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sldIdLst>
    <p:sldId id="294" r:id="rId5"/>
    <p:sldId id="499" r:id="rId6"/>
    <p:sldId id="287" r:id="rId7"/>
    <p:sldId id="305" r:id="rId8"/>
    <p:sldId id="307" r:id="rId9"/>
    <p:sldId id="308" r:id="rId10"/>
    <p:sldId id="309" r:id="rId11"/>
    <p:sldId id="541" r:id="rId12"/>
    <p:sldId id="533" r:id="rId13"/>
    <p:sldId id="312" r:id="rId14"/>
    <p:sldId id="31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Williams" initials="BW" lastIdx="1" clrIdx="0">
    <p:extLst>
      <p:ext uri="{19B8F6BF-5375-455C-9EA6-DF929625EA0E}">
        <p15:presenceInfo xmlns:p15="http://schemas.microsoft.com/office/powerpoint/2012/main" userId="S::Ben.Williams@ncsl.org::8c9f616f-0344-4f0a-b56d-ea401ff934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F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95258-2DDC-44E9-BDB9-1DEF611C6127}" v="3" dt="2023-09-18T22:24:41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4360" autoAdjust="0"/>
  </p:normalViewPr>
  <p:slideViewPr>
    <p:cSldViewPr snapToGrid="0">
      <p:cViewPr varScale="1">
        <p:scale>
          <a:sx n="96" d="100"/>
          <a:sy n="96" d="100"/>
        </p:scale>
        <p:origin x="115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Underhill" userId="43e29ca5-1401-4180-88da-791487cbf3c3" providerId="ADAL" clId="{22795258-2DDC-44E9-BDB9-1DEF611C6127}"/>
    <pc:docChg chg="undo custSel modSld">
      <pc:chgData name="Wendy Underhill" userId="43e29ca5-1401-4180-88da-791487cbf3c3" providerId="ADAL" clId="{22795258-2DDC-44E9-BDB9-1DEF611C6127}" dt="2023-09-18T22:35:54.581" v="462" actId="20577"/>
      <pc:docMkLst>
        <pc:docMk/>
      </pc:docMkLst>
      <pc:sldChg chg="modSp mod">
        <pc:chgData name="Wendy Underhill" userId="43e29ca5-1401-4180-88da-791487cbf3c3" providerId="ADAL" clId="{22795258-2DDC-44E9-BDB9-1DEF611C6127}" dt="2023-09-18T22:35:54.581" v="462" actId="20577"/>
        <pc:sldMkLst>
          <pc:docMk/>
          <pc:sldMk cId="3236865189" sldId="294"/>
        </pc:sldMkLst>
        <pc:spChg chg="mod">
          <ac:chgData name="Wendy Underhill" userId="43e29ca5-1401-4180-88da-791487cbf3c3" providerId="ADAL" clId="{22795258-2DDC-44E9-BDB9-1DEF611C6127}" dt="2023-09-18T21:10:14.013" v="38" actId="6549"/>
          <ac:spMkLst>
            <pc:docMk/>
            <pc:sldMk cId="3236865189" sldId="294"/>
            <ac:spMk id="3" creationId="{C2C42666-CEC4-44A6-B9DC-A46933140A5C}"/>
          </ac:spMkLst>
        </pc:spChg>
        <pc:spChg chg="mod">
          <ac:chgData name="Wendy Underhill" userId="43e29ca5-1401-4180-88da-791487cbf3c3" providerId="ADAL" clId="{22795258-2DDC-44E9-BDB9-1DEF611C6127}" dt="2023-09-18T22:35:54.581" v="462" actId="20577"/>
          <ac:spMkLst>
            <pc:docMk/>
            <pc:sldMk cId="3236865189" sldId="294"/>
            <ac:spMk id="5" creationId="{60BF52D4-AC18-4C17-BF56-692039A35115}"/>
          </ac:spMkLst>
        </pc:spChg>
      </pc:sldChg>
      <pc:sldChg chg="modSp mod">
        <pc:chgData name="Wendy Underhill" userId="43e29ca5-1401-4180-88da-791487cbf3c3" providerId="ADAL" clId="{22795258-2DDC-44E9-BDB9-1DEF611C6127}" dt="2023-09-18T22:35:44.720" v="460" actId="6549"/>
        <pc:sldMkLst>
          <pc:docMk/>
          <pc:sldMk cId="1608062605" sldId="312"/>
        </pc:sldMkLst>
        <pc:spChg chg="mod">
          <ac:chgData name="Wendy Underhill" userId="43e29ca5-1401-4180-88da-791487cbf3c3" providerId="ADAL" clId="{22795258-2DDC-44E9-BDB9-1DEF611C6127}" dt="2023-09-18T22:34:55.301" v="437" actId="20577"/>
          <ac:spMkLst>
            <pc:docMk/>
            <pc:sldMk cId="1608062605" sldId="312"/>
            <ac:spMk id="2" creationId="{A48EFD5E-F10A-4E31-AD82-00B98EB7C310}"/>
          </ac:spMkLst>
        </pc:spChg>
        <pc:spChg chg="mod">
          <ac:chgData name="Wendy Underhill" userId="43e29ca5-1401-4180-88da-791487cbf3c3" providerId="ADAL" clId="{22795258-2DDC-44E9-BDB9-1DEF611C6127}" dt="2023-09-18T22:35:44.720" v="460" actId="6549"/>
          <ac:spMkLst>
            <pc:docMk/>
            <pc:sldMk cId="1608062605" sldId="312"/>
            <ac:spMk id="5" creationId="{D5C0FA4D-91AD-45BC-8730-FAA4A7C12C39}"/>
          </ac:spMkLst>
        </pc:spChg>
        <pc:picChg chg="mod">
          <ac:chgData name="Wendy Underhill" userId="43e29ca5-1401-4180-88da-791487cbf3c3" providerId="ADAL" clId="{22795258-2DDC-44E9-BDB9-1DEF611C6127}" dt="2023-09-18T22:24:41.971" v="212" actId="14826"/>
          <ac:picMkLst>
            <pc:docMk/>
            <pc:sldMk cId="1608062605" sldId="312"/>
            <ac:picMk id="1028" creationId="{B5D8A460-C305-41C4-AAF3-9E01D7E1B43A}"/>
          </ac:picMkLst>
        </pc:picChg>
      </pc:sldChg>
      <pc:sldChg chg="addSp delSp modSp mod">
        <pc:chgData name="Wendy Underhill" userId="43e29ca5-1401-4180-88da-791487cbf3c3" providerId="ADAL" clId="{22795258-2DDC-44E9-BDB9-1DEF611C6127}" dt="2023-09-18T21:12:42.014" v="120" actId="1076"/>
        <pc:sldMkLst>
          <pc:docMk/>
          <pc:sldMk cId="47623399" sldId="315"/>
        </pc:sldMkLst>
        <pc:spChg chg="mod">
          <ac:chgData name="Wendy Underhill" userId="43e29ca5-1401-4180-88da-791487cbf3c3" providerId="ADAL" clId="{22795258-2DDC-44E9-BDB9-1DEF611C6127}" dt="2023-09-18T21:12:42.014" v="120" actId="1076"/>
          <ac:spMkLst>
            <pc:docMk/>
            <pc:sldMk cId="47623399" sldId="315"/>
            <ac:spMk id="3" creationId="{7A0F2456-1D75-4BA9-BBE7-8C73E75EC9A8}"/>
          </ac:spMkLst>
        </pc:spChg>
        <pc:spChg chg="del">
          <ac:chgData name="Wendy Underhill" userId="43e29ca5-1401-4180-88da-791487cbf3c3" providerId="ADAL" clId="{22795258-2DDC-44E9-BDB9-1DEF611C6127}" dt="2023-09-18T21:12:13.452" v="115" actId="21"/>
          <ac:spMkLst>
            <pc:docMk/>
            <pc:sldMk cId="47623399" sldId="315"/>
            <ac:spMk id="4" creationId="{D3416BD8-2F3A-4A0B-A2A8-D61D8E769E27}"/>
          </ac:spMkLst>
        </pc:spChg>
        <pc:spChg chg="add del mod">
          <ac:chgData name="Wendy Underhill" userId="43e29ca5-1401-4180-88da-791487cbf3c3" providerId="ADAL" clId="{22795258-2DDC-44E9-BDB9-1DEF611C6127}" dt="2023-09-18T21:12:05.985" v="114" actId="21"/>
          <ac:spMkLst>
            <pc:docMk/>
            <pc:sldMk cId="47623399" sldId="315"/>
            <ac:spMk id="8" creationId="{ECD5DB40-8ADB-62CE-6346-6F373CDAFFDC}"/>
          </ac:spMkLst>
        </pc:spChg>
        <pc:picChg chg="mod">
          <ac:chgData name="Wendy Underhill" userId="43e29ca5-1401-4180-88da-791487cbf3c3" providerId="ADAL" clId="{22795258-2DDC-44E9-BDB9-1DEF611C6127}" dt="2023-09-18T21:12:38.554" v="119" actId="14100"/>
          <ac:picMkLst>
            <pc:docMk/>
            <pc:sldMk cId="47623399" sldId="315"/>
            <ac:picMk id="5" creationId="{D7CC288C-2437-4344-9D80-E819B0F06E2A}"/>
          </ac:picMkLst>
        </pc:picChg>
        <pc:picChg chg="del mod">
          <ac:chgData name="Wendy Underhill" userId="43e29ca5-1401-4180-88da-791487cbf3c3" providerId="ADAL" clId="{22795258-2DDC-44E9-BDB9-1DEF611C6127}" dt="2023-09-18T21:11:56.958" v="113" actId="21"/>
          <ac:picMkLst>
            <pc:docMk/>
            <pc:sldMk cId="47623399" sldId="315"/>
            <ac:picMk id="6" creationId="{CF5616E5-99C0-4E26-8D81-7C1ED72C388F}"/>
          </ac:picMkLst>
        </pc:picChg>
      </pc:sldChg>
      <pc:sldChg chg="delSp modSp mod">
        <pc:chgData name="Wendy Underhill" userId="43e29ca5-1401-4180-88da-791487cbf3c3" providerId="ADAL" clId="{22795258-2DDC-44E9-BDB9-1DEF611C6127}" dt="2023-09-18T22:11:37.027" v="173" actId="478"/>
        <pc:sldMkLst>
          <pc:docMk/>
          <pc:sldMk cId="1164799241" sldId="499"/>
        </pc:sldMkLst>
        <pc:spChg chg="mod">
          <ac:chgData name="Wendy Underhill" userId="43e29ca5-1401-4180-88da-791487cbf3c3" providerId="ADAL" clId="{22795258-2DDC-44E9-BDB9-1DEF611C6127}" dt="2023-09-18T21:25:48.414" v="165" actId="6549"/>
          <ac:spMkLst>
            <pc:docMk/>
            <pc:sldMk cId="1164799241" sldId="499"/>
            <ac:spMk id="2" creationId="{5BA00FCA-3673-4E82-B0CA-0950DB44B9FD}"/>
          </ac:spMkLst>
        </pc:spChg>
        <pc:spChg chg="del">
          <ac:chgData name="Wendy Underhill" userId="43e29ca5-1401-4180-88da-791487cbf3c3" providerId="ADAL" clId="{22795258-2DDC-44E9-BDB9-1DEF611C6127}" dt="2023-09-18T21:25:38.430" v="146" actId="478"/>
          <ac:spMkLst>
            <pc:docMk/>
            <pc:sldMk cId="1164799241" sldId="499"/>
            <ac:spMk id="3" creationId="{96B94C53-EA6A-480A-8BA0-953ABECCDF77}"/>
          </ac:spMkLst>
        </pc:spChg>
        <pc:spChg chg="del">
          <ac:chgData name="Wendy Underhill" userId="43e29ca5-1401-4180-88da-791487cbf3c3" providerId="ADAL" clId="{22795258-2DDC-44E9-BDB9-1DEF611C6127}" dt="2023-09-18T22:11:34.636" v="172" actId="478"/>
          <ac:spMkLst>
            <pc:docMk/>
            <pc:sldMk cId="1164799241" sldId="499"/>
            <ac:spMk id="5" creationId="{A890736E-9DC5-4985-A9CF-33CF90CB936F}"/>
          </ac:spMkLst>
        </pc:spChg>
        <pc:spChg chg="del mod">
          <ac:chgData name="Wendy Underhill" userId="43e29ca5-1401-4180-88da-791487cbf3c3" providerId="ADAL" clId="{22795258-2DDC-44E9-BDB9-1DEF611C6127}" dt="2023-09-18T22:11:25.245" v="171" actId="478"/>
          <ac:spMkLst>
            <pc:docMk/>
            <pc:sldMk cId="1164799241" sldId="499"/>
            <ac:spMk id="6" creationId="{1651334B-F231-40A6-93BA-2CF354855D7A}"/>
          </ac:spMkLst>
        </pc:spChg>
        <pc:spChg chg="mod">
          <ac:chgData name="Wendy Underhill" userId="43e29ca5-1401-4180-88da-791487cbf3c3" providerId="ADAL" clId="{22795258-2DDC-44E9-BDB9-1DEF611C6127}" dt="2023-09-18T21:26:47.462" v="168" actId="108"/>
          <ac:spMkLst>
            <pc:docMk/>
            <pc:sldMk cId="1164799241" sldId="499"/>
            <ac:spMk id="58" creationId="{F9A74F92-B326-4AD4-A71D-1CC7311CA7EA}"/>
          </ac:spMkLst>
        </pc:spChg>
        <pc:spChg chg="mod">
          <ac:chgData name="Wendy Underhill" userId="43e29ca5-1401-4180-88da-791487cbf3c3" providerId="ADAL" clId="{22795258-2DDC-44E9-BDB9-1DEF611C6127}" dt="2023-09-18T21:26:25.406" v="167" actId="207"/>
          <ac:spMkLst>
            <pc:docMk/>
            <pc:sldMk cId="1164799241" sldId="499"/>
            <ac:spMk id="68" creationId="{178296B8-4850-4C2C-B998-10C8E27F3067}"/>
          </ac:spMkLst>
        </pc:spChg>
        <pc:spChg chg="mod">
          <ac:chgData name="Wendy Underhill" userId="43e29ca5-1401-4180-88da-791487cbf3c3" providerId="ADAL" clId="{22795258-2DDC-44E9-BDB9-1DEF611C6127}" dt="2023-09-18T21:24:54.407" v="136" actId="1076"/>
          <ac:spMkLst>
            <pc:docMk/>
            <pc:sldMk cId="1164799241" sldId="499"/>
            <ac:spMk id="112" creationId="{A90C58C0-58D4-4223-BE09-0EFC61CC6F1A}"/>
          </ac:spMkLst>
        </pc:spChg>
        <pc:spChg chg="mod">
          <ac:chgData name="Wendy Underhill" userId="43e29ca5-1401-4180-88da-791487cbf3c3" providerId="ADAL" clId="{22795258-2DDC-44E9-BDB9-1DEF611C6127}" dt="2023-09-18T21:24:44.682" v="134" actId="207"/>
          <ac:spMkLst>
            <pc:docMk/>
            <pc:sldMk cId="1164799241" sldId="499"/>
            <ac:spMk id="132" creationId="{3CCBB57C-5318-4A6D-9CB4-1DD807F997C1}"/>
          </ac:spMkLst>
        </pc:spChg>
        <pc:spChg chg="mod">
          <ac:chgData name="Wendy Underhill" userId="43e29ca5-1401-4180-88da-791487cbf3c3" providerId="ADAL" clId="{22795258-2DDC-44E9-BDB9-1DEF611C6127}" dt="2023-09-18T21:25:16.615" v="137" actId="207"/>
          <ac:spMkLst>
            <pc:docMk/>
            <pc:sldMk cId="1164799241" sldId="499"/>
            <ac:spMk id="142" creationId="{F6C4881D-49BC-423C-8731-CBCAD2544190}"/>
          </ac:spMkLst>
        </pc:spChg>
        <pc:spChg chg="mod">
          <ac:chgData name="Wendy Underhill" userId="43e29ca5-1401-4180-88da-791487cbf3c3" providerId="ADAL" clId="{22795258-2DDC-44E9-BDB9-1DEF611C6127}" dt="2023-09-18T21:19:17.389" v="125" actId="6549"/>
          <ac:spMkLst>
            <pc:docMk/>
            <pc:sldMk cId="1164799241" sldId="499"/>
            <ac:spMk id="153" creationId="{7BDCDFC7-3292-40DE-8DD3-B2C9693E0E3D}"/>
          </ac:spMkLst>
        </pc:spChg>
        <pc:spChg chg="mod">
          <ac:chgData name="Wendy Underhill" userId="43e29ca5-1401-4180-88da-791487cbf3c3" providerId="ADAL" clId="{22795258-2DDC-44E9-BDB9-1DEF611C6127}" dt="2023-09-18T21:25:31.340" v="144" actId="6549"/>
          <ac:spMkLst>
            <pc:docMk/>
            <pc:sldMk cId="1164799241" sldId="499"/>
            <ac:spMk id="155" creationId="{438AC36B-3944-4ABB-8F8D-AD07608CB399}"/>
          </ac:spMkLst>
        </pc:spChg>
        <pc:spChg chg="mod">
          <ac:chgData name="Wendy Underhill" userId="43e29ca5-1401-4180-88da-791487cbf3c3" providerId="ADAL" clId="{22795258-2DDC-44E9-BDB9-1DEF611C6127}" dt="2023-09-18T21:25:25.587" v="140" actId="20577"/>
          <ac:spMkLst>
            <pc:docMk/>
            <pc:sldMk cId="1164799241" sldId="499"/>
            <ac:spMk id="157" creationId="{CD28811A-DD24-4B5A-A6D4-8ADB3DDE285E}"/>
          </ac:spMkLst>
        </pc:spChg>
        <pc:spChg chg="del">
          <ac:chgData name="Wendy Underhill" userId="43e29ca5-1401-4180-88da-791487cbf3c3" providerId="ADAL" clId="{22795258-2DDC-44E9-BDB9-1DEF611C6127}" dt="2023-09-18T21:25:35.552" v="145" actId="478"/>
          <ac:spMkLst>
            <pc:docMk/>
            <pc:sldMk cId="1164799241" sldId="499"/>
            <ac:spMk id="158" creationId="{05DE60AE-1695-4DDB-A659-C44526DF9830}"/>
          </ac:spMkLst>
        </pc:spChg>
        <pc:spChg chg="del">
          <ac:chgData name="Wendy Underhill" userId="43e29ca5-1401-4180-88da-791487cbf3c3" providerId="ADAL" clId="{22795258-2DDC-44E9-BDB9-1DEF611C6127}" dt="2023-09-18T22:11:37.027" v="173" actId="478"/>
          <ac:spMkLst>
            <pc:docMk/>
            <pc:sldMk cId="1164799241" sldId="499"/>
            <ac:spMk id="159" creationId="{8E6FE827-0E85-4E82-A116-F5AEFF5E7AC0}"/>
          </ac:spMkLst>
        </pc:spChg>
        <pc:grpChg chg="mod">
          <ac:chgData name="Wendy Underhill" userId="43e29ca5-1401-4180-88da-791487cbf3c3" providerId="ADAL" clId="{22795258-2DDC-44E9-BDB9-1DEF611C6127}" dt="2023-09-18T21:24:49.635" v="135" actId="1076"/>
          <ac:grpSpMkLst>
            <pc:docMk/>
            <pc:sldMk cId="1164799241" sldId="499"/>
            <ac:grpSpMk id="8" creationId="{133C6D14-3F71-4F3F-A7E9-D0A9A74FDA92}"/>
          </ac:grpSpMkLst>
        </pc:grpChg>
      </pc:sldChg>
      <pc:sldChg chg="modSp mod">
        <pc:chgData name="Wendy Underhill" userId="43e29ca5-1401-4180-88da-791487cbf3c3" providerId="ADAL" clId="{22795258-2DDC-44E9-BDB9-1DEF611C6127}" dt="2023-09-18T21:10:58.725" v="52" actId="6549"/>
        <pc:sldMkLst>
          <pc:docMk/>
          <pc:sldMk cId="723230961" sldId="533"/>
        </pc:sldMkLst>
        <pc:spChg chg="mod">
          <ac:chgData name="Wendy Underhill" userId="43e29ca5-1401-4180-88da-791487cbf3c3" providerId="ADAL" clId="{22795258-2DDC-44E9-BDB9-1DEF611C6127}" dt="2023-09-18T21:10:58.725" v="52" actId="6549"/>
          <ac:spMkLst>
            <pc:docMk/>
            <pc:sldMk cId="723230961" sldId="533"/>
            <ac:spMk id="2" creationId="{FBE9C98B-56EF-49B4-AB4E-8D1F291D5869}"/>
          </ac:spMkLst>
        </pc:spChg>
      </pc:sldChg>
      <pc:sldChg chg="delSp mod">
        <pc:chgData name="Wendy Underhill" userId="43e29ca5-1401-4180-88da-791487cbf3c3" providerId="ADAL" clId="{22795258-2DDC-44E9-BDB9-1DEF611C6127}" dt="2023-09-18T21:27:51.746" v="169" actId="21"/>
        <pc:sldMkLst>
          <pc:docMk/>
          <pc:sldMk cId="2913557739" sldId="541"/>
        </pc:sldMkLst>
        <pc:spChg chg="del">
          <ac:chgData name="Wendy Underhill" userId="43e29ca5-1401-4180-88da-791487cbf3c3" providerId="ADAL" clId="{22795258-2DDC-44E9-BDB9-1DEF611C6127}" dt="2023-09-18T21:27:51.746" v="169" actId="21"/>
          <ac:spMkLst>
            <pc:docMk/>
            <pc:sldMk cId="2913557739" sldId="541"/>
            <ac:spMk id="3" creationId="{A556D3BB-A4AC-4EF6-8A26-1FD37A66A0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CEF89-01F0-4F99-A88E-948A1A89A94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5F042-6009-4EB7-9FCB-147C8A7D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0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5F042-6009-4EB7-9FCB-147C8A7DE8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5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5F042-6009-4EB7-9FCB-147C8A7DE8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6FA726-08A1-413C-B193-3672E3B21833}"/>
              </a:ext>
            </a:extLst>
          </p:cNvPr>
          <p:cNvSpPr/>
          <p:nvPr userDrawn="1"/>
        </p:nvSpPr>
        <p:spPr>
          <a:xfrm>
            <a:off x="8882743" y="5361897"/>
            <a:ext cx="3163077" cy="142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6534" y="3085765"/>
            <a:ext cx="11262866" cy="33243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3D1EA53-2B75-4CAF-9BF2-E542B2DDD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5180" y="5147088"/>
            <a:ext cx="3211340" cy="871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F90EB5-4F29-4DE4-B0E0-034306FFFDA8}"/>
              </a:ext>
            </a:extLst>
          </p:cNvPr>
          <p:cNvSpPr/>
          <p:nvPr userDrawn="1"/>
        </p:nvSpPr>
        <p:spPr>
          <a:xfrm>
            <a:off x="8582941" y="6416675"/>
            <a:ext cx="3163077" cy="4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</a:t>
            </a:r>
            <a:r>
              <a:rPr lang="en-US" dirty="0" err="1"/>
              <a:t>toddddd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8DC62E-6BB5-4821-9A06-2B03019B2898}"/>
              </a:ext>
            </a:extLst>
          </p:cNvPr>
          <p:cNvSpPr/>
          <p:nvPr userDrawn="1"/>
        </p:nvSpPr>
        <p:spPr>
          <a:xfrm>
            <a:off x="8882743" y="5361897"/>
            <a:ext cx="3163077" cy="142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20D89A2-E44D-4FAB-9CE4-382B82C15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5129" y="5792067"/>
            <a:ext cx="1792260" cy="486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</a:t>
            </a:r>
            <a:r>
              <a:rPr lang="en-US" dirty="0" err="1"/>
              <a:t>stddddyles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</a:t>
            </a:r>
            <a:r>
              <a:rPr lang="en-US" dirty="0" err="1"/>
              <a:t>dddddMaster</a:t>
            </a:r>
            <a:r>
              <a:rPr lang="en-US" dirty="0"/>
              <a:t>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A3DE0E-43BA-4C59-BE8A-BDC114617948}"/>
              </a:ext>
            </a:extLst>
          </p:cNvPr>
          <p:cNvSpPr/>
          <p:nvPr userDrawn="1"/>
        </p:nvSpPr>
        <p:spPr>
          <a:xfrm>
            <a:off x="8882743" y="6416675"/>
            <a:ext cx="3163077" cy="366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2751" y="5951811"/>
            <a:ext cx="2406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584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DD4643-03C2-49FB-92EB-F68B2E9A62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35480" y="5924114"/>
            <a:ext cx="2030558" cy="55115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F84334A-F80B-412D-A15B-576AE13784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007983" y="6576970"/>
            <a:ext cx="2685551" cy="91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2C42666-CEC4-44A6-B9DC-A46933140A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wendy underhill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BF52D4-AC18-4C17-BF56-692039A351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Redistricting: 10 Things Reporters need to Know</a:t>
            </a:r>
            <a:br>
              <a:rPr lang="en-US" b="1" dirty="0"/>
            </a:b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400" dirty="0"/>
              <a:t>September 20, 2023</a:t>
            </a:r>
          </a:p>
        </p:txBody>
      </p:sp>
    </p:spTree>
    <p:extLst>
      <p:ext uri="{BB962C8B-B14F-4D97-AF65-F5344CB8AC3E}">
        <p14:creationId xmlns:p14="http://schemas.microsoft.com/office/powerpoint/2010/main" val="323686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FD5E-F10A-4E31-AD82-00B98EB7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b="1" dirty="0"/>
              <a:t>9. People Matter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C0FA4D-91AD-45BC-8730-FAA4A7C12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354580"/>
            <a:ext cx="5899617" cy="350647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b="1" dirty="0"/>
              <a:t>Who Draws Legislative Maps?   </a:t>
            </a:r>
          </a:p>
          <a:p>
            <a:pPr marL="0" indent="0">
              <a:buNone/>
            </a:pPr>
            <a:r>
              <a:rPr lang="en-US" sz="3200" dirty="0"/>
              <a:t>Legislature: 35 states  </a:t>
            </a:r>
          </a:p>
          <a:p>
            <a:pPr marL="0" indent="0">
              <a:buNone/>
            </a:pPr>
            <a:r>
              <a:rPr lang="en-US" sz="3200" dirty="0"/>
              <a:t>Commission or Board: 15 </a:t>
            </a:r>
          </a:p>
          <a:p>
            <a:pPr marL="0" indent="0">
              <a:buNone/>
            </a:pPr>
            <a:r>
              <a:rPr lang="en-US" sz="3200" b="1" dirty="0"/>
              <a:t>Who Draws Congressional Maps?</a:t>
            </a:r>
          </a:p>
          <a:p>
            <a:pPr marL="0" indent="0">
              <a:buNone/>
            </a:pPr>
            <a:r>
              <a:rPr lang="en-US" sz="3200" dirty="0"/>
              <a:t>Legislature: 34 states  Commission:10 states </a:t>
            </a:r>
            <a:endParaRPr lang="en-US" sz="3200" i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5D8A460-C305-41C4-AAF3-9E01D7E1B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744" r="3744"/>
          <a:stretch/>
        </p:blipFill>
        <p:spPr bwMode="auto">
          <a:xfrm>
            <a:off x="6820881" y="2651760"/>
            <a:ext cx="4789927" cy="32092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6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58D61-6910-4213-BF6D-D75B7F50A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10. Resources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CC288C-2437-4344-9D80-E819B0F06E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43100" y="2309206"/>
            <a:ext cx="3271956" cy="4285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0F2456-1D75-4BA9-BBE7-8C73E75EC9A8}"/>
              </a:ext>
            </a:extLst>
          </p:cNvPr>
          <p:cNvSpPr txBox="1"/>
          <p:nvPr/>
        </p:nvSpPr>
        <p:spPr>
          <a:xfrm>
            <a:off x="6263640" y="3429000"/>
            <a:ext cx="3573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Wendy Underhill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303-802-6673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Wendy.Underhill@ncsl.org</a:t>
            </a:r>
          </a:p>
        </p:txBody>
      </p:sp>
    </p:spTree>
    <p:extLst>
      <p:ext uri="{BB962C8B-B14F-4D97-AF65-F5344CB8AC3E}">
        <p14:creationId xmlns:p14="http://schemas.microsoft.com/office/powerpoint/2010/main" val="476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1577ED-158F-4BB1-A47A-33D739D7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887558"/>
            <a:ext cx="11029950" cy="987425"/>
          </a:xfrm>
        </p:spPr>
        <p:txBody>
          <a:bodyPr>
            <a:noAutofit/>
          </a:bodyPr>
          <a:lstStyle/>
          <a:p>
            <a:r>
              <a:rPr lang="en-US" sz="3600" b="1" dirty="0"/>
              <a:t>1. The Census Matters – A Lot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C6D14-3F71-4F3F-A7E9-D0A9A74FDA92}"/>
              </a:ext>
            </a:extLst>
          </p:cNvPr>
          <p:cNvGrpSpPr/>
          <p:nvPr/>
        </p:nvGrpSpPr>
        <p:grpSpPr>
          <a:xfrm>
            <a:off x="2627380" y="1972912"/>
            <a:ext cx="7258292" cy="4794422"/>
            <a:chOff x="1652324" y="1465176"/>
            <a:chExt cx="7659209" cy="4640992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5A0A884-AF0B-4AF6-A90C-1661AC4AEF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3682" y="4429217"/>
              <a:ext cx="652463" cy="571500"/>
            </a:xfrm>
            <a:custGeom>
              <a:avLst/>
              <a:gdLst>
                <a:gd name="T0" fmla="*/ 144 w 382"/>
                <a:gd name="T1" fmla="*/ 196 h 330"/>
                <a:gd name="T2" fmla="*/ 61 w 382"/>
                <a:gd name="T3" fmla="*/ 129 h 330"/>
                <a:gd name="T4" fmla="*/ 0 w 382"/>
                <a:gd name="T5" fmla="*/ 76 h 330"/>
                <a:gd name="T6" fmla="*/ 109 w 382"/>
                <a:gd name="T7" fmla="*/ 0 h 330"/>
                <a:gd name="T8" fmla="*/ 200 w 382"/>
                <a:gd name="T9" fmla="*/ 13 h 330"/>
                <a:gd name="T10" fmla="*/ 200 w 382"/>
                <a:gd name="T11" fmla="*/ 102 h 330"/>
                <a:gd name="T12" fmla="*/ 181 w 382"/>
                <a:gd name="T13" fmla="*/ 169 h 330"/>
                <a:gd name="T14" fmla="*/ 806 w 382"/>
                <a:gd name="T15" fmla="*/ 662 h 330"/>
                <a:gd name="T16" fmla="*/ 738 w 382"/>
                <a:gd name="T17" fmla="*/ 628 h 330"/>
                <a:gd name="T18" fmla="*/ 657 w 382"/>
                <a:gd name="T19" fmla="*/ 641 h 330"/>
                <a:gd name="T20" fmla="*/ 605 w 382"/>
                <a:gd name="T21" fmla="*/ 521 h 330"/>
                <a:gd name="T22" fmla="*/ 594 w 382"/>
                <a:gd name="T23" fmla="*/ 455 h 330"/>
                <a:gd name="T24" fmla="*/ 706 w 382"/>
                <a:gd name="T25" fmla="*/ 415 h 330"/>
                <a:gd name="T26" fmla="*/ 746 w 382"/>
                <a:gd name="T27" fmla="*/ 455 h 330"/>
                <a:gd name="T28" fmla="*/ 789 w 382"/>
                <a:gd name="T29" fmla="*/ 588 h 330"/>
                <a:gd name="T30" fmla="*/ 806 w 382"/>
                <a:gd name="T31" fmla="*/ 611 h 330"/>
                <a:gd name="T32" fmla="*/ 829 w 382"/>
                <a:gd name="T33" fmla="*/ 676 h 330"/>
                <a:gd name="T34" fmla="*/ 1176 w 382"/>
                <a:gd name="T35" fmla="*/ 874 h 330"/>
                <a:gd name="T36" fmla="*/ 1059 w 382"/>
                <a:gd name="T37" fmla="*/ 833 h 330"/>
                <a:gd name="T38" fmla="*/ 966 w 382"/>
                <a:gd name="T39" fmla="*/ 791 h 330"/>
                <a:gd name="T40" fmla="*/ 1006 w 382"/>
                <a:gd name="T41" fmla="*/ 730 h 330"/>
                <a:gd name="T42" fmla="*/ 1099 w 382"/>
                <a:gd name="T43" fmla="*/ 791 h 330"/>
                <a:gd name="T44" fmla="*/ 1120 w 382"/>
                <a:gd name="T45" fmla="*/ 806 h 330"/>
                <a:gd name="T46" fmla="*/ 1211 w 382"/>
                <a:gd name="T47" fmla="*/ 833 h 330"/>
                <a:gd name="T48" fmla="*/ 1374 w 382"/>
                <a:gd name="T49" fmla="*/ 1185 h 330"/>
                <a:gd name="T50" fmla="*/ 1301 w 382"/>
                <a:gd name="T51" fmla="*/ 1145 h 330"/>
                <a:gd name="T52" fmla="*/ 1280 w 382"/>
                <a:gd name="T53" fmla="*/ 1056 h 330"/>
                <a:gd name="T54" fmla="*/ 1220 w 382"/>
                <a:gd name="T55" fmla="*/ 1030 h 330"/>
                <a:gd name="T56" fmla="*/ 1230 w 382"/>
                <a:gd name="T57" fmla="*/ 899 h 330"/>
                <a:gd name="T58" fmla="*/ 1291 w 382"/>
                <a:gd name="T59" fmla="*/ 927 h 330"/>
                <a:gd name="T60" fmla="*/ 1349 w 382"/>
                <a:gd name="T61" fmla="*/ 963 h 330"/>
                <a:gd name="T62" fmla="*/ 1480 w 382"/>
                <a:gd name="T63" fmla="*/ 1081 h 330"/>
                <a:gd name="T64" fmla="*/ 1464 w 382"/>
                <a:gd name="T65" fmla="*/ 1145 h 330"/>
                <a:gd name="T66" fmla="*/ 1403 w 382"/>
                <a:gd name="T67" fmla="*/ 1159 h 330"/>
                <a:gd name="T68" fmla="*/ 1070 w 382"/>
                <a:gd name="T69" fmla="*/ 935 h 330"/>
                <a:gd name="T70" fmla="*/ 1149 w 382"/>
                <a:gd name="T71" fmla="*/ 988 h 330"/>
                <a:gd name="T72" fmla="*/ 1110 w 382"/>
                <a:gd name="T73" fmla="*/ 1056 h 330"/>
                <a:gd name="T74" fmla="*/ 1079 w 382"/>
                <a:gd name="T75" fmla="*/ 1002 h 330"/>
                <a:gd name="T76" fmla="*/ 1059 w 382"/>
                <a:gd name="T77" fmla="*/ 948 h 330"/>
                <a:gd name="T78" fmla="*/ 1070 w 382"/>
                <a:gd name="T79" fmla="*/ 935 h 330"/>
                <a:gd name="T80" fmla="*/ 1473 w 382"/>
                <a:gd name="T81" fmla="*/ 2096 h 330"/>
                <a:gd name="T82" fmla="*/ 1424 w 382"/>
                <a:gd name="T83" fmla="*/ 2006 h 330"/>
                <a:gd name="T84" fmla="*/ 1435 w 382"/>
                <a:gd name="T85" fmla="*/ 1809 h 330"/>
                <a:gd name="T86" fmla="*/ 1411 w 382"/>
                <a:gd name="T87" fmla="*/ 1644 h 330"/>
                <a:gd name="T88" fmla="*/ 1491 w 382"/>
                <a:gd name="T89" fmla="*/ 1577 h 330"/>
                <a:gd name="T90" fmla="*/ 1515 w 382"/>
                <a:gd name="T91" fmla="*/ 1498 h 330"/>
                <a:gd name="T92" fmla="*/ 1520 w 382"/>
                <a:gd name="T93" fmla="*/ 1379 h 330"/>
                <a:gd name="T94" fmla="*/ 1645 w 382"/>
                <a:gd name="T95" fmla="*/ 1488 h 330"/>
                <a:gd name="T96" fmla="*/ 1816 w 382"/>
                <a:gd name="T97" fmla="*/ 1652 h 330"/>
                <a:gd name="T98" fmla="*/ 1859 w 382"/>
                <a:gd name="T99" fmla="*/ 1745 h 330"/>
                <a:gd name="T100" fmla="*/ 1928 w 382"/>
                <a:gd name="T101" fmla="*/ 1862 h 330"/>
                <a:gd name="T102" fmla="*/ 1865 w 382"/>
                <a:gd name="T103" fmla="*/ 1930 h 330"/>
                <a:gd name="T104" fmla="*/ 1768 w 382"/>
                <a:gd name="T105" fmla="*/ 1991 h 330"/>
                <a:gd name="T106" fmla="*/ 1595 w 382"/>
                <a:gd name="T107" fmla="*/ 2047 h 330"/>
                <a:gd name="T108" fmla="*/ 1520 w 382"/>
                <a:gd name="T109" fmla="*/ 21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2"/>
                <a:gd name="T166" fmla="*/ 0 h 330"/>
                <a:gd name="T167" fmla="*/ 382 w 382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2" h="330">
                  <a:moveTo>
                    <a:pt x="36" y="26"/>
                  </a:moveTo>
                  <a:lnTo>
                    <a:pt x="28" y="30"/>
                  </a:lnTo>
                  <a:lnTo>
                    <a:pt x="16" y="26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8" y="2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4" y="8"/>
                  </a:lnTo>
                  <a:lnTo>
                    <a:pt x="40" y="16"/>
                  </a:lnTo>
                  <a:lnTo>
                    <a:pt x="36" y="26"/>
                  </a:lnTo>
                  <a:close/>
                  <a:moveTo>
                    <a:pt x="164" y="104"/>
                  </a:moveTo>
                  <a:lnTo>
                    <a:pt x="160" y="102"/>
                  </a:lnTo>
                  <a:lnTo>
                    <a:pt x="150" y="106"/>
                  </a:lnTo>
                  <a:lnTo>
                    <a:pt x="146" y="96"/>
                  </a:lnTo>
                  <a:lnTo>
                    <a:pt x="142" y="98"/>
                  </a:lnTo>
                  <a:lnTo>
                    <a:pt x="130" y="98"/>
                  </a:lnTo>
                  <a:lnTo>
                    <a:pt x="128" y="92"/>
                  </a:lnTo>
                  <a:lnTo>
                    <a:pt x="120" y="80"/>
                  </a:lnTo>
                  <a:lnTo>
                    <a:pt x="120" y="74"/>
                  </a:lnTo>
                  <a:lnTo>
                    <a:pt x="118" y="70"/>
                  </a:lnTo>
                  <a:lnTo>
                    <a:pt x="132" y="74"/>
                  </a:lnTo>
                  <a:lnTo>
                    <a:pt x="140" y="64"/>
                  </a:lnTo>
                  <a:lnTo>
                    <a:pt x="144" y="64"/>
                  </a:lnTo>
                  <a:lnTo>
                    <a:pt x="148" y="70"/>
                  </a:lnTo>
                  <a:lnTo>
                    <a:pt x="152" y="84"/>
                  </a:lnTo>
                  <a:lnTo>
                    <a:pt x="156" y="90"/>
                  </a:lnTo>
                  <a:lnTo>
                    <a:pt x="160" y="88"/>
                  </a:lnTo>
                  <a:lnTo>
                    <a:pt x="160" y="94"/>
                  </a:lnTo>
                  <a:lnTo>
                    <a:pt x="164" y="104"/>
                  </a:lnTo>
                  <a:close/>
                  <a:moveTo>
                    <a:pt x="240" y="128"/>
                  </a:moveTo>
                  <a:lnTo>
                    <a:pt x="234" y="134"/>
                  </a:lnTo>
                  <a:lnTo>
                    <a:pt x="224" y="134"/>
                  </a:lnTo>
                  <a:lnTo>
                    <a:pt x="210" y="128"/>
                  </a:lnTo>
                  <a:lnTo>
                    <a:pt x="194" y="126"/>
                  </a:lnTo>
                  <a:lnTo>
                    <a:pt x="192" y="122"/>
                  </a:lnTo>
                  <a:lnTo>
                    <a:pt x="198" y="118"/>
                  </a:lnTo>
                  <a:lnTo>
                    <a:pt x="200" y="112"/>
                  </a:lnTo>
                  <a:lnTo>
                    <a:pt x="204" y="118"/>
                  </a:lnTo>
                  <a:lnTo>
                    <a:pt x="218" y="122"/>
                  </a:lnTo>
                  <a:lnTo>
                    <a:pt x="222" y="120"/>
                  </a:lnTo>
                  <a:lnTo>
                    <a:pt x="222" y="124"/>
                  </a:lnTo>
                  <a:lnTo>
                    <a:pt x="240" y="128"/>
                  </a:lnTo>
                  <a:close/>
                  <a:moveTo>
                    <a:pt x="278" y="178"/>
                  </a:moveTo>
                  <a:lnTo>
                    <a:pt x="272" y="182"/>
                  </a:lnTo>
                  <a:lnTo>
                    <a:pt x="260" y="180"/>
                  </a:lnTo>
                  <a:lnTo>
                    <a:pt x="258" y="176"/>
                  </a:lnTo>
                  <a:lnTo>
                    <a:pt x="258" y="166"/>
                  </a:lnTo>
                  <a:lnTo>
                    <a:pt x="254" y="162"/>
                  </a:lnTo>
                  <a:lnTo>
                    <a:pt x="252" y="160"/>
                  </a:lnTo>
                  <a:lnTo>
                    <a:pt x="242" y="158"/>
                  </a:lnTo>
                  <a:lnTo>
                    <a:pt x="240" y="148"/>
                  </a:lnTo>
                  <a:lnTo>
                    <a:pt x="244" y="138"/>
                  </a:lnTo>
                  <a:lnTo>
                    <a:pt x="250" y="138"/>
                  </a:lnTo>
                  <a:lnTo>
                    <a:pt x="256" y="142"/>
                  </a:lnTo>
                  <a:lnTo>
                    <a:pt x="258" y="152"/>
                  </a:lnTo>
                  <a:lnTo>
                    <a:pt x="268" y="148"/>
                  </a:lnTo>
                  <a:lnTo>
                    <a:pt x="276" y="152"/>
                  </a:lnTo>
                  <a:lnTo>
                    <a:pt x="294" y="166"/>
                  </a:lnTo>
                  <a:lnTo>
                    <a:pt x="296" y="170"/>
                  </a:lnTo>
                  <a:lnTo>
                    <a:pt x="290" y="176"/>
                  </a:lnTo>
                  <a:lnTo>
                    <a:pt x="284" y="180"/>
                  </a:lnTo>
                  <a:lnTo>
                    <a:pt x="278" y="178"/>
                  </a:lnTo>
                  <a:close/>
                  <a:moveTo>
                    <a:pt x="212" y="144"/>
                  </a:moveTo>
                  <a:lnTo>
                    <a:pt x="222" y="142"/>
                  </a:lnTo>
                  <a:lnTo>
                    <a:pt x="228" y="152"/>
                  </a:lnTo>
                  <a:lnTo>
                    <a:pt x="230" y="156"/>
                  </a:lnTo>
                  <a:lnTo>
                    <a:pt x="220" y="162"/>
                  </a:lnTo>
                  <a:lnTo>
                    <a:pt x="214" y="160"/>
                  </a:lnTo>
                  <a:lnTo>
                    <a:pt x="214" y="154"/>
                  </a:lnTo>
                  <a:lnTo>
                    <a:pt x="216" y="152"/>
                  </a:lnTo>
                  <a:lnTo>
                    <a:pt x="210" y="146"/>
                  </a:lnTo>
                  <a:lnTo>
                    <a:pt x="212" y="144"/>
                  </a:lnTo>
                  <a:close/>
                  <a:moveTo>
                    <a:pt x="302" y="330"/>
                  </a:moveTo>
                  <a:lnTo>
                    <a:pt x="292" y="322"/>
                  </a:lnTo>
                  <a:lnTo>
                    <a:pt x="286" y="320"/>
                  </a:lnTo>
                  <a:lnTo>
                    <a:pt x="282" y="308"/>
                  </a:lnTo>
                  <a:lnTo>
                    <a:pt x="290" y="288"/>
                  </a:lnTo>
                  <a:lnTo>
                    <a:pt x="284" y="278"/>
                  </a:lnTo>
                  <a:lnTo>
                    <a:pt x="284" y="266"/>
                  </a:lnTo>
                  <a:lnTo>
                    <a:pt x="280" y="252"/>
                  </a:lnTo>
                  <a:lnTo>
                    <a:pt x="286" y="248"/>
                  </a:lnTo>
                  <a:lnTo>
                    <a:pt x="296" y="242"/>
                  </a:lnTo>
                  <a:lnTo>
                    <a:pt x="300" y="236"/>
                  </a:lnTo>
                  <a:lnTo>
                    <a:pt x="300" y="230"/>
                  </a:lnTo>
                  <a:lnTo>
                    <a:pt x="298" y="220"/>
                  </a:lnTo>
                  <a:lnTo>
                    <a:pt x="302" y="212"/>
                  </a:lnTo>
                  <a:lnTo>
                    <a:pt x="310" y="220"/>
                  </a:lnTo>
                  <a:lnTo>
                    <a:pt x="326" y="228"/>
                  </a:lnTo>
                  <a:lnTo>
                    <a:pt x="352" y="244"/>
                  </a:lnTo>
                  <a:lnTo>
                    <a:pt x="360" y="254"/>
                  </a:lnTo>
                  <a:lnTo>
                    <a:pt x="360" y="268"/>
                  </a:lnTo>
                  <a:lnTo>
                    <a:pt x="368" y="268"/>
                  </a:lnTo>
                  <a:lnTo>
                    <a:pt x="370" y="274"/>
                  </a:lnTo>
                  <a:lnTo>
                    <a:pt x="382" y="286"/>
                  </a:lnTo>
                  <a:lnTo>
                    <a:pt x="380" y="294"/>
                  </a:lnTo>
                  <a:lnTo>
                    <a:pt x="370" y="296"/>
                  </a:lnTo>
                  <a:lnTo>
                    <a:pt x="360" y="302"/>
                  </a:lnTo>
                  <a:lnTo>
                    <a:pt x="350" y="306"/>
                  </a:lnTo>
                  <a:lnTo>
                    <a:pt x="336" y="306"/>
                  </a:lnTo>
                  <a:lnTo>
                    <a:pt x="316" y="314"/>
                  </a:lnTo>
                  <a:lnTo>
                    <a:pt x="314" y="322"/>
                  </a:lnTo>
                  <a:lnTo>
                    <a:pt x="302" y="330"/>
                  </a:lnTo>
                  <a:close/>
                </a:path>
              </a:pathLst>
            </a:custGeom>
            <a:solidFill>
              <a:srgbClr val="AFABAB"/>
            </a:solidFill>
            <a:ln w="9525">
              <a:solidFill>
                <a:srgbClr val="44546A"/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en-US" sz="1013" kern="0" dirty="0">
                <a:solidFill>
                  <a:sysClr val="windowText" lastClr="000000"/>
                </a:solidFill>
                <a:latin typeface="Tahoma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44E5D4-3E99-46A4-BABE-02FB9F048736}"/>
                </a:ext>
              </a:extLst>
            </p:cNvPr>
            <p:cNvGrpSpPr/>
            <p:nvPr/>
          </p:nvGrpSpPr>
          <p:grpSpPr>
            <a:xfrm>
              <a:off x="3368991" y="1777593"/>
              <a:ext cx="5942542" cy="3717146"/>
              <a:chOff x="3749954" y="1814903"/>
              <a:chExt cx="5942542" cy="3717146"/>
            </a:xfrm>
          </p:grpSpPr>
          <p:sp>
            <p:nvSpPr>
              <p:cNvPr id="32" name="Freeform 63">
                <a:extLst>
                  <a:ext uri="{FF2B5EF4-FFF2-40B4-BE49-F238E27FC236}">
                    <a16:creationId xmlns:a16="http://schemas.microsoft.com/office/drawing/2014/main" id="{5DE62764-8B85-462D-AC76-5B6BE326D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954" y="2748983"/>
                <a:ext cx="914048" cy="1567872"/>
              </a:xfrm>
              <a:custGeom>
                <a:avLst/>
                <a:gdLst>
                  <a:gd name="T0" fmla="*/ 2147483647 w 554"/>
                  <a:gd name="T1" fmla="*/ 2147483647 h 936"/>
                  <a:gd name="T2" fmla="*/ 2147483647 w 554"/>
                  <a:gd name="T3" fmla="*/ 2147483647 h 936"/>
                  <a:gd name="T4" fmla="*/ 2147483647 w 554"/>
                  <a:gd name="T5" fmla="*/ 2147483647 h 936"/>
                  <a:gd name="T6" fmla="*/ 2147483647 w 554"/>
                  <a:gd name="T7" fmla="*/ 2147483647 h 936"/>
                  <a:gd name="T8" fmla="*/ 2147483647 w 554"/>
                  <a:gd name="T9" fmla="*/ 2147483647 h 936"/>
                  <a:gd name="T10" fmla="*/ 2147483647 w 554"/>
                  <a:gd name="T11" fmla="*/ 2147483647 h 936"/>
                  <a:gd name="T12" fmla="*/ 2147483647 w 554"/>
                  <a:gd name="T13" fmla="*/ 2147483647 h 936"/>
                  <a:gd name="T14" fmla="*/ 2147483647 w 554"/>
                  <a:gd name="T15" fmla="*/ 2147483647 h 936"/>
                  <a:gd name="T16" fmla="*/ 2147483647 w 554"/>
                  <a:gd name="T17" fmla="*/ 2147483647 h 936"/>
                  <a:gd name="T18" fmla="*/ 2147483647 w 554"/>
                  <a:gd name="T19" fmla="*/ 2147483647 h 936"/>
                  <a:gd name="T20" fmla="*/ 2147483647 w 554"/>
                  <a:gd name="T21" fmla="*/ 2147483647 h 936"/>
                  <a:gd name="T22" fmla="*/ 2147483647 w 554"/>
                  <a:gd name="T23" fmla="*/ 2147483647 h 936"/>
                  <a:gd name="T24" fmla="*/ 2147483647 w 554"/>
                  <a:gd name="T25" fmla="*/ 2147483647 h 936"/>
                  <a:gd name="T26" fmla="*/ 2147483647 w 554"/>
                  <a:gd name="T27" fmla="*/ 2147483647 h 936"/>
                  <a:gd name="T28" fmla="*/ 2147483647 w 554"/>
                  <a:gd name="T29" fmla="*/ 2147483647 h 936"/>
                  <a:gd name="T30" fmla="*/ 2147483647 w 554"/>
                  <a:gd name="T31" fmla="*/ 2147483647 h 936"/>
                  <a:gd name="T32" fmla="*/ 2147483647 w 554"/>
                  <a:gd name="T33" fmla="*/ 2147483647 h 936"/>
                  <a:gd name="T34" fmla="*/ 2147483647 w 554"/>
                  <a:gd name="T35" fmla="*/ 2147483647 h 936"/>
                  <a:gd name="T36" fmla="*/ 2147483647 w 554"/>
                  <a:gd name="T37" fmla="*/ 2147483647 h 936"/>
                  <a:gd name="T38" fmla="*/ 2147483647 w 554"/>
                  <a:gd name="T39" fmla="*/ 2147483647 h 936"/>
                  <a:gd name="T40" fmla="*/ 2147483647 w 554"/>
                  <a:gd name="T41" fmla="*/ 2147483647 h 936"/>
                  <a:gd name="T42" fmla="*/ 2147483647 w 554"/>
                  <a:gd name="T43" fmla="*/ 2147483647 h 936"/>
                  <a:gd name="T44" fmla="*/ 2147483647 w 554"/>
                  <a:gd name="T45" fmla="*/ 2147483647 h 936"/>
                  <a:gd name="T46" fmla="*/ 2147483647 w 554"/>
                  <a:gd name="T47" fmla="*/ 2147483647 h 936"/>
                  <a:gd name="T48" fmla="*/ 2147483647 w 554"/>
                  <a:gd name="T49" fmla="*/ 2147483647 h 936"/>
                  <a:gd name="T50" fmla="*/ 2147483647 w 554"/>
                  <a:gd name="T51" fmla="*/ 2147483647 h 936"/>
                  <a:gd name="T52" fmla="*/ 2147483647 w 554"/>
                  <a:gd name="T53" fmla="*/ 2147483647 h 936"/>
                  <a:gd name="T54" fmla="*/ 2147483647 w 554"/>
                  <a:gd name="T55" fmla="*/ 2147483647 h 936"/>
                  <a:gd name="T56" fmla="*/ 2147483647 w 554"/>
                  <a:gd name="T57" fmla="*/ 2147483647 h 936"/>
                  <a:gd name="T58" fmla="*/ 2147483647 w 554"/>
                  <a:gd name="T59" fmla="*/ 2147483647 h 936"/>
                  <a:gd name="T60" fmla="*/ 2147483647 w 554"/>
                  <a:gd name="T61" fmla="*/ 2147483647 h 936"/>
                  <a:gd name="T62" fmla="*/ 2147483647 w 554"/>
                  <a:gd name="T63" fmla="*/ 2147483647 h 936"/>
                  <a:gd name="T64" fmla="*/ 2147483647 w 554"/>
                  <a:gd name="T65" fmla="*/ 2147483647 h 936"/>
                  <a:gd name="T66" fmla="*/ 2147483647 w 554"/>
                  <a:gd name="T67" fmla="*/ 2147483647 h 936"/>
                  <a:gd name="T68" fmla="*/ 2147483647 w 554"/>
                  <a:gd name="T69" fmla="*/ 2147483647 h 936"/>
                  <a:gd name="T70" fmla="*/ 2147483647 w 554"/>
                  <a:gd name="T71" fmla="*/ 2147483647 h 936"/>
                  <a:gd name="T72" fmla="*/ 2147483647 w 554"/>
                  <a:gd name="T73" fmla="*/ 2147483647 h 936"/>
                  <a:gd name="T74" fmla="*/ 2147483647 w 554"/>
                  <a:gd name="T75" fmla="*/ 2147483647 h 936"/>
                  <a:gd name="T76" fmla="*/ 2147483647 w 554"/>
                  <a:gd name="T77" fmla="*/ 2147483647 h 936"/>
                  <a:gd name="T78" fmla="*/ 2147483647 w 554"/>
                  <a:gd name="T79" fmla="*/ 2147483647 h 936"/>
                  <a:gd name="T80" fmla="*/ 2147483647 w 554"/>
                  <a:gd name="T81" fmla="*/ 2147483647 h 936"/>
                  <a:gd name="T82" fmla="*/ 2147483647 w 554"/>
                  <a:gd name="T83" fmla="*/ 2147483647 h 936"/>
                  <a:gd name="T84" fmla="*/ 2147483647 w 554"/>
                  <a:gd name="T85" fmla="*/ 2147483647 h 936"/>
                  <a:gd name="T86" fmla="*/ 2147483647 w 554"/>
                  <a:gd name="T87" fmla="*/ 2147483647 h 936"/>
                  <a:gd name="T88" fmla="*/ 2147483647 w 554"/>
                  <a:gd name="T89" fmla="*/ 2147483647 h 936"/>
                  <a:gd name="T90" fmla="*/ 2147483647 w 554"/>
                  <a:gd name="T91" fmla="*/ 2147483647 h 936"/>
                  <a:gd name="T92" fmla="*/ 2147483647 w 554"/>
                  <a:gd name="T93" fmla="*/ 2147483647 h 936"/>
                  <a:gd name="T94" fmla="*/ 2147483647 w 554"/>
                  <a:gd name="T95" fmla="*/ 2147483647 h 936"/>
                  <a:gd name="T96" fmla="*/ 2147483647 w 554"/>
                  <a:gd name="T97" fmla="*/ 2147483647 h 936"/>
                  <a:gd name="T98" fmla="*/ 2147483647 w 554"/>
                  <a:gd name="T99" fmla="*/ 2147483647 h 936"/>
                  <a:gd name="T100" fmla="*/ 2147483647 w 554"/>
                  <a:gd name="T101" fmla="*/ 2147483647 h 936"/>
                  <a:gd name="T102" fmla="*/ 2147483647 w 554"/>
                  <a:gd name="T103" fmla="*/ 2147483647 h 936"/>
                  <a:gd name="T104" fmla="*/ 2147483647 w 554"/>
                  <a:gd name="T105" fmla="*/ 2147483647 h 936"/>
                  <a:gd name="T106" fmla="*/ 2147483647 w 554"/>
                  <a:gd name="T107" fmla="*/ 2147483647 h 936"/>
                  <a:gd name="T108" fmla="*/ 2147483647 w 554"/>
                  <a:gd name="T109" fmla="*/ 2147483647 h 936"/>
                  <a:gd name="T110" fmla="*/ 2147483647 w 554"/>
                  <a:gd name="T111" fmla="*/ 2147483647 h 936"/>
                  <a:gd name="T112" fmla="*/ 2147483647 w 554"/>
                  <a:gd name="T113" fmla="*/ 2147483647 h 936"/>
                  <a:gd name="T114" fmla="*/ 2147483647 w 554"/>
                  <a:gd name="T115" fmla="*/ 2147483647 h 936"/>
                  <a:gd name="T116" fmla="*/ 2147483647 w 554"/>
                  <a:gd name="T117" fmla="*/ 2147483647 h 9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4"/>
                  <a:gd name="T178" fmla="*/ 0 h 936"/>
                  <a:gd name="T179" fmla="*/ 554 w 554"/>
                  <a:gd name="T180" fmla="*/ 936 h 9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4" h="936">
                    <a:moveTo>
                      <a:pt x="122" y="364"/>
                    </a:moveTo>
                    <a:lnTo>
                      <a:pt x="112" y="370"/>
                    </a:lnTo>
                    <a:lnTo>
                      <a:pt x="104" y="368"/>
                    </a:lnTo>
                    <a:lnTo>
                      <a:pt x="100" y="360"/>
                    </a:lnTo>
                    <a:lnTo>
                      <a:pt x="84" y="360"/>
                    </a:lnTo>
                    <a:lnTo>
                      <a:pt x="82" y="354"/>
                    </a:lnTo>
                    <a:lnTo>
                      <a:pt x="82" y="350"/>
                    </a:lnTo>
                    <a:lnTo>
                      <a:pt x="80" y="350"/>
                    </a:lnTo>
                    <a:lnTo>
                      <a:pt x="82" y="354"/>
                    </a:lnTo>
                    <a:lnTo>
                      <a:pt x="82" y="358"/>
                    </a:lnTo>
                    <a:lnTo>
                      <a:pt x="74" y="352"/>
                    </a:lnTo>
                    <a:lnTo>
                      <a:pt x="72" y="354"/>
                    </a:lnTo>
                    <a:lnTo>
                      <a:pt x="68" y="354"/>
                    </a:lnTo>
                    <a:lnTo>
                      <a:pt x="66" y="350"/>
                    </a:lnTo>
                    <a:lnTo>
                      <a:pt x="68" y="356"/>
                    </a:lnTo>
                    <a:lnTo>
                      <a:pt x="62" y="360"/>
                    </a:lnTo>
                    <a:lnTo>
                      <a:pt x="68" y="366"/>
                    </a:lnTo>
                    <a:lnTo>
                      <a:pt x="62" y="368"/>
                    </a:lnTo>
                    <a:lnTo>
                      <a:pt x="62" y="376"/>
                    </a:lnTo>
                    <a:lnTo>
                      <a:pt x="58" y="376"/>
                    </a:lnTo>
                    <a:lnTo>
                      <a:pt x="52" y="368"/>
                    </a:lnTo>
                    <a:lnTo>
                      <a:pt x="50" y="368"/>
                    </a:lnTo>
                    <a:lnTo>
                      <a:pt x="42" y="356"/>
                    </a:lnTo>
                    <a:lnTo>
                      <a:pt x="38" y="352"/>
                    </a:lnTo>
                    <a:lnTo>
                      <a:pt x="32" y="354"/>
                    </a:lnTo>
                    <a:lnTo>
                      <a:pt x="30" y="354"/>
                    </a:lnTo>
                    <a:lnTo>
                      <a:pt x="40" y="340"/>
                    </a:lnTo>
                    <a:lnTo>
                      <a:pt x="40" y="328"/>
                    </a:lnTo>
                    <a:lnTo>
                      <a:pt x="36" y="326"/>
                    </a:lnTo>
                    <a:lnTo>
                      <a:pt x="32" y="314"/>
                    </a:lnTo>
                    <a:lnTo>
                      <a:pt x="26" y="300"/>
                    </a:lnTo>
                    <a:lnTo>
                      <a:pt x="16" y="280"/>
                    </a:lnTo>
                    <a:lnTo>
                      <a:pt x="8" y="262"/>
                    </a:lnTo>
                    <a:lnTo>
                      <a:pt x="12" y="252"/>
                    </a:lnTo>
                    <a:lnTo>
                      <a:pt x="12" y="224"/>
                    </a:lnTo>
                    <a:lnTo>
                      <a:pt x="22" y="208"/>
                    </a:lnTo>
                    <a:lnTo>
                      <a:pt x="22" y="198"/>
                    </a:lnTo>
                    <a:lnTo>
                      <a:pt x="24" y="186"/>
                    </a:lnTo>
                    <a:lnTo>
                      <a:pt x="16" y="168"/>
                    </a:lnTo>
                    <a:lnTo>
                      <a:pt x="12" y="158"/>
                    </a:lnTo>
                    <a:lnTo>
                      <a:pt x="0" y="140"/>
                    </a:lnTo>
                    <a:lnTo>
                      <a:pt x="4" y="132"/>
                    </a:lnTo>
                    <a:lnTo>
                      <a:pt x="4" y="124"/>
                    </a:lnTo>
                    <a:lnTo>
                      <a:pt x="36" y="84"/>
                    </a:lnTo>
                    <a:lnTo>
                      <a:pt x="36" y="70"/>
                    </a:lnTo>
                    <a:lnTo>
                      <a:pt x="44" y="56"/>
                    </a:lnTo>
                    <a:lnTo>
                      <a:pt x="50" y="46"/>
                    </a:lnTo>
                    <a:lnTo>
                      <a:pt x="52" y="22"/>
                    </a:lnTo>
                    <a:lnTo>
                      <a:pt x="46" y="16"/>
                    </a:lnTo>
                    <a:lnTo>
                      <a:pt x="52" y="10"/>
                    </a:lnTo>
                    <a:lnTo>
                      <a:pt x="54" y="0"/>
                    </a:lnTo>
                    <a:lnTo>
                      <a:pt x="80" y="6"/>
                    </a:lnTo>
                    <a:lnTo>
                      <a:pt x="98" y="10"/>
                    </a:lnTo>
                    <a:lnTo>
                      <a:pt x="116" y="16"/>
                    </a:lnTo>
                    <a:lnTo>
                      <a:pt x="174" y="34"/>
                    </a:lnTo>
                    <a:lnTo>
                      <a:pt x="224" y="48"/>
                    </a:lnTo>
                    <a:lnTo>
                      <a:pt x="262" y="58"/>
                    </a:lnTo>
                    <a:lnTo>
                      <a:pt x="314" y="72"/>
                    </a:lnTo>
                    <a:lnTo>
                      <a:pt x="298" y="140"/>
                    </a:lnTo>
                    <a:lnTo>
                      <a:pt x="266" y="262"/>
                    </a:lnTo>
                    <a:lnTo>
                      <a:pt x="258" y="288"/>
                    </a:lnTo>
                    <a:lnTo>
                      <a:pt x="256" y="296"/>
                    </a:lnTo>
                    <a:lnTo>
                      <a:pt x="252" y="310"/>
                    </a:lnTo>
                    <a:lnTo>
                      <a:pt x="252" y="314"/>
                    </a:lnTo>
                    <a:lnTo>
                      <a:pt x="252" y="316"/>
                    </a:lnTo>
                    <a:lnTo>
                      <a:pt x="250" y="324"/>
                    </a:lnTo>
                    <a:lnTo>
                      <a:pt x="254" y="330"/>
                    </a:lnTo>
                    <a:lnTo>
                      <a:pt x="270" y="356"/>
                    </a:lnTo>
                    <a:lnTo>
                      <a:pt x="284" y="374"/>
                    </a:lnTo>
                    <a:lnTo>
                      <a:pt x="292" y="386"/>
                    </a:lnTo>
                    <a:lnTo>
                      <a:pt x="330" y="442"/>
                    </a:lnTo>
                    <a:lnTo>
                      <a:pt x="358" y="488"/>
                    </a:lnTo>
                    <a:lnTo>
                      <a:pt x="394" y="540"/>
                    </a:lnTo>
                    <a:lnTo>
                      <a:pt x="464" y="640"/>
                    </a:lnTo>
                    <a:lnTo>
                      <a:pt x="478" y="662"/>
                    </a:lnTo>
                    <a:lnTo>
                      <a:pt x="532" y="744"/>
                    </a:lnTo>
                    <a:lnTo>
                      <a:pt x="530" y="744"/>
                    </a:lnTo>
                    <a:lnTo>
                      <a:pt x="530" y="748"/>
                    </a:lnTo>
                    <a:lnTo>
                      <a:pt x="530" y="750"/>
                    </a:lnTo>
                    <a:lnTo>
                      <a:pt x="530" y="754"/>
                    </a:lnTo>
                    <a:lnTo>
                      <a:pt x="532" y="760"/>
                    </a:lnTo>
                    <a:lnTo>
                      <a:pt x="532" y="764"/>
                    </a:lnTo>
                    <a:lnTo>
                      <a:pt x="536" y="766"/>
                    </a:lnTo>
                    <a:lnTo>
                      <a:pt x="538" y="766"/>
                    </a:lnTo>
                    <a:lnTo>
                      <a:pt x="538" y="770"/>
                    </a:lnTo>
                    <a:lnTo>
                      <a:pt x="540" y="780"/>
                    </a:lnTo>
                    <a:lnTo>
                      <a:pt x="538" y="780"/>
                    </a:lnTo>
                    <a:lnTo>
                      <a:pt x="540" y="782"/>
                    </a:lnTo>
                    <a:lnTo>
                      <a:pt x="542" y="788"/>
                    </a:lnTo>
                    <a:lnTo>
                      <a:pt x="540" y="792"/>
                    </a:lnTo>
                    <a:lnTo>
                      <a:pt x="542" y="794"/>
                    </a:lnTo>
                    <a:lnTo>
                      <a:pt x="544" y="796"/>
                    </a:lnTo>
                    <a:lnTo>
                      <a:pt x="546" y="798"/>
                    </a:lnTo>
                    <a:lnTo>
                      <a:pt x="552" y="804"/>
                    </a:lnTo>
                    <a:lnTo>
                      <a:pt x="554" y="806"/>
                    </a:lnTo>
                    <a:lnTo>
                      <a:pt x="554" y="808"/>
                    </a:lnTo>
                    <a:lnTo>
                      <a:pt x="554" y="812"/>
                    </a:lnTo>
                    <a:lnTo>
                      <a:pt x="544" y="816"/>
                    </a:lnTo>
                    <a:lnTo>
                      <a:pt x="542" y="820"/>
                    </a:lnTo>
                    <a:lnTo>
                      <a:pt x="538" y="820"/>
                    </a:lnTo>
                    <a:lnTo>
                      <a:pt x="530" y="822"/>
                    </a:lnTo>
                    <a:lnTo>
                      <a:pt x="530" y="824"/>
                    </a:lnTo>
                    <a:lnTo>
                      <a:pt x="528" y="828"/>
                    </a:lnTo>
                    <a:lnTo>
                      <a:pt x="522" y="834"/>
                    </a:lnTo>
                    <a:lnTo>
                      <a:pt x="524" y="836"/>
                    </a:lnTo>
                    <a:lnTo>
                      <a:pt x="520" y="842"/>
                    </a:lnTo>
                    <a:lnTo>
                      <a:pt x="522" y="842"/>
                    </a:lnTo>
                    <a:lnTo>
                      <a:pt x="520" y="844"/>
                    </a:lnTo>
                    <a:lnTo>
                      <a:pt x="520" y="850"/>
                    </a:lnTo>
                    <a:lnTo>
                      <a:pt x="520" y="852"/>
                    </a:lnTo>
                    <a:lnTo>
                      <a:pt x="520" y="854"/>
                    </a:lnTo>
                    <a:lnTo>
                      <a:pt x="516" y="856"/>
                    </a:lnTo>
                    <a:lnTo>
                      <a:pt x="516" y="858"/>
                    </a:lnTo>
                    <a:lnTo>
                      <a:pt x="514" y="860"/>
                    </a:lnTo>
                    <a:lnTo>
                      <a:pt x="514" y="866"/>
                    </a:lnTo>
                    <a:lnTo>
                      <a:pt x="514" y="868"/>
                    </a:lnTo>
                    <a:lnTo>
                      <a:pt x="510" y="870"/>
                    </a:lnTo>
                    <a:lnTo>
                      <a:pt x="508" y="872"/>
                    </a:lnTo>
                    <a:lnTo>
                      <a:pt x="506" y="872"/>
                    </a:lnTo>
                    <a:lnTo>
                      <a:pt x="506" y="874"/>
                    </a:lnTo>
                    <a:lnTo>
                      <a:pt x="502" y="876"/>
                    </a:lnTo>
                    <a:lnTo>
                      <a:pt x="498" y="876"/>
                    </a:lnTo>
                    <a:lnTo>
                      <a:pt x="498" y="882"/>
                    </a:lnTo>
                    <a:lnTo>
                      <a:pt x="496" y="886"/>
                    </a:lnTo>
                    <a:lnTo>
                      <a:pt x="498" y="888"/>
                    </a:lnTo>
                    <a:lnTo>
                      <a:pt x="498" y="890"/>
                    </a:lnTo>
                    <a:lnTo>
                      <a:pt x="498" y="892"/>
                    </a:lnTo>
                    <a:lnTo>
                      <a:pt x="496" y="898"/>
                    </a:lnTo>
                    <a:lnTo>
                      <a:pt x="494" y="902"/>
                    </a:lnTo>
                    <a:lnTo>
                      <a:pt x="494" y="904"/>
                    </a:lnTo>
                    <a:lnTo>
                      <a:pt x="496" y="910"/>
                    </a:lnTo>
                    <a:lnTo>
                      <a:pt x="498" y="910"/>
                    </a:lnTo>
                    <a:lnTo>
                      <a:pt x="500" y="912"/>
                    </a:lnTo>
                    <a:lnTo>
                      <a:pt x="502" y="912"/>
                    </a:lnTo>
                    <a:lnTo>
                      <a:pt x="506" y="912"/>
                    </a:lnTo>
                    <a:lnTo>
                      <a:pt x="510" y="916"/>
                    </a:lnTo>
                    <a:lnTo>
                      <a:pt x="508" y="920"/>
                    </a:lnTo>
                    <a:lnTo>
                      <a:pt x="508" y="928"/>
                    </a:lnTo>
                    <a:lnTo>
                      <a:pt x="502" y="930"/>
                    </a:lnTo>
                    <a:lnTo>
                      <a:pt x="500" y="932"/>
                    </a:lnTo>
                    <a:lnTo>
                      <a:pt x="500" y="934"/>
                    </a:lnTo>
                    <a:lnTo>
                      <a:pt x="498" y="934"/>
                    </a:lnTo>
                    <a:lnTo>
                      <a:pt x="498" y="936"/>
                    </a:lnTo>
                    <a:lnTo>
                      <a:pt x="496" y="936"/>
                    </a:lnTo>
                    <a:lnTo>
                      <a:pt x="494" y="936"/>
                    </a:lnTo>
                    <a:lnTo>
                      <a:pt x="490" y="934"/>
                    </a:lnTo>
                    <a:lnTo>
                      <a:pt x="486" y="934"/>
                    </a:lnTo>
                    <a:lnTo>
                      <a:pt x="386" y="922"/>
                    </a:lnTo>
                    <a:lnTo>
                      <a:pt x="312" y="914"/>
                    </a:lnTo>
                    <a:lnTo>
                      <a:pt x="310" y="898"/>
                    </a:lnTo>
                    <a:lnTo>
                      <a:pt x="314" y="910"/>
                    </a:lnTo>
                    <a:lnTo>
                      <a:pt x="314" y="902"/>
                    </a:lnTo>
                    <a:lnTo>
                      <a:pt x="312" y="896"/>
                    </a:lnTo>
                    <a:lnTo>
                      <a:pt x="308" y="900"/>
                    </a:lnTo>
                    <a:lnTo>
                      <a:pt x="308" y="886"/>
                    </a:lnTo>
                    <a:lnTo>
                      <a:pt x="310" y="882"/>
                    </a:lnTo>
                    <a:lnTo>
                      <a:pt x="310" y="864"/>
                    </a:lnTo>
                    <a:lnTo>
                      <a:pt x="304" y="852"/>
                    </a:lnTo>
                    <a:lnTo>
                      <a:pt x="296" y="834"/>
                    </a:lnTo>
                    <a:lnTo>
                      <a:pt x="266" y="796"/>
                    </a:lnTo>
                    <a:lnTo>
                      <a:pt x="256" y="792"/>
                    </a:lnTo>
                    <a:lnTo>
                      <a:pt x="254" y="796"/>
                    </a:lnTo>
                    <a:lnTo>
                      <a:pt x="244" y="792"/>
                    </a:lnTo>
                    <a:lnTo>
                      <a:pt x="244" y="790"/>
                    </a:lnTo>
                    <a:lnTo>
                      <a:pt x="248" y="784"/>
                    </a:lnTo>
                    <a:lnTo>
                      <a:pt x="248" y="780"/>
                    </a:lnTo>
                    <a:lnTo>
                      <a:pt x="242" y="764"/>
                    </a:lnTo>
                    <a:lnTo>
                      <a:pt x="224" y="762"/>
                    </a:lnTo>
                    <a:lnTo>
                      <a:pt x="214" y="758"/>
                    </a:lnTo>
                    <a:lnTo>
                      <a:pt x="196" y="744"/>
                    </a:lnTo>
                    <a:lnTo>
                      <a:pt x="196" y="734"/>
                    </a:lnTo>
                    <a:lnTo>
                      <a:pt x="186" y="720"/>
                    </a:lnTo>
                    <a:lnTo>
                      <a:pt x="176" y="714"/>
                    </a:lnTo>
                    <a:lnTo>
                      <a:pt x="158" y="710"/>
                    </a:lnTo>
                    <a:lnTo>
                      <a:pt x="150" y="704"/>
                    </a:lnTo>
                    <a:lnTo>
                      <a:pt x="142" y="700"/>
                    </a:lnTo>
                    <a:lnTo>
                      <a:pt x="118" y="698"/>
                    </a:lnTo>
                    <a:lnTo>
                      <a:pt x="116" y="690"/>
                    </a:lnTo>
                    <a:lnTo>
                      <a:pt x="108" y="684"/>
                    </a:lnTo>
                    <a:lnTo>
                      <a:pt x="114" y="672"/>
                    </a:lnTo>
                    <a:lnTo>
                      <a:pt x="114" y="668"/>
                    </a:lnTo>
                    <a:lnTo>
                      <a:pt x="118" y="660"/>
                    </a:lnTo>
                    <a:lnTo>
                      <a:pt x="114" y="654"/>
                    </a:lnTo>
                    <a:lnTo>
                      <a:pt x="118" y="648"/>
                    </a:lnTo>
                    <a:lnTo>
                      <a:pt x="120" y="642"/>
                    </a:lnTo>
                    <a:lnTo>
                      <a:pt x="120" y="634"/>
                    </a:lnTo>
                    <a:lnTo>
                      <a:pt x="108" y="626"/>
                    </a:lnTo>
                    <a:lnTo>
                      <a:pt x="106" y="622"/>
                    </a:lnTo>
                    <a:lnTo>
                      <a:pt x="112" y="612"/>
                    </a:lnTo>
                    <a:lnTo>
                      <a:pt x="112" y="608"/>
                    </a:lnTo>
                    <a:lnTo>
                      <a:pt x="104" y="602"/>
                    </a:lnTo>
                    <a:lnTo>
                      <a:pt x="98" y="584"/>
                    </a:lnTo>
                    <a:lnTo>
                      <a:pt x="90" y="580"/>
                    </a:lnTo>
                    <a:lnTo>
                      <a:pt x="90" y="568"/>
                    </a:lnTo>
                    <a:lnTo>
                      <a:pt x="84" y="558"/>
                    </a:lnTo>
                    <a:lnTo>
                      <a:pt x="74" y="528"/>
                    </a:lnTo>
                    <a:lnTo>
                      <a:pt x="66" y="516"/>
                    </a:lnTo>
                    <a:lnTo>
                      <a:pt x="66" y="490"/>
                    </a:lnTo>
                    <a:lnTo>
                      <a:pt x="70" y="486"/>
                    </a:lnTo>
                    <a:lnTo>
                      <a:pt x="72" y="490"/>
                    </a:lnTo>
                    <a:lnTo>
                      <a:pt x="76" y="488"/>
                    </a:lnTo>
                    <a:lnTo>
                      <a:pt x="84" y="474"/>
                    </a:lnTo>
                    <a:lnTo>
                      <a:pt x="84" y="472"/>
                    </a:lnTo>
                    <a:lnTo>
                      <a:pt x="80" y="460"/>
                    </a:lnTo>
                    <a:lnTo>
                      <a:pt x="68" y="458"/>
                    </a:lnTo>
                    <a:lnTo>
                      <a:pt x="60" y="450"/>
                    </a:lnTo>
                    <a:lnTo>
                      <a:pt x="58" y="442"/>
                    </a:lnTo>
                    <a:lnTo>
                      <a:pt x="52" y="428"/>
                    </a:lnTo>
                    <a:lnTo>
                      <a:pt x="56" y="418"/>
                    </a:lnTo>
                    <a:lnTo>
                      <a:pt x="56" y="406"/>
                    </a:lnTo>
                    <a:lnTo>
                      <a:pt x="52" y="402"/>
                    </a:lnTo>
                    <a:lnTo>
                      <a:pt x="56" y="386"/>
                    </a:lnTo>
                    <a:lnTo>
                      <a:pt x="58" y="380"/>
                    </a:lnTo>
                    <a:lnTo>
                      <a:pt x="66" y="380"/>
                    </a:lnTo>
                    <a:lnTo>
                      <a:pt x="68" y="388"/>
                    </a:lnTo>
                    <a:lnTo>
                      <a:pt x="66" y="388"/>
                    </a:lnTo>
                    <a:lnTo>
                      <a:pt x="62" y="398"/>
                    </a:lnTo>
                    <a:lnTo>
                      <a:pt x="76" y="416"/>
                    </a:lnTo>
                    <a:lnTo>
                      <a:pt x="86" y="416"/>
                    </a:lnTo>
                    <a:lnTo>
                      <a:pt x="80" y="412"/>
                    </a:lnTo>
                    <a:lnTo>
                      <a:pt x="76" y="390"/>
                    </a:lnTo>
                    <a:lnTo>
                      <a:pt x="70" y="384"/>
                    </a:lnTo>
                    <a:lnTo>
                      <a:pt x="74" y="374"/>
                    </a:lnTo>
                    <a:lnTo>
                      <a:pt x="70" y="372"/>
                    </a:lnTo>
                    <a:lnTo>
                      <a:pt x="70" y="366"/>
                    </a:lnTo>
                    <a:lnTo>
                      <a:pt x="76" y="366"/>
                    </a:lnTo>
                    <a:lnTo>
                      <a:pt x="98" y="368"/>
                    </a:lnTo>
                    <a:lnTo>
                      <a:pt x="116" y="374"/>
                    </a:lnTo>
                    <a:lnTo>
                      <a:pt x="120" y="370"/>
                    </a:lnTo>
                    <a:lnTo>
                      <a:pt x="126" y="372"/>
                    </a:lnTo>
                    <a:lnTo>
                      <a:pt x="126" y="374"/>
                    </a:lnTo>
                    <a:lnTo>
                      <a:pt x="128" y="374"/>
                    </a:lnTo>
                    <a:lnTo>
                      <a:pt x="128" y="370"/>
                    </a:lnTo>
                    <a:lnTo>
                      <a:pt x="130" y="368"/>
                    </a:lnTo>
                    <a:lnTo>
                      <a:pt x="120" y="370"/>
                    </a:lnTo>
                    <a:lnTo>
                      <a:pt x="122" y="364"/>
                    </a:lnTo>
                    <a:close/>
                  </a:path>
                </a:pathLst>
              </a:custGeom>
              <a:solidFill>
                <a:srgbClr val="E7E6E6">
                  <a:lumMod val="90000"/>
                </a:srgbClr>
              </a:solidFill>
              <a:ln w="9525">
                <a:solidFill>
                  <a:srgbClr val="44546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013" kern="0" dirty="0">
                  <a:solidFill>
                    <a:sysClr val="windowText" lastClr="000000"/>
                  </a:solidFill>
                  <a:latin typeface="Tahoma"/>
                </a:endParaRPr>
              </a:p>
            </p:txBody>
          </p:sp>
          <p:sp>
            <p:nvSpPr>
              <p:cNvPr id="33" name="Freeform 64">
                <a:extLst>
                  <a:ext uri="{FF2B5EF4-FFF2-40B4-BE49-F238E27FC236}">
                    <a16:creationId xmlns:a16="http://schemas.microsoft.com/office/drawing/2014/main" id="{8406E2DC-03B7-4300-8997-020EA060B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954" y="2748983"/>
                <a:ext cx="914048" cy="1567872"/>
              </a:xfrm>
              <a:custGeom>
                <a:avLst/>
                <a:gdLst>
                  <a:gd name="T0" fmla="*/ 2147483647 w 554"/>
                  <a:gd name="T1" fmla="*/ 2147483647 h 936"/>
                  <a:gd name="T2" fmla="*/ 2147483647 w 554"/>
                  <a:gd name="T3" fmla="*/ 2147483647 h 936"/>
                  <a:gd name="T4" fmla="*/ 2147483647 w 554"/>
                  <a:gd name="T5" fmla="*/ 2147483647 h 936"/>
                  <a:gd name="T6" fmla="*/ 2147483647 w 554"/>
                  <a:gd name="T7" fmla="*/ 2147483647 h 936"/>
                  <a:gd name="T8" fmla="*/ 2147483647 w 554"/>
                  <a:gd name="T9" fmla="*/ 2147483647 h 936"/>
                  <a:gd name="T10" fmla="*/ 2147483647 w 554"/>
                  <a:gd name="T11" fmla="*/ 2147483647 h 936"/>
                  <a:gd name="T12" fmla="*/ 2147483647 w 554"/>
                  <a:gd name="T13" fmla="*/ 2147483647 h 936"/>
                  <a:gd name="T14" fmla="*/ 2147483647 w 554"/>
                  <a:gd name="T15" fmla="*/ 2147483647 h 936"/>
                  <a:gd name="T16" fmla="*/ 2147483647 w 554"/>
                  <a:gd name="T17" fmla="*/ 2147483647 h 936"/>
                  <a:gd name="T18" fmla="*/ 2147483647 w 554"/>
                  <a:gd name="T19" fmla="*/ 2147483647 h 936"/>
                  <a:gd name="T20" fmla="*/ 2147483647 w 554"/>
                  <a:gd name="T21" fmla="*/ 2147483647 h 936"/>
                  <a:gd name="T22" fmla="*/ 2147483647 w 554"/>
                  <a:gd name="T23" fmla="*/ 2147483647 h 936"/>
                  <a:gd name="T24" fmla="*/ 2147483647 w 554"/>
                  <a:gd name="T25" fmla="*/ 2147483647 h 936"/>
                  <a:gd name="T26" fmla="*/ 2147483647 w 554"/>
                  <a:gd name="T27" fmla="*/ 2147483647 h 936"/>
                  <a:gd name="T28" fmla="*/ 2147483647 w 554"/>
                  <a:gd name="T29" fmla="*/ 2147483647 h 936"/>
                  <a:gd name="T30" fmla="*/ 2147483647 w 554"/>
                  <a:gd name="T31" fmla="*/ 2147483647 h 936"/>
                  <a:gd name="T32" fmla="*/ 2147483647 w 554"/>
                  <a:gd name="T33" fmla="*/ 2147483647 h 936"/>
                  <a:gd name="T34" fmla="*/ 2147483647 w 554"/>
                  <a:gd name="T35" fmla="*/ 2147483647 h 936"/>
                  <a:gd name="T36" fmla="*/ 2147483647 w 554"/>
                  <a:gd name="T37" fmla="*/ 2147483647 h 936"/>
                  <a:gd name="T38" fmla="*/ 2147483647 w 554"/>
                  <a:gd name="T39" fmla="*/ 2147483647 h 936"/>
                  <a:gd name="T40" fmla="*/ 2147483647 w 554"/>
                  <a:gd name="T41" fmla="*/ 2147483647 h 936"/>
                  <a:gd name="T42" fmla="*/ 2147483647 w 554"/>
                  <a:gd name="T43" fmla="*/ 2147483647 h 936"/>
                  <a:gd name="T44" fmla="*/ 2147483647 w 554"/>
                  <a:gd name="T45" fmla="*/ 2147483647 h 936"/>
                  <a:gd name="T46" fmla="*/ 2147483647 w 554"/>
                  <a:gd name="T47" fmla="*/ 2147483647 h 936"/>
                  <a:gd name="T48" fmla="*/ 2147483647 w 554"/>
                  <a:gd name="T49" fmla="*/ 2147483647 h 936"/>
                  <a:gd name="T50" fmla="*/ 2147483647 w 554"/>
                  <a:gd name="T51" fmla="*/ 2147483647 h 936"/>
                  <a:gd name="T52" fmla="*/ 2147483647 w 554"/>
                  <a:gd name="T53" fmla="*/ 2147483647 h 936"/>
                  <a:gd name="T54" fmla="*/ 2147483647 w 554"/>
                  <a:gd name="T55" fmla="*/ 2147483647 h 936"/>
                  <a:gd name="T56" fmla="*/ 2147483647 w 554"/>
                  <a:gd name="T57" fmla="*/ 2147483647 h 936"/>
                  <a:gd name="T58" fmla="*/ 2147483647 w 554"/>
                  <a:gd name="T59" fmla="*/ 2147483647 h 936"/>
                  <a:gd name="T60" fmla="*/ 2147483647 w 554"/>
                  <a:gd name="T61" fmla="*/ 2147483647 h 936"/>
                  <a:gd name="T62" fmla="*/ 2147483647 w 554"/>
                  <a:gd name="T63" fmla="*/ 2147483647 h 936"/>
                  <a:gd name="T64" fmla="*/ 2147483647 w 554"/>
                  <a:gd name="T65" fmla="*/ 2147483647 h 936"/>
                  <a:gd name="T66" fmla="*/ 2147483647 w 554"/>
                  <a:gd name="T67" fmla="*/ 2147483647 h 936"/>
                  <a:gd name="T68" fmla="*/ 2147483647 w 554"/>
                  <a:gd name="T69" fmla="*/ 2147483647 h 936"/>
                  <a:gd name="T70" fmla="*/ 2147483647 w 554"/>
                  <a:gd name="T71" fmla="*/ 2147483647 h 936"/>
                  <a:gd name="T72" fmla="*/ 2147483647 w 554"/>
                  <a:gd name="T73" fmla="*/ 2147483647 h 936"/>
                  <a:gd name="T74" fmla="*/ 2147483647 w 554"/>
                  <a:gd name="T75" fmla="*/ 2147483647 h 936"/>
                  <a:gd name="T76" fmla="*/ 2147483647 w 554"/>
                  <a:gd name="T77" fmla="*/ 2147483647 h 936"/>
                  <a:gd name="T78" fmla="*/ 2147483647 w 554"/>
                  <a:gd name="T79" fmla="*/ 2147483647 h 936"/>
                  <a:gd name="T80" fmla="*/ 2147483647 w 554"/>
                  <a:gd name="T81" fmla="*/ 2147483647 h 936"/>
                  <a:gd name="T82" fmla="*/ 2147483647 w 554"/>
                  <a:gd name="T83" fmla="*/ 2147483647 h 936"/>
                  <a:gd name="T84" fmla="*/ 2147483647 w 554"/>
                  <a:gd name="T85" fmla="*/ 2147483647 h 936"/>
                  <a:gd name="T86" fmla="*/ 2147483647 w 554"/>
                  <a:gd name="T87" fmla="*/ 2147483647 h 936"/>
                  <a:gd name="T88" fmla="*/ 2147483647 w 554"/>
                  <a:gd name="T89" fmla="*/ 2147483647 h 936"/>
                  <a:gd name="T90" fmla="*/ 2147483647 w 554"/>
                  <a:gd name="T91" fmla="*/ 2147483647 h 936"/>
                  <a:gd name="T92" fmla="*/ 2147483647 w 554"/>
                  <a:gd name="T93" fmla="*/ 2147483647 h 936"/>
                  <a:gd name="T94" fmla="*/ 2147483647 w 554"/>
                  <a:gd name="T95" fmla="*/ 2147483647 h 936"/>
                  <a:gd name="T96" fmla="*/ 2147483647 w 554"/>
                  <a:gd name="T97" fmla="*/ 2147483647 h 936"/>
                  <a:gd name="T98" fmla="*/ 2147483647 w 554"/>
                  <a:gd name="T99" fmla="*/ 2147483647 h 936"/>
                  <a:gd name="T100" fmla="*/ 2147483647 w 554"/>
                  <a:gd name="T101" fmla="*/ 2147483647 h 936"/>
                  <a:gd name="T102" fmla="*/ 2147483647 w 554"/>
                  <a:gd name="T103" fmla="*/ 2147483647 h 936"/>
                  <a:gd name="T104" fmla="*/ 2147483647 w 554"/>
                  <a:gd name="T105" fmla="*/ 2147483647 h 936"/>
                  <a:gd name="T106" fmla="*/ 2147483647 w 554"/>
                  <a:gd name="T107" fmla="*/ 2147483647 h 936"/>
                  <a:gd name="T108" fmla="*/ 2147483647 w 554"/>
                  <a:gd name="T109" fmla="*/ 2147483647 h 936"/>
                  <a:gd name="T110" fmla="*/ 2147483647 w 554"/>
                  <a:gd name="T111" fmla="*/ 2147483647 h 936"/>
                  <a:gd name="T112" fmla="*/ 2147483647 w 554"/>
                  <a:gd name="T113" fmla="*/ 2147483647 h 936"/>
                  <a:gd name="T114" fmla="*/ 2147483647 w 554"/>
                  <a:gd name="T115" fmla="*/ 2147483647 h 936"/>
                  <a:gd name="T116" fmla="*/ 2147483647 w 554"/>
                  <a:gd name="T117" fmla="*/ 2147483647 h 9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4"/>
                  <a:gd name="T178" fmla="*/ 0 h 936"/>
                  <a:gd name="T179" fmla="*/ 554 w 554"/>
                  <a:gd name="T180" fmla="*/ 936 h 9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4" h="936">
                    <a:moveTo>
                      <a:pt x="122" y="364"/>
                    </a:moveTo>
                    <a:lnTo>
                      <a:pt x="112" y="370"/>
                    </a:lnTo>
                    <a:lnTo>
                      <a:pt x="104" y="368"/>
                    </a:lnTo>
                    <a:lnTo>
                      <a:pt x="100" y="360"/>
                    </a:lnTo>
                    <a:lnTo>
                      <a:pt x="84" y="360"/>
                    </a:lnTo>
                    <a:lnTo>
                      <a:pt x="82" y="354"/>
                    </a:lnTo>
                    <a:lnTo>
                      <a:pt x="82" y="350"/>
                    </a:lnTo>
                    <a:lnTo>
                      <a:pt x="80" y="350"/>
                    </a:lnTo>
                    <a:lnTo>
                      <a:pt x="82" y="354"/>
                    </a:lnTo>
                    <a:lnTo>
                      <a:pt x="82" y="358"/>
                    </a:lnTo>
                    <a:lnTo>
                      <a:pt x="74" y="352"/>
                    </a:lnTo>
                    <a:lnTo>
                      <a:pt x="72" y="354"/>
                    </a:lnTo>
                    <a:lnTo>
                      <a:pt x="68" y="354"/>
                    </a:lnTo>
                    <a:lnTo>
                      <a:pt x="66" y="350"/>
                    </a:lnTo>
                    <a:lnTo>
                      <a:pt x="68" y="356"/>
                    </a:lnTo>
                    <a:lnTo>
                      <a:pt x="62" y="360"/>
                    </a:lnTo>
                    <a:lnTo>
                      <a:pt x="68" y="366"/>
                    </a:lnTo>
                    <a:lnTo>
                      <a:pt x="62" y="368"/>
                    </a:lnTo>
                    <a:lnTo>
                      <a:pt x="62" y="376"/>
                    </a:lnTo>
                    <a:lnTo>
                      <a:pt x="58" y="376"/>
                    </a:lnTo>
                    <a:lnTo>
                      <a:pt x="52" y="368"/>
                    </a:lnTo>
                    <a:lnTo>
                      <a:pt x="50" y="368"/>
                    </a:lnTo>
                    <a:lnTo>
                      <a:pt x="42" y="356"/>
                    </a:lnTo>
                    <a:lnTo>
                      <a:pt x="38" y="352"/>
                    </a:lnTo>
                    <a:lnTo>
                      <a:pt x="32" y="354"/>
                    </a:lnTo>
                    <a:lnTo>
                      <a:pt x="30" y="354"/>
                    </a:lnTo>
                    <a:lnTo>
                      <a:pt x="40" y="340"/>
                    </a:lnTo>
                    <a:lnTo>
                      <a:pt x="40" y="328"/>
                    </a:lnTo>
                    <a:lnTo>
                      <a:pt x="36" y="326"/>
                    </a:lnTo>
                    <a:lnTo>
                      <a:pt x="32" y="314"/>
                    </a:lnTo>
                    <a:lnTo>
                      <a:pt x="26" y="300"/>
                    </a:lnTo>
                    <a:lnTo>
                      <a:pt x="16" y="280"/>
                    </a:lnTo>
                    <a:lnTo>
                      <a:pt x="8" y="262"/>
                    </a:lnTo>
                    <a:lnTo>
                      <a:pt x="12" y="252"/>
                    </a:lnTo>
                    <a:lnTo>
                      <a:pt x="12" y="224"/>
                    </a:lnTo>
                    <a:lnTo>
                      <a:pt x="22" y="208"/>
                    </a:lnTo>
                    <a:lnTo>
                      <a:pt x="22" y="198"/>
                    </a:lnTo>
                    <a:lnTo>
                      <a:pt x="24" y="186"/>
                    </a:lnTo>
                    <a:lnTo>
                      <a:pt x="16" y="168"/>
                    </a:lnTo>
                    <a:lnTo>
                      <a:pt x="12" y="158"/>
                    </a:lnTo>
                    <a:lnTo>
                      <a:pt x="0" y="140"/>
                    </a:lnTo>
                    <a:lnTo>
                      <a:pt x="4" y="132"/>
                    </a:lnTo>
                    <a:lnTo>
                      <a:pt x="4" y="124"/>
                    </a:lnTo>
                    <a:lnTo>
                      <a:pt x="36" y="84"/>
                    </a:lnTo>
                    <a:lnTo>
                      <a:pt x="36" y="70"/>
                    </a:lnTo>
                    <a:lnTo>
                      <a:pt x="44" y="56"/>
                    </a:lnTo>
                    <a:lnTo>
                      <a:pt x="50" y="46"/>
                    </a:lnTo>
                    <a:lnTo>
                      <a:pt x="52" y="22"/>
                    </a:lnTo>
                    <a:lnTo>
                      <a:pt x="46" y="16"/>
                    </a:lnTo>
                    <a:lnTo>
                      <a:pt x="52" y="10"/>
                    </a:lnTo>
                    <a:lnTo>
                      <a:pt x="54" y="0"/>
                    </a:lnTo>
                    <a:lnTo>
                      <a:pt x="80" y="6"/>
                    </a:lnTo>
                    <a:lnTo>
                      <a:pt x="98" y="10"/>
                    </a:lnTo>
                    <a:lnTo>
                      <a:pt x="116" y="16"/>
                    </a:lnTo>
                    <a:lnTo>
                      <a:pt x="174" y="34"/>
                    </a:lnTo>
                    <a:lnTo>
                      <a:pt x="224" y="48"/>
                    </a:lnTo>
                    <a:lnTo>
                      <a:pt x="262" y="58"/>
                    </a:lnTo>
                    <a:lnTo>
                      <a:pt x="314" y="72"/>
                    </a:lnTo>
                    <a:lnTo>
                      <a:pt x="298" y="140"/>
                    </a:lnTo>
                    <a:lnTo>
                      <a:pt x="266" y="262"/>
                    </a:lnTo>
                    <a:lnTo>
                      <a:pt x="258" y="288"/>
                    </a:lnTo>
                    <a:lnTo>
                      <a:pt x="256" y="296"/>
                    </a:lnTo>
                    <a:lnTo>
                      <a:pt x="252" y="310"/>
                    </a:lnTo>
                    <a:lnTo>
                      <a:pt x="252" y="314"/>
                    </a:lnTo>
                    <a:lnTo>
                      <a:pt x="252" y="316"/>
                    </a:lnTo>
                    <a:lnTo>
                      <a:pt x="250" y="324"/>
                    </a:lnTo>
                    <a:lnTo>
                      <a:pt x="254" y="330"/>
                    </a:lnTo>
                    <a:lnTo>
                      <a:pt x="270" y="356"/>
                    </a:lnTo>
                    <a:lnTo>
                      <a:pt x="284" y="374"/>
                    </a:lnTo>
                    <a:lnTo>
                      <a:pt x="292" y="386"/>
                    </a:lnTo>
                    <a:lnTo>
                      <a:pt x="330" y="442"/>
                    </a:lnTo>
                    <a:lnTo>
                      <a:pt x="358" y="488"/>
                    </a:lnTo>
                    <a:lnTo>
                      <a:pt x="394" y="540"/>
                    </a:lnTo>
                    <a:lnTo>
                      <a:pt x="464" y="640"/>
                    </a:lnTo>
                    <a:lnTo>
                      <a:pt x="478" y="662"/>
                    </a:lnTo>
                    <a:lnTo>
                      <a:pt x="532" y="744"/>
                    </a:lnTo>
                    <a:lnTo>
                      <a:pt x="530" y="744"/>
                    </a:lnTo>
                    <a:lnTo>
                      <a:pt x="530" y="748"/>
                    </a:lnTo>
                    <a:lnTo>
                      <a:pt x="530" y="750"/>
                    </a:lnTo>
                    <a:lnTo>
                      <a:pt x="530" y="754"/>
                    </a:lnTo>
                    <a:lnTo>
                      <a:pt x="532" y="760"/>
                    </a:lnTo>
                    <a:lnTo>
                      <a:pt x="532" y="764"/>
                    </a:lnTo>
                    <a:lnTo>
                      <a:pt x="536" y="766"/>
                    </a:lnTo>
                    <a:lnTo>
                      <a:pt x="538" y="766"/>
                    </a:lnTo>
                    <a:lnTo>
                      <a:pt x="538" y="770"/>
                    </a:lnTo>
                    <a:lnTo>
                      <a:pt x="540" y="780"/>
                    </a:lnTo>
                    <a:lnTo>
                      <a:pt x="538" y="780"/>
                    </a:lnTo>
                    <a:lnTo>
                      <a:pt x="540" y="782"/>
                    </a:lnTo>
                    <a:lnTo>
                      <a:pt x="542" y="788"/>
                    </a:lnTo>
                    <a:lnTo>
                      <a:pt x="540" y="792"/>
                    </a:lnTo>
                    <a:lnTo>
                      <a:pt x="542" y="794"/>
                    </a:lnTo>
                    <a:lnTo>
                      <a:pt x="544" y="796"/>
                    </a:lnTo>
                    <a:lnTo>
                      <a:pt x="546" y="798"/>
                    </a:lnTo>
                    <a:lnTo>
                      <a:pt x="552" y="804"/>
                    </a:lnTo>
                    <a:lnTo>
                      <a:pt x="554" y="806"/>
                    </a:lnTo>
                    <a:lnTo>
                      <a:pt x="554" y="808"/>
                    </a:lnTo>
                    <a:lnTo>
                      <a:pt x="554" y="812"/>
                    </a:lnTo>
                    <a:lnTo>
                      <a:pt x="544" y="816"/>
                    </a:lnTo>
                    <a:lnTo>
                      <a:pt x="542" y="820"/>
                    </a:lnTo>
                    <a:lnTo>
                      <a:pt x="538" y="820"/>
                    </a:lnTo>
                    <a:lnTo>
                      <a:pt x="530" y="822"/>
                    </a:lnTo>
                    <a:lnTo>
                      <a:pt x="530" y="824"/>
                    </a:lnTo>
                    <a:lnTo>
                      <a:pt x="528" y="828"/>
                    </a:lnTo>
                    <a:lnTo>
                      <a:pt x="522" y="834"/>
                    </a:lnTo>
                    <a:lnTo>
                      <a:pt x="524" y="836"/>
                    </a:lnTo>
                    <a:lnTo>
                      <a:pt x="520" y="842"/>
                    </a:lnTo>
                    <a:lnTo>
                      <a:pt x="522" y="842"/>
                    </a:lnTo>
                    <a:lnTo>
                      <a:pt x="520" y="844"/>
                    </a:lnTo>
                    <a:lnTo>
                      <a:pt x="520" y="850"/>
                    </a:lnTo>
                    <a:lnTo>
                      <a:pt x="520" y="852"/>
                    </a:lnTo>
                    <a:lnTo>
                      <a:pt x="520" y="854"/>
                    </a:lnTo>
                    <a:lnTo>
                      <a:pt x="516" y="856"/>
                    </a:lnTo>
                    <a:lnTo>
                      <a:pt x="516" y="858"/>
                    </a:lnTo>
                    <a:lnTo>
                      <a:pt x="514" y="860"/>
                    </a:lnTo>
                    <a:lnTo>
                      <a:pt x="514" y="866"/>
                    </a:lnTo>
                    <a:lnTo>
                      <a:pt x="514" y="868"/>
                    </a:lnTo>
                    <a:lnTo>
                      <a:pt x="510" y="870"/>
                    </a:lnTo>
                    <a:lnTo>
                      <a:pt x="508" y="872"/>
                    </a:lnTo>
                    <a:lnTo>
                      <a:pt x="506" y="872"/>
                    </a:lnTo>
                    <a:lnTo>
                      <a:pt x="506" y="874"/>
                    </a:lnTo>
                    <a:lnTo>
                      <a:pt x="502" y="876"/>
                    </a:lnTo>
                    <a:lnTo>
                      <a:pt x="498" y="876"/>
                    </a:lnTo>
                    <a:lnTo>
                      <a:pt x="498" y="882"/>
                    </a:lnTo>
                    <a:lnTo>
                      <a:pt x="496" y="886"/>
                    </a:lnTo>
                    <a:lnTo>
                      <a:pt x="498" y="888"/>
                    </a:lnTo>
                    <a:lnTo>
                      <a:pt x="498" y="890"/>
                    </a:lnTo>
                    <a:lnTo>
                      <a:pt x="498" y="892"/>
                    </a:lnTo>
                    <a:lnTo>
                      <a:pt x="496" y="898"/>
                    </a:lnTo>
                    <a:lnTo>
                      <a:pt x="494" y="902"/>
                    </a:lnTo>
                    <a:lnTo>
                      <a:pt x="494" y="904"/>
                    </a:lnTo>
                    <a:lnTo>
                      <a:pt x="496" y="910"/>
                    </a:lnTo>
                    <a:lnTo>
                      <a:pt x="498" y="910"/>
                    </a:lnTo>
                    <a:lnTo>
                      <a:pt x="500" y="912"/>
                    </a:lnTo>
                    <a:lnTo>
                      <a:pt x="502" y="912"/>
                    </a:lnTo>
                    <a:lnTo>
                      <a:pt x="506" y="912"/>
                    </a:lnTo>
                    <a:lnTo>
                      <a:pt x="510" y="916"/>
                    </a:lnTo>
                    <a:lnTo>
                      <a:pt x="508" y="920"/>
                    </a:lnTo>
                    <a:lnTo>
                      <a:pt x="508" y="928"/>
                    </a:lnTo>
                    <a:lnTo>
                      <a:pt x="502" y="930"/>
                    </a:lnTo>
                    <a:lnTo>
                      <a:pt x="500" y="932"/>
                    </a:lnTo>
                    <a:lnTo>
                      <a:pt x="500" y="934"/>
                    </a:lnTo>
                    <a:lnTo>
                      <a:pt x="498" y="934"/>
                    </a:lnTo>
                    <a:lnTo>
                      <a:pt x="498" y="936"/>
                    </a:lnTo>
                    <a:lnTo>
                      <a:pt x="496" y="936"/>
                    </a:lnTo>
                    <a:lnTo>
                      <a:pt x="494" y="936"/>
                    </a:lnTo>
                    <a:lnTo>
                      <a:pt x="490" y="934"/>
                    </a:lnTo>
                    <a:lnTo>
                      <a:pt x="486" y="934"/>
                    </a:lnTo>
                    <a:lnTo>
                      <a:pt x="386" y="922"/>
                    </a:lnTo>
                    <a:lnTo>
                      <a:pt x="312" y="914"/>
                    </a:lnTo>
                    <a:lnTo>
                      <a:pt x="310" y="898"/>
                    </a:lnTo>
                    <a:lnTo>
                      <a:pt x="314" y="910"/>
                    </a:lnTo>
                    <a:lnTo>
                      <a:pt x="314" y="902"/>
                    </a:lnTo>
                    <a:lnTo>
                      <a:pt x="312" y="896"/>
                    </a:lnTo>
                    <a:lnTo>
                      <a:pt x="308" y="900"/>
                    </a:lnTo>
                    <a:lnTo>
                      <a:pt x="308" y="886"/>
                    </a:lnTo>
                    <a:lnTo>
                      <a:pt x="310" y="882"/>
                    </a:lnTo>
                    <a:lnTo>
                      <a:pt x="310" y="864"/>
                    </a:lnTo>
                    <a:lnTo>
                      <a:pt x="304" y="852"/>
                    </a:lnTo>
                    <a:lnTo>
                      <a:pt x="296" y="834"/>
                    </a:lnTo>
                    <a:lnTo>
                      <a:pt x="266" y="796"/>
                    </a:lnTo>
                    <a:lnTo>
                      <a:pt x="256" y="792"/>
                    </a:lnTo>
                    <a:lnTo>
                      <a:pt x="254" y="796"/>
                    </a:lnTo>
                    <a:lnTo>
                      <a:pt x="244" y="792"/>
                    </a:lnTo>
                    <a:lnTo>
                      <a:pt x="244" y="790"/>
                    </a:lnTo>
                    <a:lnTo>
                      <a:pt x="248" y="784"/>
                    </a:lnTo>
                    <a:lnTo>
                      <a:pt x="248" y="780"/>
                    </a:lnTo>
                    <a:lnTo>
                      <a:pt x="242" y="764"/>
                    </a:lnTo>
                    <a:lnTo>
                      <a:pt x="224" y="762"/>
                    </a:lnTo>
                    <a:lnTo>
                      <a:pt x="214" y="758"/>
                    </a:lnTo>
                    <a:lnTo>
                      <a:pt x="196" y="744"/>
                    </a:lnTo>
                    <a:lnTo>
                      <a:pt x="196" y="734"/>
                    </a:lnTo>
                    <a:lnTo>
                      <a:pt x="186" y="720"/>
                    </a:lnTo>
                    <a:lnTo>
                      <a:pt x="176" y="714"/>
                    </a:lnTo>
                    <a:lnTo>
                      <a:pt x="158" y="710"/>
                    </a:lnTo>
                    <a:lnTo>
                      <a:pt x="150" y="704"/>
                    </a:lnTo>
                    <a:lnTo>
                      <a:pt x="142" y="700"/>
                    </a:lnTo>
                    <a:lnTo>
                      <a:pt x="118" y="698"/>
                    </a:lnTo>
                    <a:lnTo>
                      <a:pt x="116" y="690"/>
                    </a:lnTo>
                    <a:lnTo>
                      <a:pt x="108" y="684"/>
                    </a:lnTo>
                    <a:lnTo>
                      <a:pt x="114" y="672"/>
                    </a:lnTo>
                    <a:lnTo>
                      <a:pt x="114" y="668"/>
                    </a:lnTo>
                    <a:lnTo>
                      <a:pt x="118" y="660"/>
                    </a:lnTo>
                    <a:lnTo>
                      <a:pt x="114" y="654"/>
                    </a:lnTo>
                    <a:lnTo>
                      <a:pt x="118" y="648"/>
                    </a:lnTo>
                    <a:lnTo>
                      <a:pt x="120" y="642"/>
                    </a:lnTo>
                    <a:lnTo>
                      <a:pt x="120" y="634"/>
                    </a:lnTo>
                    <a:lnTo>
                      <a:pt x="108" y="626"/>
                    </a:lnTo>
                    <a:lnTo>
                      <a:pt x="106" y="622"/>
                    </a:lnTo>
                    <a:lnTo>
                      <a:pt x="112" y="612"/>
                    </a:lnTo>
                    <a:lnTo>
                      <a:pt x="112" y="608"/>
                    </a:lnTo>
                    <a:lnTo>
                      <a:pt x="104" y="602"/>
                    </a:lnTo>
                    <a:lnTo>
                      <a:pt x="98" y="584"/>
                    </a:lnTo>
                    <a:lnTo>
                      <a:pt x="90" y="580"/>
                    </a:lnTo>
                    <a:lnTo>
                      <a:pt x="90" y="568"/>
                    </a:lnTo>
                    <a:lnTo>
                      <a:pt x="84" y="558"/>
                    </a:lnTo>
                    <a:lnTo>
                      <a:pt x="74" y="528"/>
                    </a:lnTo>
                    <a:lnTo>
                      <a:pt x="66" y="516"/>
                    </a:lnTo>
                    <a:lnTo>
                      <a:pt x="66" y="490"/>
                    </a:lnTo>
                    <a:lnTo>
                      <a:pt x="70" y="486"/>
                    </a:lnTo>
                    <a:lnTo>
                      <a:pt x="72" y="490"/>
                    </a:lnTo>
                    <a:lnTo>
                      <a:pt x="76" y="488"/>
                    </a:lnTo>
                    <a:lnTo>
                      <a:pt x="84" y="474"/>
                    </a:lnTo>
                    <a:lnTo>
                      <a:pt x="84" y="472"/>
                    </a:lnTo>
                    <a:lnTo>
                      <a:pt x="80" y="460"/>
                    </a:lnTo>
                    <a:lnTo>
                      <a:pt x="68" y="458"/>
                    </a:lnTo>
                    <a:lnTo>
                      <a:pt x="60" y="450"/>
                    </a:lnTo>
                    <a:lnTo>
                      <a:pt x="58" y="442"/>
                    </a:lnTo>
                    <a:lnTo>
                      <a:pt x="52" y="428"/>
                    </a:lnTo>
                    <a:lnTo>
                      <a:pt x="56" y="418"/>
                    </a:lnTo>
                    <a:lnTo>
                      <a:pt x="56" y="406"/>
                    </a:lnTo>
                    <a:lnTo>
                      <a:pt x="52" y="402"/>
                    </a:lnTo>
                    <a:lnTo>
                      <a:pt x="56" y="386"/>
                    </a:lnTo>
                    <a:lnTo>
                      <a:pt x="58" y="380"/>
                    </a:lnTo>
                    <a:lnTo>
                      <a:pt x="66" y="380"/>
                    </a:lnTo>
                    <a:lnTo>
                      <a:pt x="68" y="388"/>
                    </a:lnTo>
                    <a:lnTo>
                      <a:pt x="66" y="388"/>
                    </a:lnTo>
                    <a:lnTo>
                      <a:pt x="62" y="398"/>
                    </a:lnTo>
                    <a:lnTo>
                      <a:pt x="76" y="416"/>
                    </a:lnTo>
                    <a:lnTo>
                      <a:pt x="86" y="416"/>
                    </a:lnTo>
                    <a:lnTo>
                      <a:pt x="80" y="412"/>
                    </a:lnTo>
                    <a:lnTo>
                      <a:pt x="76" y="390"/>
                    </a:lnTo>
                    <a:lnTo>
                      <a:pt x="70" y="384"/>
                    </a:lnTo>
                    <a:lnTo>
                      <a:pt x="74" y="374"/>
                    </a:lnTo>
                    <a:lnTo>
                      <a:pt x="70" y="372"/>
                    </a:lnTo>
                    <a:lnTo>
                      <a:pt x="70" y="366"/>
                    </a:lnTo>
                    <a:lnTo>
                      <a:pt x="76" y="366"/>
                    </a:lnTo>
                    <a:lnTo>
                      <a:pt x="98" y="368"/>
                    </a:lnTo>
                    <a:lnTo>
                      <a:pt x="116" y="374"/>
                    </a:lnTo>
                    <a:lnTo>
                      <a:pt x="120" y="370"/>
                    </a:lnTo>
                    <a:lnTo>
                      <a:pt x="126" y="372"/>
                    </a:lnTo>
                    <a:lnTo>
                      <a:pt x="126" y="374"/>
                    </a:lnTo>
                    <a:lnTo>
                      <a:pt x="128" y="374"/>
                    </a:lnTo>
                    <a:lnTo>
                      <a:pt x="128" y="370"/>
                    </a:lnTo>
                    <a:lnTo>
                      <a:pt x="130" y="368"/>
                    </a:lnTo>
                    <a:lnTo>
                      <a:pt x="120" y="370"/>
                    </a:lnTo>
                    <a:lnTo>
                      <a:pt x="122" y="364"/>
                    </a:lnTo>
                  </a:path>
                </a:pathLst>
              </a:custGeom>
              <a:solidFill>
                <a:srgbClr val="7030A0"/>
              </a:solidFill>
              <a:ln w="6350">
                <a:solidFill>
                  <a:srgbClr val="44546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013" kern="0" dirty="0">
                  <a:solidFill>
                    <a:sysClr val="windowText" lastClr="000000"/>
                  </a:solidFill>
                  <a:latin typeface="Tahoma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301940E-C3C1-45EA-8742-F7D2AB4F95CD}"/>
                  </a:ext>
                </a:extLst>
              </p:cNvPr>
              <p:cNvGrpSpPr/>
              <p:nvPr/>
            </p:nvGrpSpPr>
            <p:grpSpPr>
              <a:xfrm>
                <a:off x="3831479" y="1814903"/>
                <a:ext cx="5861017" cy="3717146"/>
                <a:chOff x="2964019" y="2297633"/>
                <a:chExt cx="5649514" cy="3463527"/>
              </a:xfrm>
              <a:solidFill>
                <a:srgbClr val="E7E6E6">
                  <a:lumMod val="90000"/>
                </a:srgbClr>
              </a:solidFill>
            </p:grpSpPr>
            <p:sp>
              <p:nvSpPr>
                <p:cNvPr id="35" name="Freeform 16">
                  <a:extLst>
                    <a:ext uri="{FF2B5EF4-FFF2-40B4-BE49-F238E27FC236}">
                      <a16:creationId xmlns:a16="http://schemas.microsoft.com/office/drawing/2014/main" id="{BF24A148-EBD4-47CC-A4C7-AF9A15406E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3958" y="2484562"/>
                  <a:ext cx="409575" cy="617935"/>
                </a:xfrm>
                <a:custGeom>
                  <a:avLst/>
                  <a:gdLst>
                    <a:gd name="T0" fmla="*/ 2147483647 w 256"/>
                    <a:gd name="T1" fmla="*/ 2147483647 h 396"/>
                    <a:gd name="T2" fmla="*/ 2147483647 w 256"/>
                    <a:gd name="T3" fmla="*/ 2147483647 h 396"/>
                    <a:gd name="T4" fmla="*/ 2147483647 w 256"/>
                    <a:gd name="T5" fmla="*/ 2147483647 h 396"/>
                    <a:gd name="T6" fmla="*/ 2147483647 w 256"/>
                    <a:gd name="T7" fmla="*/ 2147483647 h 396"/>
                    <a:gd name="T8" fmla="*/ 2147483647 w 256"/>
                    <a:gd name="T9" fmla="*/ 2147483647 h 396"/>
                    <a:gd name="T10" fmla="*/ 2147483647 w 256"/>
                    <a:gd name="T11" fmla="*/ 2147483647 h 396"/>
                    <a:gd name="T12" fmla="*/ 2147483647 w 256"/>
                    <a:gd name="T13" fmla="*/ 2147483647 h 396"/>
                    <a:gd name="T14" fmla="*/ 2147483647 w 256"/>
                    <a:gd name="T15" fmla="*/ 2147483647 h 396"/>
                    <a:gd name="T16" fmla="*/ 2147483647 w 256"/>
                    <a:gd name="T17" fmla="*/ 2147483647 h 396"/>
                    <a:gd name="T18" fmla="*/ 2147483647 w 256"/>
                    <a:gd name="T19" fmla="*/ 2147483647 h 396"/>
                    <a:gd name="T20" fmla="*/ 2147483647 w 256"/>
                    <a:gd name="T21" fmla="*/ 2147483647 h 396"/>
                    <a:gd name="T22" fmla="*/ 2147483647 w 256"/>
                    <a:gd name="T23" fmla="*/ 2147483647 h 396"/>
                    <a:gd name="T24" fmla="*/ 2147483647 w 256"/>
                    <a:gd name="T25" fmla="*/ 2147483647 h 396"/>
                    <a:gd name="T26" fmla="*/ 2147483647 w 256"/>
                    <a:gd name="T27" fmla="*/ 2147483647 h 396"/>
                    <a:gd name="T28" fmla="*/ 2147483647 w 256"/>
                    <a:gd name="T29" fmla="*/ 2147483647 h 396"/>
                    <a:gd name="T30" fmla="*/ 2147483647 w 256"/>
                    <a:gd name="T31" fmla="*/ 2147483647 h 396"/>
                    <a:gd name="T32" fmla="*/ 2147483647 w 256"/>
                    <a:gd name="T33" fmla="*/ 2147483647 h 396"/>
                    <a:gd name="T34" fmla="*/ 2147483647 w 256"/>
                    <a:gd name="T35" fmla="*/ 2147483647 h 396"/>
                    <a:gd name="T36" fmla="*/ 2147483647 w 256"/>
                    <a:gd name="T37" fmla="*/ 2147483647 h 396"/>
                    <a:gd name="T38" fmla="*/ 2147483647 w 256"/>
                    <a:gd name="T39" fmla="*/ 2147483647 h 396"/>
                    <a:gd name="T40" fmla="*/ 2147483647 w 256"/>
                    <a:gd name="T41" fmla="*/ 2147483647 h 396"/>
                    <a:gd name="T42" fmla="*/ 2147483647 w 256"/>
                    <a:gd name="T43" fmla="*/ 2147483647 h 396"/>
                    <a:gd name="T44" fmla="*/ 2147483647 w 256"/>
                    <a:gd name="T45" fmla="*/ 2147483647 h 396"/>
                    <a:gd name="T46" fmla="*/ 2147483647 w 256"/>
                    <a:gd name="T47" fmla="*/ 2147483647 h 396"/>
                    <a:gd name="T48" fmla="*/ 2147483647 w 256"/>
                    <a:gd name="T49" fmla="*/ 2147483647 h 396"/>
                    <a:gd name="T50" fmla="*/ 2147483647 w 256"/>
                    <a:gd name="T51" fmla="*/ 2147483647 h 396"/>
                    <a:gd name="T52" fmla="*/ 2147483647 w 256"/>
                    <a:gd name="T53" fmla="*/ 2147483647 h 396"/>
                    <a:gd name="T54" fmla="*/ 2147483647 w 256"/>
                    <a:gd name="T55" fmla="*/ 2147483647 h 396"/>
                    <a:gd name="T56" fmla="*/ 2147483647 w 256"/>
                    <a:gd name="T57" fmla="*/ 2147483647 h 396"/>
                    <a:gd name="T58" fmla="*/ 2147483647 w 256"/>
                    <a:gd name="T59" fmla="*/ 2147483647 h 396"/>
                    <a:gd name="T60" fmla="*/ 2147483647 w 256"/>
                    <a:gd name="T61" fmla="*/ 2147483647 h 396"/>
                    <a:gd name="T62" fmla="*/ 2147483647 w 256"/>
                    <a:gd name="T63" fmla="*/ 2147483647 h 396"/>
                    <a:gd name="T64" fmla="*/ 2147483647 w 256"/>
                    <a:gd name="T65" fmla="*/ 2147483647 h 396"/>
                    <a:gd name="T66" fmla="*/ 2147483647 w 256"/>
                    <a:gd name="T67" fmla="*/ 2147483647 h 396"/>
                    <a:gd name="T68" fmla="*/ 2147483647 w 256"/>
                    <a:gd name="T69" fmla="*/ 2147483647 h 396"/>
                    <a:gd name="T70" fmla="*/ 2147483647 w 256"/>
                    <a:gd name="T71" fmla="*/ 2147483647 h 396"/>
                    <a:gd name="T72" fmla="*/ 2147483647 w 256"/>
                    <a:gd name="T73" fmla="*/ 2147483647 h 396"/>
                    <a:gd name="T74" fmla="*/ 2147483647 w 256"/>
                    <a:gd name="T75" fmla="*/ 2147483647 h 396"/>
                    <a:gd name="T76" fmla="*/ 2147483647 w 256"/>
                    <a:gd name="T77" fmla="*/ 2147483647 h 396"/>
                    <a:gd name="T78" fmla="*/ 2147483647 w 256"/>
                    <a:gd name="T79" fmla="*/ 2147483647 h 396"/>
                    <a:gd name="T80" fmla="*/ 2147483647 w 256"/>
                    <a:gd name="T81" fmla="*/ 2147483647 h 396"/>
                    <a:gd name="T82" fmla="*/ 2147483647 w 256"/>
                    <a:gd name="T83" fmla="*/ 2147483647 h 396"/>
                    <a:gd name="T84" fmla="*/ 2147483647 w 256"/>
                    <a:gd name="T85" fmla="*/ 2147483647 h 396"/>
                    <a:gd name="T86" fmla="*/ 2147483647 w 256"/>
                    <a:gd name="T87" fmla="*/ 2147483647 h 396"/>
                    <a:gd name="T88" fmla="*/ 2147483647 w 256"/>
                    <a:gd name="T89" fmla="*/ 2147483647 h 396"/>
                    <a:gd name="T90" fmla="*/ 2147483647 w 256"/>
                    <a:gd name="T91" fmla="*/ 2147483647 h 396"/>
                    <a:gd name="T92" fmla="*/ 2147483647 w 256"/>
                    <a:gd name="T93" fmla="*/ 2147483647 h 39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56"/>
                    <a:gd name="T142" fmla="*/ 0 h 396"/>
                    <a:gd name="T143" fmla="*/ 256 w 256"/>
                    <a:gd name="T144" fmla="*/ 396 h 39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56" h="396">
                      <a:moveTo>
                        <a:pt x="108" y="298"/>
                      </a:moveTo>
                      <a:lnTo>
                        <a:pt x="104" y="306"/>
                      </a:lnTo>
                      <a:lnTo>
                        <a:pt x="116" y="326"/>
                      </a:lnTo>
                      <a:lnTo>
                        <a:pt x="112" y="328"/>
                      </a:lnTo>
                      <a:lnTo>
                        <a:pt x="110" y="328"/>
                      </a:lnTo>
                      <a:lnTo>
                        <a:pt x="108" y="320"/>
                      </a:lnTo>
                      <a:lnTo>
                        <a:pt x="106" y="318"/>
                      </a:lnTo>
                      <a:lnTo>
                        <a:pt x="106" y="324"/>
                      </a:lnTo>
                      <a:lnTo>
                        <a:pt x="104" y="328"/>
                      </a:lnTo>
                      <a:lnTo>
                        <a:pt x="102" y="326"/>
                      </a:lnTo>
                      <a:lnTo>
                        <a:pt x="102" y="322"/>
                      </a:lnTo>
                      <a:lnTo>
                        <a:pt x="98" y="322"/>
                      </a:lnTo>
                      <a:lnTo>
                        <a:pt x="92" y="328"/>
                      </a:lnTo>
                      <a:lnTo>
                        <a:pt x="90" y="340"/>
                      </a:lnTo>
                      <a:lnTo>
                        <a:pt x="92" y="348"/>
                      </a:lnTo>
                      <a:lnTo>
                        <a:pt x="86" y="354"/>
                      </a:lnTo>
                      <a:lnTo>
                        <a:pt x="88" y="364"/>
                      </a:lnTo>
                      <a:lnTo>
                        <a:pt x="82" y="370"/>
                      </a:lnTo>
                      <a:lnTo>
                        <a:pt x="78" y="372"/>
                      </a:lnTo>
                      <a:lnTo>
                        <a:pt x="76" y="396"/>
                      </a:lnTo>
                      <a:lnTo>
                        <a:pt x="66" y="396"/>
                      </a:lnTo>
                      <a:lnTo>
                        <a:pt x="64" y="394"/>
                      </a:lnTo>
                      <a:lnTo>
                        <a:pt x="64" y="386"/>
                      </a:lnTo>
                      <a:lnTo>
                        <a:pt x="58" y="384"/>
                      </a:lnTo>
                      <a:lnTo>
                        <a:pt x="58" y="382"/>
                      </a:lnTo>
                      <a:lnTo>
                        <a:pt x="52" y="378"/>
                      </a:lnTo>
                      <a:lnTo>
                        <a:pt x="50" y="374"/>
                      </a:lnTo>
                      <a:lnTo>
                        <a:pt x="50" y="372"/>
                      </a:lnTo>
                      <a:lnTo>
                        <a:pt x="50" y="370"/>
                      </a:lnTo>
                      <a:lnTo>
                        <a:pt x="48" y="366"/>
                      </a:lnTo>
                      <a:lnTo>
                        <a:pt x="48" y="364"/>
                      </a:lnTo>
                      <a:lnTo>
                        <a:pt x="48" y="362"/>
                      </a:lnTo>
                      <a:lnTo>
                        <a:pt x="46" y="362"/>
                      </a:lnTo>
                      <a:lnTo>
                        <a:pt x="42" y="342"/>
                      </a:lnTo>
                      <a:lnTo>
                        <a:pt x="30" y="302"/>
                      </a:lnTo>
                      <a:lnTo>
                        <a:pt x="18" y="272"/>
                      </a:lnTo>
                      <a:lnTo>
                        <a:pt x="0" y="218"/>
                      </a:lnTo>
                      <a:lnTo>
                        <a:pt x="6" y="214"/>
                      </a:lnTo>
                      <a:lnTo>
                        <a:pt x="16" y="220"/>
                      </a:lnTo>
                      <a:lnTo>
                        <a:pt x="16" y="216"/>
                      </a:lnTo>
                      <a:lnTo>
                        <a:pt x="16" y="208"/>
                      </a:lnTo>
                      <a:lnTo>
                        <a:pt x="14" y="206"/>
                      </a:lnTo>
                      <a:lnTo>
                        <a:pt x="16" y="202"/>
                      </a:lnTo>
                      <a:lnTo>
                        <a:pt x="26" y="204"/>
                      </a:lnTo>
                      <a:lnTo>
                        <a:pt x="18" y="196"/>
                      </a:lnTo>
                      <a:lnTo>
                        <a:pt x="26" y="178"/>
                      </a:lnTo>
                      <a:lnTo>
                        <a:pt x="32" y="172"/>
                      </a:lnTo>
                      <a:lnTo>
                        <a:pt x="30" y="168"/>
                      </a:lnTo>
                      <a:lnTo>
                        <a:pt x="36" y="154"/>
                      </a:lnTo>
                      <a:lnTo>
                        <a:pt x="34" y="152"/>
                      </a:lnTo>
                      <a:lnTo>
                        <a:pt x="32" y="150"/>
                      </a:lnTo>
                      <a:lnTo>
                        <a:pt x="32" y="142"/>
                      </a:lnTo>
                      <a:lnTo>
                        <a:pt x="30" y="142"/>
                      </a:lnTo>
                      <a:lnTo>
                        <a:pt x="32" y="136"/>
                      </a:lnTo>
                      <a:lnTo>
                        <a:pt x="28" y="130"/>
                      </a:lnTo>
                      <a:lnTo>
                        <a:pt x="30" y="116"/>
                      </a:lnTo>
                      <a:lnTo>
                        <a:pt x="36" y="108"/>
                      </a:lnTo>
                      <a:lnTo>
                        <a:pt x="34" y="94"/>
                      </a:lnTo>
                      <a:lnTo>
                        <a:pt x="32" y="84"/>
                      </a:lnTo>
                      <a:lnTo>
                        <a:pt x="58" y="8"/>
                      </a:lnTo>
                      <a:lnTo>
                        <a:pt x="68" y="8"/>
                      </a:lnTo>
                      <a:lnTo>
                        <a:pt x="74" y="22"/>
                      </a:lnTo>
                      <a:lnTo>
                        <a:pt x="82" y="24"/>
                      </a:lnTo>
                      <a:lnTo>
                        <a:pt x="104" y="8"/>
                      </a:lnTo>
                      <a:lnTo>
                        <a:pt x="110" y="8"/>
                      </a:lnTo>
                      <a:lnTo>
                        <a:pt x="110" y="2"/>
                      </a:lnTo>
                      <a:lnTo>
                        <a:pt x="118" y="0"/>
                      </a:lnTo>
                      <a:lnTo>
                        <a:pt x="150" y="16"/>
                      </a:lnTo>
                      <a:lnTo>
                        <a:pt x="180" y="108"/>
                      </a:lnTo>
                      <a:lnTo>
                        <a:pt x="182" y="110"/>
                      </a:lnTo>
                      <a:lnTo>
                        <a:pt x="180" y="114"/>
                      </a:lnTo>
                      <a:lnTo>
                        <a:pt x="184" y="120"/>
                      </a:lnTo>
                      <a:lnTo>
                        <a:pt x="182" y="122"/>
                      </a:lnTo>
                      <a:lnTo>
                        <a:pt x="184" y="130"/>
                      </a:lnTo>
                      <a:lnTo>
                        <a:pt x="188" y="132"/>
                      </a:lnTo>
                      <a:lnTo>
                        <a:pt x="188" y="128"/>
                      </a:lnTo>
                      <a:lnTo>
                        <a:pt x="198" y="132"/>
                      </a:lnTo>
                      <a:lnTo>
                        <a:pt x="208" y="130"/>
                      </a:lnTo>
                      <a:lnTo>
                        <a:pt x="212" y="138"/>
                      </a:lnTo>
                      <a:lnTo>
                        <a:pt x="208" y="142"/>
                      </a:lnTo>
                      <a:lnTo>
                        <a:pt x="214" y="150"/>
                      </a:lnTo>
                      <a:lnTo>
                        <a:pt x="214" y="158"/>
                      </a:lnTo>
                      <a:lnTo>
                        <a:pt x="218" y="166"/>
                      </a:lnTo>
                      <a:lnTo>
                        <a:pt x="226" y="170"/>
                      </a:lnTo>
                      <a:lnTo>
                        <a:pt x="228" y="162"/>
                      </a:lnTo>
                      <a:lnTo>
                        <a:pt x="234" y="162"/>
                      </a:lnTo>
                      <a:lnTo>
                        <a:pt x="238" y="166"/>
                      </a:lnTo>
                      <a:lnTo>
                        <a:pt x="246" y="176"/>
                      </a:lnTo>
                      <a:lnTo>
                        <a:pt x="242" y="184"/>
                      </a:lnTo>
                      <a:lnTo>
                        <a:pt x="256" y="186"/>
                      </a:lnTo>
                      <a:lnTo>
                        <a:pt x="254" y="190"/>
                      </a:lnTo>
                      <a:lnTo>
                        <a:pt x="246" y="204"/>
                      </a:lnTo>
                      <a:lnTo>
                        <a:pt x="240" y="206"/>
                      </a:lnTo>
                      <a:lnTo>
                        <a:pt x="234" y="204"/>
                      </a:lnTo>
                      <a:lnTo>
                        <a:pt x="226" y="216"/>
                      </a:lnTo>
                      <a:lnTo>
                        <a:pt x="224" y="222"/>
                      </a:lnTo>
                      <a:lnTo>
                        <a:pt x="212" y="226"/>
                      </a:lnTo>
                      <a:lnTo>
                        <a:pt x="210" y="228"/>
                      </a:lnTo>
                      <a:lnTo>
                        <a:pt x="210" y="234"/>
                      </a:lnTo>
                      <a:lnTo>
                        <a:pt x="204" y="234"/>
                      </a:lnTo>
                      <a:lnTo>
                        <a:pt x="204" y="232"/>
                      </a:lnTo>
                      <a:lnTo>
                        <a:pt x="204" y="234"/>
                      </a:lnTo>
                      <a:lnTo>
                        <a:pt x="204" y="242"/>
                      </a:lnTo>
                      <a:lnTo>
                        <a:pt x="200" y="244"/>
                      </a:lnTo>
                      <a:lnTo>
                        <a:pt x="196" y="236"/>
                      </a:lnTo>
                      <a:lnTo>
                        <a:pt x="188" y="236"/>
                      </a:lnTo>
                      <a:lnTo>
                        <a:pt x="182" y="244"/>
                      </a:lnTo>
                      <a:lnTo>
                        <a:pt x="178" y="244"/>
                      </a:lnTo>
                      <a:lnTo>
                        <a:pt x="172" y="250"/>
                      </a:lnTo>
                      <a:lnTo>
                        <a:pt x="178" y="260"/>
                      </a:lnTo>
                      <a:lnTo>
                        <a:pt x="174" y="262"/>
                      </a:lnTo>
                      <a:lnTo>
                        <a:pt x="164" y="258"/>
                      </a:lnTo>
                      <a:lnTo>
                        <a:pt x="158" y="262"/>
                      </a:lnTo>
                      <a:lnTo>
                        <a:pt x="156" y="256"/>
                      </a:lnTo>
                      <a:lnTo>
                        <a:pt x="158" y="246"/>
                      </a:lnTo>
                      <a:lnTo>
                        <a:pt x="156" y="242"/>
                      </a:lnTo>
                      <a:lnTo>
                        <a:pt x="152" y="238"/>
                      </a:lnTo>
                      <a:lnTo>
                        <a:pt x="150" y="234"/>
                      </a:lnTo>
                      <a:lnTo>
                        <a:pt x="150" y="238"/>
                      </a:lnTo>
                      <a:lnTo>
                        <a:pt x="154" y="242"/>
                      </a:lnTo>
                      <a:lnTo>
                        <a:pt x="154" y="248"/>
                      </a:lnTo>
                      <a:lnTo>
                        <a:pt x="148" y="256"/>
                      </a:lnTo>
                      <a:lnTo>
                        <a:pt x="150" y="268"/>
                      </a:lnTo>
                      <a:lnTo>
                        <a:pt x="148" y="272"/>
                      </a:lnTo>
                      <a:lnTo>
                        <a:pt x="150" y="288"/>
                      </a:lnTo>
                      <a:lnTo>
                        <a:pt x="144" y="302"/>
                      </a:lnTo>
                      <a:lnTo>
                        <a:pt x="140" y="302"/>
                      </a:lnTo>
                      <a:lnTo>
                        <a:pt x="134" y="296"/>
                      </a:lnTo>
                      <a:lnTo>
                        <a:pt x="132" y="296"/>
                      </a:lnTo>
                      <a:lnTo>
                        <a:pt x="128" y="310"/>
                      </a:lnTo>
                      <a:lnTo>
                        <a:pt x="124" y="314"/>
                      </a:lnTo>
                      <a:lnTo>
                        <a:pt x="120" y="314"/>
                      </a:lnTo>
                      <a:lnTo>
                        <a:pt x="118" y="306"/>
                      </a:lnTo>
                      <a:lnTo>
                        <a:pt x="118" y="298"/>
                      </a:lnTo>
                      <a:lnTo>
                        <a:pt x="116" y="310"/>
                      </a:lnTo>
                      <a:lnTo>
                        <a:pt x="112" y="312"/>
                      </a:lnTo>
                      <a:lnTo>
                        <a:pt x="118" y="322"/>
                      </a:lnTo>
                      <a:lnTo>
                        <a:pt x="118" y="324"/>
                      </a:lnTo>
                      <a:lnTo>
                        <a:pt x="116" y="322"/>
                      </a:lnTo>
                      <a:lnTo>
                        <a:pt x="108" y="304"/>
                      </a:lnTo>
                      <a:lnTo>
                        <a:pt x="108" y="302"/>
                      </a:lnTo>
                      <a:lnTo>
                        <a:pt x="108" y="29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44546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013" kern="0" dirty="0">
                    <a:solidFill>
                      <a:sysClr val="windowText" lastClr="000000"/>
                    </a:solidFill>
                    <a:latin typeface="Tahoma"/>
                  </a:endParaRPr>
                </a:p>
              </p:txBody>
            </p:sp>
            <p:sp>
              <p:nvSpPr>
                <p:cNvPr id="36" name="Freeform 17">
                  <a:extLst>
                    <a:ext uri="{FF2B5EF4-FFF2-40B4-BE49-F238E27FC236}">
                      <a16:creationId xmlns:a16="http://schemas.microsoft.com/office/drawing/2014/main" id="{6991605A-6FF4-45B6-BAF1-901799C22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3958" y="2484562"/>
                  <a:ext cx="409575" cy="617935"/>
                </a:xfrm>
                <a:custGeom>
                  <a:avLst/>
                  <a:gdLst>
                    <a:gd name="T0" fmla="*/ 2147483647 w 256"/>
                    <a:gd name="T1" fmla="*/ 2147483647 h 396"/>
                    <a:gd name="T2" fmla="*/ 2147483647 w 256"/>
                    <a:gd name="T3" fmla="*/ 2147483647 h 396"/>
                    <a:gd name="T4" fmla="*/ 2147483647 w 256"/>
                    <a:gd name="T5" fmla="*/ 2147483647 h 396"/>
                    <a:gd name="T6" fmla="*/ 2147483647 w 256"/>
                    <a:gd name="T7" fmla="*/ 2147483647 h 396"/>
                    <a:gd name="T8" fmla="*/ 2147483647 w 256"/>
                    <a:gd name="T9" fmla="*/ 2147483647 h 396"/>
                    <a:gd name="T10" fmla="*/ 2147483647 w 256"/>
                    <a:gd name="T11" fmla="*/ 2147483647 h 396"/>
                    <a:gd name="T12" fmla="*/ 2147483647 w 256"/>
                    <a:gd name="T13" fmla="*/ 2147483647 h 396"/>
                    <a:gd name="T14" fmla="*/ 2147483647 w 256"/>
                    <a:gd name="T15" fmla="*/ 2147483647 h 396"/>
                    <a:gd name="T16" fmla="*/ 2147483647 w 256"/>
                    <a:gd name="T17" fmla="*/ 2147483647 h 396"/>
                    <a:gd name="T18" fmla="*/ 2147483647 w 256"/>
                    <a:gd name="T19" fmla="*/ 2147483647 h 396"/>
                    <a:gd name="T20" fmla="*/ 2147483647 w 256"/>
                    <a:gd name="T21" fmla="*/ 2147483647 h 396"/>
                    <a:gd name="T22" fmla="*/ 2147483647 w 256"/>
                    <a:gd name="T23" fmla="*/ 2147483647 h 396"/>
                    <a:gd name="T24" fmla="*/ 2147483647 w 256"/>
                    <a:gd name="T25" fmla="*/ 2147483647 h 396"/>
                    <a:gd name="T26" fmla="*/ 2147483647 w 256"/>
                    <a:gd name="T27" fmla="*/ 2147483647 h 396"/>
                    <a:gd name="T28" fmla="*/ 2147483647 w 256"/>
                    <a:gd name="T29" fmla="*/ 2147483647 h 396"/>
                    <a:gd name="T30" fmla="*/ 2147483647 w 256"/>
                    <a:gd name="T31" fmla="*/ 2147483647 h 396"/>
                    <a:gd name="T32" fmla="*/ 2147483647 w 256"/>
                    <a:gd name="T33" fmla="*/ 2147483647 h 396"/>
                    <a:gd name="T34" fmla="*/ 2147483647 w 256"/>
                    <a:gd name="T35" fmla="*/ 2147483647 h 396"/>
                    <a:gd name="T36" fmla="*/ 2147483647 w 256"/>
                    <a:gd name="T37" fmla="*/ 2147483647 h 396"/>
                    <a:gd name="T38" fmla="*/ 2147483647 w 256"/>
                    <a:gd name="T39" fmla="*/ 2147483647 h 396"/>
                    <a:gd name="T40" fmla="*/ 2147483647 w 256"/>
                    <a:gd name="T41" fmla="*/ 2147483647 h 396"/>
                    <a:gd name="T42" fmla="*/ 2147483647 w 256"/>
                    <a:gd name="T43" fmla="*/ 2147483647 h 396"/>
                    <a:gd name="T44" fmla="*/ 2147483647 w 256"/>
                    <a:gd name="T45" fmla="*/ 2147483647 h 396"/>
                    <a:gd name="T46" fmla="*/ 2147483647 w 256"/>
                    <a:gd name="T47" fmla="*/ 2147483647 h 396"/>
                    <a:gd name="T48" fmla="*/ 2147483647 w 256"/>
                    <a:gd name="T49" fmla="*/ 2147483647 h 396"/>
                    <a:gd name="T50" fmla="*/ 2147483647 w 256"/>
                    <a:gd name="T51" fmla="*/ 2147483647 h 396"/>
                    <a:gd name="T52" fmla="*/ 2147483647 w 256"/>
                    <a:gd name="T53" fmla="*/ 2147483647 h 396"/>
                    <a:gd name="T54" fmla="*/ 2147483647 w 256"/>
                    <a:gd name="T55" fmla="*/ 2147483647 h 396"/>
                    <a:gd name="T56" fmla="*/ 2147483647 w 256"/>
                    <a:gd name="T57" fmla="*/ 2147483647 h 396"/>
                    <a:gd name="T58" fmla="*/ 2147483647 w 256"/>
                    <a:gd name="T59" fmla="*/ 2147483647 h 396"/>
                    <a:gd name="T60" fmla="*/ 2147483647 w 256"/>
                    <a:gd name="T61" fmla="*/ 2147483647 h 396"/>
                    <a:gd name="T62" fmla="*/ 2147483647 w 256"/>
                    <a:gd name="T63" fmla="*/ 2147483647 h 396"/>
                    <a:gd name="T64" fmla="*/ 2147483647 w 256"/>
                    <a:gd name="T65" fmla="*/ 2147483647 h 396"/>
                    <a:gd name="T66" fmla="*/ 2147483647 w 256"/>
                    <a:gd name="T67" fmla="*/ 2147483647 h 396"/>
                    <a:gd name="T68" fmla="*/ 2147483647 w 256"/>
                    <a:gd name="T69" fmla="*/ 2147483647 h 396"/>
                    <a:gd name="T70" fmla="*/ 2147483647 w 256"/>
                    <a:gd name="T71" fmla="*/ 2147483647 h 396"/>
                    <a:gd name="T72" fmla="*/ 2147483647 w 256"/>
                    <a:gd name="T73" fmla="*/ 2147483647 h 396"/>
                    <a:gd name="T74" fmla="*/ 2147483647 w 256"/>
                    <a:gd name="T75" fmla="*/ 2147483647 h 396"/>
                    <a:gd name="T76" fmla="*/ 2147483647 w 256"/>
                    <a:gd name="T77" fmla="*/ 2147483647 h 396"/>
                    <a:gd name="T78" fmla="*/ 2147483647 w 256"/>
                    <a:gd name="T79" fmla="*/ 2147483647 h 396"/>
                    <a:gd name="T80" fmla="*/ 2147483647 w 256"/>
                    <a:gd name="T81" fmla="*/ 2147483647 h 396"/>
                    <a:gd name="T82" fmla="*/ 2147483647 w 256"/>
                    <a:gd name="T83" fmla="*/ 2147483647 h 396"/>
                    <a:gd name="T84" fmla="*/ 2147483647 w 256"/>
                    <a:gd name="T85" fmla="*/ 2147483647 h 396"/>
                    <a:gd name="T86" fmla="*/ 2147483647 w 256"/>
                    <a:gd name="T87" fmla="*/ 2147483647 h 396"/>
                    <a:gd name="T88" fmla="*/ 2147483647 w 256"/>
                    <a:gd name="T89" fmla="*/ 2147483647 h 396"/>
                    <a:gd name="T90" fmla="*/ 2147483647 w 256"/>
                    <a:gd name="T91" fmla="*/ 2147483647 h 396"/>
                    <a:gd name="T92" fmla="*/ 2147483647 w 256"/>
                    <a:gd name="T93" fmla="*/ 2147483647 h 39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56"/>
                    <a:gd name="T142" fmla="*/ 0 h 396"/>
                    <a:gd name="T143" fmla="*/ 256 w 256"/>
                    <a:gd name="T144" fmla="*/ 396 h 39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56" h="396">
                      <a:moveTo>
                        <a:pt x="108" y="298"/>
                      </a:moveTo>
                      <a:lnTo>
                        <a:pt x="104" y="306"/>
                      </a:lnTo>
                      <a:lnTo>
                        <a:pt x="116" y="326"/>
                      </a:lnTo>
                      <a:lnTo>
                        <a:pt x="112" y="328"/>
                      </a:lnTo>
                      <a:lnTo>
                        <a:pt x="110" y="328"/>
                      </a:lnTo>
                      <a:lnTo>
                        <a:pt x="108" y="320"/>
                      </a:lnTo>
                      <a:lnTo>
                        <a:pt x="106" y="318"/>
                      </a:lnTo>
                      <a:lnTo>
                        <a:pt x="106" y="324"/>
                      </a:lnTo>
                      <a:lnTo>
                        <a:pt x="104" y="328"/>
                      </a:lnTo>
                      <a:lnTo>
                        <a:pt x="102" y="326"/>
                      </a:lnTo>
                      <a:lnTo>
                        <a:pt x="102" y="322"/>
                      </a:lnTo>
                      <a:lnTo>
                        <a:pt x="98" y="322"/>
                      </a:lnTo>
                      <a:lnTo>
                        <a:pt x="92" y="328"/>
                      </a:lnTo>
                      <a:lnTo>
                        <a:pt x="90" y="340"/>
                      </a:lnTo>
                      <a:lnTo>
                        <a:pt x="92" y="348"/>
                      </a:lnTo>
                      <a:lnTo>
                        <a:pt x="86" y="354"/>
                      </a:lnTo>
                      <a:lnTo>
                        <a:pt x="88" y="364"/>
                      </a:lnTo>
                      <a:lnTo>
                        <a:pt x="82" y="370"/>
                      </a:lnTo>
                      <a:lnTo>
                        <a:pt x="78" y="372"/>
                      </a:lnTo>
                      <a:lnTo>
                        <a:pt x="76" y="396"/>
                      </a:lnTo>
                      <a:lnTo>
                        <a:pt x="66" y="396"/>
                      </a:lnTo>
                      <a:lnTo>
                        <a:pt x="64" y="394"/>
                      </a:lnTo>
                      <a:lnTo>
                        <a:pt x="64" y="386"/>
                      </a:lnTo>
                      <a:lnTo>
                        <a:pt x="58" y="384"/>
                      </a:lnTo>
                      <a:lnTo>
                        <a:pt x="58" y="382"/>
                      </a:lnTo>
                      <a:lnTo>
                        <a:pt x="52" y="378"/>
                      </a:lnTo>
                      <a:lnTo>
                        <a:pt x="50" y="374"/>
                      </a:lnTo>
                      <a:lnTo>
                        <a:pt x="50" y="372"/>
                      </a:lnTo>
                      <a:lnTo>
                        <a:pt x="50" y="370"/>
                      </a:lnTo>
                      <a:lnTo>
                        <a:pt x="48" y="366"/>
                      </a:lnTo>
                      <a:lnTo>
                        <a:pt x="48" y="364"/>
                      </a:lnTo>
                      <a:lnTo>
                        <a:pt x="48" y="362"/>
                      </a:lnTo>
                      <a:lnTo>
                        <a:pt x="46" y="362"/>
                      </a:lnTo>
                      <a:lnTo>
                        <a:pt x="42" y="342"/>
                      </a:lnTo>
                      <a:lnTo>
                        <a:pt x="30" y="302"/>
                      </a:lnTo>
                      <a:lnTo>
                        <a:pt x="18" y="272"/>
                      </a:lnTo>
                      <a:lnTo>
                        <a:pt x="0" y="218"/>
                      </a:lnTo>
                      <a:lnTo>
                        <a:pt x="6" y="214"/>
                      </a:lnTo>
                      <a:lnTo>
                        <a:pt x="16" y="220"/>
                      </a:lnTo>
                      <a:lnTo>
                        <a:pt x="16" y="216"/>
                      </a:lnTo>
                      <a:lnTo>
                        <a:pt x="16" y="208"/>
                      </a:lnTo>
                      <a:lnTo>
                        <a:pt x="14" y="206"/>
                      </a:lnTo>
                      <a:lnTo>
                        <a:pt x="16" y="202"/>
                      </a:lnTo>
                      <a:lnTo>
                        <a:pt x="26" y="204"/>
                      </a:lnTo>
                      <a:lnTo>
                        <a:pt x="18" y="196"/>
                      </a:lnTo>
                      <a:lnTo>
                        <a:pt x="26" y="178"/>
                      </a:lnTo>
                      <a:lnTo>
                        <a:pt x="32" y="172"/>
                      </a:lnTo>
                      <a:lnTo>
                        <a:pt x="30" y="168"/>
                      </a:lnTo>
                      <a:lnTo>
                        <a:pt x="36" y="154"/>
                      </a:lnTo>
                      <a:lnTo>
                        <a:pt x="34" y="152"/>
                      </a:lnTo>
                      <a:lnTo>
                        <a:pt x="32" y="150"/>
                      </a:lnTo>
                      <a:lnTo>
                        <a:pt x="32" y="142"/>
                      </a:lnTo>
                      <a:lnTo>
                        <a:pt x="30" y="142"/>
                      </a:lnTo>
                      <a:lnTo>
                        <a:pt x="32" y="136"/>
                      </a:lnTo>
                      <a:lnTo>
                        <a:pt x="28" y="130"/>
                      </a:lnTo>
                      <a:lnTo>
                        <a:pt x="30" y="116"/>
                      </a:lnTo>
                      <a:lnTo>
                        <a:pt x="36" y="108"/>
                      </a:lnTo>
                      <a:lnTo>
                        <a:pt x="34" y="94"/>
                      </a:lnTo>
                      <a:lnTo>
                        <a:pt x="32" y="84"/>
                      </a:lnTo>
                      <a:lnTo>
                        <a:pt x="58" y="8"/>
                      </a:lnTo>
                      <a:lnTo>
                        <a:pt x="68" y="8"/>
                      </a:lnTo>
                      <a:lnTo>
                        <a:pt x="74" y="22"/>
                      </a:lnTo>
                      <a:lnTo>
                        <a:pt x="82" y="24"/>
                      </a:lnTo>
                      <a:lnTo>
                        <a:pt x="104" y="8"/>
                      </a:lnTo>
                      <a:lnTo>
                        <a:pt x="110" y="8"/>
                      </a:lnTo>
                      <a:lnTo>
                        <a:pt x="110" y="2"/>
                      </a:lnTo>
                      <a:lnTo>
                        <a:pt x="118" y="0"/>
                      </a:lnTo>
                      <a:lnTo>
                        <a:pt x="150" y="16"/>
                      </a:lnTo>
                      <a:lnTo>
                        <a:pt x="180" y="108"/>
                      </a:lnTo>
                      <a:lnTo>
                        <a:pt x="182" y="110"/>
                      </a:lnTo>
                      <a:lnTo>
                        <a:pt x="180" y="114"/>
                      </a:lnTo>
                      <a:lnTo>
                        <a:pt x="184" y="120"/>
                      </a:lnTo>
                      <a:lnTo>
                        <a:pt x="182" y="122"/>
                      </a:lnTo>
                      <a:lnTo>
                        <a:pt x="184" y="130"/>
                      </a:lnTo>
                      <a:lnTo>
                        <a:pt x="188" y="132"/>
                      </a:lnTo>
                      <a:lnTo>
                        <a:pt x="188" y="128"/>
                      </a:lnTo>
                      <a:lnTo>
                        <a:pt x="198" y="132"/>
                      </a:lnTo>
                      <a:lnTo>
                        <a:pt x="208" y="130"/>
                      </a:lnTo>
                      <a:lnTo>
                        <a:pt x="212" y="138"/>
                      </a:lnTo>
                      <a:lnTo>
                        <a:pt x="208" y="142"/>
                      </a:lnTo>
                      <a:lnTo>
                        <a:pt x="214" y="150"/>
                      </a:lnTo>
                      <a:lnTo>
                        <a:pt x="214" y="158"/>
                      </a:lnTo>
                      <a:lnTo>
                        <a:pt x="218" y="166"/>
                      </a:lnTo>
                      <a:lnTo>
                        <a:pt x="226" y="170"/>
                      </a:lnTo>
                      <a:lnTo>
                        <a:pt x="228" y="162"/>
                      </a:lnTo>
                      <a:lnTo>
                        <a:pt x="234" y="162"/>
                      </a:lnTo>
                      <a:lnTo>
                        <a:pt x="238" y="166"/>
                      </a:lnTo>
                      <a:lnTo>
                        <a:pt x="246" y="176"/>
                      </a:lnTo>
                      <a:lnTo>
                        <a:pt x="242" y="184"/>
                      </a:lnTo>
                      <a:lnTo>
                        <a:pt x="256" y="186"/>
                      </a:lnTo>
                      <a:lnTo>
                        <a:pt x="254" y="190"/>
                      </a:lnTo>
                      <a:lnTo>
                        <a:pt x="246" y="204"/>
                      </a:lnTo>
                      <a:lnTo>
                        <a:pt x="240" y="206"/>
                      </a:lnTo>
                      <a:lnTo>
                        <a:pt x="234" y="204"/>
                      </a:lnTo>
                      <a:lnTo>
                        <a:pt x="226" y="216"/>
                      </a:lnTo>
                      <a:lnTo>
                        <a:pt x="224" y="222"/>
                      </a:lnTo>
                      <a:lnTo>
                        <a:pt x="212" y="226"/>
                      </a:lnTo>
                      <a:lnTo>
                        <a:pt x="210" y="228"/>
                      </a:lnTo>
                      <a:lnTo>
                        <a:pt x="210" y="234"/>
                      </a:lnTo>
                      <a:lnTo>
                        <a:pt x="204" y="234"/>
                      </a:lnTo>
                      <a:lnTo>
                        <a:pt x="204" y="232"/>
                      </a:lnTo>
                      <a:lnTo>
                        <a:pt x="204" y="234"/>
                      </a:lnTo>
                      <a:lnTo>
                        <a:pt x="204" y="242"/>
                      </a:lnTo>
                      <a:lnTo>
                        <a:pt x="200" y="244"/>
                      </a:lnTo>
                      <a:lnTo>
                        <a:pt x="196" y="236"/>
                      </a:lnTo>
                      <a:lnTo>
                        <a:pt x="188" y="236"/>
                      </a:lnTo>
                      <a:lnTo>
                        <a:pt x="182" y="244"/>
                      </a:lnTo>
                      <a:lnTo>
                        <a:pt x="178" y="244"/>
                      </a:lnTo>
                      <a:lnTo>
                        <a:pt x="172" y="250"/>
                      </a:lnTo>
                      <a:lnTo>
                        <a:pt x="178" y="260"/>
                      </a:lnTo>
                      <a:lnTo>
                        <a:pt x="174" y="262"/>
                      </a:lnTo>
                      <a:lnTo>
                        <a:pt x="164" y="258"/>
                      </a:lnTo>
                      <a:lnTo>
                        <a:pt x="158" y="262"/>
                      </a:lnTo>
                      <a:lnTo>
                        <a:pt x="156" y="256"/>
                      </a:lnTo>
                      <a:lnTo>
                        <a:pt x="158" y="246"/>
                      </a:lnTo>
                      <a:lnTo>
                        <a:pt x="156" y="242"/>
                      </a:lnTo>
                      <a:lnTo>
                        <a:pt x="152" y="238"/>
                      </a:lnTo>
                      <a:lnTo>
                        <a:pt x="150" y="234"/>
                      </a:lnTo>
                      <a:lnTo>
                        <a:pt x="150" y="238"/>
                      </a:lnTo>
                      <a:lnTo>
                        <a:pt x="154" y="242"/>
                      </a:lnTo>
                      <a:lnTo>
                        <a:pt x="154" y="248"/>
                      </a:lnTo>
                      <a:lnTo>
                        <a:pt x="148" y="256"/>
                      </a:lnTo>
                      <a:lnTo>
                        <a:pt x="150" y="268"/>
                      </a:lnTo>
                      <a:lnTo>
                        <a:pt x="148" y="272"/>
                      </a:lnTo>
                      <a:lnTo>
                        <a:pt x="150" y="288"/>
                      </a:lnTo>
                      <a:lnTo>
                        <a:pt x="144" y="302"/>
                      </a:lnTo>
                      <a:lnTo>
                        <a:pt x="140" y="302"/>
                      </a:lnTo>
                      <a:lnTo>
                        <a:pt x="134" y="296"/>
                      </a:lnTo>
                      <a:lnTo>
                        <a:pt x="132" y="296"/>
                      </a:lnTo>
                      <a:lnTo>
                        <a:pt x="128" y="310"/>
                      </a:lnTo>
                      <a:lnTo>
                        <a:pt x="124" y="314"/>
                      </a:lnTo>
                      <a:lnTo>
                        <a:pt x="120" y="314"/>
                      </a:lnTo>
                      <a:lnTo>
                        <a:pt x="118" y="306"/>
                      </a:lnTo>
                      <a:lnTo>
                        <a:pt x="118" y="298"/>
                      </a:lnTo>
                      <a:lnTo>
                        <a:pt x="116" y="310"/>
                      </a:lnTo>
                      <a:lnTo>
                        <a:pt x="112" y="312"/>
                      </a:lnTo>
                      <a:lnTo>
                        <a:pt x="118" y="322"/>
                      </a:lnTo>
                      <a:lnTo>
                        <a:pt x="118" y="324"/>
                      </a:lnTo>
                      <a:lnTo>
                        <a:pt x="116" y="322"/>
                      </a:lnTo>
                      <a:lnTo>
                        <a:pt x="108" y="304"/>
                      </a:lnTo>
                      <a:lnTo>
                        <a:pt x="108" y="302"/>
                      </a:lnTo>
                      <a:lnTo>
                        <a:pt x="108" y="298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>
                  <a:solidFill>
                    <a:srgbClr val="44546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013" kern="0" dirty="0">
                    <a:solidFill>
                      <a:sysClr val="windowText" lastClr="000000"/>
                    </a:solidFill>
                    <a:latin typeface="Tahoma"/>
                  </a:endParaRPr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64D751BF-38D2-4AAD-B702-9C96EB934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4019" y="2628626"/>
                  <a:ext cx="878681" cy="720328"/>
                </a:xfrm>
                <a:custGeom>
                  <a:avLst/>
                  <a:gdLst>
                    <a:gd name="T0" fmla="*/ 2147483647 w 552"/>
                    <a:gd name="T1" fmla="*/ 2147483647 h 462"/>
                    <a:gd name="T2" fmla="*/ 2147483647 w 552"/>
                    <a:gd name="T3" fmla="*/ 2147483647 h 462"/>
                    <a:gd name="T4" fmla="*/ 2147483647 w 552"/>
                    <a:gd name="T5" fmla="*/ 2147483647 h 462"/>
                    <a:gd name="T6" fmla="*/ 2147483647 w 552"/>
                    <a:gd name="T7" fmla="*/ 2147483647 h 462"/>
                    <a:gd name="T8" fmla="*/ 2147483647 w 552"/>
                    <a:gd name="T9" fmla="*/ 2147483647 h 462"/>
                    <a:gd name="T10" fmla="*/ 2147483647 w 552"/>
                    <a:gd name="T11" fmla="*/ 2147483647 h 462"/>
                    <a:gd name="T12" fmla="*/ 2147483647 w 552"/>
                    <a:gd name="T13" fmla="*/ 2147483647 h 462"/>
                    <a:gd name="T14" fmla="*/ 2147483647 w 552"/>
                    <a:gd name="T15" fmla="*/ 2147483647 h 462"/>
                    <a:gd name="T16" fmla="*/ 2147483647 w 552"/>
                    <a:gd name="T17" fmla="*/ 2147483647 h 462"/>
                    <a:gd name="T18" fmla="*/ 2147483647 w 552"/>
                    <a:gd name="T19" fmla="*/ 2147483647 h 462"/>
                    <a:gd name="T20" fmla="*/ 2147483647 w 552"/>
                    <a:gd name="T21" fmla="*/ 2147483647 h 462"/>
                    <a:gd name="T22" fmla="*/ 2147483647 w 552"/>
                    <a:gd name="T23" fmla="*/ 2147483647 h 462"/>
                    <a:gd name="T24" fmla="*/ 2147483647 w 552"/>
                    <a:gd name="T25" fmla="*/ 2147483647 h 462"/>
                    <a:gd name="T26" fmla="*/ 2147483647 w 552"/>
                    <a:gd name="T27" fmla="*/ 2147483647 h 462"/>
                    <a:gd name="T28" fmla="*/ 2147483647 w 552"/>
                    <a:gd name="T29" fmla="*/ 2147483647 h 462"/>
                    <a:gd name="T30" fmla="*/ 2147483647 w 552"/>
                    <a:gd name="T31" fmla="*/ 2147483647 h 462"/>
                    <a:gd name="T32" fmla="*/ 2147483647 w 552"/>
                    <a:gd name="T33" fmla="*/ 2147483647 h 462"/>
                    <a:gd name="T34" fmla="*/ 2147483647 w 552"/>
                    <a:gd name="T35" fmla="*/ 2147483647 h 462"/>
                    <a:gd name="T36" fmla="*/ 2147483647 w 552"/>
                    <a:gd name="T37" fmla="*/ 2147483647 h 462"/>
                    <a:gd name="T38" fmla="*/ 2147483647 w 552"/>
                    <a:gd name="T39" fmla="*/ 2147483647 h 462"/>
                    <a:gd name="T40" fmla="*/ 2147483647 w 552"/>
                    <a:gd name="T41" fmla="*/ 2147483647 h 462"/>
                    <a:gd name="T42" fmla="*/ 2147483647 w 552"/>
                    <a:gd name="T43" fmla="*/ 2147483647 h 462"/>
                    <a:gd name="T44" fmla="*/ 2147483647 w 552"/>
                    <a:gd name="T45" fmla="*/ 2147483647 h 462"/>
                    <a:gd name="T46" fmla="*/ 2147483647 w 552"/>
                    <a:gd name="T47" fmla="*/ 2147483647 h 462"/>
                    <a:gd name="T48" fmla="*/ 2147483647 w 552"/>
                    <a:gd name="T49" fmla="*/ 2147483647 h 462"/>
                    <a:gd name="T50" fmla="*/ 2147483647 w 552"/>
                    <a:gd name="T51" fmla="*/ 2147483647 h 462"/>
                    <a:gd name="T52" fmla="*/ 2147483647 w 552"/>
                    <a:gd name="T53" fmla="*/ 2147483647 h 462"/>
                    <a:gd name="T54" fmla="*/ 2147483647 w 552"/>
                    <a:gd name="T55" fmla="*/ 2147483647 h 462"/>
                    <a:gd name="T56" fmla="*/ 2147483647 w 552"/>
                    <a:gd name="T57" fmla="*/ 2147483647 h 462"/>
                    <a:gd name="T58" fmla="*/ 2147483647 w 552"/>
                    <a:gd name="T59" fmla="*/ 2147483647 h 462"/>
                    <a:gd name="T60" fmla="*/ 2147483647 w 552"/>
                    <a:gd name="T61" fmla="*/ 2147483647 h 462"/>
                    <a:gd name="T62" fmla="*/ 2147483647 w 552"/>
                    <a:gd name="T63" fmla="*/ 2147483647 h 462"/>
                    <a:gd name="T64" fmla="*/ 2147483647 w 552"/>
                    <a:gd name="T65" fmla="*/ 2147483647 h 462"/>
                    <a:gd name="T66" fmla="*/ 2147483647 w 552"/>
                    <a:gd name="T67" fmla="*/ 2147483647 h 462"/>
                    <a:gd name="T68" fmla="*/ 2147483647 w 552"/>
                    <a:gd name="T69" fmla="*/ 2147483647 h 462"/>
                    <a:gd name="T70" fmla="*/ 2147483647 w 552"/>
                    <a:gd name="T71" fmla="*/ 2147483647 h 462"/>
                    <a:gd name="T72" fmla="*/ 2147483647 w 552"/>
                    <a:gd name="T73" fmla="*/ 2147483647 h 462"/>
                    <a:gd name="T74" fmla="*/ 2147483647 w 552"/>
                    <a:gd name="T75" fmla="*/ 2147483647 h 462"/>
                    <a:gd name="T76" fmla="*/ 2147483647 w 552"/>
                    <a:gd name="T77" fmla="*/ 2147483647 h 462"/>
                    <a:gd name="T78" fmla="*/ 2147483647 w 552"/>
                    <a:gd name="T79" fmla="*/ 2147483647 h 462"/>
                    <a:gd name="T80" fmla="*/ 2147483647 w 552"/>
                    <a:gd name="T81" fmla="*/ 2147483647 h 462"/>
                    <a:gd name="T82" fmla="*/ 2147483647 w 552"/>
                    <a:gd name="T83" fmla="*/ 2147483647 h 462"/>
                    <a:gd name="T84" fmla="*/ 2147483647 w 552"/>
                    <a:gd name="T85" fmla="*/ 2147483647 h 462"/>
                    <a:gd name="T86" fmla="*/ 2147483647 w 552"/>
                    <a:gd name="T87" fmla="*/ 2147483647 h 462"/>
                    <a:gd name="T88" fmla="*/ 2147483647 w 552"/>
                    <a:gd name="T89" fmla="*/ 2147483647 h 462"/>
                    <a:gd name="T90" fmla="*/ 2147483647 w 552"/>
                    <a:gd name="T91" fmla="*/ 2147483647 h 462"/>
                    <a:gd name="T92" fmla="*/ 2147483647 w 552"/>
                    <a:gd name="T93" fmla="*/ 2147483647 h 462"/>
                    <a:gd name="T94" fmla="*/ 2147483647 w 552"/>
                    <a:gd name="T95" fmla="*/ 2147483647 h 462"/>
                    <a:gd name="T96" fmla="*/ 2147483647 w 552"/>
                    <a:gd name="T97" fmla="*/ 2147483647 h 462"/>
                    <a:gd name="T98" fmla="*/ 2147483647 w 552"/>
                    <a:gd name="T99" fmla="*/ 2147483647 h 462"/>
                    <a:gd name="T100" fmla="*/ 2147483647 w 552"/>
                    <a:gd name="T101" fmla="*/ 2147483647 h 462"/>
                    <a:gd name="T102" fmla="*/ 2147483647 w 552"/>
                    <a:gd name="T103" fmla="*/ 2147483647 h 462"/>
                    <a:gd name="T104" fmla="*/ 2147483647 w 552"/>
                    <a:gd name="T105" fmla="*/ 2147483647 h 462"/>
                    <a:gd name="T106" fmla="*/ 2147483647 w 552"/>
                    <a:gd name="T107" fmla="*/ 2147483647 h 462"/>
                    <a:gd name="T108" fmla="*/ 2147483647 w 552"/>
                    <a:gd name="T109" fmla="*/ 2147483647 h 462"/>
                    <a:gd name="T110" fmla="*/ 2147483647 w 552"/>
                    <a:gd name="T111" fmla="*/ 2147483647 h 462"/>
                    <a:gd name="T112" fmla="*/ 2147483647 w 552"/>
                    <a:gd name="T113" fmla="*/ 2147483647 h 462"/>
                    <a:gd name="T114" fmla="*/ 2147483647 w 552"/>
                    <a:gd name="T115" fmla="*/ 2147483647 h 462"/>
                    <a:gd name="T116" fmla="*/ 2147483647 w 552"/>
                    <a:gd name="T117" fmla="*/ 2147483647 h 462"/>
                    <a:gd name="T118" fmla="*/ 2147483647 w 552"/>
                    <a:gd name="T119" fmla="*/ 2147483647 h 462"/>
                    <a:gd name="T120" fmla="*/ 2147483647 w 552"/>
                    <a:gd name="T121" fmla="*/ 2147483647 h 462"/>
                    <a:gd name="T122" fmla="*/ 2147483647 w 552"/>
                    <a:gd name="T123" fmla="*/ 2147483647 h 462"/>
                    <a:gd name="T124" fmla="*/ 2147483647 w 552"/>
                    <a:gd name="T125" fmla="*/ 2147483647 h 4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52"/>
                    <a:gd name="T190" fmla="*/ 0 h 462"/>
                    <a:gd name="T191" fmla="*/ 552 w 552"/>
                    <a:gd name="T192" fmla="*/ 462 h 46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52" h="462">
                      <a:moveTo>
                        <a:pt x="174" y="394"/>
                      </a:moveTo>
                      <a:lnTo>
                        <a:pt x="124" y="380"/>
                      </a:lnTo>
                      <a:lnTo>
                        <a:pt x="66" y="362"/>
                      </a:lnTo>
                      <a:lnTo>
                        <a:pt x="48" y="356"/>
                      </a:lnTo>
                      <a:lnTo>
                        <a:pt x="30" y="352"/>
                      </a:lnTo>
                      <a:lnTo>
                        <a:pt x="4" y="346"/>
                      </a:lnTo>
                      <a:lnTo>
                        <a:pt x="0" y="334"/>
                      </a:lnTo>
                      <a:lnTo>
                        <a:pt x="0" y="320"/>
                      </a:lnTo>
                      <a:lnTo>
                        <a:pt x="2" y="304"/>
                      </a:lnTo>
                      <a:lnTo>
                        <a:pt x="8" y="294"/>
                      </a:lnTo>
                      <a:lnTo>
                        <a:pt x="8" y="288"/>
                      </a:lnTo>
                      <a:lnTo>
                        <a:pt x="4" y="270"/>
                      </a:lnTo>
                      <a:lnTo>
                        <a:pt x="12" y="260"/>
                      </a:lnTo>
                      <a:lnTo>
                        <a:pt x="26" y="236"/>
                      </a:lnTo>
                      <a:lnTo>
                        <a:pt x="26" y="232"/>
                      </a:lnTo>
                      <a:lnTo>
                        <a:pt x="38" y="220"/>
                      </a:lnTo>
                      <a:lnTo>
                        <a:pt x="46" y="212"/>
                      </a:lnTo>
                      <a:lnTo>
                        <a:pt x="54" y="190"/>
                      </a:lnTo>
                      <a:lnTo>
                        <a:pt x="68" y="158"/>
                      </a:lnTo>
                      <a:lnTo>
                        <a:pt x="82" y="126"/>
                      </a:lnTo>
                      <a:lnTo>
                        <a:pt x="84" y="112"/>
                      </a:lnTo>
                      <a:lnTo>
                        <a:pt x="94" y="96"/>
                      </a:lnTo>
                      <a:lnTo>
                        <a:pt x="102" y="76"/>
                      </a:lnTo>
                      <a:lnTo>
                        <a:pt x="108" y="60"/>
                      </a:lnTo>
                      <a:lnTo>
                        <a:pt x="110" y="58"/>
                      </a:lnTo>
                      <a:lnTo>
                        <a:pt x="112" y="62"/>
                      </a:lnTo>
                      <a:lnTo>
                        <a:pt x="114" y="60"/>
                      </a:lnTo>
                      <a:lnTo>
                        <a:pt x="110" y="52"/>
                      </a:lnTo>
                      <a:lnTo>
                        <a:pt x="114" y="40"/>
                      </a:lnTo>
                      <a:lnTo>
                        <a:pt x="114" y="34"/>
                      </a:lnTo>
                      <a:lnTo>
                        <a:pt x="118" y="28"/>
                      </a:lnTo>
                      <a:lnTo>
                        <a:pt x="116" y="20"/>
                      </a:lnTo>
                      <a:lnTo>
                        <a:pt x="124" y="16"/>
                      </a:lnTo>
                      <a:lnTo>
                        <a:pt x="126" y="0"/>
                      </a:lnTo>
                      <a:lnTo>
                        <a:pt x="132" y="10"/>
                      </a:lnTo>
                      <a:lnTo>
                        <a:pt x="136" y="8"/>
                      </a:lnTo>
                      <a:lnTo>
                        <a:pt x="136" y="4"/>
                      </a:lnTo>
                      <a:lnTo>
                        <a:pt x="138" y="2"/>
                      </a:lnTo>
                      <a:lnTo>
                        <a:pt x="140" y="6"/>
                      </a:lnTo>
                      <a:lnTo>
                        <a:pt x="142" y="6"/>
                      </a:lnTo>
                      <a:lnTo>
                        <a:pt x="154" y="4"/>
                      </a:lnTo>
                      <a:lnTo>
                        <a:pt x="158" y="16"/>
                      </a:lnTo>
                      <a:lnTo>
                        <a:pt x="162" y="16"/>
                      </a:lnTo>
                      <a:lnTo>
                        <a:pt x="164" y="18"/>
                      </a:lnTo>
                      <a:lnTo>
                        <a:pt x="170" y="16"/>
                      </a:lnTo>
                      <a:lnTo>
                        <a:pt x="172" y="16"/>
                      </a:lnTo>
                      <a:lnTo>
                        <a:pt x="174" y="16"/>
                      </a:lnTo>
                      <a:lnTo>
                        <a:pt x="176" y="20"/>
                      </a:lnTo>
                      <a:lnTo>
                        <a:pt x="182" y="24"/>
                      </a:lnTo>
                      <a:lnTo>
                        <a:pt x="184" y="30"/>
                      </a:lnTo>
                      <a:lnTo>
                        <a:pt x="186" y="34"/>
                      </a:lnTo>
                      <a:lnTo>
                        <a:pt x="186" y="40"/>
                      </a:lnTo>
                      <a:lnTo>
                        <a:pt x="186" y="46"/>
                      </a:lnTo>
                      <a:lnTo>
                        <a:pt x="186" y="48"/>
                      </a:lnTo>
                      <a:lnTo>
                        <a:pt x="186" y="50"/>
                      </a:lnTo>
                      <a:lnTo>
                        <a:pt x="184" y="54"/>
                      </a:lnTo>
                      <a:lnTo>
                        <a:pt x="186" y="58"/>
                      </a:lnTo>
                      <a:lnTo>
                        <a:pt x="184" y="60"/>
                      </a:lnTo>
                      <a:lnTo>
                        <a:pt x="182" y="66"/>
                      </a:lnTo>
                      <a:lnTo>
                        <a:pt x="186" y="68"/>
                      </a:lnTo>
                      <a:lnTo>
                        <a:pt x="188" y="74"/>
                      </a:lnTo>
                      <a:lnTo>
                        <a:pt x="192" y="76"/>
                      </a:lnTo>
                      <a:lnTo>
                        <a:pt x="200" y="80"/>
                      </a:lnTo>
                      <a:lnTo>
                        <a:pt x="204" y="80"/>
                      </a:lnTo>
                      <a:lnTo>
                        <a:pt x="206" y="82"/>
                      </a:lnTo>
                      <a:lnTo>
                        <a:pt x="208" y="84"/>
                      </a:lnTo>
                      <a:lnTo>
                        <a:pt x="220" y="82"/>
                      </a:lnTo>
                      <a:lnTo>
                        <a:pt x="224" y="82"/>
                      </a:lnTo>
                      <a:lnTo>
                        <a:pt x="228" y="80"/>
                      </a:lnTo>
                      <a:lnTo>
                        <a:pt x="232" y="80"/>
                      </a:lnTo>
                      <a:lnTo>
                        <a:pt x="234" y="80"/>
                      </a:lnTo>
                      <a:lnTo>
                        <a:pt x="238" y="78"/>
                      </a:lnTo>
                      <a:lnTo>
                        <a:pt x="242" y="80"/>
                      </a:lnTo>
                      <a:lnTo>
                        <a:pt x="246" y="80"/>
                      </a:lnTo>
                      <a:lnTo>
                        <a:pt x="254" y="82"/>
                      </a:lnTo>
                      <a:lnTo>
                        <a:pt x="260" y="84"/>
                      </a:lnTo>
                      <a:lnTo>
                        <a:pt x="262" y="84"/>
                      </a:lnTo>
                      <a:lnTo>
                        <a:pt x="264" y="84"/>
                      </a:lnTo>
                      <a:lnTo>
                        <a:pt x="268" y="86"/>
                      </a:lnTo>
                      <a:lnTo>
                        <a:pt x="268" y="90"/>
                      </a:lnTo>
                      <a:lnTo>
                        <a:pt x="274" y="92"/>
                      </a:lnTo>
                      <a:lnTo>
                        <a:pt x="274" y="96"/>
                      </a:lnTo>
                      <a:lnTo>
                        <a:pt x="278" y="96"/>
                      </a:lnTo>
                      <a:lnTo>
                        <a:pt x="280" y="94"/>
                      </a:lnTo>
                      <a:lnTo>
                        <a:pt x="282" y="94"/>
                      </a:lnTo>
                      <a:lnTo>
                        <a:pt x="288" y="96"/>
                      </a:lnTo>
                      <a:lnTo>
                        <a:pt x="290" y="96"/>
                      </a:lnTo>
                      <a:lnTo>
                        <a:pt x="290" y="98"/>
                      </a:lnTo>
                      <a:lnTo>
                        <a:pt x="294" y="96"/>
                      </a:lnTo>
                      <a:lnTo>
                        <a:pt x="306" y="96"/>
                      </a:lnTo>
                      <a:lnTo>
                        <a:pt x="308" y="94"/>
                      </a:lnTo>
                      <a:lnTo>
                        <a:pt x="310" y="94"/>
                      </a:lnTo>
                      <a:lnTo>
                        <a:pt x="312" y="94"/>
                      </a:lnTo>
                      <a:lnTo>
                        <a:pt x="314" y="98"/>
                      </a:lnTo>
                      <a:lnTo>
                        <a:pt x="320" y="100"/>
                      </a:lnTo>
                      <a:lnTo>
                        <a:pt x="328" y="100"/>
                      </a:lnTo>
                      <a:lnTo>
                        <a:pt x="334" y="104"/>
                      </a:lnTo>
                      <a:lnTo>
                        <a:pt x="338" y="98"/>
                      </a:lnTo>
                      <a:lnTo>
                        <a:pt x="342" y="98"/>
                      </a:lnTo>
                      <a:lnTo>
                        <a:pt x="346" y="98"/>
                      </a:lnTo>
                      <a:lnTo>
                        <a:pt x="356" y="98"/>
                      </a:lnTo>
                      <a:lnTo>
                        <a:pt x="358" y="98"/>
                      </a:lnTo>
                      <a:lnTo>
                        <a:pt x="368" y="98"/>
                      </a:lnTo>
                      <a:lnTo>
                        <a:pt x="372" y="96"/>
                      </a:lnTo>
                      <a:lnTo>
                        <a:pt x="374" y="96"/>
                      </a:lnTo>
                      <a:lnTo>
                        <a:pt x="380" y="98"/>
                      </a:lnTo>
                      <a:lnTo>
                        <a:pt x="384" y="98"/>
                      </a:lnTo>
                      <a:lnTo>
                        <a:pt x="386" y="98"/>
                      </a:lnTo>
                      <a:lnTo>
                        <a:pt x="390" y="98"/>
                      </a:lnTo>
                      <a:lnTo>
                        <a:pt x="398" y="100"/>
                      </a:lnTo>
                      <a:lnTo>
                        <a:pt x="400" y="100"/>
                      </a:lnTo>
                      <a:lnTo>
                        <a:pt x="406" y="98"/>
                      </a:lnTo>
                      <a:lnTo>
                        <a:pt x="412" y="96"/>
                      </a:lnTo>
                      <a:lnTo>
                        <a:pt x="470" y="110"/>
                      </a:lnTo>
                      <a:lnTo>
                        <a:pt x="470" y="112"/>
                      </a:lnTo>
                      <a:lnTo>
                        <a:pt x="492" y="116"/>
                      </a:lnTo>
                      <a:lnTo>
                        <a:pt x="500" y="120"/>
                      </a:lnTo>
                      <a:lnTo>
                        <a:pt x="534" y="126"/>
                      </a:lnTo>
                      <a:lnTo>
                        <a:pt x="534" y="128"/>
                      </a:lnTo>
                      <a:lnTo>
                        <a:pt x="536" y="136"/>
                      </a:lnTo>
                      <a:lnTo>
                        <a:pt x="538" y="140"/>
                      </a:lnTo>
                      <a:lnTo>
                        <a:pt x="538" y="142"/>
                      </a:lnTo>
                      <a:lnTo>
                        <a:pt x="542" y="144"/>
                      </a:lnTo>
                      <a:lnTo>
                        <a:pt x="546" y="146"/>
                      </a:lnTo>
                      <a:lnTo>
                        <a:pt x="550" y="152"/>
                      </a:lnTo>
                      <a:lnTo>
                        <a:pt x="550" y="156"/>
                      </a:lnTo>
                      <a:lnTo>
                        <a:pt x="550" y="158"/>
                      </a:lnTo>
                      <a:lnTo>
                        <a:pt x="552" y="166"/>
                      </a:lnTo>
                      <a:lnTo>
                        <a:pt x="550" y="168"/>
                      </a:lnTo>
                      <a:lnTo>
                        <a:pt x="546" y="174"/>
                      </a:lnTo>
                      <a:lnTo>
                        <a:pt x="542" y="176"/>
                      </a:lnTo>
                      <a:lnTo>
                        <a:pt x="536" y="186"/>
                      </a:lnTo>
                      <a:lnTo>
                        <a:pt x="534" y="190"/>
                      </a:lnTo>
                      <a:lnTo>
                        <a:pt x="526" y="202"/>
                      </a:lnTo>
                      <a:lnTo>
                        <a:pt x="524" y="204"/>
                      </a:lnTo>
                      <a:lnTo>
                        <a:pt x="522" y="206"/>
                      </a:lnTo>
                      <a:lnTo>
                        <a:pt x="518" y="210"/>
                      </a:lnTo>
                      <a:lnTo>
                        <a:pt x="518" y="212"/>
                      </a:lnTo>
                      <a:lnTo>
                        <a:pt x="518" y="214"/>
                      </a:lnTo>
                      <a:lnTo>
                        <a:pt x="518" y="216"/>
                      </a:lnTo>
                      <a:lnTo>
                        <a:pt x="518" y="218"/>
                      </a:lnTo>
                      <a:lnTo>
                        <a:pt x="516" y="222"/>
                      </a:lnTo>
                      <a:lnTo>
                        <a:pt x="512" y="222"/>
                      </a:lnTo>
                      <a:lnTo>
                        <a:pt x="510" y="226"/>
                      </a:lnTo>
                      <a:lnTo>
                        <a:pt x="508" y="230"/>
                      </a:lnTo>
                      <a:lnTo>
                        <a:pt x="502" y="230"/>
                      </a:lnTo>
                      <a:lnTo>
                        <a:pt x="500" y="234"/>
                      </a:lnTo>
                      <a:lnTo>
                        <a:pt x="492" y="244"/>
                      </a:lnTo>
                      <a:lnTo>
                        <a:pt x="492" y="246"/>
                      </a:lnTo>
                      <a:lnTo>
                        <a:pt x="488" y="248"/>
                      </a:lnTo>
                      <a:lnTo>
                        <a:pt x="488" y="250"/>
                      </a:lnTo>
                      <a:lnTo>
                        <a:pt x="486" y="250"/>
                      </a:lnTo>
                      <a:lnTo>
                        <a:pt x="486" y="256"/>
                      </a:lnTo>
                      <a:lnTo>
                        <a:pt x="482" y="258"/>
                      </a:lnTo>
                      <a:lnTo>
                        <a:pt x="486" y="262"/>
                      </a:lnTo>
                      <a:lnTo>
                        <a:pt x="482" y="264"/>
                      </a:lnTo>
                      <a:lnTo>
                        <a:pt x="482" y="266"/>
                      </a:lnTo>
                      <a:lnTo>
                        <a:pt x="486" y="270"/>
                      </a:lnTo>
                      <a:lnTo>
                        <a:pt x="486" y="272"/>
                      </a:lnTo>
                      <a:lnTo>
                        <a:pt x="488" y="270"/>
                      </a:lnTo>
                      <a:lnTo>
                        <a:pt x="490" y="270"/>
                      </a:lnTo>
                      <a:lnTo>
                        <a:pt x="490" y="272"/>
                      </a:lnTo>
                      <a:lnTo>
                        <a:pt x="492" y="274"/>
                      </a:lnTo>
                      <a:lnTo>
                        <a:pt x="492" y="272"/>
                      </a:lnTo>
                      <a:lnTo>
                        <a:pt x="494" y="274"/>
                      </a:lnTo>
                      <a:lnTo>
                        <a:pt x="496" y="276"/>
                      </a:lnTo>
                      <a:lnTo>
                        <a:pt x="494" y="278"/>
                      </a:lnTo>
                      <a:lnTo>
                        <a:pt x="500" y="280"/>
                      </a:lnTo>
                      <a:lnTo>
                        <a:pt x="500" y="282"/>
                      </a:lnTo>
                      <a:lnTo>
                        <a:pt x="494" y="288"/>
                      </a:lnTo>
                      <a:lnTo>
                        <a:pt x="492" y="288"/>
                      </a:lnTo>
                      <a:lnTo>
                        <a:pt x="494" y="294"/>
                      </a:lnTo>
                      <a:lnTo>
                        <a:pt x="492" y="296"/>
                      </a:lnTo>
                      <a:lnTo>
                        <a:pt x="490" y="302"/>
                      </a:lnTo>
                      <a:lnTo>
                        <a:pt x="490" y="306"/>
                      </a:lnTo>
                      <a:lnTo>
                        <a:pt x="488" y="306"/>
                      </a:lnTo>
                      <a:lnTo>
                        <a:pt x="486" y="306"/>
                      </a:lnTo>
                      <a:lnTo>
                        <a:pt x="486" y="308"/>
                      </a:lnTo>
                      <a:lnTo>
                        <a:pt x="482" y="310"/>
                      </a:lnTo>
                      <a:lnTo>
                        <a:pt x="482" y="316"/>
                      </a:lnTo>
                      <a:lnTo>
                        <a:pt x="482" y="320"/>
                      </a:lnTo>
                      <a:lnTo>
                        <a:pt x="450" y="462"/>
                      </a:lnTo>
                      <a:lnTo>
                        <a:pt x="376" y="446"/>
                      </a:lnTo>
                      <a:lnTo>
                        <a:pt x="308" y="430"/>
                      </a:lnTo>
                      <a:lnTo>
                        <a:pt x="306" y="428"/>
                      </a:lnTo>
                      <a:lnTo>
                        <a:pt x="264" y="418"/>
                      </a:lnTo>
                      <a:lnTo>
                        <a:pt x="212" y="404"/>
                      </a:lnTo>
                      <a:lnTo>
                        <a:pt x="174" y="39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44546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013" kern="0" dirty="0">
                    <a:solidFill>
                      <a:sysClr val="windowText" lastClr="000000"/>
                    </a:solidFill>
                    <a:latin typeface="Tahoma"/>
                  </a:endParaRPr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C318CF21-1CB9-45E8-8BF6-31B38C19B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4019" y="2628626"/>
                  <a:ext cx="878681" cy="720328"/>
                </a:xfrm>
                <a:custGeom>
                  <a:avLst/>
                  <a:gdLst>
                    <a:gd name="T0" fmla="*/ 2147483647 w 552"/>
                    <a:gd name="T1" fmla="*/ 2147483647 h 462"/>
                    <a:gd name="T2" fmla="*/ 2147483647 w 552"/>
                    <a:gd name="T3" fmla="*/ 2147483647 h 462"/>
                    <a:gd name="T4" fmla="*/ 2147483647 w 552"/>
                    <a:gd name="T5" fmla="*/ 2147483647 h 462"/>
                    <a:gd name="T6" fmla="*/ 2147483647 w 552"/>
                    <a:gd name="T7" fmla="*/ 2147483647 h 462"/>
                    <a:gd name="T8" fmla="*/ 2147483647 w 552"/>
                    <a:gd name="T9" fmla="*/ 2147483647 h 462"/>
                    <a:gd name="T10" fmla="*/ 2147483647 w 552"/>
                    <a:gd name="T11" fmla="*/ 2147483647 h 462"/>
                    <a:gd name="T12" fmla="*/ 2147483647 w 552"/>
                    <a:gd name="T13" fmla="*/ 2147483647 h 462"/>
                    <a:gd name="T14" fmla="*/ 2147483647 w 552"/>
                    <a:gd name="T15" fmla="*/ 2147483647 h 462"/>
                    <a:gd name="T16" fmla="*/ 2147483647 w 552"/>
                    <a:gd name="T17" fmla="*/ 2147483647 h 462"/>
                    <a:gd name="T18" fmla="*/ 2147483647 w 552"/>
                    <a:gd name="T19" fmla="*/ 2147483647 h 462"/>
                    <a:gd name="T20" fmla="*/ 2147483647 w 552"/>
                    <a:gd name="T21" fmla="*/ 2147483647 h 462"/>
                    <a:gd name="T22" fmla="*/ 2147483647 w 552"/>
                    <a:gd name="T23" fmla="*/ 2147483647 h 462"/>
                    <a:gd name="T24" fmla="*/ 2147483647 w 552"/>
                    <a:gd name="T25" fmla="*/ 2147483647 h 462"/>
                    <a:gd name="T26" fmla="*/ 2147483647 w 552"/>
                    <a:gd name="T27" fmla="*/ 2147483647 h 462"/>
                    <a:gd name="T28" fmla="*/ 2147483647 w 552"/>
                    <a:gd name="T29" fmla="*/ 2147483647 h 462"/>
                    <a:gd name="T30" fmla="*/ 2147483647 w 552"/>
                    <a:gd name="T31" fmla="*/ 2147483647 h 462"/>
                    <a:gd name="T32" fmla="*/ 2147483647 w 552"/>
                    <a:gd name="T33" fmla="*/ 2147483647 h 462"/>
                    <a:gd name="T34" fmla="*/ 2147483647 w 552"/>
                    <a:gd name="T35" fmla="*/ 2147483647 h 462"/>
                    <a:gd name="T36" fmla="*/ 2147483647 w 552"/>
                    <a:gd name="T37" fmla="*/ 2147483647 h 462"/>
                    <a:gd name="T38" fmla="*/ 2147483647 w 552"/>
                    <a:gd name="T39" fmla="*/ 2147483647 h 462"/>
                    <a:gd name="T40" fmla="*/ 2147483647 w 552"/>
                    <a:gd name="T41" fmla="*/ 2147483647 h 462"/>
                    <a:gd name="T42" fmla="*/ 2147483647 w 552"/>
                    <a:gd name="T43" fmla="*/ 2147483647 h 462"/>
                    <a:gd name="T44" fmla="*/ 2147483647 w 552"/>
                    <a:gd name="T45" fmla="*/ 2147483647 h 462"/>
                    <a:gd name="T46" fmla="*/ 2147483647 w 552"/>
                    <a:gd name="T47" fmla="*/ 2147483647 h 462"/>
                    <a:gd name="T48" fmla="*/ 2147483647 w 552"/>
                    <a:gd name="T49" fmla="*/ 2147483647 h 462"/>
                    <a:gd name="T50" fmla="*/ 2147483647 w 552"/>
                    <a:gd name="T51" fmla="*/ 2147483647 h 462"/>
                    <a:gd name="T52" fmla="*/ 2147483647 w 552"/>
                    <a:gd name="T53" fmla="*/ 2147483647 h 462"/>
                    <a:gd name="T54" fmla="*/ 2147483647 w 552"/>
                    <a:gd name="T55" fmla="*/ 2147483647 h 462"/>
                    <a:gd name="T56" fmla="*/ 2147483647 w 552"/>
                    <a:gd name="T57" fmla="*/ 2147483647 h 462"/>
                    <a:gd name="T58" fmla="*/ 2147483647 w 552"/>
                    <a:gd name="T59" fmla="*/ 2147483647 h 462"/>
                    <a:gd name="T60" fmla="*/ 2147483647 w 552"/>
                    <a:gd name="T61" fmla="*/ 2147483647 h 462"/>
                    <a:gd name="T62" fmla="*/ 2147483647 w 552"/>
                    <a:gd name="T63" fmla="*/ 2147483647 h 462"/>
                    <a:gd name="T64" fmla="*/ 2147483647 w 552"/>
                    <a:gd name="T65" fmla="*/ 2147483647 h 462"/>
                    <a:gd name="T66" fmla="*/ 2147483647 w 552"/>
                    <a:gd name="T67" fmla="*/ 2147483647 h 462"/>
                    <a:gd name="T68" fmla="*/ 2147483647 w 552"/>
                    <a:gd name="T69" fmla="*/ 2147483647 h 462"/>
                    <a:gd name="T70" fmla="*/ 2147483647 w 552"/>
                    <a:gd name="T71" fmla="*/ 2147483647 h 462"/>
                    <a:gd name="T72" fmla="*/ 2147483647 w 552"/>
                    <a:gd name="T73" fmla="*/ 2147483647 h 462"/>
                    <a:gd name="T74" fmla="*/ 2147483647 w 552"/>
                    <a:gd name="T75" fmla="*/ 2147483647 h 462"/>
                    <a:gd name="T76" fmla="*/ 2147483647 w 552"/>
                    <a:gd name="T77" fmla="*/ 2147483647 h 462"/>
                    <a:gd name="T78" fmla="*/ 2147483647 w 552"/>
                    <a:gd name="T79" fmla="*/ 2147483647 h 462"/>
                    <a:gd name="T80" fmla="*/ 2147483647 w 552"/>
                    <a:gd name="T81" fmla="*/ 2147483647 h 462"/>
                    <a:gd name="T82" fmla="*/ 2147483647 w 552"/>
                    <a:gd name="T83" fmla="*/ 2147483647 h 462"/>
                    <a:gd name="T84" fmla="*/ 2147483647 w 552"/>
                    <a:gd name="T85" fmla="*/ 2147483647 h 462"/>
                    <a:gd name="T86" fmla="*/ 2147483647 w 552"/>
                    <a:gd name="T87" fmla="*/ 2147483647 h 462"/>
                    <a:gd name="T88" fmla="*/ 2147483647 w 552"/>
                    <a:gd name="T89" fmla="*/ 2147483647 h 462"/>
                    <a:gd name="T90" fmla="*/ 2147483647 w 552"/>
                    <a:gd name="T91" fmla="*/ 2147483647 h 462"/>
                    <a:gd name="T92" fmla="*/ 2147483647 w 552"/>
                    <a:gd name="T93" fmla="*/ 2147483647 h 462"/>
                    <a:gd name="T94" fmla="*/ 2147483647 w 552"/>
                    <a:gd name="T95" fmla="*/ 2147483647 h 462"/>
                    <a:gd name="T96" fmla="*/ 2147483647 w 552"/>
                    <a:gd name="T97" fmla="*/ 2147483647 h 462"/>
                    <a:gd name="T98" fmla="*/ 2147483647 w 552"/>
                    <a:gd name="T99" fmla="*/ 2147483647 h 462"/>
                    <a:gd name="T100" fmla="*/ 2147483647 w 552"/>
                    <a:gd name="T101" fmla="*/ 2147483647 h 462"/>
                    <a:gd name="T102" fmla="*/ 2147483647 w 552"/>
                    <a:gd name="T103" fmla="*/ 2147483647 h 462"/>
                    <a:gd name="T104" fmla="*/ 2147483647 w 552"/>
                    <a:gd name="T105" fmla="*/ 2147483647 h 462"/>
                    <a:gd name="T106" fmla="*/ 2147483647 w 552"/>
                    <a:gd name="T107" fmla="*/ 2147483647 h 462"/>
                    <a:gd name="T108" fmla="*/ 2147483647 w 552"/>
                    <a:gd name="T109" fmla="*/ 2147483647 h 462"/>
                    <a:gd name="T110" fmla="*/ 2147483647 w 552"/>
                    <a:gd name="T111" fmla="*/ 2147483647 h 462"/>
                    <a:gd name="T112" fmla="*/ 2147483647 w 552"/>
                    <a:gd name="T113" fmla="*/ 2147483647 h 462"/>
                    <a:gd name="T114" fmla="*/ 2147483647 w 552"/>
                    <a:gd name="T115" fmla="*/ 2147483647 h 462"/>
                    <a:gd name="T116" fmla="*/ 2147483647 w 552"/>
                    <a:gd name="T117" fmla="*/ 2147483647 h 462"/>
                    <a:gd name="T118" fmla="*/ 2147483647 w 552"/>
                    <a:gd name="T119" fmla="*/ 2147483647 h 462"/>
                    <a:gd name="T120" fmla="*/ 2147483647 w 552"/>
                    <a:gd name="T121" fmla="*/ 2147483647 h 462"/>
                    <a:gd name="T122" fmla="*/ 2147483647 w 552"/>
                    <a:gd name="T123" fmla="*/ 2147483647 h 46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52"/>
                    <a:gd name="T187" fmla="*/ 0 h 462"/>
                    <a:gd name="T188" fmla="*/ 552 w 552"/>
                    <a:gd name="T189" fmla="*/ 462 h 46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52" h="462">
                      <a:moveTo>
                        <a:pt x="174" y="394"/>
                      </a:moveTo>
                      <a:lnTo>
                        <a:pt x="124" y="380"/>
                      </a:lnTo>
                      <a:lnTo>
                        <a:pt x="66" y="362"/>
                      </a:lnTo>
                      <a:lnTo>
                        <a:pt x="48" y="356"/>
                      </a:lnTo>
                      <a:lnTo>
                        <a:pt x="30" y="352"/>
                      </a:lnTo>
                      <a:lnTo>
                        <a:pt x="4" y="346"/>
                      </a:lnTo>
                      <a:lnTo>
                        <a:pt x="0" y="334"/>
                      </a:lnTo>
                      <a:lnTo>
                        <a:pt x="0" y="320"/>
                      </a:lnTo>
                      <a:lnTo>
                        <a:pt x="2" y="304"/>
                      </a:lnTo>
                      <a:lnTo>
                        <a:pt x="8" y="294"/>
                      </a:lnTo>
                      <a:lnTo>
                        <a:pt x="8" y="288"/>
                      </a:lnTo>
                      <a:lnTo>
                        <a:pt x="4" y="270"/>
                      </a:lnTo>
                      <a:lnTo>
                        <a:pt x="12" y="260"/>
                      </a:lnTo>
                      <a:lnTo>
                        <a:pt x="26" y="236"/>
                      </a:lnTo>
                      <a:lnTo>
                        <a:pt x="26" y="232"/>
                      </a:lnTo>
                      <a:lnTo>
                        <a:pt x="38" y="220"/>
                      </a:lnTo>
                      <a:lnTo>
                        <a:pt x="46" y="212"/>
                      </a:lnTo>
                      <a:lnTo>
                        <a:pt x="54" y="190"/>
                      </a:lnTo>
                      <a:lnTo>
                        <a:pt x="68" y="158"/>
                      </a:lnTo>
                      <a:lnTo>
                        <a:pt x="82" y="126"/>
                      </a:lnTo>
                      <a:lnTo>
                        <a:pt x="84" y="112"/>
                      </a:lnTo>
                      <a:lnTo>
                        <a:pt x="94" y="96"/>
                      </a:lnTo>
                      <a:lnTo>
                        <a:pt x="102" y="76"/>
                      </a:lnTo>
                      <a:lnTo>
                        <a:pt x="108" y="60"/>
                      </a:lnTo>
                      <a:lnTo>
                        <a:pt x="110" y="58"/>
                      </a:lnTo>
                      <a:lnTo>
                        <a:pt x="112" y="62"/>
                      </a:lnTo>
                      <a:lnTo>
                        <a:pt x="114" y="60"/>
                      </a:lnTo>
                      <a:lnTo>
                        <a:pt x="110" y="52"/>
                      </a:lnTo>
                      <a:lnTo>
                        <a:pt x="114" y="40"/>
                      </a:lnTo>
                      <a:lnTo>
                        <a:pt x="114" y="34"/>
                      </a:lnTo>
                      <a:lnTo>
                        <a:pt x="118" y="28"/>
                      </a:lnTo>
                      <a:lnTo>
                        <a:pt x="116" y="20"/>
                      </a:lnTo>
                      <a:lnTo>
                        <a:pt x="124" y="16"/>
                      </a:lnTo>
                      <a:lnTo>
                        <a:pt x="126" y="0"/>
                      </a:lnTo>
                      <a:lnTo>
                        <a:pt x="132" y="10"/>
                      </a:lnTo>
                      <a:lnTo>
                        <a:pt x="136" y="8"/>
                      </a:lnTo>
                      <a:lnTo>
                        <a:pt x="136" y="4"/>
                      </a:lnTo>
                      <a:lnTo>
                        <a:pt x="138" y="2"/>
                      </a:lnTo>
                      <a:lnTo>
                        <a:pt x="140" y="6"/>
                      </a:lnTo>
                      <a:lnTo>
                        <a:pt x="142" y="6"/>
                      </a:lnTo>
                      <a:lnTo>
                        <a:pt x="154" y="4"/>
                      </a:lnTo>
                      <a:lnTo>
                        <a:pt x="158" y="16"/>
                      </a:lnTo>
                      <a:lnTo>
                        <a:pt x="162" y="16"/>
                      </a:lnTo>
                      <a:lnTo>
                        <a:pt x="164" y="18"/>
                      </a:lnTo>
                      <a:lnTo>
                        <a:pt x="170" y="16"/>
                      </a:lnTo>
                      <a:lnTo>
                        <a:pt x="172" y="16"/>
                      </a:lnTo>
                      <a:lnTo>
                        <a:pt x="174" y="16"/>
                      </a:lnTo>
                      <a:lnTo>
                        <a:pt x="176" y="20"/>
                      </a:lnTo>
                      <a:lnTo>
                        <a:pt x="182" y="24"/>
                      </a:lnTo>
                      <a:lnTo>
                        <a:pt x="184" y="30"/>
                      </a:lnTo>
                      <a:lnTo>
                        <a:pt x="186" y="34"/>
                      </a:lnTo>
                      <a:lnTo>
                        <a:pt x="186" y="40"/>
                      </a:lnTo>
                      <a:lnTo>
                        <a:pt x="186" y="46"/>
                      </a:lnTo>
                      <a:lnTo>
                        <a:pt x="186" y="48"/>
                      </a:lnTo>
                      <a:lnTo>
                        <a:pt x="186" y="50"/>
                      </a:lnTo>
                      <a:lnTo>
                        <a:pt x="184" y="54"/>
                      </a:lnTo>
                      <a:lnTo>
                        <a:pt x="186" y="58"/>
                      </a:lnTo>
                      <a:lnTo>
                        <a:pt x="184" y="60"/>
                      </a:lnTo>
                      <a:lnTo>
                        <a:pt x="182" y="66"/>
                      </a:lnTo>
                      <a:lnTo>
                        <a:pt x="186" y="68"/>
                      </a:lnTo>
                      <a:lnTo>
                        <a:pt x="188" y="74"/>
                      </a:lnTo>
                      <a:lnTo>
                        <a:pt x="192" y="76"/>
                      </a:lnTo>
                      <a:lnTo>
                        <a:pt x="200" y="80"/>
                      </a:lnTo>
                      <a:lnTo>
                        <a:pt x="204" y="80"/>
                      </a:lnTo>
                      <a:lnTo>
                        <a:pt x="206" y="82"/>
                      </a:lnTo>
                      <a:lnTo>
                        <a:pt x="208" y="84"/>
                      </a:lnTo>
                      <a:lnTo>
                        <a:pt x="220" y="82"/>
                      </a:lnTo>
                      <a:lnTo>
                        <a:pt x="224" y="82"/>
                      </a:lnTo>
                      <a:lnTo>
                        <a:pt x="228" y="80"/>
                      </a:lnTo>
                      <a:lnTo>
                        <a:pt x="232" y="80"/>
                      </a:lnTo>
                      <a:lnTo>
                        <a:pt x="234" y="80"/>
                      </a:lnTo>
                      <a:lnTo>
                        <a:pt x="238" y="78"/>
                      </a:lnTo>
                      <a:lnTo>
                        <a:pt x="242" y="80"/>
                      </a:lnTo>
                      <a:lnTo>
                        <a:pt x="246" y="80"/>
                      </a:lnTo>
                      <a:lnTo>
                        <a:pt x="254" y="82"/>
                      </a:lnTo>
                      <a:lnTo>
                        <a:pt x="260" y="84"/>
                      </a:lnTo>
                      <a:lnTo>
                        <a:pt x="262" y="84"/>
                      </a:lnTo>
                      <a:lnTo>
                        <a:pt x="264" y="84"/>
                      </a:lnTo>
                      <a:lnTo>
                        <a:pt x="268" y="86"/>
                      </a:lnTo>
                      <a:lnTo>
                        <a:pt x="268" y="90"/>
                      </a:lnTo>
                      <a:lnTo>
                        <a:pt x="274" y="92"/>
                      </a:lnTo>
                      <a:lnTo>
                        <a:pt x="274" y="96"/>
                      </a:lnTo>
                      <a:lnTo>
                        <a:pt x="278" y="96"/>
                      </a:lnTo>
                      <a:lnTo>
                        <a:pt x="280" y="94"/>
                      </a:lnTo>
                      <a:lnTo>
                        <a:pt x="282" y="94"/>
                      </a:lnTo>
                      <a:lnTo>
                        <a:pt x="288" y="96"/>
                      </a:lnTo>
                      <a:lnTo>
                        <a:pt x="290" y="96"/>
                      </a:lnTo>
                      <a:lnTo>
                        <a:pt x="290" y="98"/>
                      </a:lnTo>
                      <a:lnTo>
                        <a:pt x="294" y="96"/>
                      </a:lnTo>
                      <a:lnTo>
                        <a:pt x="306" y="96"/>
                      </a:lnTo>
                      <a:lnTo>
                        <a:pt x="308" y="94"/>
                      </a:lnTo>
                      <a:lnTo>
                        <a:pt x="310" y="94"/>
                      </a:lnTo>
                      <a:lnTo>
                        <a:pt x="312" y="94"/>
                      </a:lnTo>
                      <a:lnTo>
                        <a:pt x="314" y="98"/>
                      </a:lnTo>
                      <a:lnTo>
                        <a:pt x="320" y="100"/>
                      </a:lnTo>
                      <a:lnTo>
                        <a:pt x="328" y="100"/>
                      </a:lnTo>
                      <a:lnTo>
                        <a:pt x="334" y="104"/>
                      </a:lnTo>
                      <a:lnTo>
                        <a:pt x="338" y="98"/>
                      </a:lnTo>
                      <a:lnTo>
                        <a:pt x="342" y="98"/>
                      </a:lnTo>
                      <a:lnTo>
                        <a:pt x="346" y="98"/>
                      </a:lnTo>
                      <a:lnTo>
                        <a:pt x="356" y="98"/>
                      </a:lnTo>
                      <a:lnTo>
                        <a:pt x="358" y="98"/>
                      </a:lnTo>
                      <a:lnTo>
                        <a:pt x="368" y="98"/>
                      </a:lnTo>
                      <a:lnTo>
                        <a:pt x="372" y="96"/>
                      </a:lnTo>
                      <a:lnTo>
                        <a:pt x="374" y="96"/>
                      </a:lnTo>
                      <a:lnTo>
                        <a:pt x="380" y="98"/>
                      </a:lnTo>
                      <a:lnTo>
                        <a:pt x="384" y="98"/>
                      </a:lnTo>
                      <a:lnTo>
                        <a:pt x="386" y="98"/>
                      </a:lnTo>
                      <a:lnTo>
                        <a:pt x="390" y="98"/>
                      </a:lnTo>
                      <a:lnTo>
                        <a:pt x="398" y="100"/>
                      </a:lnTo>
                      <a:lnTo>
                        <a:pt x="400" y="100"/>
                      </a:lnTo>
                      <a:lnTo>
                        <a:pt x="406" y="98"/>
                      </a:lnTo>
                      <a:lnTo>
                        <a:pt x="412" y="96"/>
                      </a:lnTo>
                      <a:lnTo>
                        <a:pt x="470" y="110"/>
                      </a:lnTo>
                      <a:lnTo>
                        <a:pt x="470" y="112"/>
                      </a:lnTo>
                      <a:lnTo>
                        <a:pt x="492" y="116"/>
                      </a:lnTo>
                      <a:lnTo>
                        <a:pt x="500" y="120"/>
                      </a:lnTo>
                      <a:lnTo>
                        <a:pt x="534" y="126"/>
                      </a:lnTo>
                      <a:lnTo>
                        <a:pt x="534" y="128"/>
                      </a:lnTo>
                      <a:lnTo>
                        <a:pt x="536" y="136"/>
                      </a:lnTo>
                      <a:lnTo>
                        <a:pt x="538" y="140"/>
                      </a:lnTo>
                      <a:lnTo>
                        <a:pt x="538" y="142"/>
                      </a:lnTo>
                      <a:lnTo>
                        <a:pt x="542" y="144"/>
                      </a:lnTo>
                      <a:lnTo>
                        <a:pt x="546" y="146"/>
                      </a:lnTo>
                      <a:lnTo>
                        <a:pt x="550" y="152"/>
                      </a:lnTo>
                      <a:lnTo>
                        <a:pt x="550" y="156"/>
                      </a:lnTo>
                      <a:lnTo>
                        <a:pt x="550" y="158"/>
                      </a:lnTo>
                      <a:lnTo>
                        <a:pt x="552" y="166"/>
                      </a:lnTo>
                      <a:lnTo>
                        <a:pt x="550" y="168"/>
                      </a:lnTo>
                      <a:lnTo>
                        <a:pt x="546" y="174"/>
                      </a:lnTo>
                      <a:lnTo>
                        <a:pt x="542" y="176"/>
                      </a:lnTo>
                      <a:lnTo>
                        <a:pt x="536" y="186"/>
                      </a:lnTo>
                      <a:lnTo>
                        <a:pt x="534" y="190"/>
                      </a:lnTo>
                      <a:lnTo>
                        <a:pt x="526" y="202"/>
                      </a:lnTo>
                      <a:lnTo>
                        <a:pt x="524" y="204"/>
                      </a:lnTo>
                      <a:lnTo>
                        <a:pt x="522" y="206"/>
                      </a:lnTo>
                      <a:lnTo>
                        <a:pt x="518" y="210"/>
                      </a:lnTo>
                      <a:lnTo>
                        <a:pt x="518" y="212"/>
                      </a:lnTo>
                      <a:lnTo>
                        <a:pt x="518" y="214"/>
                      </a:lnTo>
                      <a:lnTo>
                        <a:pt x="518" y="216"/>
                      </a:lnTo>
                      <a:lnTo>
                        <a:pt x="518" y="218"/>
                      </a:lnTo>
                      <a:lnTo>
                        <a:pt x="516" y="222"/>
                      </a:lnTo>
                      <a:lnTo>
                        <a:pt x="512" y="222"/>
                      </a:lnTo>
                      <a:lnTo>
                        <a:pt x="510" y="226"/>
                      </a:lnTo>
                      <a:lnTo>
                        <a:pt x="508" y="230"/>
                      </a:lnTo>
                      <a:lnTo>
                        <a:pt x="502" y="230"/>
                      </a:lnTo>
                      <a:lnTo>
                        <a:pt x="500" y="234"/>
                      </a:lnTo>
                      <a:lnTo>
                        <a:pt x="492" y="244"/>
                      </a:lnTo>
                      <a:lnTo>
                        <a:pt x="492" y="246"/>
                      </a:lnTo>
                      <a:lnTo>
                        <a:pt x="488" y="248"/>
                      </a:lnTo>
                      <a:lnTo>
                        <a:pt x="488" y="250"/>
                      </a:lnTo>
                      <a:lnTo>
                        <a:pt x="486" y="250"/>
                      </a:lnTo>
                      <a:lnTo>
                        <a:pt x="486" y="256"/>
                      </a:lnTo>
                      <a:lnTo>
                        <a:pt x="482" y="258"/>
                      </a:lnTo>
                      <a:lnTo>
                        <a:pt x="486" y="262"/>
                      </a:lnTo>
                      <a:lnTo>
                        <a:pt x="482" y="264"/>
                      </a:lnTo>
                      <a:lnTo>
                        <a:pt x="482" y="266"/>
                      </a:lnTo>
                      <a:lnTo>
                        <a:pt x="486" y="270"/>
                      </a:lnTo>
                      <a:lnTo>
                        <a:pt x="486" y="272"/>
                      </a:lnTo>
                      <a:lnTo>
                        <a:pt x="488" y="270"/>
                      </a:lnTo>
                      <a:lnTo>
                        <a:pt x="490" y="270"/>
                      </a:lnTo>
                      <a:lnTo>
                        <a:pt x="490" y="272"/>
                      </a:lnTo>
                      <a:lnTo>
                        <a:pt x="492" y="274"/>
                      </a:lnTo>
                      <a:lnTo>
                        <a:pt x="492" y="272"/>
                      </a:lnTo>
                      <a:lnTo>
                        <a:pt x="494" y="274"/>
                      </a:lnTo>
                      <a:lnTo>
                        <a:pt x="496" y="276"/>
                      </a:lnTo>
                      <a:lnTo>
                        <a:pt x="494" y="278"/>
                      </a:lnTo>
                      <a:lnTo>
                        <a:pt x="500" y="280"/>
                      </a:lnTo>
                      <a:lnTo>
                        <a:pt x="500" y="282"/>
                      </a:lnTo>
                      <a:lnTo>
                        <a:pt x="494" y="288"/>
                      </a:lnTo>
                      <a:lnTo>
                        <a:pt x="492" y="288"/>
                      </a:lnTo>
                      <a:lnTo>
                        <a:pt x="494" y="294"/>
                      </a:lnTo>
                      <a:lnTo>
                        <a:pt x="492" y="296"/>
                      </a:lnTo>
                      <a:lnTo>
                        <a:pt x="490" y="302"/>
                      </a:lnTo>
                      <a:lnTo>
                        <a:pt x="490" y="306"/>
                      </a:lnTo>
                      <a:lnTo>
                        <a:pt x="488" y="306"/>
                      </a:lnTo>
                      <a:lnTo>
                        <a:pt x="486" y="306"/>
                      </a:lnTo>
                      <a:lnTo>
                        <a:pt x="486" y="308"/>
                      </a:lnTo>
                      <a:lnTo>
                        <a:pt x="482" y="310"/>
                      </a:lnTo>
                      <a:lnTo>
                        <a:pt x="482" y="316"/>
                      </a:lnTo>
                      <a:lnTo>
                        <a:pt x="482" y="320"/>
                      </a:lnTo>
                      <a:lnTo>
                        <a:pt x="450" y="462"/>
                      </a:lnTo>
                      <a:lnTo>
                        <a:pt x="376" y="446"/>
                      </a:lnTo>
                      <a:lnTo>
                        <a:pt x="308" y="430"/>
                      </a:lnTo>
                      <a:lnTo>
                        <a:pt x="306" y="428"/>
                      </a:lnTo>
                      <a:lnTo>
                        <a:pt x="264" y="418"/>
                      </a:lnTo>
                      <a:lnTo>
                        <a:pt x="212" y="404"/>
                      </a:lnTo>
                      <a:lnTo>
                        <a:pt x="174" y="394"/>
                      </a:lnTo>
                    </a:path>
                  </a:pathLst>
                </a:custGeom>
                <a:solidFill>
                  <a:srgbClr val="00B050"/>
                </a:solidFill>
                <a:ln w="6350">
                  <a:solidFill>
                    <a:srgbClr val="44546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/>
                  <a:endParaRPr lang="en-US" sz="1013" kern="0" dirty="0">
                    <a:solidFill>
                      <a:sysClr val="windowText" lastClr="000000"/>
                    </a:solidFill>
                    <a:latin typeface="Tahoma"/>
                  </a:endParaRPr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14CEA7F7-4F5B-4391-AC15-7C88432E670E}"/>
                    </a:ext>
                  </a:extLst>
                </p:cNvPr>
                <p:cNvGrpSpPr/>
                <p:nvPr/>
              </p:nvGrpSpPr>
              <p:grpSpPr>
                <a:xfrm>
                  <a:off x="3158089" y="2297633"/>
                  <a:ext cx="5292329" cy="3463527"/>
                  <a:chOff x="3158089" y="2297633"/>
                  <a:chExt cx="5292329" cy="3463527"/>
                </a:xfrm>
                <a:grpFill/>
              </p:grpSpPr>
              <p:sp>
                <p:nvSpPr>
                  <p:cNvPr id="40" name="Freeform 12">
                    <a:extLst>
                      <a:ext uri="{FF2B5EF4-FFF2-40B4-BE49-F238E27FC236}">
                        <a16:creationId xmlns:a16="http://schemas.microsoft.com/office/drawing/2014/main" id="{6DB3FF4E-BA54-49A5-A099-734065A06E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58089" y="2297633"/>
                    <a:ext cx="735806" cy="527447"/>
                  </a:xfrm>
                  <a:custGeom>
                    <a:avLst/>
                    <a:gdLst>
                      <a:gd name="T0" fmla="*/ 2147483647 w 462"/>
                      <a:gd name="T1" fmla="*/ 2147483647 h 338"/>
                      <a:gd name="T2" fmla="*/ 2147483647 w 462"/>
                      <a:gd name="T3" fmla="*/ 2147483647 h 338"/>
                      <a:gd name="T4" fmla="*/ 2147483647 w 462"/>
                      <a:gd name="T5" fmla="*/ 2147483647 h 338"/>
                      <a:gd name="T6" fmla="*/ 2147483647 w 462"/>
                      <a:gd name="T7" fmla="*/ 2147483647 h 338"/>
                      <a:gd name="T8" fmla="*/ 2147483647 w 462"/>
                      <a:gd name="T9" fmla="*/ 2147483647 h 338"/>
                      <a:gd name="T10" fmla="*/ 2147483647 w 462"/>
                      <a:gd name="T11" fmla="*/ 2147483647 h 338"/>
                      <a:gd name="T12" fmla="*/ 2147483647 w 462"/>
                      <a:gd name="T13" fmla="*/ 2147483647 h 338"/>
                      <a:gd name="T14" fmla="*/ 2147483647 w 462"/>
                      <a:gd name="T15" fmla="*/ 2147483647 h 338"/>
                      <a:gd name="T16" fmla="*/ 2147483647 w 462"/>
                      <a:gd name="T17" fmla="*/ 2147483647 h 338"/>
                      <a:gd name="T18" fmla="*/ 2147483647 w 462"/>
                      <a:gd name="T19" fmla="*/ 2147483647 h 338"/>
                      <a:gd name="T20" fmla="*/ 2147483647 w 462"/>
                      <a:gd name="T21" fmla="*/ 2147483647 h 338"/>
                      <a:gd name="T22" fmla="*/ 2147483647 w 462"/>
                      <a:gd name="T23" fmla="*/ 2147483647 h 338"/>
                      <a:gd name="T24" fmla="*/ 2147483647 w 462"/>
                      <a:gd name="T25" fmla="*/ 2147483647 h 338"/>
                      <a:gd name="T26" fmla="*/ 2147483647 w 462"/>
                      <a:gd name="T27" fmla="*/ 2147483647 h 338"/>
                      <a:gd name="T28" fmla="*/ 2147483647 w 462"/>
                      <a:gd name="T29" fmla="*/ 2147483647 h 338"/>
                      <a:gd name="T30" fmla="*/ 2147483647 w 462"/>
                      <a:gd name="T31" fmla="*/ 2147483647 h 338"/>
                      <a:gd name="T32" fmla="*/ 2147483647 w 462"/>
                      <a:gd name="T33" fmla="*/ 2147483647 h 338"/>
                      <a:gd name="T34" fmla="*/ 2147483647 w 462"/>
                      <a:gd name="T35" fmla="*/ 2147483647 h 338"/>
                      <a:gd name="T36" fmla="*/ 2147483647 w 462"/>
                      <a:gd name="T37" fmla="*/ 2147483647 h 338"/>
                      <a:gd name="T38" fmla="*/ 2147483647 w 462"/>
                      <a:gd name="T39" fmla="*/ 2147483647 h 338"/>
                      <a:gd name="T40" fmla="*/ 2147483647 w 462"/>
                      <a:gd name="T41" fmla="*/ 2147483647 h 338"/>
                      <a:gd name="T42" fmla="*/ 2147483647 w 462"/>
                      <a:gd name="T43" fmla="*/ 2147483647 h 338"/>
                      <a:gd name="T44" fmla="*/ 2147483647 w 462"/>
                      <a:gd name="T45" fmla="*/ 2147483647 h 338"/>
                      <a:gd name="T46" fmla="*/ 2147483647 w 462"/>
                      <a:gd name="T47" fmla="*/ 2147483647 h 338"/>
                      <a:gd name="T48" fmla="*/ 2147483647 w 462"/>
                      <a:gd name="T49" fmla="*/ 2147483647 h 338"/>
                      <a:gd name="T50" fmla="*/ 2147483647 w 462"/>
                      <a:gd name="T51" fmla="*/ 2147483647 h 338"/>
                      <a:gd name="T52" fmla="*/ 2147483647 w 462"/>
                      <a:gd name="T53" fmla="*/ 2147483647 h 338"/>
                      <a:gd name="T54" fmla="*/ 2147483647 w 462"/>
                      <a:gd name="T55" fmla="*/ 2147483647 h 338"/>
                      <a:gd name="T56" fmla="*/ 2147483647 w 462"/>
                      <a:gd name="T57" fmla="*/ 2147483647 h 338"/>
                      <a:gd name="T58" fmla="*/ 2147483647 w 462"/>
                      <a:gd name="T59" fmla="*/ 2147483647 h 338"/>
                      <a:gd name="T60" fmla="*/ 2147483647 w 462"/>
                      <a:gd name="T61" fmla="*/ 2147483647 h 338"/>
                      <a:gd name="T62" fmla="*/ 2147483647 w 462"/>
                      <a:gd name="T63" fmla="*/ 2147483647 h 338"/>
                      <a:gd name="T64" fmla="*/ 2147483647 w 462"/>
                      <a:gd name="T65" fmla="*/ 2147483647 h 338"/>
                      <a:gd name="T66" fmla="*/ 2147483647 w 462"/>
                      <a:gd name="T67" fmla="*/ 2147483647 h 338"/>
                      <a:gd name="T68" fmla="*/ 2147483647 w 462"/>
                      <a:gd name="T69" fmla="*/ 2147483647 h 338"/>
                      <a:gd name="T70" fmla="*/ 2147483647 w 462"/>
                      <a:gd name="T71" fmla="*/ 2147483647 h 338"/>
                      <a:gd name="T72" fmla="*/ 2147483647 w 462"/>
                      <a:gd name="T73" fmla="*/ 2147483647 h 338"/>
                      <a:gd name="T74" fmla="*/ 2147483647 w 462"/>
                      <a:gd name="T75" fmla="*/ 2147483647 h 338"/>
                      <a:gd name="T76" fmla="*/ 2147483647 w 462"/>
                      <a:gd name="T77" fmla="*/ 2147483647 h 338"/>
                      <a:gd name="T78" fmla="*/ 2147483647 w 462"/>
                      <a:gd name="T79" fmla="*/ 2147483647 h 338"/>
                      <a:gd name="T80" fmla="*/ 2147483647 w 462"/>
                      <a:gd name="T81" fmla="*/ 2147483647 h 338"/>
                      <a:gd name="T82" fmla="*/ 2147483647 w 462"/>
                      <a:gd name="T83" fmla="*/ 2147483647 h 338"/>
                      <a:gd name="T84" fmla="*/ 2147483647 w 462"/>
                      <a:gd name="T85" fmla="*/ 2147483647 h 338"/>
                      <a:gd name="T86" fmla="*/ 2147483647 w 462"/>
                      <a:gd name="T87" fmla="*/ 2147483647 h 338"/>
                      <a:gd name="T88" fmla="*/ 2147483647 w 462"/>
                      <a:gd name="T89" fmla="*/ 2147483647 h 338"/>
                      <a:gd name="T90" fmla="*/ 2147483647 w 462"/>
                      <a:gd name="T91" fmla="*/ 2147483647 h 338"/>
                      <a:gd name="T92" fmla="*/ 2147483647 w 462"/>
                      <a:gd name="T93" fmla="*/ 2147483647 h 338"/>
                      <a:gd name="T94" fmla="*/ 2147483647 w 462"/>
                      <a:gd name="T95" fmla="*/ 2147483647 h 338"/>
                      <a:gd name="T96" fmla="*/ 2147483647 w 462"/>
                      <a:gd name="T97" fmla="*/ 2147483647 h 338"/>
                      <a:gd name="T98" fmla="*/ 2147483647 w 462"/>
                      <a:gd name="T99" fmla="*/ 2147483647 h 338"/>
                      <a:gd name="T100" fmla="*/ 2147483647 w 462"/>
                      <a:gd name="T101" fmla="*/ 2147483647 h 338"/>
                      <a:gd name="T102" fmla="*/ 2147483647 w 462"/>
                      <a:gd name="T103" fmla="*/ 2147483647 h 338"/>
                      <a:gd name="T104" fmla="*/ 2147483647 w 462"/>
                      <a:gd name="T105" fmla="*/ 2147483647 h 338"/>
                      <a:gd name="T106" fmla="*/ 2147483647 w 462"/>
                      <a:gd name="T107" fmla="*/ 2147483647 h 338"/>
                      <a:gd name="T108" fmla="*/ 2147483647 w 462"/>
                      <a:gd name="T109" fmla="*/ 2147483647 h 338"/>
                      <a:gd name="T110" fmla="*/ 2147483647 w 462"/>
                      <a:gd name="T111" fmla="*/ 2147483647 h 338"/>
                      <a:gd name="T112" fmla="*/ 2147483647 w 462"/>
                      <a:gd name="T113" fmla="*/ 2147483647 h 338"/>
                      <a:gd name="T114" fmla="*/ 2147483647 w 462"/>
                      <a:gd name="T115" fmla="*/ 2147483647 h 338"/>
                      <a:gd name="T116" fmla="*/ 2147483647 w 462"/>
                      <a:gd name="T117" fmla="*/ 2147483647 h 338"/>
                      <a:gd name="T118" fmla="*/ 2147483647 w 462"/>
                      <a:gd name="T119" fmla="*/ 2147483647 h 33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62"/>
                      <a:gd name="T181" fmla="*/ 0 h 338"/>
                      <a:gd name="T182" fmla="*/ 462 w 462"/>
                      <a:gd name="T183" fmla="*/ 338 h 33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62" h="338">
                        <a:moveTo>
                          <a:pt x="142" y="70"/>
                        </a:moveTo>
                        <a:lnTo>
                          <a:pt x="140" y="68"/>
                        </a:lnTo>
                        <a:lnTo>
                          <a:pt x="138" y="78"/>
                        </a:lnTo>
                        <a:lnTo>
                          <a:pt x="142" y="84"/>
                        </a:lnTo>
                        <a:lnTo>
                          <a:pt x="136" y="76"/>
                        </a:lnTo>
                        <a:lnTo>
                          <a:pt x="136" y="68"/>
                        </a:lnTo>
                        <a:lnTo>
                          <a:pt x="138" y="66"/>
                        </a:lnTo>
                        <a:lnTo>
                          <a:pt x="142" y="68"/>
                        </a:lnTo>
                        <a:lnTo>
                          <a:pt x="146" y="64"/>
                        </a:lnTo>
                        <a:lnTo>
                          <a:pt x="138" y="52"/>
                        </a:lnTo>
                        <a:lnTo>
                          <a:pt x="132" y="50"/>
                        </a:lnTo>
                        <a:lnTo>
                          <a:pt x="132" y="44"/>
                        </a:lnTo>
                        <a:lnTo>
                          <a:pt x="138" y="44"/>
                        </a:lnTo>
                        <a:lnTo>
                          <a:pt x="142" y="48"/>
                        </a:lnTo>
                        <a:lnTo>
                          <a:pt x="144" y="50"/>
                        </a:lnTo>
                        <a:lnTo>
                          <a:pt x="144" y="40"/>
                        </a:lnTo>
                        <a:lnTo>
                          <a:pt x="152" y="38"/>
                        </a:lnTo>
                        <a:lnTo>
                          <a:pt x="148" y="34"/>
                        </a:lnTo>
                        <a:lnTo>
                          <a:pt x="146" y="28"/>
                        </a:lnTo>
                        <a:lnTo>
                          <a:pt x="148" y="24"/>
                        </a:lnTo>
                        <a:lnTo>
                          <a:pt x="140" y="18"/>
                        </a:lnTo>
                        <a:lnTo>
                          <a:pt x="140" y="6"/>
                        </a:lnTo>
                        <a:lnTo>
                          <a:pt x="138" y="2"/>
                        </a:lnTo>
                        <a:lnTo>
                          <a:pt x="142" y="4"/>
                        </a:lnTo>
                        <a:lnTo>
                          <a:pt x="142" y="0"/>
                        </a:lnTo>
                        <a:lnTo>
                          <a:pt x="248" y="30"/>
                        </a:lnTo>
                        <a:lnTo>
                          <a:pt x="304" y="44"/>
                        </a:lnTo>
                        <a:lnTo>
                          <a:pt x="360" y="60"/>
                        </a:lnTo>
                        <a:lnTo>
                          <a:pt x="396" y="66"/>
                        </a:lnTo>
                        <a:lnTo>
                          <a:pt x="440" y="78"/>
                        </a:lnTo>
                        <a:lnTo>
                          <a:pt x="462" y="82"/>
                        </a:lnTo>
                        <a:lnTo>
                          <a:pt x="458" y="96"/>
                        </a:lnTo>
                        <a:lnTo>
                          <a:pt x="444" y="164"/>
                        </a:lnTo>
                        <a:lnTo>
                          <a:pt x="442" y="170"/>
                        </a:lnTo>
                        <a:lnTo>
                          <a:pt x="430" y="220"/>
                        </a:lnTo>
                        <a:lnTo>
                          <a:pt x="428" y="230"/>
                        </a:lnTo>
                        <a:lnTo>
                          <a:pt x="426" y="242"/>
                        </a:lnTo>
                        <a:lnTo>
                          <a:pt x="414" y="290"/>
                        </a:lnTo>
                        <a:lnTo>
                          <a:pt x="412" y="298"/>
                        </a:lnTo>
                        <a:lnTo>
                          <a:pt x="412" y="304"/>
                        </a:lnTo>
                        <a:lnTo>
                          <a:pt x="410" y="306"/>
                        </a:lnTo>
                        <a:lnTo>
                          <a:pt x="412" y="308"/>
                        </a:lnTo>
                        <a:lnTo>
                          <a:pt x="412" y="310"/>
                        </a:lnTo>
                        <a:lnTo>
                          <a:pt x="412" y="316"/>
                        </a:lnTo>
                        <a:lnTo>
                          <a:pt x="412" y="320"/>
                        </a:lnTo>
                        <a:lnTo>
                          <a:pt x="414" y="324"/>
                        </a:lnTo>
                        <a:lnTo>
                          <a:pt x="410" y="328"/>
                        </a:lnTo>
                        <a:lnTo>
                          <a:pt x="410" y="332"/>
                        </a:lnTo>
                        <a:lnTo>
                          <a:pt x="412" y="338"/>
                        </a:lnTo>
                        <a:lnTo>
                          <a:pt x="378" y="332"/>
                        </a:lnTo>
                        <a:lnTo>
                          <a:pt x="370" y="328"/>
                        </a:lnTo>
                        <a:lnTo>
                          <a:pt x="348" y="324"/>
                        </a:lnTo>
                        <a:lnTo>
                          <a:pt x="348" y="322"/>
                        </a:lnTo>
                        <a:lnTo>
                          <a:pt x="290" y="308"/>
                        </a:lnTo>
                        <a:lnTo>
                          <a:pt x="284" y="310"/>
                        </a:lnTo>
                        <a:lnTo>
                          <a:pt x="278" y="312"/>
                        </a:lnTo>
                        <a:lnTo>
                          <a:pt x="276" y="312"/>
                        </a:lnTo>
                        <a:lnTo>
                          <a:pt x="268" y="310"/>
                        </a:lnTo>
                        <a:lnTo>
                          <a:pt x="264" y="310"/>
                        </a:lnTo>
                        <a:lnTo>
                          <a:pt x="262" y="310"/>
                        </a:lnTo>
                        <a:lnTo>
                          <a:pt x="258" y="310"/>
                        </a:lnTo>
                        <a:lnTo>
                          <a:pt x="252" y="308"/>
                        </a:lnTo>
                        <a:lnTo>
                          <a:pt x="250" y="308"/>
                        </a:lnTo>
                        <a:lnTo>
                          <a:pt x="246" y="310"/>
                        </a:lnTo>
                        <a:lnTo>
                          <a:pt x="236" y="310"/>
                        </a:lnTo>
                        <a:lnTo>
                          <a:pt x="234" y="310"/>
                        </a:lnTo>
                        <a:lnTo>
                          <a:pt x="224" y="310"/>
                        </a:lnTo>
                        <a:lnTo>
                          <a:pt x="220" y="310"/>
                        </a:lnTo>
                        <a:lnTo>
                          <a:pt x="216" y="310"/>
                        </a:lnTo>
                        <a:lnTo>
                          <a:pt x="212" y="316"/>
                        </a:lnTo>
                        <a:lnTo>
                          <a:pt x="206" y="312"/>
                        </a:lnTo>
                        <a:lnTo>
                          <a:pt x="198" y="312"/>
                        </a:lnTo>
                        <a:lnTo>
                          <a:pt x="192" y="310"/>
                        </a:lnTo>
                        <a:lnTo>
                          <a:pt x="190" y="306"/>
                        </a:lnTo>
                        <a:lnTo>
                          <a:pt x="188" y="306"/>
                        </a:lnTo>
                        <a:lnTo>
                          <a:pt x="186" y="306"/>
                        </a:lnTo>
                        <a:lnTo>
                          <a:pt x="184" y="308"/>
                        </a:lnTo>
                        <a:lnTo>
                          <a:pt x="172" y="308"/>
                        </a:lnTo>
                        <a:lnTo>
                          <a:pt x="168" y="310"/>
                        </a:lnTo>
                        <a:lnTo>
                          <a:pt x="168" y="308"/>
                        </a:lnTo>
                        <a:lnTo>
                          <a:pt x="166" y="308"/>
                        </a:lnTo>
                        <a:lnTo>
                          <a:pt x="160" y="306"/>
                        </a:lnTo>
                        <a:lnTo>
                          <a:pt x="158" y="306"/>
                        </a:lnTo>
                        <a:lnTo>
                          <a:pt x="156" y="308"/>
                        </a:lnTo>
                        <a:lnTo>
                          <a:pt x="152" y="308"/>
                        </a:lnTo>
                        <a:lnTo>
                          <a:pt x="152" y="304"/>
                        </a:lnTo>
                        <a:lnTo>
                          <a:pt x="146" y="302"/>
                        </a:lnTo>
                        <a:lnTo>
                          <a:pt x="146" y="298"/>
                        </a:lnTo>
                        <a:lnTo>
                          <a:pt x="142" y="296"/>
                        </a:lnTo>
                        <a:lnTo>
                          <a:pt x="140" y="296"/>
                        </a:lnTo>
                        <a:lnTo>
                          <a:pt x="138" y="296"/>
                        </a:lnTo>
                        <a:lnTo>
                          <a:pt x="132" y="294"/>
                        </a:lnTo>
                        <a:lnTo>
                          <a:pt x="124" y="292"/>
                        </a:lnTo>
                        <a:lnTo>
                          <a:pt x="120" y="292"/>
                        </a:lnTo>
                        <a:lnTo>
                          <a:pt x="116" y="290"/>
                        </a:lnTo>
                        <a:lnTo>
                          <a:pt x="112" y="292"/>
                        </a:lnTo>
                        <a:lnTo>
                          <a:pt x="110" y="292"/>
                        </a:lnTo>
                        <a:lnTo>
                          <a:pt x="106" y="292"/>
                        </a:lnTo>
                        <a:lnTo>
                          <a:pt x="102" y="294"/>
                        </a:lnTo>
                        <a:lnTo>
                          <a:pt x="98" y="294"/>
                        </a:lnTo>
                        <a:lnTo>
                          <a:pt x="86" y="296"/>
                        </a:lnTo>
                        <a:lnTo>
                          <a:pt x="84" y="294"/>
                        </a:lnTo>
                        <a:lnTo>
                          <a:pt x="82" y="292"/>
                        </a:lnTo>
                        <a:lnTo>
                          <a:pt x="78" y="292"/>
                        </a:lnTo>
                        <a:lnTo>
                          <a:pt x="70" y="288"/>
                        </a:lnTo>
                        <a:lnTo>
                          <a:pt x="66" y="286"/>
                        </a:lnTo>
                        <a:lnTo>
                          <a:pt x="64" y="280"/>
                        </a:lnTo>
                        <a:lnTo>
                          <a:pt x="60" y="278"/>
                        </a:lnTo>
                        <a:lnTo>
                          <a:pt x="62" y="272"/>
                        </a:lnTo>
                        <a:lnTo>
                          <a:pt x="64" y="270"/>
                        </a:lnTo>
                        <a:lnTo>
                          <a:pt x="62" y="266"/>
                        </a:lnTo>
                        <a:lnTo>
                          <a:pt x="64" y="262"/>
                        </a:lnTo>
                        <a:lnTo>
                          <a:pt x="64" y="260"/>
                        </a:lnTo>
                        <a:lnTo>
                          <a:pt x="64" y="258"/>
                        </a:lnTo>
                        <a:lnTo>
                          <a:pt x="64" y="252"/>
                        </a:lnTo>
                        <a:lnTo>
                          <a:pt x="64" y="246"/>
                        </a:lnTo>
                        <a:lnTo>
                          <a:pt x="62" y="242"/>
                        </a:lnTo>
                        <a:lnTo>
                          <a:pt x="60" y="236"/>
                        </a:lnTo>
                        <a:lnTo>
                          <a:pt x="54" y="232"/>
                        </a:lnTo>
                        <a:lnTo>
                          <a:pt x="52" y="228"/>
                        </a:lnTo>
                        <a:lnTo>
                          <a:pt x="50" y="228"/>
                        </a:lnTo>
                        <a:lnTo>
                          <a:pt x="48" y="228"/>
                        </a:lnTo>
                        <a:lnTo>
                          <a:pt x="42" y="230"/>
                        </a:lnTo>
                        <a:lnTo>
                          <a:pt x="40" y="228"/>
                        </a:lnTo>
                        <a:lnTo>
                          <a:pt x="34" y="214"/>
                        </a:lnTo>
                        <a:lnTo>
                          <a:pt x="24" y="214"/>
                        </a:lnTo>
                        <a:lnTo>
                          <a:pt x="20" y="210"/>
                        </a:lnTo>
                        <a:lnTo>
                          <a:pt x="8" y="210"/>
                        </a:lnTo>
                        <a:lnTo>
                          <a:pt x="6" y="202"/>
                        </a:lnTo>
                        <a:lnTo>
                          <a:pt x="0" y="204"/>
                        </a:lnTo>
                        <a:lnTo>
                          <a:pt x="8" y="174"/>
                        </a:lnTo>
                        <a:lnTo>
                          <a:pt x="10" y="180"/>
                        </a:lnTo>
                        <a:lnTo>
                          <a:pt x="6" y="196"/>
                        </a:lnTo>
                        <a:lnTo>
                          <a:pt x="16" y="198"/>
                        </a:lnTo>
                        <a:lnTo>
                          <a:pt x="14" y="188"/>
                        </a:lnTo>
                        <a:lnTo>
                          <a:pt x="16" y="188"/>
                        </a:lnTo>
                        <a:lnTo>
                          <a:pt x="16" y="176"/>
                        </a:lnTo>
                        <a:lnTo>
                          <a:pt x="18" y="174"/>
                        </a:lnTo>
                        <a:lnTo>
                          <a:pt x="24" y="172"/>
                        </a:lnTo>
                        <a:lnTo>
                          <a:pt x="22" y="168"/>
                        </a:lnTo>
                        <a:lnTo>
                          <a:pt x="14" y="168"/>
                        </a:lnTo>
                        <a:lnTo>
                          <a:pt x="10" y="166"/>
                        </a:lnTo>
                        <a:lnTo>
                          <a:pt x="10" y="160"/>
                        </a:lnTo>
                        <a:lnTo>
                          <a:pt x="10" y="152"/>
                        </a:lnTo>
                        <a:lnTo>
                          <a:pt x="14" y="152"/>
                        </a:lnTo>
                        <a:lnTo>
                          <a:pt x="14" y="154"/>
                        </a:lnTo>
                        <a:lnTo>
                          <a:pt x="16" y="158"/>
                        </a:lnTo>
                        <a:lnTo>
                          <a:pt x="18" y="154"/>
                        </a:lnTo>
                        <a:lnTo>
                          <a:pt x="32" y="152"/>
                        </a:lnTo>
                        <a:lnTo>
                          <a:pt x="22" y="146"/>
                        </a:lnTo>
                        <a:lnTo>
                          <a:pt x="20" y="142"/>
                        </a:lnTo>
                        <a:lnTo>
                          <a:pt x="18" y="140"/>
                        </a:lnTo>
                        <a:lnTo>
                          <a:pt x="10" y="146"/>
                        </a:lnTo>
                        <a:lnTo>
                          <a:pt x="16" y="128"/>
                        </a:lnTo>
                        <a:lnTo>
                          <a:pt x="16" y="120"/>
                        </a:lnTo>
                        <a:lnTo>
                          <a:pt x="14" y="110"/>
                        </a:lnTo>
                        <a:lnTo>
                          <a:pt x="16" y="96"/>
                        </a:lnTo>
                        <a:lnTo>
                          <a:pt x="18" y="84"/>
                        </a:lnTo>
                        <a:lnTo>
                          <a:pt x="16" y="68"/>
                        </a:lnTo>
                        <a:lnTo>
                          <a:pt x="10" y="62"/>
                        </a:lnTo>
                        <a:lnTo>
                          <a:pt x="10" y="36"/>
                        </a:lnTo>
                        <a:lnTo>
                          <a:pt x="14" y="32"/>
                        </a:lnTo>
                        <a:lnTo>
                          <a:pt x="18" y="18"/>
                        </a:lnTo>
                        <a:lnTo>
                          <a:pt x="24" y="22"/>
                        </a:lnTo>
                        <a:lnTo>
                          <a:pt x="52" y="50"/>
                        </a:lnTo>
                        <a:lnTo>
                          <a:pt x="84" y="64"/>
                        </a:lnTo>
                        <a:lnTo>
                          <a:pt x="100" y="64"/>
                        </a:lnTo>
                        <a:lnTo>
                          <a:pt x="110" y="74"/>
                        </a:lnTo>
                        <a:lnTo>
                          <a:pt x="110" y="76"/>
                        </a:lnTo>
                        <a:lnTo>
                          <a:pt x="116" y="70"/>
                        </a:lnTo>
                        <a:lnTo>
                          <a:pt x="120" y="70"/>
                        </a:lnTo>
                        <a:lnTo>
                          <a:pt x="116" y="76"/>
                        </a:lnTo>
                        <a:lnTo>
                          <a:pt x="122" y="92"/>
                        </a:lnTo>
                        <a:lnTo>
                          <a:pt x="120" y="96"/>
                        </a:lnTo>
                        <a:lnTo>
                          <a:pt x="114" y="98"/>
                        </a:lnTo>
                        <a:lnTo>
                          <a:pt x="110" y="98"/>
                        </a:lnTo>
                        <a:lnTo>
                          <a:pt x="110" y="94"/>
                        </a:lnTo>
                        <a:lnTo>
                          <a:pt x="108" y="96"/>
                        </a:lnTo>
                        <a:lnTo>
                          <a:pt x="100" y="108"/>
                        </a:lnTo>
                        <a:lnTo>
                          <a:pt x="96" y="112"/>
                        </a:lnTo>
                        <a:lnTo>
                          <a:pt x="84" y="122"/>
                        </a:lnTo>
                        <a:lnTo>
                          <a:pt x="80" y="130"/>
                        </a:lnTo>
                        <a:lnTo>
                          <a:pt x="86" y="134"/>
                        </a:lnTo>
                        <a:lnTo>
                          <a:pt x="98" y="128"/>
                        </a:lnTo>
                        <a:lnTo>
                          <a:pt x="86" y="130"/>
                        </a:lnTo>
                        <a:lnTo>
                          <a:pt x="82" y="128"/>
                        </a:lnTo>
                        <a:lnTo>
                          <a:pt x="92" y="120"/>
                        </a:lnTo>
                        <a:lnTo>
                          <a:pt x="98" y="112"/>
                        </a:lnTo>
                        <a:lnTo>
                          <a:pt x="110" y="112"/>
                        </a:lnTo>
                        <a:lnTo>
                          <a:pt x="114" y="104"/>
                        </a:lnTo>
                        <a:lnTo>
                          <a:pt x="122" y="98"/>
                        </a:lnTo>
                        <a:lnTo>
                          <a:pt x="124" y="92"/>
                        </a:lnTo>
                        <a:lnTo>
                          <a:pt x="128" y="94"/>
                        </a:lnTo>
                        <a:lnTo>
                          <a:pt x="128" y="108"/>
                        </a:lnTo>
                        <a:lnTo>
                          <a:pt x="116" y="110"/>
                        </a:lnTo>
                        <a:lnTo>
                          <a:pt x="116" y="122"/>
                        </a:lnTo>
                        <a:lnTo>
                          <a:pt x="120" y="122"/>
                        </a:lnTo>
                        <a:lnTo>
                          <a:pt x="120" y="126"/>
                        </a:lnTo>
                        <a:lnTo>
                          <a:pt x="120" y="128"/>
                        </a:lnTo>
                        <a:lnTo>
                          <a:pt x="114" y="136"/>
                        </a:lnTo>
                        <a:lnTo>
                          <a:pt x="114" y="138"/>
                        </a:lnTo>
                        <a:lnTo>
                          <a:pt x="110" y="142"/>
                        </a:lnTo>
                        <a:lnTo>
                          <a:pt x="112" y="146"/>
                        </a:lnTo>
                        <a:lnTo>
                          <a:pt x="110" y="150"/>
                        </a:lnTo>
                        <a:lnTo>
                          <a:pt x="108" y="144"/>
                        </a:lnTo>
                        <a:lnTo>
                          <a:pt x="108" y="146"/>
                        </a:lnTo>
                        <a:lnTo>
                          <a:pt x="102" y="142"/>
                        </a:lnTo>
                        <a:lnTo>
                          <a:pt x="110" y="136"/>
                        </a:lnTo>
                        <a:lnTo>
                          <a:pt x="102" y="138"/>
                        </a:lnTo>
                        <a:lnTo>
                          <a:pt x="98" y="144"/>
                        </a:lnTo>
                        <a:lnTo>
                          <a:pt x="100" y="150"/>
                        </a:lnTo>
                        <a:lnTo>
                          <a:pt x="96" y="152"/>
                        </a:lnTo>
                        <a:lnTo>
                          <a:pt x="96" y="144"/>
                        </a:lnTo>
                        <a:lnTo>
                          <a:pt x="100" y="138"/>
                        </a:lnTo>
                        <a:lnTo>
                          <a:pt x="98" y="136"/>
                        </a:lnTo>
                        <a:lnTo>
                          <a:pt x="94" y="140"/>
                        </a:lnTo>
                        <a:lnTo>
                          <a:pt x="78" y="142"/>
                        </a:lnTo>
                        <a:lnTo>
                          <a:pt x="78" y="154"/>
                        </a:lnTo>
                        <a:lnTo>
                          <a:pt x="80" y="154"/>
                        </a:lnTo>
                        <a:lnTo>
                          <a:pt x="84" y="158"/>
                        </a:lnTo>
                        <a:lnTo>
                          <a:pt x="94" y="156"/>
                        </a:lnTo>
                        <a:lnTo>
                          <a:pt x="96" y="160"/>
                        </a:lnTo>
                        <a:lnTo>
                          <a:pt x="98" y="158"/>
                        </a:lnTo>
                        <a:lnTo>
                          <a:pt x="108" y="154"/>
                        </a:lnTo>
                        <a:lnTo>
                          <a:pt x="112" y="146"/>
                        </a:lnTo>
                        <a:lnTo>
                          <a:pt x="112" y="142"/>
                        </a:lnTo>
                        <a:lnTo>
                          <a:pt x="120" y="150"/>
                        </a:lnTo>
                        <a:lnTo>
                          <a:pt x="122" y="150"/>
                        </a:lnTo>
                        <a:lnTo>
                          <a:pt x="120" y="146"/>
                        </a:lnTo>
                        <a:lnTo>
                          <a:pt x="120" y="144"/>
                        </a:lnTo>
                        <a:lnTo>
                          <a:pt x="126" y="144"/>
                        </a:lnTo>
                        <a:lnTo>
                          <a:pt x="128" y="140"/>
                        </a:lnTo>
                        <a:lnTo>
                          <a:pt x="126" y="130"/>
                        </a:lnTo>
                        <a:lnTo>
                          <a:pt x="128" y="124"/>
                        </a:lnTo>
                        <a:lnTo>
                          <a:pt x="128" y="116"/>
                        </a:lnTo>
                        <a:lnTo>
                          <a:pt x="132" y="108"/>
                        </a:lnTo>
                        <a:lnTo>
                          <a:pt x="142" y="94"/>
                        </a:lnTo>
                        <a:lnTo>
                          <a:pt x="146" y="94"/>
                        </a:lnTo>
                        <a:lnTo>
                          <a:pt x="148" y="92"/>
                        </a:lnTo>
                        <a:lnTo>
                          <a:pt x="142" y="78"/>
                        </a:lnTo>
                        <a:lnTo>
                          <a:pt x="142" y="7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41" name="Freeform 13">
                    <a:extLst>
                      <a:ext uri="{FF2B5EF4-FFF2-40B4-BE49-F238E27FC236}">
                        <a16:creationId xmlns:a16="http://schemas.microsoft.com/office/drawing/2014/main" id="{8B80085C-67AC-40D9-81E1-14EA9B565C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58089" y="2297633"/>
                    <a:ext cx="735806" cy="527447"/>
                  </a:xfrm>
                  <a:custGeom>
                    <a:avLst/>
                    <a:gdLst>
                      <a:gd name="T0" fmla="*/ 2147483647 w 462"/>
                      <a:gd name="T1" fmla="*/ 1844210820 h 338"/>
                      <a:gd name="T2" fmla="*/ 2147483647 w 462"/>
                      <a:gd name="T3" fmla="*/ 1493551613 h 338"/>
                      <a:gd name="T4" fmla="*/ 2147483647 w 462"/>
                      <a:gd name="T5" fmla="*/ 974055230 h 338"/>
                      <a:gd name="T6" fmla="*/ 2147483647 w 462"/>
                      <a:gd name="T7" fmla="*/ 870155589 h 338"/>
                      <a:gd name="T8" fmla="*/ 2147483647 w 462"/>
                      <a:gd name="T9" fmla="*/ 528153863 h 338"/>
                      <a:gd name="T10" fmla="*/ 2147483647 w 462"/>
                      <a:gd name="T11" fmla="*/ 90912218 h 338"/>
                      <a:gd name="T12" fmla="*/ 2147483647 w 462"/>
                      <a:gd name="T13" fmla="*/ 1320384852 h 338"/>
                      <a:gd name="T14" fmla="*/ 2147483647 w 462"/>
                      <a:gd name="T15" fmla="*/ 2103957841 h 338"/>
                      <a:gd name="T16" fmla="*/ 2147483647 w 462"/>
                      <a:gd name="T17" fmla="*/ 2147483647 h 338"/>
                      <a:gd name="T18" fmla="*/ 2147483647 w 462"/>
                      <a:gd name="T19" fmla="*/ 2147483647 h 338"/>
                      <a:gd name="T20" fmla="*/ 2147483647 w 462"/>
                      <a:gd name="T21" fmla="*/ 2147483647 h 338"/>
                      <a:gd name="T22" fmla="*/ 2147483647 w 462"/>
                      <a:gd name="T23" fmla="*/ 2147483647 h 338"/>
                      <a:gd name="T24" fmla="*/ 2147483647 w 462"/>
                      <a:gd name="T25" fmla="*/ 2147483647 h 338"/>
                      <a:gd name="T26" fmla="*/ 2147483647 w 462"/>
                      <a:gd name="T27" fmla="*/ 2147483647 h 338"/>
                      <a:gd name="T28" fmla="*/ 2147483647 w 462"/>
                      <a:gd name="T29" fmla="*/ 2147483647 h 338"/>
                      <a:gd name="T30" fmla="*/ 2147483647 w 462"/>
                      <a:gd name="T31" fmla="*/ 2147483647 h 338"/>
                      <a:gd name="T32" fmla="*/ 2147483647 w 462"/>
                      <a:gd name="T33" fmla="*/ 2147483647 h 338"/>
                      <a:gd name="T34" fmla="*/ 2147483647 w 462"/>
                      <a:gd name="T35" fmla="*/ 2147483647 h 338"/>
                      <a:gd name="T36" fmla="*/ 2147483647 w 462"/>
                      <a:gd name="T37" fmla="*/ 2147483647 h 338"/>
                      <a:gd name="T38" fmla="*/ 2147483647 w 462"/>
                      <a:gd name="T39" fmla="*/ 2147483647 h 338"/>
                      <a:gd name="T40" fmla="*/ 2147483647 w 462"/>
                      <a:gd name="T41" fmla="*/ 2147483647 h 338"/>
                      <a:gd name="T42" fmla="*/ 2147483647 w 462"/>
                      <a:gd name="T43" fmla="*/ 2147483647 h 338"/>
                      <a:gd name="T44" fmla="*/ 2147483647 w 462"/>
                      <a:gd name="T45" fmla="*/ 2147483647 h 338"/>
                      <a:gd name="T46" fmla="*/ 2147483647 w 462"/>
                      <a:gd name="T47" fmla="*/ 2147483647 h 338"/>
                      <a:gd name="T48" fmla="*/ 2011199502 w 462"/>
                      <a:gd name="T49" fmla="*/ 2147483647 h 338"/>
                      <a:gd name="T50" fmla="*/ 1600842695 w 462"/>
                      <a:gd name="T51" fmla="*/ 2147483647 h 338"/>
                      <a:gd name="T52" fmla="*/ 1235581349 w 462"/>
                      <a:gd name="T53" fmla="*/ 2147483647 h 338"/>
                      <a:gd name="T54" fmla="*/ 1316749357 w 462"/>
                      <a:gd name="T55" fmla="*/ 2147483647 h 338"/>
                      <a:gd name="T56" fmla="*/ 1316749357 w 462"/>
                      <a:gd name="T57" fmla="*/ 2147483647 h 338"/>
                      <a:gd name="T58" fmla="*/ 1068732548 w 462"/>
                      <a:gd name="T59" fmla="*/ 2147483647 h 338"/>
                      <a:gd name="T60" fmla="*/ 829732548 w 462"/>
                      <a:gd name="T61" fmla="*/ 2147483647 h 338"/>
                      <a:gd name="T62" fmla="*/ 162338206 w 462"/>
                      <a:gd name="T63" fmla="*/ 2147483647 h 338"/>
                      <a:gd name="T64" fmla="*/ 207433668 w 462"/>
                      <a:gd name="T65" fmla="*/ 2147483647 h 338"/>
                      <a:gd name="T66" fmla="*/ 338205476 w 462"/>
                      <a:gd name="T67" fmla="*/ 2147483647 h 338"/>
                      <a:gd name="T68" fmla="*/ 441923339 w 462"/>
                      <a:gd name="T69" fmla="*/ 2147483647 h 338"/>
                      <a:gd name="T70" fmla="*/ 207433668 w 462"/>
                      <a:gd name="T71" fmla="*/ 2147483647 h 338"/>
                      <a:gd name="T72" fmla="*/ 369771874 w 462"/>
                      <a:gd name="T73" fmla="*/ 2147483647 h 338"/>
                      <a:gd name="T74" fmla="*/ 369771874 w 462"/>
                      <a:gd name="T75" fmla="*/ 2147483647 h 338"/>
                      <a:gd name="T76" fmla="*/ 288603866 w 462"/>
                      <a:gd name="T77" fmla="*/ 2147483647 h 338"/>
                      <a:gd name="T78" fmla="*/ 207433668 w 462"/>
                      <a:gd name="T79" fmla="*/ 1355019452 h 338"/>
                      <a:gd name="T80" fmla="*/ 500545740 w 462"/>
                      <a:gd name="T81" fmla="*/ 493521343 h 338"/>
                      <a:gd name="T82" fmla="*/ 2147483647 w 462"/>
                      <a:gd name="T83" fmla="*/ 1623424083 h 338"/>
                      <a:gd name="T84" fmla="*/ 2147483647 w 462"/>
                      <a:gd name="T85" fmla="*/ 1675373903 h 338"/>
                      <a:gd name="T86" fmla="*/ 2147483647 w 462"/>
                      <a:gd name="T87" fmla="*/ 2138590361 h 338"/>
                      <a:gd name="T88" fmla="*/ 1979635228 w 462"/>
                      <a:gd name="T89" fmla="*/ 2147483647 h 338"/>
                      <a:gd name="T90" fmla="*/ 2011199502 w 462"/>
                      <a:gd name="T91" fmla="*/ 2147483647 h 338"/>
                      <a:gd name="T92" fmla="*/ 2011199502 w 462"/>
                      <a:gd name="T93" fmla="*/ 2147483647 h 338"/>
                      <a:gd name="T94" fmla="*/ 2147483647 w 462"/>
                      <a:gd name="T95" fmla="*/ 2030362955 h 338"/>
                      <a:gd name="T96" fmla="*/ 2147483647 w 462"/>
                      <a:gd name="T97" fmla="*/ 2147483647 h 338"/>
                      <a:gd name="T98" fmla="*/ 2147483647 w 462"/>
                      <a:gd name="T99" fmla="*/ 2147483647 h 338"/>
                      <a:gd name="T100" fmla="*/ 2147483647 w 462"/>
                      <a:gd name="T101" fmla="*/ 2147483647 h 338"/>
                      <a:gd name="T102" fmla="*/ 2147483647 w 462"/>
                      <a:gd name="T103" fmla="*/ 2147483647 h 338"/>
                      <a:gd name="T104" fmla="*/ 1979635228 w 462"/>
                      <a:gd name="T105" fmla="*/ 2147483647 h 338"/>
                      <a:gd name="T106" fmla="*/ 1939050162 w 462"/>
                      <a:gd name="T107" fmla="*/ 2147483647 h 338"/>
                      <a:gd name="T108" fmla="*/ 1731616560 w 462"/>
                      <a:gd name="T109" fmla="*/ 2147483647 h 338"/>
                      <a:gd name="T110" fmla="*/ 2147483647 w 462"/>
                      <a:gd name="T111" fmla="*/ 2147483647 h 338"/>
                      <a:gd name="T112" fmla="*/ 2147483647 w 462"/>
                      <a:gd name="T113" fmla="*/ 2147483647 h 338"/>
                      <a:gd name="T114" fmla="*/ 2147483647 w 462"/>
                      <a:gd name="T115" fmla="*/ 2147483647 h 338"/>
                      <a:gd name="T116" fmla="*/ 2147483647 w 462"/>
                      <a:gd name="T117" fmla="*/ 2147483647 h 338"/>
                      <a:gd name="T118" fmla="*/ 2147483647 w 462"/>
                      <a:gd name="T119" fmla="*/ 1718666114 h 33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62"/>
                      <a:gd name="T181" fmla="*/ 0 h 338"/>
                      <a:gd name="T182" fmla="*/ 462 w 462"/>
                      <a:gd name="T183" fmla="*/ 338 h 33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62" h="338">
                        <a:moveTo>
                          <a:pt x="142" y="70"/>
                        </a:moveTo>
                        <a:lnTo>
                          <a:pt x="140" y="68"/>
                        </a:lnTo>
                        <a:lnTo>
                          <a:pt x="138" y="78"/>
                        </a:lnTo>
                        <a:lnTo>
                          <a:pt x="142" y="84"/>
                        </a:lnTo>
                        <a:lnTo>
                          <a:pt x="136" y="76"/>
                        </a:lnTo>
                        <a:lnTo>
                          <a:pt x="136" y="68"/>
                        </a:lnTo>
                        <a:lnTo>
                          <a:pt x="138" y="66"/>
                        </a:lnTo>
                        <a:lnTo>
                          <a:pt x="142" y="68"/>
                        </a:lnTo>
                        <a:lnTo>
                          <a:pt x="146" y="64"/>
                        </a:lnTo>
                        <a:lnTo>
                          <a:pt x="138" y="52"/>
                        </a:lnTo>
                        <a:lnTo>
                          <a:pt x="132" y="50"/>
                        </a:lnTo>
                        <a:lnTo>
                          <a:pt x="132" y="44"/>
                        </a:lnTo>
                        <a:lnTo>
                          <a:pt x="138" y="44"/>
                        </a:lnTo>
                        <a:lnTo>
                          <a:pt x="142" y="48"/>
                        </a:lnTo>
                        <a:lnTo>
                          <a:pt x="144" y="50"/>
                        </a:lnTo>
                        <a:lnTo>
                          <a:pt x="144" y="40"/>
                        </a:lnTo>
                        <a:lnTo>
                          <a:pt x="152" y="38"/>
                        </a:lnTo>
                        <a:lnTo>
                          <a:pt x="148" y="34"/>
                        </a:lnTo>
                        <a:lnTo>
                          <a:pt x="146" y="28"/>
                        </a:lnTo>
                        <a:lnTo>
                          <a:pt x="148" y="24"/>
                        </a:lnTo>
                        <a:lnTo>
                          <a:pt x="140" y="18"/>
                        </a:lnTo>
                        <a:lnTo>
                          <a:pt x="140" y="6"/>
                        </a:lnTo>
                        <a:lnTo>
                          <a:pt x="138" y="2"/>
                        </a:lnTo>
                        <a:lnTo>
                          <a:pt x="142" y="4"/>
                        </a:lnTo>
                        <a:lnTo>
                          <a:pt x="142" y="0"/>
                        </a:lnTo>
                        <a:lnTo>
                          <a:pt x="248" y="30"/>
                        </a:lnTo>
                        <a:lnTo>
                          <a:pt x="304" y="44"/>
                        </a:lnTo>
                        <a:lnTo>
                          <a:pt x="360" y="60"/>
                        </a:lnTo>
                        <a:lnTo>
                          <a:pt x="396" y="66"/>
                        </a:lnTo>
                        <a:lnTo>
                          <a:pt x="440" y="78"/>
                        </a:lnTo>
                        <a:lnTo>
                          <a:pt x="462" y="82"/>
                        </a:lnTo>
                        <a:lnTo>
                          <a:pt x="458" y="96"/>
                        </a:lnTo>
                        <a:lnTo>
                          <a:pt x="444" y="164"/>
                        </a:lnTo>
                        <a:lnTo>
                          <a:pt x="442" y="170"/>
                        </a:lnTo>
                        <a:lnTo>
                          <a:pt x="430" y="220"/>
                        </a:lnTo>
                        <a:lnTo>
                          <a:pt x="428" y="230"/>
                        </a:lnTo>
                        <a:lnTo>
                          <a:pt x="426" y="242"/>
                        </a:lnTo>
                        <a:lnTo>
                          <a:pt x="414" y="290"/>
                        </a:lnTo>
                        <a:lnTo>
                          <a:pt x="412" y="298"/>
                        </a:lnTo>
                        <a:lnTo>
                          <a:pt x="412" y="304"/>
                        </a:lnTo>
                        <a:lnTo>
                          <a:pt x="410" y="306"/>
                        </a:lnTo>
                        <a:lnTo>
                          <a:pt x="412" y="308"/>
                        </a:lnTo>
                        <a:lnTo>
                          <a:pt x="412" y="310"/>
                        </a:lnTo>
                        <a:lnTo>
                          <a:pt x="412" y="316"/>
                        </a:lnTo>
                        <a:lnTo>
                          <a:pt x="412" y="320"/>
                        </a:lnTo>
                        <a:lnTo>
                          <a:pt x="414" y="324"/>
                        </a:lnTo>
                        <a:lnTo>
                          <a:pt x="410" y="328"/>
                        </a:lnTo>
                        <a:lnTo>
                          <a:pt x="410" y="332"/>
                        </a:lnTo>
                        <a:lnTo>
                          <a:pt x="412" y="338"/>
                        </a:lnTo>
                        <a:lnTo>
                          <a:pt x="378" y="332"/>
                        </a:lnTo>
                        <a:lnTo>
                          <a:pt x="370" y="328"/>
                        </a:lnTo>
                        <a:lnTo>
                          <a:pt x="348" y="324"/>
                        </a:lnTo>
                        <a:lnTo>
                          <a:pt x="348" y="322"/>
                        </a:lnTo>
                        <a:lnTo>
                          <a:pt x="290" y="308"/>
                        </a:lnTo>
                        <a:lnTo>
                          <a:pt x="284" y="310"/>
                        </a:lnTo>
                        <a:lnTo>
                          <a:pt x="278" y="312"/>
                        </a:lnTo>
                        <a:lnTo>
                          <a:pt x="276" y="312"/>
                        </a:lnTo>
                        <a:lnTo>
                          <a:pt x="268" y="310"/>
                        </a:lnTo>
                        <a:lnTo>
                          <a:pt x="264" y="310"/>
                        </a:lnTo>
                        <a:lnTo>
                          <a:pt x="262" y="310"/>
                        </a:lnTo>
                        <a:lnTo>
                          <a:pt x="258" y="310"/>
                        </a:lnTo>
                        <a:lnTo>
                          <a:pt x="252" y="308"/>
                        </a:lnTo>
                        <a:lnTo>
                          <a:pt x="250" y="308"/>
                        </a:lnTo>
                        <a:lnTo>
                          <a:pt x="246" y="310"/>
                        </a:lnTo>
                        <a:lnTo>
                          <a:pt x="236" y="310"/>
                        </a:lnTo>
                        <a:lnTo>
                          <a:pt x="234" y="310"/>
                        </a:lnTo>
                        <a:lnTo>
                          <a:pt x="224" y="310"/>
                        </a:lnTo>
                        <a:lnTo>
                          <a:pt x="220" y="310"/>
                        </a:lnTo>
                        <a:lnTo>
                          <a:pt x="216" y="310"/>
                        </a:lnTo>
                        <a:lnTo>
                          <a:pt x="212" y="316"/>
                        </a:lnTo>
                        <a:lnTo>
                          <a:pt x="206" y="312"/>
                        </a:lnTo>
                        <a:lnTo>
                          <a:pt x="198" y="312"/>
                        </a:lnTo>
                        <a:lnTo>
                          <a:pt x="192" y="310"/>
                        </a:lnTo>
                        <a:lnTo>
                          <a:pt x="190" y="306"/>
                        </a:lnTo>
                        <a:lnTo>
                          <a:pt x="188" y="306"/>
                        </a:lnTo>
                        <a:lnTo>
                          <a:pt x="186" y="306"/>
                        </a:lnTo>
                        <a:lnTo>
                          <a:pt x="184" y="308"/>
                        </a:lnTo>
                        <a:lnTo>
                          <a:pt x="172" y="308"/>
                        </a:lnTo>
                        <a:lnTo>
                          <a:pt x="168" y="310"/>
                        </a:lnTo>
                        <a:lnTo>
                          <a:pt x="168" y="308"/>
                        </a:lnTo>
                        <a:lnTo>
                          <a:pt x="166" y="308"/>
                        </a:lnTo>
                        <a:lnTo>
                          <a:pt x="160" y="306"/>
                        </a:lnTo>
                        <a:lnTo>
                          <a:pt x="158" y="306"/>
                        </a:lnTo>
                        <a:lnTo>
                          <a:pt x="156" y="308"/>
                        </a:lnTo>
                        <a:lnTo>
                          <a:pt x="152" y="308"/>
                        </a:lnTo>
                        <a:lnTo>
                          <a:pt x="152" y="304"/>
                        </a:lnTo>
                        <a:lnTo>
                          <a:pt x="146" y="302"/>
                        </a:lnTo>
                        <a:lnTo>
                          <a:pt x="146" y="298"/>
                        </a:lnTo>
                        <a:lnTo>
                          <a:pt x="142" y="296"/>
                        </a:lnTo>
                        <a:lnTo>
                          <a:pt x="140" y="296"/>
                        </a:lnTo>
                        <a:lnTo>
                          <a:pt x="138" y="296"/>
                        </a:lnTo>
                        <a:lnTo>
                          <a:pt x="132" y="294"/>
                        </a:lnTo>
                        <a:lnTo>
                          <a:pt x="124" y="292"/>
                        </a:lnTo>
                        <a:lnTo>
                          <a:pt x="120" y="292"/>
                        </a:lnTo>
                        <a:lnTo>
                          <a:pt x="116" y="290"/>
                        </a:lnTo>
                        <a:lnTo>
                          <a:pt x="112" y="292"/>
                        </a:lnTo>
                        <a:lnTo>
                          <a:pt x="110" y="292"/>
                        </a:lnTo>
                        <a:lnTo>
                          <a:pt x="106" y="292"/>
                        </a:lnTo>
                        <a:lnTo>
                          <a:pt x="102" y="294"/>
                        </a:lnTo>
                        <a:lnTo>
                          <a:pt x="98" y="294"/>
                        </a:lnTo>
                        <a:lnTo>
                          <a:pt x="86" y="296"/>
                        </a:lnTo>
                        <a:lnTo>
                          <a:pt x="84" y="294"/>
                        </a:lnTo>
                        <a:lnTo>
                          <a:pt x="82" y="292"/>
                        </a:lnTo>
                        <a:lnTo>
                          <a:pt x="78" y="292"/>
                        </a:lnTo>
                        <a:lnTo>
                          <a:pt x="70" y="288"/>
                        </a:lnTo>
                        <a:lnTo>
                          <a:pt x="66" y="286"/>
                        </a:lnTo>
                        <a:lnTo>
                          <a:pt x="64" y="280"/>
                        </a:lnTo>
                        <a:lnTo>
                          <a:pt x="60" y="278"/>
                        </a:lnTo>
                        <a:lnTo>
                          <a:pt x="62" y="272"/>
                        </a:lnTo>
                        <a:lnTo>
                          <a:pt x="64" y="270"/>
                        </a:lnTo>
                        <a:lnTo>
                          <a:pt x="62" y="266"/>
                        </a:lnTo>
                        <a:lnTo>
                          <a:pt x="64" y="262"/>
                        </a:lnTo>
                        <a:lnTo>
                          <a:pt x="64" y="260"/>
                        </a:lnTo>
                        <a:lnTo>
                          <a:pt x="64" y="258"/>
                        </a:lnTo>
                        <a:lnTo>
                          <a:pt x="64" y="252"/>
                        </a:lnTo>
                        <a:lnTo>
                          <a:pt x="64" y="246"/>
                        </a:lnTo>
                        <a:lnTo>
                          <a:pt x="62" y="242"/>
                        </a:lnTo>
                        <a:lnTo>
                          <a:pt x="60" y="236"/>
                        </a:lnTo>
                        <a:lnTo>
                          <a:pt x="54" y="232"/>
                        </a:lnTo>
                        <a:lnTo>
                          <a:pt x="52" y="228"/>
                        </a:lnTo>
                        <a:lnTo>
                          <a:pt x="50" y="228"/>
                        </a:lnTo>
                        <a:lnTo>
                          <a:pt x="48" y="228"/>
                        </a:lnTo>
                        <a:lnTo>
                          <a:pt x="42" y="230"/>
                        </a:lnTo>
                        <a:lnTo>
                          <a:pt x="40" y="228"/>
                        </a:lnTo>
                        <a:lnTo>
                          <a:pt x="34" y="214"/>
                        </a:lnTo>
                        <a:lnTo>
                          <a:pt x="24" y="214"/>
                        </a:lnTo>
                        <a:lnTo>
                          <a:pt x="20" y="210"/>
                        </a:lnTo>
                        <a:lnTo>
                          <a:pt x="8" y="210"/>
                        </a:lnTo>
                        <a:lnTo>
                          <a:pt x="6" y="202"/>
                        </a:lnTo>
                        <a:lnTo>
                          <a:pt x="0" y="204"/>
                        </a:lnTo>
                        <a:lnTo>
                          <a:pt x="8" y="174"/>
                        </a:lnTo>
                        <a:lnTo>
                          <a:pt x="10" y="180"/>
                        </a:lnTo>
                        <a:lnTo>
                          <a:pt x="6" y="196"/>
                        </a:lnTo>
                        <a:lnTo>
                          <a:pt x="16" y="198"/>
                        </a:lnTo>
                        <a:lnTo>
                          <a:pt x="14" y="188"/>
                        </a:lnTo>
                        <a:lnTo>
                          <a:pt x="16" y="188"/>
                        </a:lnTo>
                        <a:lnTo>
                          <a:pt x="16" y="176"/>
                        </a:lnTo>
                        <a:lnTo>
                          <a:pt x="18" y="174"/>
                        </a:lnTo>
                        <a:lnTo>
                          <a:pt x="24" y="172"/>
                        </a:lnTo>
                        <a:lnTo>
                          <a:pt x="22" y="168"/>
                        </a:lnTo>
                        <a:lnTo>
                          <a:pt x="14" y="168"/>
                        </a:lnTo>
                        <a:lnTo>
                          <a:pt x="10" y="166"/>
                        </a:lnTo>
                        <a:lnTo>
                          <a:pt x="10" y="160"/>
                        </a:lnTo>
                        <a:lnTo>
                          <a:pt x="10" y="152"/>
                        </a:lnTo>
                        <a:lnTo>
                          <a:pt x="14" y="152"/>
                        </a:lnTo>
                        <a:lnTo>
                          <a:pt x="14" y="154"/>
                        </a:lnTo>
                        <a:lnTo>
                          <a:pt x="16" y="158"/>
                        </a:lnTo>
                        <a:lnTo>
                          <a:pt x="18" y="154"/>
                        </a:lnTo>
                        <a:lnTo>
                          <a:pt x="32" y="152"/>
                        </a:lnTo>
                        <a:lnTo>
                          <a:pt x="22" y="146"/>
                        </a:lnTo>
                        <a:lnTo>
                          <a:pt x="20" y="142"/>
                        </a:lnTo>
                        <a:lnTo>
                          <a:pt x="18" y="140"/>
                        </a:lnTo>
                        <a:lnTo>
                          <a:pt x="10" y="146"/>
                        </a:lnTo>
                        <a:lnTo>
                          <a:pt x="16" y="128"/>
                        </a:lnTo>
                        <a:lnTo>
                          <a:pt x="16" y="120"/>
                        </a:lnTo>
                        <a:lnTo>
                          <a:pt x="14" y="110"/>
                        </a:lnTo>
                        <a:lnTo>
                          <a:pt x="16" y="96"/>
                        </a:lnTo>
                        <a:lnTo>
                          <a:pt x="18" y="84"/>
                        </a:lnTo>
                        <a:lnTo>
                          <a:pt x="16" y="68"/>
                        </a:lnTo>
                        <a:lnTo>
                          <a:pt x="10" y="62"/>
                        </a:lnTo>
                        <a:lnTo>
                          <a:pt x="10" y="36"/>
                        </a:lnTo>
                        <a:lnTo>
                          <a:pt x="14" y="32"/>
                        </a:lnTo>
                        <a:lnTo>
                          <a:pt x="18" y="18"/>
                        </a:lnTo>
                        <a:lnTo>
                          <a:pt x="24" y="22"/>
                        </a:lnTo>
                        <a:lnTo>
                          <a:pt x="52" y="50"/>
                        </a:lnTo>
                        <a:lnTo>
                          <a:pt x="84" y="64"/>
                        </a:lnTo>
                        <a:lnTo>
                          <a:pt x="100" y="64"/>
                        </a:lnTo>
                        <a:lnTo>
                          <a:pt x="110" y="74"/>
                        </a:lnTo>
                        <a:lnTo>
                          <a:pt x="110" y="76"/>
                        </a:lnTo>
                        <a:lnTo>
                          <a:pt x="116" y="70"/>
                        </a:lnTo>
                        <a:lnTo>
                          <a:pt x="120" y="70"/>
                        </a:lnTo>
                        <a:lnTo>
                          <a:pt x="116" y="76"/>
                        </a:lnTo>
                        <a:lnTo>
                          <a:pt x="122" y="92"/>
                        </a:lnTo>
                        <a:lnTo>
                          <a:pt x="120" y="96"/>
                        </a:lnTo>
                        <a:lnTo>
                          <a:pt x="114" y="98"/>
                        </a:lnTo>
                        <a:lnTo>
                          <a:pt x="110" y="98"/>
                        </a:lnTo>
                        <a:lnTo>
                          <a:pt x="110" y="94"/>
                        </a:lnTo>
                        <a:lnTo>
                          <a:pt x="108" y="96"/>
                        </a:lnTo>
                        <a:lnTo>
                          <a:pt x="100" y="108"/>
                        </a:lnTo>
                        <a:lnTo>
                          <a:pt x="96" y="112"/>
                        </a:lnTo>
                        <a:lnTo>
                          <a:pt x="84" y="122"/>
                        </a:lnTo>
                        <a:lnTo>
                          <a:pt x="80" y="130"/>
                        </a:lnTo>
                        <a:lnTo>
                          <a:pt x="86" y="134"/>
                        </a:lnTo>
                        <a:lnTo>
                          <a:pt x="98" y="128"/>
                        </a:lnTo>
                        <a:lnTo>
                          <a:pt x="86" y="130"/>
                        </a:lnTo>
                        <a:lnTo>
                          <a:pt x="82" y="128"/>
                        </a:lnTo>
                        <a:lnTo>
                          <a:pt x="92" y="120"/>
                        </a:lnTo>
                        <a:lnTo>
                          <a:pt x="98" y="112"/>
                        </a:lnTo>
                        <a:lnTo>
                          <a:pt x="110" y="112"/>
                        </a:lnTo>
                        <a:lnTo>
                          <a:pt x="114" y="104"/>
                        </a:lnTo>
                        <a:lnTo>
                          <a:pt x="122" y="98"/>
                        </a:lnTo>
                        <a:lnTo>
                          <a:pt x="124" y="92"/>
                        </a:lnTo>
                        <a:lnTo>
                          <a:pt x="128" y="94"/>
                        </a:lnTo>
                        <a:lnTo>
                          <a:pt x="128" y="108"/>
                        </a:lnTo>
                        <a:lnTo>
                          <a:pt x="116" y="110"/>
                        </a:lnTo>
                        <a:lnTo>
                          <a:pt x="116" y="122"/>
                        </a:lnTo>
                        <a:lnTo>
                          <a:pt x="120" y="122"/>
                        </a:lnTo>
                        <a:lnTo>
                          <a:pt x="120" y="126"/>
                        </a:lnTo>
                        <a:lnTo>
                          <a:pt x="120" y="128"/>
                        </a:lnTo>
                        <a:lnTo>
                          <a:pt x="114" y="136"/>
                        </a:lnTo>
                        <a:lnTo>
                          <a:pt x="114" y="138"/>
                        </a:lnTo>
                        <a:lnTo>
                          <a:pt x="110" y="142"/>
                        </a:lnTo>
                        <a:lnTo>
                          <a:pt x="112" y="146"/>
                        </a:lnTo>
                        <a:lnTo>
                          <a:pt x="110" y="150"/>
                        </a:lnTo>
                        <a:lnTo>
                          <a:pt x="108" y="144"/>
                        </a:lnTo>
                        <a:lnTo>
                          <a:pt x="108" y="146"/>
                        </a:lnTo>
                        <a:lnTo>
                          <a:pt x="102" y="142"/>
                        </a:lnTo>
                        <a:lnTo>
                          <a:pt x="110" y="136"/>
                        </a:lnTo>
                        <a:lnTo>
                          <a:pt x="102" y="138"/>
                        </a:lnTo>
                        <a:lnTo>
                          <a:pt x="98" y="144"/>
                        </a:lnTo>
                        <a:lnTo>
                          <a:pt x="100" y="150"/>
                        </a:lnTo>
                        <a:lnTo>
                          <a:pt x="96" y="152"/>
                        </a:lnTo>
                        <a:lnTo>
                          <a:pt x="96" y="144"/>
                        </a:lnTo>
                        <a:lnTo>
                          <a:pt x="100" y="138"/>
                        </a:lnTo>
                        <a:lnTo>
                          <a:pt x="98" y="136"/>
                        </a:lnTo>
                        <a:lnTo>
                          <a:pt x="94" y="140"/>
                        </a:lnTo>
                        <a:lnTo>
                          <a:pt x="78" y="142"/>
                        </a:lnTo>
                        <a:lnTo>
                          <a:pt x="78" y="154"/>
                        </a:lnTo>
                        <a:lnTo>
                          <a:pt x="80" y="154"/>
                        </a:lnTo>
                        <a:lnTo>
                          <a:pt x="84" y="158"/>
                        </a:lnTo>
                        <a:lnTo>
                          <a:pt x="94" y="156"/>
                        </a:lnTo>
                        <a:lnTo>
                          <a:pt x="96" y="160"/>
                        </a:lnTo>
                        <a:lnTo>
                          <a:pt x="98" y="158"/>
                        </a:lnTo>
                        <a:lnTo>
                          <a:pt x="108" y="154"/>
                        </a:lnTo>
                        <a:lnTo>
                          <a:pt x="112" y="146"/>
                        </a:lnTo>
                        <a:lnTo>
                          <a:pt x="112" y="142"/>
                        </a:lnTo>
                        <a:lnTo>
                          <a:pt x="120" y="150"/>
                        </a:lnTo>
                        <a:lnTo>
                          <a:pt x="122" y="150"/>
                        </a:lnTo>
                        <a:lnTo>
                          <a:pt x="120" y="146"/>
                        </a:lnTo>
                        <a:lnTo>
                          <a:pt x="120" y="144"/>
                        </a:lnTo>
                        <a:lnTo>
                          <a:pt x="126" y="144"/>
                        </a:lnTo>
                        <a:lnTo>
                          <a:pt x="128" y="140"/>
                        </a:lnTo>
                        <a:lnTo>
                          <a:pt x="126" y="130"/>
                        </a:lnTo>
                        <a:lnTo>
                          <a:pt x="128" y="124"/>
                        </a:lnTo>
                        <a:lnTo>
                          <a:pt x="128" y="116"/>
                        </a:lnTo>
                        <a:lnTo>
                          <a:pt x="132" y="108"/>
                        </a:lnTo>
                        <a:lnTo>
                          <a:pt x="142" y="94"/>
                        </a:lnTo>
                        <a:lnTo>
                          <a:pt x="146" y="94"/>
                        </a:lnTo>
                        <a:lnTo>
                          <a:pt x="148" y="92"/>
                        </a:lnTo>
                        <a:lnTo>
                          <a:pt x="142" y="78"/>
                        </a:lnTo>
                        <a:lnTo>
                          <a:pt x="142" y="70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42" name="Freeform 14">
                    <a:extLst>
                      <a:ext uri="{FF2B5EF4-FFF2-40B4-BE49-F238E27FC236}">
                        <a16:creationId xmlns:a16="http://schemas.microsoft.com/office/drawing/2014/main" id="{96E1DE1F-DB1D-4575-9C8E-D4710A9136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53428" y="2444080"/>
                    <a:ext cx="1117997" cy="701279"/>
                  </a:xfrm>
                  <a:custGeom>
                    <a:avLst/>
                    <a:gdLst>
                      <a:gd name="T0" fmla="*/ 2147483647 w 702"/>
                      <a:gd name="T1" fmla="*/ 2147483647 h 450"/>
                      <a:gd name="T2" fmla="*/ 2147483647 w 702"/>
                      <a:gd name="T3" fmla="*/ 2147483647 h 450"/>
                      <a:gd name="T4" fmla="*/ 2147483647 w 702"/>
                      <a:gd name="T5" fmla="*/ 2147483647 h 450"/>
                      <a:gd name="T6" fmla="*/ 2147483647 w 702"/>
                      <a:gd name="T7" fmla="*/ 2147483647 h 450"/>
                      <a:gd name="T8" fmla="*/ 2147483647 w 702"/>
                      <a:gd name="T9" fmla="*/ 2147483647 h 450"/>
                      <a:gd name="T10" fmla="*/ 2147483647 w 702"/>
                      <a:gd name="T11" fmla="*/ 2147483647 h 450"/>
                      <a:gd name="T12" fmla="*/ 2147483647 w 702"/>
                      <a:gd name="T13" fmla="*/ 2147483647 h 450"/>
                      <a:gd name="T14" fmla="*/ 2147483647 w 702"/>
                      <a:gd name="T15" fmla="*/ 2147483647 h 450"/>
                      <a:gd name="T16" fmla="*/ 2147483647 w 702"/>
                      <a:gd name="T17" fmla="*/ 2147483647 h 450"/>
                      <a:gd name="T18" fmla="*/ 2147483647 w 702"/>
                      <a:gd name="T19" fmla="*/ 2147483647 h 450"/>
                      <a:gd name="T20" fmla="*/ 2147483647 w 702"/>
                      <a:gd name="T21" fmla="*/ 2147483647 h 450"/>
                      <a:gd name="T22" fmla="*/ 2147483647 w 702"/>
                      <a:gd name="T23" fmla="*/ 2147483647 h 450"/>
                      <a:gd name="T24" fmla="*/ 2147483647 w 702"/>
                      <a:gd name="T25" fmla="*/ 2147483647 h 450"/>
                      <a:gd name="T26" fmla="*/ 2147483647 w 702"/>
                      <a:gd name="T27" fmla="*/ 2147483647 h 450"/>
                      <a:gd name="T28" fmla="*/ 2147483647 w 702"/>
                      <a:gd name="T29" fmla="*/ 2147483647 h 450"/>
                      <a:gd name="T30" fmla="*/ 2147483647 w 702"/>
                      <a:gd name="T31" fmla="*/ 2147483647 h 450"/>
                      <a:gd name="T32" fmla="*/ 2147483647 w 702"/>
                      <a:gd name="T33" fmla="*/ 2147483647 h 450"/>
                      <a:gd name="T34" fmla="*/ 2147483647 w 702"/>
                      <a:gd name="T35" fmla="*/ 2147483647 h 450"/>
                      <a:gd name="T36" fmla="*/ 2147483647 w 702"/>
                      <a:gd name="T37" fmla="*/ 2147483647 h 450"/>
                      <a:gd name="T38" fmla="*/ 2147483647 w 702"/>
                      <a:gd name="T39" fmla="*/ 2147483647 h 450"/>
                      <a:gd name="T40" fmla="*/ 2147483647 w 702"/>
                      <a:gd name="T41" fmla="*/ 2147483647 h 450"/>
                      <a:gd name="T42" fmla="*/ 2147483647 w 702"/>
                      <a:gd name="T43" fmla="*/ 2147483647 h 450"/>
                      <a:gd name="T44" fmla="*/ 2147483647 w 702"/>
                      <a:gd name="T45" fmla="*/ 2147483647 h 450"/>
                      <a:gd name="T46" fmla="*/ 2147483647 w 702"/>
                      <a:gd name="T47" fmla="*/ 2147483647 h 450"/>
                      <a:gd name="T48" fmla="*/ 2147483647 w 702"/>
                      <a:gd name="T49" fmla="*/ 2147483647 h 450"/>
                      <a:gd name="T50" fmla="*/ 2147483647 w 702"/>
                      <a:gd name="T51" fmla="*/ 2147483647 h 450"/>
                      <a:gd name="T52" fmla="*/ 2147483647 w 702"/>
                      <a:gd name="T53" fmla="*/ 2147483647 h 450"/>
                      <a:gd name="T54" fmla="*/ 2147483647 w 702"/>
                      <a:gd name="T55" fmla="*/ 2147483647 h 450"/>
                      <a:gd name="T56" fmla="*/ 2147483647 w 702"/>
                      <a:gd name="T57" fmla="*/ 2147483647 h 450"/>
                      <a:gd name="T58" fmla="*/ 2147483647 w 702"/>
                      <a:gd name="T59" fmla="*/ 2147483647 h 450"/>
                      <a:gd name="T60" fmla="*/ 2147483647 w 702"/>
                      <a:gd name="T61" fmla="*/ 2147483647 h 450"/>
                      <a:gd name="T62" fmla="*/ 2147483647 w 702"/>
                      <a:gd name="T63" fmla="*/ 2147483647 h 450"/>
                      <a:gd name="T64" fmla="*/ 2147483647 w 702"/>
                      <a:gd name="T65" fmla="*/ 2147483647 h 450"/>
                      <a:gd name="T66" fmla="*/ 2147483647 w 702"/>
                      <a:gd name="T67" fmla="*/ 2147483647 h 450"/>
                      <a:gd name="T68" fmla="*/ 2147483647 w 702"/>
                      <a:gd name="T69" fmla="*/ 2147483647 h 450"/>
                      <a:gd name="T70" fmla="*/ 2147483647 w 702"/>
                      <a:gd name="T71" fmla="*/ 2147483647 h 450"/>
                      <a:gd name="T72" fmla="*/ 2147483647 w 702"/>
                      <a:gd name="T73" fmla="*/ 2147483647 h 450"/>
                      <a:gd name="T74" fmla="*/ 2147483647 w 702"/>
                      <a:gd name="T75" fmla="*/ 2147483647 h 450"/>
                      <a:gd name="T76" fmla="*/ 2147483647 w 702"/>
                      <a:gd name="T77" fmla="*/ 2147483647 h 450"/>
                      <a:gd name="T78" fmla="*/ 2147483647 w 702"/>
                      <a:gd name="T79" fmla="*/ 2147483647 h 450"/>
                      <a:gd name="T80" fmla="*/ 0 w 702"/>
                      <a:gd name="T81" fmla="*/ 2147483647 h 450"/>
                      <a:gd name="T82" fmla="*/ 2147483647 w 702"/>
                      <a:gd name="T83" fmla="*/ 2147483647 h 450"/>
                      <a:gd name="T84" fmla="*/ 2147483647 w 702"/>
                      <a:gd name="T85" fmla="*/ 2147483647 h 450"/>
                      <a:gd name="T86" fmla="*/ 2147483647 w 702"/>
                      <a:gd name="T87" fmla="*/ 2147483647 h 450"/>
                      <a:gd name="T88" fmla="*/ 2147483647 w 702"/>
                      <a:gd name="T89" fmla="*/ 2147483647 h 450"/>
                      <a:gd name="T90" fmla="*/ 2147483647 w 702"/>
                      <a:gd name="T91" fmla="*/ 2147483647 h 450"/>
                      <a:gd name="T92" fmla="*/ 2147483647 w 702"/>
                      <a:gd name="T93" fmla="*/ 2147483647 h 450"/>
                      <a:gd name="T94" fmla="*/ 2147483647 w 702"/>
                      <a:gd name="T95" fmla="*/ 2147483647 h 450"/>
                      <a:gd name="T96" fmla="*/ 2147483647 w 702"/>
                      <a:gd name="T97" fmla="*/ 2147483647 h 450"/>
                      <a:gd name="T98" fmla="*/ 2147483647 w 702"/>
                      <a:gd name="T99" fmla="*/ 2147483647 h 450"/>
                      <a:gd name="T100" fmla="*/ 2147483647 w 702"/>
                      <a:gd name="T101" fmla="*/ 2147483647 h 450"/>
                      <a:gd name="T102" fmla="*/ 2147483647 w 702"/>
                      <a:gd name="T103" fmla="*/ 2147483647 h 45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702"/>
                      <a:gd name="T157" fmla="*/ 0 h 450"/>
                      <a:gd name="T158" fmla="*/ 702 w 702"/>
                      <a:gd name="T159" fmla="*/ 450 h 450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702" h="450">
                        <a:moveTo>
                          <a:pt x="216" y="416"/>
                        </a:moveTo>
                        <a:lnTo>
                          <a:pt x="216" y="420"/>
                        </a:lnTo>
                        <a:lnTo>
                          <a:pt x="216" y="422"/>
                        </a:lnTo>
                        <a:lnTo>
                          <a:pt x="216" y="424"/>
                        </a:lnTo>
                        <a:lnTo>
                          <a:pt x="214" y="424"/>
                        </a:lnTo>
                        <a:lnTo>
                          <a:pt x="212" y="426"/>
                        </a:lnTo>
                        <a:lnTo>
                          <a:pt x="214" y="430"/>
                        </a:lnTo>
                        <a:lnTo>
                          <a:pt x="214" y="434"/>
                        </a:lnTo>
                        <a:lnTo>
                          <a:pt x="208" y="430"/>
                        </a:lnTo>
                        <a:lnTo>
                          <a:pt x="206" y="430"/>
                        </a:lnTo>
                        <a:lnTo>
                          <a:pt x="202" y="428"/>
                        </a:lnTo>
                        <a:lnTo>
                          <a:pt x="200" y="430"/>
                        </a:lnTo>
                        <a:lnTo>
                          <a:pt x="196" y="430"/>
                        </a:lnTo>
                        <a:lnTo>
                          <a:pt x="192" y="430"/>
                        </a:lnTo>
                        <a:lnTo>
                          <a:pt x="190" y="426"/>
                        </a:lnTo>
                        <a:lnTo>
                          <a:pt x="186" y="426"/>
                        </a:lnTo>
                        <a:lnTo>
                          <a:pt x="184" y="428"/>
                        </a:lnTo>
                        <a:lnTo>
                          <a:pt x="182" y="426"/>
                        </a:lnTo>
                        <a:lnTo>
                          <a:pt x="178" y="428"/>
                        </a:lnTo>
                        <a:lnTo>
                          <a:pt x="178" y="426"/>
                        </a:lnTo>
                        <a:lnTo>
                          <a:pt x="174" y="426"/>
                        </a:lnTo>
                        <a:lnTo>
                          <a:pt x="170" y="424"/>
                        </a:lnTo>
                        <a:lnTo>
                          <a:pt x="168" y="424"/>
                        </a:lnTo>
                        <a:lnTo>
                          <a:pt x="168" y="422"/>
                        </a:lnTo>
                        <a:lnTo>
                          <a:pt x="166" y="424"/>
                        </a:lnTo>
                        <a:lnTo>
                          <a:pt x="160" y="424"/>
                        </a:lnTo>
                        <a:lnTo>
                          <a:pt x="160" y="426"/>
                        </a:lnTo>
                        <a:lnTo>
                          <a:pt x="158" y="430"/>
                        </a:lnTo>
                        <a:lnTo>
                          <a:pt x="154" y="430"/>
                        </a:lnTo>
                        <a:lnTo>
                          <a:pt x="154" y="428"/>
                        </a:lnTo>
                        <a:lnTo>
                          <a:pt x="148" y="428"/>
                        </a:lnTo>
                        <a:lnTo>
                          <a:pt x="146" y="426"/>
                        </a:lnTo>
                        <a:lnTo>
                          <a:pt x="142" y="424"/>
                        </a:lnTo>
                        <a:lnTo>
                          <a:pt x="138" y="422"/>
                        </a:lnTo>
                        <a:lnTo>
                          <a:pt x="136" y="424"/>
                        </a:lnTo>
                        <a:lnTo>
                          <a:pt x="132" y="424"/>
                        </a:lnTo>
                        <a:lnTo>
                          <a:pt x="130" y="428"/>
                        </a:lnTo>
                        <a:lnTo>
                          <a:pt x="130" y="430"/>
                        </a:lnTo>
                        <a:lnTo>
                          <a:pt x="128" y="434"/>
                        </a:lnTo>
                        <a:lnTo>
                          <a:pt x="126" y="430"/>
                        </a:lnTo>
                        <a:lnTo>
                          <a:pt x="126" y="428"/>
                        </a:lnTo>
                        <a:lnTo>
                          <a:pt x="122" y="428"/>
                        </a:lnTo>
                        <a:lnTo>
                          <a:pt x="118" y="424"/>
                        </a:lnTo>
                        <a:lnTo>
                          <a:pt x="118" y="420"/>
                        </a:lnTo>
                        <a:lnTo>
                          <a:pt x="118" y="416"/>
                        </a:lnTo>
                        <a:lnTo>
                          <a:pt x="118" y="414"/>
                        </a:lnTo>
                        <a:lnTo>
                          <a:pt x="116" y="410"/>
                        </a:lnTo>
                        <a:lnTo>
                          <a:pt x="118" y="408"/>
                        </a:lnTo>
                        <a:lnTo>
                          <a:pt x="118" y="404"/>
                        </a:lnTo>
                        <a:lnTo>
                          <a:pt x="116" y="400"/>
                        </a:lnTo>
                        <a:lnTo>
                          <a:pt x="116" y="398"/>
                        </a:lnTo>
                        <a:lnTo>
                          <a:pt x="116" y="396"/>
                        </a:lnTo>
                        <a:lnTo>
                          <a:pt x="110" y="390"/>
                        </a:lnTo>
                        <a:lnTo>
                          <a:pt x="106" y="392"/>
                        </a:lnTo>
                        <a:lnTo>
                          <a:pt x="102" y="392"/>
                        </a:lnTo>
                        <a:lnTo>
                          <a:pt x="102" y="390"/>
                        </a:lnTo>
                        <a:lnTo>
                          <a:pt x="100" y="388"/>
                        </a:lnTo>
                        <a:lnTo>
                          <a:pt x="98" y="384"/>
                        </a:lnTo>
                        <a:lnTo>
                          <a:pt x="96" y="378"/>
                        </a:lnTo>
                        <a:lnTo>
                          <a:pt x="98" y="376"/>
                        </a:lnTo>
                        <a:lnTo>
                          <a:pt x="100" y="376"/>
                        </a:lnTo>
                        <a:lnTo>
                          <a:pt x="100" y="370"/>
                        </a:lnTo>
                        <a:lnTo>
                          <a:pt x="100" y="368"/>
                        </a:lnTo>
                        <a:lnTo>
                          <a:pt x="98" y="366"/>
                        </a:lnTo>
                        <a:lnTo>
                          <a:pt x="98" y="364"/>
                        </a:lnTo>
                        <a:lnTo>
                          <a:pt x="98" y="362"/>
                        </a:lnTo>
                        <a:lnTo>
                          <a:pt x="96" y="362"/>
                        </a:lnTo>
                        <a:lnTo>
                          <a:pt x="96" y="360"/>
                        </a:lnTo>
                        <a:lnTo>
                          <a:pt x="94" y="358"/>
                        </a:lnTo>
                        <a:lnTo>
                          <a:pt x="94" y="354"/>
                        </a:lnTo>
                        <a:lnTo>
                          <a:pt x="92" y="352"/>
                        </a:lnTo>
                        <a:lnTo>
                          <a:pt x="92" y="346"/>
                        </a:lnTo>
                        <a:lnTo>
                          <a:pt x="90" y="340"/>
                        </a:lnTo>
                        <a:lnTo>
                          <a:pt x="90" y="336"/>
                        </a:lnTo>
                        <a:lnTo>
                          <a:pt x="86" y="332"/>
                        </a:lnTo>
                        <a:lnTo>
                          <a:pt x="86" y="330"/>
                        </a:lnTo>
                        <a:lnTo>
                          <a:pt x="90" y="328"/>
                        </a:lnTo>
                        <a:lnTo>
                          <a:pt x="90" y="324"/>
                        </a:lnTo>
                        <a:lnTo>
                          <a:pt x="90" y="322"/>
                        </a:lnTo>
                        <a:lnTo>
                          <a:pt x="86" y="322"/>
                        </a:lnTo>
                        <a:lnTo>
                          <a:pt x="90" y="318"/>
                        </a:lnTo>
                        <a:lnTo>
                          <a:pt x="90" y="316"/>
                        </a:lnTo>
                        <a:lnTo>
                          <a:pt x="86" y="316"/>
                        </a:lnTo>
                        <a:lnTo>
                          <a:pt x="84" y="314"/>
                        </a:lnTo>
                        <a:lnTo>
                          <a:pt x="84" y="310"/>
                        </a:lnTo>
                        <a:lnTo>
                          <a:pt x="82" y="310"/>
                        </a:lnTo>
                        <a:lnTo>
                          <a:pt x="82" y="308"/>
                        </a:lnTo>
                        <a:lnTo>
                          <a:pt x="80" y="308"/>
                        </a:lnTo>
                        <a:lnTo>
                          <a:pt x="80" y="306"/>
                        </a:lnTo>
                        <a:lnTo>
                          <a:pt x="78" y="306"/>
                        </a:lnTo>
                        <a:lnTo>
                          <a:pt x="78" y="308"/>
                        </a:lnTo>
                        <a:lnTo>
                          <a:pt x="78" y="310"/>
                        </a:lnTo>
                        <a:lnTo>
                          <a:pt x="76" y="310"/>
                        </a:lnTo>
                        <a:lnTo>
                          <a:pt x="72" y="314"/>
                        </a:lnTo>
                        <a:lnTo>
                          <a:pt x="70" y="316"/>
                        </a:lnTo>
                        <a:lnTo>
                          <a:pt x="68" y="316"/>
                        </a:lnTo>
                        <a:lnTo>
                          <a:pt x="66" y="318"/>
                        </a:lnTo>
                        <a:lnTo>
                          <a:pt x="64" y="318"/>
                        </a:lnTo>
                        <a:lnTo>
                          <a:pt x="62" y="316"/>
                        </a:lnTo>
                        <a:lnTo>
                          <a:pt x="62" y="320"/>
                        </a:lnTo>
                        <a:lnTo>
                          <a:pt x="60" y="320"/>
                        </a:lnTo>
                        <a:lnTo>
                          <a:pt x="54" y="322"/>
                        </a:lnTo>
                        <a:lnTo>
                          <a:pt x="52" y="320"/>
                        </a:lnTo>
                        <a:lnTo>
                          <a:pt x="50" y="318"/>
                        </a:lnTo>
                        <a:lnTo>
                          <a:pt x="50" y="316"/>
                        </a:lnTo>
                        <a:lnTo>
                          <a:pt x="50" y="314"/>
                        </a:lnTo>
                        <a:lnTo>
                          <a:pt x="48" y="314"/>
                        </a:lnTo>
                        <a:lnTo>
                          <a:pt x="46" y="310"/>
                        </a:lnTo>
                        <a:lnTo>
                          <a:pt x="42" y="310"/>
                        </a:lnTo>
                        <a:lnTo>
                          <a:pt x="46" y="308"/>
                        </a:lnTo>
                        <a:lnTo>
                          <a:pt x="42" y="306"/>
                        </a:lnTo>
                        <a:lnTo>
                          <a:pt x="48" y="304"/>
                        </a:lnTo>
                        <a:lnTo>
                          <a:pt x="48" y="302"/>
                        </a:lnTo>
                        <a:lnTo>
                          <a:pt x="50" y="300"/>
                        </a:lnTo>
                        <a:lnTo>
                          <a:pt x="48" y="298"/>
                        </a:lnTo>
                        <a:lnTo>
                          <a:pt x="48" y="294"/>
                        </a:lnTo>
                        <a:lnTo>
                          <a:pt x="46" y="292"/>
                        </a:lnTo>
                        <a:lnTo>
                          <a:pt x="50" y="290"/>
                        </a:lnTo>
                        <a:lnTo>
                          <a:pt x="52" y="288"/>
                        </a:lnTo>
                        <a:lnTo>
                          <a:pt x="54" y="288"/>
                        </a:lnTo>
                        <a:lnTo>
                          <a:pt x="56" y="288"/>
                        </a:lnTo>
                        <a:lnTo>
                          <a:pt x="60" y="286"/>
                        </a:lnTo>
                        <a:lnTo>
                          <a:pt x="56" y="284"/>
                        </a:lnTo>
                        <a:lnTo>
                          <a:pt x="56" y="282"/>
                        </a:lnTo>
                        <a:lnTo>
                          <a:pt x="60" y="278"/>
                        </a:lnTo>
                        <a:lnTo>
                          <a:pt x="60" y="276"/>
                        </a:lnTo>
                        <a:lnTo>
                          <a:pt x="54" y="274"/>
                        </a:lnTo>
                        <a:lnTo>
                          <a:pt x="56" y="274"/>
                        </a:lnTo>
                        <a:lnTo>
                          <a:pt x="54" y="272"/>
                        </a:lnTo>
                        <a:lnTo>
                          <a:pt x="56" y="270"/>
                        </a:lnTo>
                        <a:lnTo>
                          <a:pt x="60" y="268"/>
                        </a:lnTo>
                        <a:lnTo>
                          <a:pt x="56" y="264"/>
                        </a:lnTo>
                        <a:lnTo>
                          <a:pt x="54" y="262"/>
                        </a:lnTo>
                        <a:lnTo>
                          <a:pt x="56" y="260"/>
                        </a:lnTo>
                        <a:lnTo>
                          <a:pt x="60" y="260"/>
                        </a:lnTo>
                        <a:lnTo>
                          <a:pt x="62" y="260"/>
                        </a:lnTo>
                        <a:lnTo>
                          <a:pt x="62" y="256"/>
                        </a:lnTo>
                        <a:lnTo>
                          <a:pt x="60" y="254"/>
                        </a:lnTo>
                        <a:lnTo>
                          <a:pt x="64" y="252"/>
                        </a:lnTo>
                        <a:lnTo>
                          <a:pt x="66" y="242"/>
                        </a:lnTo>
                        <a:lnTo>
                          <a:pt x="68" y="240"/>
                        </a:lnTo>
                        <a:lnTo>
                          <a:pt x="68" y="232"/>
                        </a:lnTo>
                        <a:lnTo>
                          <a:pt x="70" y="232"/>
                        </a:lnTo>
                        <a:lnTo>
                          <a:pt x="72" y="226"/>
                        </a:lnTo>
                        <a:lnTo>
                          <a:pt x="76" y="224"/>
                        </a:lnTo>
                        <a:lnTo>
                          <a:pt x="76" y="222"/>
                        </a:lnTo>
                        <a:lnTo>
                          <a:pt x="72" y="218"/>
                        </a:lnTo>
                        <a:lnTo>
                          <a:pt x="68" y="218"/>
                        </a:lnTo>
                        <a:lnTo>
                          <a:pt x="66" y="222"/>
                        </a:lnTo>
                        <a:lnTo>
                          <a:pt x="64" y="218"/>
                        </a:lnTo>
                        <a:lnTo>
                          <a:pt x="60" y="218"/>
                        </a:lnTo>
                        <a:lnTo>
                          <a:pt x="56" y="216"/>
                        </a:lnTo>
                        <a:lnTo>
                          <a:pt x="56" y="214"/>
                        </a:lnTo>
                        <a:lnTo>
                          <a:pt x="60" y="214"/>
                        </a:lnTo>
                        <a:lnTo>
                          <a:pt x="56" y="210"/>
                        </a:lnTo>
                        <a:lnTo>
                          <a:pt x="54" y="210"/>
                        </a:lnTo>
                        <a:lnTo>
                          <a:pt x="52" y="212"/>
                        </a:lnTo>
                        <a:lnTo>
                          <a:pt x="50" y="212"/>
                        </a:lnTo>
                        <a:lnTo>
                          <a:pt x="50" y="208"/>
                        </a:lnTo>
                        <a:lnTo>
                          <a:pt x="50" y="204"/>
                        </a:lnTo>
                        <a:lnTo>
                          <a:pt x="48" y="204"/>
                        </a:lnTo>
                        <a:lnTo>
                          <a:pt x="46" y="202"/>
                        </a:lnTo>
                        <a:lnTo>
                          <a:pt x="42" y="200"/>
                        </a:lnTo>
                        <a:lnTo>
                          <a:pt x="42" y="196"/>
                        </a:lnTo>
                        <a:lnTo>
                          <a:pt x="42" y="194"/>
                        </a:lnTo>
                        <a:lnTo>
                          <a:pt x="46" y="192"/>
                        </a:lnTo>
                        <a:lnTo>
                          <a:pt x="42" y="188"/>
                        </a:lnTo>
                        <a:lnTo>
                          <a:pt x="40" y="186"/>
                        </a:lnTo>
                        <a:lnTo>
                          <a:pt x="38" y="186"/>
                        </a:lnTo>
                        <a:lnTo>
                          <a:pt x="38" y="184"/>
                        </a:lnTo>
                        <a:lnTo>
                          <a:pt x="38" y="180"/>
                        </a:lnTo>
                        <a:lnTo>
                          <a:pt x="36" y="176"/>
                        </a:lnTo>
                        <a:lnTo>
                          <a:pt x="34" y="172"/>
                        </a:lnTo>
                        <a:lnTo>
                          <a:pt x="34" y="170"/>
                        </a:lnTo>
                        <a:lnTo>
                          <a:pt x="26" y="164"/>
                        </a:lnTo>
                        <a:lnTo>
                          <a:pt x="26" y="158"/>
                        </a:lnTo>
                        <a:lnTo>
                          <a:pt x="26" y="156"/>
                        </a:lnTo>
                        <a:lnTo>
                          <a:pt x="22" y="156"/>
                        </a:lnTo>
                        <a:lnTo>
                          <a:pt x="22" y="154"/>
                        </a:lnTo>
                        <a:lnTo>
                          <a:pt x="18" y="154"/>
                        </a:lnTo>
                        <a:lnTo>
                          <a:pt x="18" y="152"/>
                        </a:lnTo>
                        <a:lnTo>
                          <a:pt x="16" y="148"/>
                        </a:lnTo>
                        <a:lnTo>
                          <a:pt x="12" y="146"/>
                        </a:lnTo>
                        <a:lnTo>
                          <a:pt x="10" y="142"/>
                        </a:lnTo>
                        <a:lnTo>
                          <a:pt x="10" y="140"/>
                        </a:lnTo>
                        <a:lnTo>
                          <a:pt x="6" y="138"/>
                        </a:lnTo>
                        <a:lnTo>
                          <a:pt x="6" y="136"/>
                        </a:lnTo>
                        <a:lnTo>
                          <a:pt x="10" y="138"/>
                        </a:lnTo>
                        <a:lnTo>
                          <a:pt x="12" y="136"/>
                        </a:lnTo>
                        <a:lnTo>
                          <a:pt x="10" y="134"/>
                        </a:lnTo>
                        <a:lnTo>
                          <a:pt x="10" y="132"/>
                        </a:lnTo>
                        <a:lnTo>
                          <a:pt x="8" y="128"/>
                        </a:lnTo>
                        <a:lnTo>
                          <a:pt x="12" y="124"/>
                        </a:lnTo>
                        <a:lnTo>
                          <a:pt x="12" y="122"/>
                        </a:lnTo>
                        <a:lnTo>
                          <a:pt x="10" y="120"/>
                        </a:lnTo>
                        <a:lnTo>
                          <a:pt x="10" y="116"/>
                        </a:lnTo>
                        <a:lnTo>
                          <a:pt x="8" y="112"/>
                        </a:lnTo>
                        <a:lnTo>
                          <a:pt x="8" y="110"/>
                        </a:lnTo>
                        <a:lnTo>
                          <a:pt x="6" y="108"/>
                        </a:lnTo>
                        <a:lnTo>
                          <a:pt x="6" y="104"/>
                        </a:lnTo>
                        <a:lnTo>
                          <a:pt x="6" y="102"/>
                        </a:lnTo>
                        <a:lnTo>
                          <a:pt x="4" y="102"/>
                        </a:lnTo>
                        <a:lnTo>
                          <a:pt x="4" y="100"/>
                        </a:lnTo>
                        <a:lnTo>
                          <a:pt x="2" y="92"/>
                        </a:lnTo>
                        <a:lnTo>
                          <a:pt x="0" y="90"/>
                        </a:lnTo>
                        <a:lnTo>
                          <a:pt x="0" y="88"/>
                        </a:lnTo>
                        <a:lnTo>
                          <a:pt x="2" y="66"/>
                        </a:lnTo>
                        <a:lnTo>
                          <a:pt x="8" y="44"/>
                        </a:lnTo>
                        <a:lnTo>
                          <a:pt x="16" y="0"/>
                        </a:lnTo>
                        <a:lnTo>
                          <a:pt x="92" y="16"/>
                        </a:lnTo>
                        <a:lnTo>
                          <a:pt x="130" y="22"/>
                        </a:lnTo>
                        <a:lnTo>
                          <a:pt x="236" y="44"/>
                        </a:lnTo>
                        <a:lnTo>
                          <a:pt x="288" y="52"/>
                        </a:lnTo>
                        <a:lnTo>
                          <a:pt x="318" y="58"/>
                        </a:lnTo>
                        <a:lnTo>
                          <a:pt x="388" y="66"/>
                        </a:lnTo>
                        <a:lnTo>
                          <a:pt x="460" y="78"/>
                        </a:lnTo>
                        <a:lnTo>
                          <a:pt x="522" y="86"/>
                        </a:lnTo>
                        <a:lnTo>
                          <a:pt x="582" y="92"/>
                        </a:lnTo>
                        <a:lnTo>
                          <a:pt x="644" y="100"/>
                        </a:lnTo>
                        <a:lnTo>
                          <a:pt x="702" y="104"/>
                        </a:lnTo>
                        <a:lnTo>
                          <a:pt x="700" y="134"/>
                        </a:lnTo>
                        <a:lnTo>
                          <a:pt x="698" y="156"/>
                        </a:lnTo>
                        <a:lnTo>
                          <a:pt x="694" y="188"/>
                        </a:lnTo>
                        <a:lnTo>
                          <a:pt x="690" y="242"/>
                        </a:lnTo>
                        <a:lnTo>
                          <a:pt x="690" y="246"/>
                        </a:lnTo>
                        <a:lnTo>
                          <a:pt x="686" y="306"/>
                        </a:lnTo>
                        <a:lnTo>
                          <a:pt x="684" y="316"/>
                        </a:lnTo>
                        <a:lnTo>
                          <a:pt x="682" y="338"/>
                        </a:lnTo>
                        <a:lnTo>
                          <a:pt x="678" y="368"/>
                        </a:lnTo>
                        <a:lnTo>
                          <a:pt x="678" y="374"/>
                        </a:lnTo>
                        <a:lnTo>
                          <a:pt x="674" y="430"/>
                        </a:lnTo>
                        <a:lnTo>
                          <a:pt x="674" y="450"/>
                        </a:lnTo>
                        <a:lnTo>
                          <a:pt x="672" y="450"/>
                        </a:lnTo>
                        <a:lnTo>
                          <a:pt x="612" y="444"/>
                        </a:lnTo>
                        <a:lnTo>
                          <a:pt x="610" y="442"/>
                        </a:lnTo>
                        <a:lnTo>
                          <a:pt x="552" y="438"/>
                        </a:lnTo>
                        <a:lnTo>
                          <a:pt x="538" y="436"/>
                        </a:lnTo>
                        <a:lnTo>
                          <a:pt x="436" y="424"/>
                        </a:lnTo>
                        <a:lnTo>
                          <a:pt x="416" y="422"/>
                        </a:lnTo>
                        <a:lnTo>
                          <a:pt x="394" y="420"/>
                        </a:lnTo>
                        <a:lnTo>
                          <a:pt x="322" y="408"/>
                        </a:lnTo>
                        <a:lnTo>
                          <a:pt x="310" y="406"/>
                        </a:lnTo>
                        <a:lnTo>
                          <a:pt x="284" y="404"/>
                        </a:lnTo>
                        <a:lnTo>
                          <a:pt x="282" y="404"/>
                        </a:lnTo>
                        <a:lnTo>
                          <a:pt x="246" y="396"/>
                        </a:lnTo>
                        <a:lnTo>
                          <a:pt x="242" y="426"/>
                        </a:lnTo>
                        <a:lnTo>
                          <a:pt x="238" y="442"/>
                        </a:lnTo>
                        <a:lnTo>
                          <a:pt x="236" y="440"/>
                        </a:lnTo>
                        <a:lnTo>
                          <a:pt x="234" y="438"/>
                        </a:lnTo>
                        <a:lnTo>
                          <a:pt x="234" y="436"/>
                        </a:lnTo>
                        <a:lnTo>
                          <a:pt x="232" y="436"/>
                        </a:lnTo>
                        <a:lnTo>
                          <a:pt x="232" y="434"/>
                        </a:lnTo>
                        <a:lnTo>
                          <a:pt x="230" y="430"/>
                        </a:lnTo>
                        <a:lnTo>
                          <a:pt x="230" y="428"/>
                        </a:lnTo>
                        <a:lnTo>
                          <a:pt x="230" y="426"/>
                        </a:lnTo>
                        <a:lnTo>
                          <a:pt x="228" y="426"/>
                        </a:lnTo>
                        <a:lnTo>
                          <a:pt x="228" y="422"/>
                        </a:lnTo>
                        <a:lnTo>
                          <a:pt x="224" y="420"/>
                        </a:lnTo>
                        <a:lnTo>
                          <a:pt x="224" y="416"/>
                        </a:lnTo>
                        <a:lnTo>
                          <a:pt x="222" y="414"/>
                        </a:lnTo>
                        <a:lnTo>
                          <a:pt x="220" y="420"/>
                        </a:lnTo>
                        <a:lnTo>
                          <a:pt x="218" y="416"/>
                        </a:lnTo>
                        <a:lnTo>
                          <a:pt x="216" y="41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43" name="Freeform 15">
                    <a:extLst>
                      <a:ext uri="{FF2B5EF4-FFF2-40B4-BE49-F238E27FC236}">
                        <a16:creationId xmlns:a16="http://schemas.microsoft.com/office/drawing/2014/main" id="{B5DE0BDE-CBDD-4A7B-B202-9C64723D2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53428" y="2444080"/>
                    <a:ext cx="1117997" cy="701279"/>
                  </a:xfrm>
                  <a:custGeom>
                    <a:avLst/>
                    <a:gdLst>
                      <a:gd name="T0" fmla="*/ 2147483647 w 702"/>
                      <a:gd name="T1" fmla="*/ 2147483647 h 450"/>
                      <a:gd name="T2" fmla="*/ 2147483647 w 702"/>
                      <a:gd name="T3" fmla="*/ 2147483647 h 450"/>
                      <a:gd name="T4" fmla="*/ 2147483647 w 702"/>
                      <a:gd name="T5" fmla="*/ 2147483647 h 450"/>
                      <a:gd name="T6" fmla="*/ 2147483647 w 702"/>
                      <a:gd name="T7" fmla="*/ 2147483647 h 450"/>
                      <a:gd name="T8" fmla="*/ 2147483647 w 702"/>
                      <a:gd name="T9" fmla="*/ 2147483647 h 450"/>
                      <a:gd name="T10" fmla="*/ 2147483647 w 702"/>
                      <a:gd name="T11" fmla="*/ 2147483647 h 450"/>
                      <a:gd name="T12" fmla="*/ 2147483647 w 702"/>
                      <a:gd name="T13" fmla="*/ 2147483647 h 450"/>
                      <a:gd name="T14" fmla="*/ 2147483647 w 702"/>
                      <a:gd name="T15" fmla="*/ 2147483647 h 450"/>
                      <a:gd name="T16" fmla="*/ 2147483647 w 702"/>
                      <a:gd name="T17" fmla="*/ 2147483647 h 450"/>
                      <a:gd name="T18" fmla="*/ 2147483647 w 702"/>
                      <a:gd name="T19" fmla="*/ 2147483647 h 450"/>
                      <a:gd name="T20" fmla="*/ 2147483647 w 702"/>
                      <a:gd name="T21" fmla="*/ 2147483647 h 450"/>
                      <a:gd name="T22" fmla="*/ 2147483647 w 702"/>
                      <a:gd name="T23" fmla="*/ 2147483647 h 450"/>
                      <a:gd name="T24" fmla="*/ 2147483647 w 702"/>
                      <a:gd name="T25" fmla="*/ 2147483647 h 450"/>
                      <a:gd name="T26" fmla="*/ 2147483647 w 702"/>
                      <a:gd name="T27" fmla="*/ 2147483647 h 450"/>
                      <a:gd name="T28" fmla="*/ 2147483647 w 702"/>
                      <a:gd name="T29" fmla="*/ 2147483647 h 450"/>
                      <a:gd name="T30" fmla="*/ 2147483647 w 702"/>
                      <a:gd name="T31" fmla="*/ 2147483647 h 450"/>
                      <a:gd name="T32" fmla="*/ 2147483647 w 702"/>
                      <a:gd name="T33" fmla="*/ 2147483647 h 450"/>
                      <a:gd name="T34" fmla="*/ 2147483647 w 702"/>
                      <a:gd name="T35" fmla="*/ 2147483647 h 450"/>
                      <a:gd name="T36" fmla="*/ 2147483647 w 702"/>
                      <a:gd name="T37" fmla="*/ 2147483647 h 450"/>
                      <a:gd name="T38" fmla="*/ 2147483647 w 702"/>
                      <a:gd name="T39" fmla="*/ 2147483647 h 450"/>
                      <a:gd name="T40" fmla="*/ 2147483647 w 702"/>
                      <a:gd name="T41" fmla="*/ 2147483647 h 450"/>
                      <a:gd name="T42" fmla="*/ 2147483647 w 702"/>
                      <a:gd name="T43" fmla="*/ 2147483647 h 450"/>
                      <a:gd name="T44" fmla="*/ 2147483647 w 702"/>
                      <a:gd name="T45" fmla="*/ 2147483647 h 450"/>
                      <a:gd name="T46" fmla="*/ 2147483647 w 702"/>
                      <a:gd name="T47" fmla="*/ 2147483647 h 450"/>
                      <a:gd name="T48" fmla="*/ 2147483647 w 702"/>
                      <a:gd name="T49" fmla="*/ 2147483647 h 450"/>
                      <a:gd name="T50" fmla="*/ 2147483647 w 702"/>
                      <a:gd name="T51" fmla="*/ 2147483647 h 450"/>
                      <a:gd name="T52" fmla="*/ 2147483647 w 702"/>
                      <a:gd name="T53" fmla="*/ 2147483647 h 450"/>
                      <a:gd name="T54" fmla="*/ 2147483647 w 702"/>
                      <a:gd name="T55" fmla="*/ 2147483647 h 450"/>
                      <a:gd name="T56" fmla="*/ 2147483647 w 702"/>
                      <a:gd name="T57" fmla="*/ 2147483647 h 450"/>
                      <a:gd name="T58" fmla="*/ 2147483647 w 702"/>
                      <a:gd name="T59" fmla="*/ 2147483647 h 450"/>
                      <a:gd name="T60" fmla="*/ 2147483647 w 702"/>
                      <a:gd name="T61" fmla="*/ 2147483647 h 450"/>
                      <a:gd name="T62" fmla="*/ 2147483647 w 702"/>
                      <a:gd name="T63" fmla="*/ 2147483647 h 450"/>
                      <a:gd name="T64" fmla="*/ 2147483647 w 702"/>
                      <a:gd name="T65" fmla="*/ 2147483647 h 450"/>
                      <a:gd name="T66" fmla="*/ 2147483647 w 702"/>
                      <a:gd name="T67" fmla="*/ 2147483647 h 450"/>
                      <a:gd name="T68" fmla="*/ 2147483647 w 702"/>
                      <a:gd name="T69" fmla="*/ 2147483647 h 450"/>
                      <a:gd name="T70" fmla="*/ 2147483647 w 702"/>
                      <a:gd name="T71" fmla="*/ 2147483647 h 450"/>
                      <a:gd name="T72" fmla="*/ 2147483647 w 702"/>
                      <a:gd name="T73" fmla="*/ 2147483647 h 450"/>
                      <a:gd name="T74" fmla="*/ 2147483647 w 702"/>
                      <a:gd name="T75" fmla="*/ 2147483647 h 450"/>
                      <a:gd name="T76" fmla="*/ 2147483647 w 702"/>
                      <a:gd name="T77" fmla="*/ 2147483647 h 450"/>
                      <a:gd name="T78" fmla="*/ 2147483647 w 702"/>
                      <a:gd name="T79" fmla="*/ 2147483647 h 450"/>
                      <a:gd name="T80" fmla="*/ 0 w 702"/>
                      <a:gd name="T81" fmla="*/ 2147483647 h 450"/>
                      <a:gd name="T82" fmla="*/ 2147483647 w 702"/>
                      <a:gd name="T83" fmla="*/ 2147483647 h 450"/>
                      <a:gd name="T84" fmla="*/ 2147483647 w 702"/>
                      <a:gd name="T85" fmla="*/ 2147483647 h 450"/>
                      <a:gd name="T86" fmla="*/ 2147483647 w 702"/>
                      <a:gd name="T87" fmla="*/ 2147483647 h 450"/>
                      <a:gd name="T88" fmla="*/ 2147483647 w 702"/>
                      <a:gd name="T89" fmla="*/ 2147483647 h 450"/>
                      <a:gd name="T90" fmla="*/ 2147483647 w 702"/>
                      <a:gd name="T91" fmla="*/ 2147483647 h 450"/>
                      <a:gd name="T92" fmla="*/ 2147483647 w 702"/>
                      <a:gd name="T93" fmla="*/ 2147483647 h 450"/>
                      <a:gd name="T94" fmla="*/ 2147483647 w 702"/>
                      <a:gd name="T95" fmla="*/ 2147483647 h 450"/>
                      <a:gd name="T96" fmla="*/ 2147483647 w 702"/>
                      <a:gd name="T97" fmla="*/ 2147483647 h 450"/>
                      <a:gd name="T98" fmla="*/ 2147483647 w 702"/>
                      <a:gd name="T99" fmla="*/ 2147483647 h 450"/>
                      <a:gd name="T100" fmla="*/ 2147483647 w 702"/>
                      <a:gd name="T101" fmla="*/ 2147483647 h 450"/>
                      <a:gd name="T102" fmla="*/ 2147483647 w 702"/>
                      <a:gd name="T103" fmla="*/ 2147483647 h 45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702"/>
                      <a:gd name="T157" fmla="*/ 0 h 450"/>
                      <a:gd name="T158" fmla="*/ 702 w 702"/>
                      <a:gd name="T159" fmla="*/ 450 h 450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702" h="450">
                        <a:moveTo>
                          <a:pt x="216" y="416"/>
                        </a:moveTo>
                        <a:lnTo>
                          <a:pt x="216" y="420"/>
                        </a:lnTo>
                        <a:lnTo>
                          <a:pt x="216" y="422"/>
                        </a:lnTo>
                        <a:lnTo>
                          <a:pt x="216" y="424"/>
                        </a:lnTo>
                        <a:lnTo>
                          <a:pt x="214" y="424"/>
                        </a:lnTo>
                        <a:lnTo>
                          <a:pt x="212" y="426"/>
                        </a:lnTo>
                        <a:lnTo>
                          <a:pt x="214" y="430"/>
                        </a:lnTo>
                        <a:lnTo>
                          <a:pt x="214" y="434"/>
                        </a:lnTo>
                        <a:lnTo>
                          <a:pt x="208" y="430"/>
                        </a:lnTo>
                        <a:lnTo>
                          <a:pt x="206" y="430"/>
                        </a:lnTo>
                        <a:lnTo>
                          <a:pt x="202" y="428"/>
                        </a:lnTo>
                        <a:lnTo>
                          <a:pt x="200" y="430"/>
                        </a:lnTo>
                        <a:lnTo>
                          <a:pt x="196" y="430"/>
                        </a:lnTo>
                        <a:lnTo>
                          <a:pt x="192" y="430"/>
                        </a:lnTo>
                        <a:lnTo>
                          <a:pt x="190" y="426"/>
                        </a:lnTo>
                        <a:lnTo>
                          <a:pt x="186" y="426"/>
                        </a:lnTo>
                        <a:lnTo>
                          <a:pt x="184" y="428"/>
                        </a:lnTo>
                        <a:lnTo>
                          <a:pt x="182" y="426"/>
                        </a:lnTo>
                        <a:lnTo>
                          <a:pt x="178" y="428"/>
                        </a:lnTo>
                        <a:lnTo>
                          <a:pt x="178" y="426"/>
                        </a:lnTo>
                        <a:lnTo>
                          <a:pt x="174" y="426"/>
                        </a:lnTo>
                        <a:lnTo>
                          <a:pt x="170" y="424"/>
                        </a:lnTo>
                        <a:lnTo>
                          <a:pt x="168" y="424"/>
                        </a:lnTo>
                        <a:lnTo>
                          <a:pt x="168" y="422"/>
                        </a:lnTo>
                        <a:lnTo>
                          <a:pt x="166" y="424"/>
                        </a:lnTo>
                        <a:lnTo>
                          <a:pt x="160" y="424"/>
                        </a:lnTo>
                        <a:lnTo>
                          <a:pt x="160" y="426"/>
                        </a:lnTo>
                        <a:lnTo>
                          <a:pt x="158" y="430"/>
                        </a:lnTo>
                        <a:lnTo>
                          <a:pt x="154" y="430"/>
                        </a:lnTo>
                        <a:lnTo>
                          <a:pt x="154" y="428"/>
                        </a:lnTo>
                        <a:lnTo>
                          <a:pt x="148" y="428"/>
                        </a:lnTo>
                        <a:lnTo>
                          <a:pt x="146" y="426"/>
                        </a:lnTo>
                        <a:lnTo>
                          <a:pt x="142" y="424"/>
                        </a:lnTo>
                        <a:lnTo>
                          <a:pt x="138" y="422"/>
                        </a:lnTo>
                        <a:lnTo>
                          <a:pt x="136" y="424"/>
                        </a:lnTo>
                        <a:lnTo>
                          <a:pt x="132" y="424"/>
                        </a:lnTo>
                        <a:lnTo>
                          <a:pt x="130" y="428"/>
                        </a:lnTo>
                        <a:lnTo>
                          <a:pt x="130" y="430"/>
                        </a:lnTo>
                        <a:lnTo>
                          <a:pt x="128" y="434"/>
                        </a:lnTo>
                        <a:lnTo>
                          <a:pt x="126" y="430"/>
                        </a:lnTo>
                        <a:lnTo>
                          <a:pt x="126" y="428"/>
                        </a:lnTo>
                        <a:lnTo>
                          <a:pt x="122" y="428"/>
                        </a:lnTo>
                        <a:lnTo>
                          <a:pt x="118" y="424"/>
                        </a:lnTo>
                        <a:lnTo>
                          <a:pt x="118" y="420"/>
                        </a:lnTo>
                        <a:lnTo>
                          <a:pt x="118" y="416"/>
                        </a:lnTo>
                        <a:lnTo>
                          <a:pt x="118" y="414"/>
                        </a:lnTo>
                        <a:lnTo>
                          <a:pt x="116" y="410"/>
                        </a:lnTo>
                        <a:lnTo>
                          <a:pt x="118" y="408"/>
                        </a:lnTo>
                        <a:lnTo>
                          <a:pt x="118" y="404"/>
                        </a:lnTo>
                        <a:lnTo>
                          <a:pt x="116" y="400"/>
                        </a:lnTo>
                        <a:lnTo>
                          <a:pt x="116" y="398"/>
                        </a:lnTo>
                        <a:lnTo>
                          <a:pt x="116" y="396"/>
                        </a:lnTo>
                        <a:lnTo>
                          <a:pt x="110" y="390"/>
                        </a:lnTo>
                        <a:lnTo>
                          <a:pt x="106" y="392"/>
                        </a:lnTo>
                        <a:lnTo>
                          <a:pt x="102" y="392"/>
                        </a:lnTo>
                        <a:lnTo>
                          <a:pt x="102" y="390"/>
                        </a:lnTo>
                        <a:lnTo>
                          <a:pt x="100" y="388"/>
                        </a:lnTo>
                        <a:lnTo>
                          <a:pt x="98" y="384"/>
                        </a:lnTo>
                        <a:lnTo>
                          <a:pt x="96" y="378"/>
                        </a:lnTo>
                        <a:lnTo>
                          <a:pt x="98" y="376"/>
                        </a:lnTo>
                        <a:lnTo>
                          <a:pt x="100" y="376"/>
                        </a:lnTo>
                        <a:lnTo>
                          <a:pt x="100" y="370"/>
                        </a:lnTo>
                        <a:lnTo>
                          <a:pt x="100" y="368"/>
                        </a:lnTo>
                        <a:lnTo>
                          <a:pt x="98" y="366"/>
                        </a:lnTo>
                        <a:lnTo>
                          <a:pt x="98" y="364"/>
                        </a:lnTo>
                        <a:lnTo>
                          <a:pt x="98" y="362"/>
                        </a:lnTo>
                        <a:lnTo>
                          <a:pt x="96" y="362"/>
                        </a:lnTo>
                        <a:lnTo>
                          <a:pt x="96" y="360"/>
                        </a:lnTo>
                        <a:lnTo>
                          <a:pt x="94" y="358"/>
                        </a:lnTo>
                        <a:lnTo>
                          <a:pt x="94" y="354"/>
                        </a:lnTo>
                        <a:lnTo>
                          <a:pt x="92" y="352"/>
                        </a:lnTo>
                        <a:lnTo>
                          <a:pt x="92" y="346"/>
                        </a:lnTo>
                        <a:lnTo>
                          <a:pt x="90" y="340"/>
                        </a:lnTo>
                        <a:lnTo>
                          <a:pt x="90" y="336"/>
                        </a:lnTo>
                        <a:lnTo>
                          <a:pt x="86" y="332"/>
                        </a:lnTo>
                        <a:lnTo>
                          <a:pt x="86" y="330"/>
                        </a:lnTo>
                        <a:lnTo>
                          <a:pt x="90" y="328"/>
                        </a:lnTo>
                        <a:lnTo>
                          <a:pt x="90" y="324"/>
                        </a:lnTo>
                        <a:lnTo>
                          <a:pt x="90" y="322"/>
                        </a:lnTo>
                        <a:lnTo>
                          <a:pt x="86" y="322"/>
                        </a:lnTo>
                        <a:lnTo>
                          <a:pt x="90" y="318"/>
                        </a:lnTo>
                        <a:lnTo>
                          <a:pt x="90" y="316"/>
                        </a:lnTo>
                        <a:lnTo>
                          <a:pt x="86" y="316"/>
                        </a:lnTo>
                        <a:lnTo>
                          <a:pt x="84" y="314"/>
                        </a:lnTo>
                        <a:lnTo>
                          <a:pt x="84" y="310"/>
                        </a:lnTo>
                        <a:lnTo>
                          <a:pt x="82" y="310"/>
                        </a:lnTo>
                        <a:lnTo>
                          <a:pt x="82" y="308"/>
                        </a:lnTo>
                        <a:lnTo>
                          <a:pt x="80" y="308"/>
                        </a:lnTo>
                        <a:lnTo>
                          <a:pt x="80" y="306"/>
                        </a:lnTo>
                        <a:lnTo>
                          <a:pt x="78" y="306"/>
                        </a:lnTo>
                        <a:lnTo>
                          <a:pt x="78" y="308"/>
                        </a:lnTo>
                        <a:lnTo>
                          <a:pt x="78" y="310"/>
                        </a:lnTo>
                        <a:lnTo>
                          <a:pt x="76" y="310"/>
                        </a:lnTo>
                        <a:lnTo>
                          <a:pt x="72" y="314"/>
                        </a:lnTo>
                        <a:lnTo>
                          <a:pt x="70" y="316"/>
                        </a:lnTo>
                        <a:lnTo>
                          <a:pt x="68" y="316"/>
                        </a:lnTo>
                        <a:lnTo>
                          <a:pt x="66" y="318"/>
                        </a:lnTo>
                        <a:lnTo>
                          <a:pt x="64" y="318"/>
                        </a:lnTo>
                        <a:lnTo>
                          <a:pt x="62" y="316"/>
                        </a:lnTo>
                        <a:lnTo>
                          <a:pt x="62" y="320"/>
                        </a:lnTo>
                        <a:lnTo>
                          <a:pt x="60" y="320"/>
                        </a:lnTo>
                        <a:lnTo>
                          <a:pt x="54" y="322"/>
                        </a:lnTo>
                        <a:lnTo>
                          <a:pt x="52" y="320"/>
                        </a:lnTo>
                        <a:lnTo>
                          <a:pt x="50" y="318"/>
                        </a:lnTo>
                        <a:lnTo>
                          <a:pt x="50" y="316"/>
                        </a:lnTo>
                        <a:lnTo>
                          <a:pt x="50" y="314"/>
                        </a:lnTo>
                        <a:lnTo>
                          <a:pt x="48" y="314"/>
                        </a:lnTo>
                        <a:lnTo>
                          <a:pt x="46" y="310"/>
                        </a:lnTo>
                        <a:lnTo>
                          <a:pt x="42" y="310"/>
                        </a:lnTo>
                        <a:lnTo>
                          <a:pt x="46" y="308"/>
                        </a:lnTo>
                        <a:lnTo>
                          <a:pt x="42" y="306"/>
                        </a:lnTo>
                        <a:lnTo>
                          <a:pt x="48" y="304"/>
                        </a:lnTo>
                        <a:lnTo>
                          <a:pt x="48" y="302"/>
                        </a:lnTo>
                        <a:lnTo>
                          <a:pt x="50" y="300"/>
                        </a:lnTo>
                        <a:lnTo>
                          <a:pt x="48" y="298"/>
                        </a:lnTo>
                        <a:lnTo>
                          <a:pt x="48" y="294"/>
                        </a:lnTo>
                        <a:lnTo>
                          <a:pt x="46" y="292"/>
                        </a:lnTo>
                        <a:lnTo>
                          <a:pt x="50" y="290"/>
                        </a:lnTo>
                        <a:lnTo>
                          <a:pt x="52" y="288"/>
                        </a:lnTo>
                        <a:lnTo>
                          <a:pt x="54" y="288"/>
                        </a:lnTo>
                        <a:lnTo>
                          <a:pt x="56" y="288"/>
                        </a:lnTo>
                        <a:lnTo>
                          <a:pt x="60" y="286"/>
                        </a:lnTo>
                        <a:lnTo>
                          <a:pt x="56" y="284"/>
                        </a:lnTo>
                        <a:lnTo>
                          <a:pt x="56" y="282"/>
                        </a:lnTo>
                        <a:lnTo>
                          <a:pt x="60" y="278"/>
                        </a:lnTo>
                        <a:lnTo>
                          <a:pt x="60" y="276"/>
                        </a:lnTo>
                        <a:lnTo>
                          <a:pt x="54" y="274"/>
                        </a:lnTo>
                        <a:lnTo>
                          <a:pt x="56" y="274"/>
                        </a:lnTo>
                        <a:lnTo>
                          <a:pt x="54" y="272"/>
                        </a:lnTo>
                        <a:lnTo>
                          <a:pt x="56" y="270"/>
                        </a:lnTo>
                        <a:lnTo>
                          <a:pt x="60" y="268"/>
                        </a:lnTo>
                        <a:lnTo>
                          <a:pt x="56" y="264"/>
                        </a:lnTo>
                        <a:lnTo>
                          <a:pt x="54" y="262"/>
                        </a:lnTo>
                        <a:lnTo>
                          <a:pt x="56" y="260"/>
                        </a:lnTo>
                        <a:lnTo>
                          <a:pt x="60" y="260"/>
                        </a:lnTo>
                        <a:lnTo>
                          <a:pt x="62" y="260"/>
                        </a:lnTo>
                        <a:lnTo>
                          <a:pt x="62" y="256"/>
                        </a:lnTo>
                        <a:lnTo>
                          <a:pt x="60" y="254"/>
                        </a:lnTo>
                        <a:lnTo>
                          <a:pt x="64" y="252"/>
                        </a:lnTo>
                        <a:lnTo>
                          <a:pt x="66" y="242"/>
                        </a:lnTo>
                        <a:lnTo>
                          <a:pt x="68" y="240"/>
                        </a:lnTo>
                        <a:lnTo>
                          <a:pt x="68" y="232"/>
                        </a:lnTo>
                        <a:lnTo>
                          <a:pt x="70" y="232"/>
                        </a:lnTo>
                        <a:lnTo>
                          <a:pt x="72" y="226"/>
                        </a:lnTo>
                        <a:lnTo>
                          <a:pt x="76" y="224"/>
                        </a:lnTo>
                        <a:lnTo>
                          <a:pt x="76" y="222"/>
                        </a:lnTo>
                        <a:lnTo>
                          <a:pt x="72" y="218"/>
                        </a:lnTo>
                        <a:lnTo>
                          <a:pt x="68" y="218"/>
                        </a:lnTo>
                        <a:lnTo>
                          <a:pt x="66" y="222"/>
                        </a:lnTo>
                        <a:lnTo>
                          <a:pt x="64" y="218"/>
                        </a:lnTo>
                        <a:lnTo>
                          <a:pt x="60" y="218"/>
                        </a:lnTo>
                        <a:lnTo>
                          <a:pt x="56" y="216"/>
                        </a:lnTo>
                        <a:lnTo>
                          <a:pt x="56" y="214"/>
                        </a:lnTo>
                        <a:lnTo>
                          <a:pt x="60" y="214"/>
                        </a:lnTo>
                        <a:lnTo>
                          <a:pt x="56" y="210"/>
                        </a:lnTo>
                        <a:lnTo>
                          <a:pt x="54" y="210"/>
                        </a:lnTo>
                        <a:lnTo>
                          <a:pt x="52" y="212"/>
                        </a:lnTo>
                        <a:lnTo>
                          <a:pt x="50" y="212"/>
                        </a:lnTo>
                        <a:lnTo>
                          <a:pt x="50" y="208"/>
                        </a:lnTo>
                        <a:lnTo>
                          <a:pt x="50" y="204"/>
                        </a:lnTo>
                        <a:lnTo>
                          <a:pt x="48" y="204"/>
                        </a:lnTo>
                        <a:lnTo>
                          <a:pt x="46" y="202"/>
                        </a:lnTo>
                        <a:lnTo>
                          <a:pt x="42" y="200"/>
                        </a:lnTo>
                        <a:lnTo>
                          <a:pt x="42" y="196"/>
                        </a:lnTo>
                        <a:lnTo>
                          <a:pt x="42" y="194"/>
                        </a:lnTo>
                        <a:lnTo>
                          <a:pt x="46" y="192"/>
                        </a:lnTo>
                        <a:lnTo>
                          <a:pt x="42" y="188"/>
                        </a:lnTo>
                        <a:lnTo>
                          <a:pt x="40" y="186"/>
                        </a:lnTo>
                        <a:lnTo>
                          <a:pt x="38" y="186"/>
                        </a:lnTo>
                        <a:lnTo>
                          <a:pt x="38" y="184"/>
                        </a:lnTo>
                        <a:lnTo>
                          <a:pt x="38" y="180"/>
                        </a:lnTo>
                        <a:lnTo>
                          <a:pt x="36" y="176"/>
                        </a:lnTo>
                        <a:lnTo>
                          <a:pt x="34" y="172"/>
                        </a:lnTo>
                        <a:lnTo>
                          <a:pt x="34" y="170"/>
                        </a:lnTo>
                        <a:lnTo>
                          <a:pt x="26" y="164"/>
                        </a:lnTo>
                        <a:lnTo>
                          <a:pt x="26" y="158"/>
                        </a:lnTo>
                        <a:lnTo>
                          <a:pt x="26" y="156"/>
                        </a:lnTo>
                        <a:lnTo>
                          <a:pt x="22" y="156"/>
                        </a:lnTo>
                        <a:lnTo>
                          <a:pt x="22" y="154"/>
                        </a:lnTo>
                        <a:lnTo>
                          <a:pt x="18" y="154"/>
                        </a:lnTo>
                        <a:lnTo>
                          <a:pt x="18" y="152"/>
                        </a:lnTo>
                        <a:lnTo>
                          <a:pt x="16" y="148"/>
                        </a:lnTo>
                        <a:lnTo>
                          <a:pt x="12" y="146"/>
                        </a:lnTo>
                        <a:lnTo>
                          <a:pt x="10" y="142"/>
                        </a:lnTo>
                        <a:lnTo>
                          <a:pt x="10" y="140"/>
                        </a:lnTo>
                        <a:lnTo>
                          <a:pt x="6" y="138"/>
                        </a:lnTo>
                        <a:lnTo>
                          <a:pt x="6" y="136"/>
                        </a:lnTo>
                        <a:lnTo>
                          <a:pt x="10" y="138"/>
                        </a:lnTo>
                        <a:lnTo>
                          <a:pt x="12" y="136"/>
                        </a:lnTo>
                        <a:lnTo>
                          <a:pt x="10" y="134"/>
                        </a:lnTo>
                        <a:lnTo>
                          <a:pt x="10" y="132"/>
                        </a:lnTo>
                        <a:lnTo>
                          <a:pt x="8" y="128"/>
                        </a:lnTo>
                        <a:lnTo>
                          <a:pt x="12" y="124"/>
                        </a:lnTo>
                        <a:lnTo>
                          <a:pt x="12" y="122"/>
                        </a:lnTo>
                        <a:lnTo>
                          <a:pt x="10" y="120"/>
                        </a:lnTo>
                        <a:lnTo>
                          <a:pt x="10" y="116"/>
                        </a:lnTo>
                        <a:lnTo>
                          <a:pt x="8" y="112"/>
                        </a:lnTo>
                        <a:lnTo>
                          <a:pt x="8" y="110"/>
                        </a:lnTo>
                        <a:lnTo>
                          <a:pt x="6" y="108"/>
                        </a:lnTo>
                        <a:lnTo>
                          <a:pt x="6" y="104"/>
                        </a:lnTo>
                        <a:lnTo>
                          <a:pt x="6" y="102"/>
                        </a:lnTo>
                        <a:lnTo>
                          <a:pt x="4" y="102"/>
                        </a:lnTo>
                        <a:lnTo>
                          <a:pt x="4" y="100"/>
                        </a:lnTo>
                        <a:lnTo>
                          <a:pt x="2" y="92"/>
                        </a:lnTo>
                        <a:lnTo>
                          <a:pt x="0" y="90"/>
                        </a:lnTo>
                        <a:lnTo>
                          <a:pt x="0" y="88"/>
                        </a:lnTo>
                        <a:lnTo>
                          <a:pt x="2" y="66"/>
                        </a:lnTo>
                        <a:lnTo>
                          <a:pt x="8" y="44"/>
                        </a:lnTo>
                        <a:lnTo>
                          <a:pt x="16" y="0"/>
                        </a:lnTo>
                        <a:lnTo>
                          <a:pt x="92" y="16"/>
                        </a:lnTo>
                        <a:lnTo>
                          <a:pt x="130" y="22"/>
                        </a:lnTo>
                        <a:lnTo>
                          <a:pt x="236" y="44"/>
                        </a:lnTo>
                        <a:lnTo>
                          <a:pt x="288" y="52"/>
                        </a:lnTo>
                        <a:lnTo>
                          <a:pt x="318" y="58"/>
                        </a:lnTo>
                        <a:lnTo>
                          <a:pt x="388" y="66"/>
                        </a:lnTo>
                        <a:lnTo>
                          <a:pt x="460" y="78"/>
                        </a:lnTo>
                        <a:lnTo>
                          <a:pt x="522" y="86"/>
                        </a:lnTo>
                        <a:lnTo>
                          <a:pt x="582" y="92"/>
                        </a:lnTo>
                        <a:lnTo>
                          <a:pt x="644" y="100"/>
                        </a:lnTo>
                        <a:lnTo>
                          <a:pt x="702" y="104"/>
                        </a:lnTo>
                        <a:lnTo>
                          <a:pt x="700" y="134"/>
                        </a:lnTo>
                        <a:lnTo>
                          <a:pt x="698" y="156"/>
                        </a:lnTo>
                        <a:lnTo>
                          <a:pt x="694" y="188"/>
                        </a:lnTo>
                        <a:lnTo>
                          <a:pt x="690" y="242"/>
                        </a:lnTo>
                        <a:lnTo>
                          <a:pt x="690" y="246"/>
                        </a:lnTo>
                        <a:lnTo>
                          <a:pt x="686" y="306"/>
                        </a:lnTo>
                        <a:lnTo>
                          <a:pt x="684" y="316"/>
                        </a:lnTo>
                        <a:lnTo>
                          <a:pt x="682" y="338"/>
                        </a:lnTo>
                        <a:lnTo>
                          <a:pt x="678" y="368"/>
                        </a:lnTo>
                        <a:lnTo>
                          <a:pt x="678" y="374"/>
                        </a:lnTo>
                        <a:lnTo>
                          <a:pt x="674" y="430"/>
                        </a:lnTo>
                        <a:lnTo>
                          <a:pt x="674" y="450"/>
                        </a:lnTo>
                        <a:lnTo>
                          <a:pt x="672" y="450"/>
                        </a:lnTo>
                        <a:lnTo>
                          <a:pt x="612" y="444"/>
                        </a:lnTo>
                        <a:lnTo>
                          <a:pt x="610" y="442"/>
                        </a:lnTo>
                        <a:lnTo>
                          <a:pt x="552" y="438"/>
                        </a:lnTo>
                        <a:lnTo>
                          <a:pt x="538" y="436"/>
                        </a:lnTo>
                        <a:lnTo>
                          <a:pt x="436" y="424"/>
                        </a:lnTo>
                        <a:lnTo>
                          <a:pt x="416" y="422"/>
                        </a:lnTo>
                        <a:lnTo>
                          <a:pt x="394" y="420"/>
                        </a:lnTo>
                        <a:lnTo>
                          <a:pt x="322" y="408"/>
                        </a:lnTo>
                        <a:lnTo>
                          <a:pt x="310" y="406"/>
                        </a:lnTo>
                        <a:lnTo>
                          <a:pt x="284" y="404"/>
                        </a:lnTo>
                        <a:lnTo>
                          <a:pt x="282" y="404"/>
                        </a:lnTo>
                        <a:lnTo>
                          <a:pt x="246" y="396"/>
                        </a:lnTo>
                        <a:lnTo>
                          <a:pt x="242" y="426"/>
                        </a:lnTo>
                        <a:lnTo>
                          <a:pt x="238" y="442"/>
                        </a:lnTo>
                        <a:lnTo>
                          <a:pt x="236" y="440"/>
                        </a:lnTo>
                        <a:lnTo>
                          <a:pt x="234" y="438"/>
                        </a:lnTo>
                        <a:lnTo>
                          <a:pt x="234" y="436"/>
                        </a:lnTo>
                        <a:lnTo>
                          <a:pt x="232" y="436"/>
                        </a:lnTo>
                        <a:lnTo>
                          <a:pt x="232" y="434"/>
                        </a:lnTo>
                        <a:lnTo>
                          <a:pt x="230" y="430"/>
                        </a:lnTo>
                        <a:lnTo>
                          <a:pt x="230" y="428"/>
                        </a:lnTo>
                        <a:lnTo>
                          <a:pt x="230" y="426"/>
                        </a:lnTo>
                        <a:lnTo>
                          <a:pt x="228" y="426"/>
                        </a:lnTo>
                        <a:lnTo>
                          <a:pt x="228" y="422"/>
                        </a:lnTo>
                        <a:lnTo>
                          <a:pt x="224" y="420"/>
                        </a:lnTo>
                        <a:lnTo>
                          <a:pt x="224" y="416"/>
                        </a:lnTo>
                        <a:lnTo>
                          <a:pt x="222" y="414"/>
                        </a:lnTo>
                        <a:lnTo>
                          <a:pt x="220" y="420"/>
                        </a:lnTo>
                        <a:lnTo>
                          <a:pt x="218" y="416"/>
                        </a:lnTo>
                        <a:lnTo>
                          <a:pt x="216" y="416"/>
                        </a:lnTo>
                      </a:path>
                    </a:pathLst>
                  </a:custGeom>
                  <a:solidFill>
                    <a:srgbClr val="00B050"/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44" name="Freeform 18">
                    <a:extLst>
                      <a:ext uri="{FF2B5EF4-FFF2-40B4-BE49-F238E27FC236}">
                        <a16:creationId xmlns:a16="http://schemas.microsoft.com/office/drawing/2014/main" id="{0A8595A4-6483-4D05-9C0A-0BBFC8CD4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2132" y="2606005"/>
                    <a:ext cx="722710" cy="447675"/>
                  </a:xfrm>
                  <a:custGeom>
                    <a:avLst/>
                    <a:gdLst>
                      <a:gd name="T0" fmla="*/ 2147483647 w 454"/>
                      <a:gd name="T1" fmla="*/ 2147483647 h 286"/>
                      <a:gd name="T2" fmla="*/ 2147483647 w 454"/>
                      <a:gd name="T3" fmla="*/ 2147483647 h 286"/>
                      <a:gd name="T4" fmla="*/ 0 w 454"/>
                      <a:gd name="T5" fmla="*/ 2147483647 h 286"/>
                      <a:gd name="T6" fmla="*/ 2147483647 w 454"/>
                      <a:gd name="T7" fmla="*/ 2147483647 h 286"/>
                      <a:gd name="T8" fmla="*/ 2147483647 w 454"/>
                      <a:gd name="T9" fmla="*/ 2147483647 h 286"/>
                      <a:gd name="T10" fmla="*/ 2147483647 w 454"/>
                      <a:gd name="T11" fmla="*/ 0 h 286"/>
                      <a:gd name="T12" fmla="*/ 2147483647 w 454"/>
                      <a:gd name="T13" fmla="*/ 2147483647 h 286"/>
                      <a:gd name="T14" fmla="*/ 2147483647 w 454"/>
                      <a:gd name="T15" fmla="*/ 2147483647 h 286"/>
                      <a:gd name="T16" fmla="*/ 2147483647 w 454"/>
                      <a:gd name="T17" fmla="*/ 2147483647 h 286"/>
                      <a:gd name="T18" fmla="*/ 2147483647 w 454"/>
                      <a:gd name="T19" fmla="*/ 2147483647 h 286"/>
                      <a:gd name="T20" fmla="*/ 2147483647 w 454"/>
                      <a:gd name="T21" fmla="*/ 2147483647 h 286"/>
                      <a:gd name="T22" fmla="*/ 2147483647 w 454"/>
                      <a:gd name="T23" fmla="*/ 2147483647 h 286"/>
                      <a:gd name="T24" fmla="*/ 2147483647 w 454"/>
                      <a:gd name="T25" fmla="*/ 2147483647 h 286"/>
                      <a:gd name="T26" fmla="*/ 2147483647 w 454"/>
                      <a:gd name="T27" fmla="*/ 2147483647 h 286"/>
                      <a:gd name="T28" fmla="*/ 2147483647 w 454"/>
                      <a:gd name="T29" fmla="*/ 2147483647 h 286"/>
                      <a:gd name="T30" fmla="*/ 2147483647 w 454"/>
                      <a:gd name="T31" fmla="*/ 2147483647 h 286"/>
                      <a:gd name="T32" fmla="*/ 2147483647 w 454"/>
                      <a:gd name="T33" fmla="*/ 2147483647 h 286"/>
                      <a:gd name="T34" fmla="*/ 2147483647 w 454"/>
                      <a:gd name="T35" fmla="*/ 2147483647 h 286"/>
                      <a:gd name="T36" fmla="*/ 2147483647 w 454"/>
                      <a:gd name="T37" fmla="*/ 2147483647 h 286"/>
                      <a:gd name="T38" fmla="*/ 2147483647 w 454"/>
                      <a:gd name="T39" fmla="*/ 2147483647 h 286"/>
                      <a:gd name="T40" fmla="*/ 2147483647 w 454"/>
                      <a:gd name="T41" fmla="*/ 2147483647 h 286"/>
                      <a:gd name="T42" fmla="*/ 2147483647 w 454"/>
                      <a:gd name="T43" fmla="*/ 2147483647 h 286"/>
                      <a:gd name="T44" fmla="*/ 2147483647 w 454"/>
                      <a:gd name="T45" fmla="*/ 2147483647 h 286"/>
                      <a:gd name="T46" fmla="*/ 2147483647 w 454"/>
                      <a:gd name="T47" fmla="*/ 2147483647 h 286"/>
                      <a:gd name="T48" fmla="*/ 2147483647 w 454"/>
                      <a:gd name="T49" fmla="*/ 2147483647 h 286"/>
                      <a:gd name="T50" fmla="*/ 2147483647 w 454"/>
                      <a:gd name="T51" fmla="*/ 2147483647 h 286"/>
                      <a:gd name="T52" fmla="*/ 2147483647 w 454"/>
                      <a:gd name="T53" fmla="*/ 2147483647 h 286"/>
                      <a:gd name="T54" fmla="*/ 2147483647 w 454"/>
                      <a:gd name="T55" fmla="*/ 2147483647 h 286"/>
                      <a:gd name="T56" fmla="*/ 2147483647 w 454"/>
                      <a:gd name="T57" fmla="*/ 2147483647 h 286"/>
                      <a:gd name="T58" fmla="*/ 2147483647 w 454"/>
                      <a:gd name="T59" fmla="*/ 2147483647 h 286"/>
                      <a:gd name="T60" fmla="*/ 2147483647 w 454"/>
                      <a:gd name="T61" fmla="*/ 2147483647 h 286"/>
                      <a:gd name="T62" fmla="*/ 2147483647 w 454"/>
                      <a:gd name="T63" fmla="*/ 2147483647 h 286"/>
                      <a:gd name="T64" fmla="*/ 2147483647 w 454"/>
                      <a:gd name="T65" fmla="*/ 2147483647 h 286"/>
                      <a:gd name="T66" fmla="*/ 2147483647 w 454"/>
                      <a:gd name="T67" fmla="*/ 2147483647 h 286"/>
                      <a:gd name="T68" fmla="*/ 2147483647 w 454"/>
                      <a:gd name="T69" fmla="*/ 2147483647 h 286"/>
                      <a:gd name="T70" fmla="*/ 2147483647 w 454"/>
                      <a:gd name="T71" fmla="*/ 2147483647 h 286"/>
                      <a:gd name="T72" fmla="*/ 2147483647 w 454"/>
                      <a:gd name="T73" fmla="*/ 2147483647 h 286"/>
                      <a:gd name="T74" fmla="*/ 2147483647 w 454"/>
                      <a:gd name="T75" fmla="*/ 2147483647 h 286"/>
                      <a:gd name="T76" fmla="*/ 2147483647 w 454"/>
                      <a:gd name="T77" fmla="*/ 2147483647 h 286"/>
                      <a:gd name="T78" fmla="*/ 2147483647 w 454"/>
                      <a:gd name="T79" fmla="*/ 2147483647 h 286"/>
                      <a:gd name="T80" fmla="*/ 2147483647 w 454"/>
                      <a:gd name="T81" fmla="*/ 2147483647 h 286"/>
                      <a:gd name="T82" fmla="*/ 2147483647 w 454"/>
                      <a:gd name="T83" fmla="*/ 2147483647 h 286"/>
                      <a:gd name="T84" fmla="*/ 2147483647 w 454"/>
                      <a:gd name="T85" fmla="*/ 2147483647 h 286"/>
                      <a:gd name="T86" fmla="*/ 2147483647 w 454"/>
                      <a:gd name="T87" fmla="*/ 2147483647 h 286"/>
                      <a:gd name="T88" fmla="*/ 2147483647 w 454"/>
                      <a:gd name="T89" fmla="*/ 2147483647 h 28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4"/>
                      <a:gd name="T136" fmla="*/ 0 h 286"/>
                      <a:gd name="T137" fmla="*/ 454 w 454"/>
                      <a:gd name="T138" fmla="*/ 286 h 28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4" h="286">
                        <a:moveTo>
                          <a:pt x="324" y="284"/>
                        </a:moveTo>
                        <a:lnTo>
                          <a:pt x="308" y="280"/>
                        </a:lnTo>
                        <a:lnTo>
                          <a:pt x="264" y="280"/>
                        </a:lnTo>
                        <a:lnTo>
                          <a:pt x="254" y="278"/>
                        </a:lnTo>
                        <a:lnTo>
                          <a:pt x="216" y="278"/>
                        </a:lnTo>
                        <a:lnTo>
                          <a:pt x="126" y="274"/>
                        </a:lnTo>
                        <a:lnTo>
                          <a:pt x="68" y="270"/>
                        </a:lnTo>
                        <a:lnTo>
                          <a:pt x="66" y="270"/>
                        </a:lnTo>
                        <a:lnTo>
                          <a:pt x="0" y="264"/>
                        </a:lnTo>
                        <a:lnTo>
                          <a:pt x="4" y="234"/>
                        </a:lnTo>
                        <a:lnTo>
                          <a:pt x="6" y="212"/>
                        </a:lnTo>
                        <a:lnTo>
                          <a:pt x="8" y="202"/>
                        </a:lnTo>
                        <a:lnTo>
                          <a:pt x="12" y="142"/>
                        </a:lnTo>
                        <a:lnTo>
                          <a:pt x="12" y="138"/>
                        </a:lnTo>
                        <a:lnTo>
                          <a:pt x="16" y="84"/>
                        </a:lnTo>
                        <a:lnTo>
                          <a:pt x="20" y="52"/>
                        </a:lnTo>
                        <a:lnTo>
                          <a:pt x="22" y="30"/>
                        </a:lnTo>
                        <a:lnTo>
                          <a:pt x="24" y="0"/>
                        </a:lnTo>
                        <a:lnTo>
                          <a:pt x="88" y="4"/>
                        </a:lnTo>
                        <a:lnTo>
                          <a:pt x="142" y="8"/>
                        </a:lnTo>
                        <a:lnTo>
                          <a:pt x="172" y="8"/>
                        </a:lnTo>
                        <a:lnTo>
                          <a:pt x="248" y="14"/>
                        </a:lnTo>
                        <a:lnTo>
                          <a:pt x="284" y="16"/>
                        </a:lnTo>
                        <a:lnTo>
                          <a:pt x="316" y="16"/>
                        </a:lnTo>
                        <a:lnTo>
                          <a:pt x="376" y="18"/>
                        </a:lnTo>
                        <a:lnTo>
                          <a:pt x="418" y="18"/>
                        </a:lnTo>
                        <a:lnTo>
                          <a:pt x="418" y="24"/>
                        </a:lnTo>
                        <a:lnTo>
                          <a:pt x="420" y="30"/>
                        </a:lnTo>
                        <a:lnTo>
                          <a:pt x="420" y="32"/>
                        </a:lnTo>
                        <a:lnTo>
                          <a:pt x="420" y="34"/>
                        </a:lnTo>
                        <a:lnTo>
                          <a:pt x="420" y="36"/>
                        </a:lnTo>
                        <a:lnTo>
                          <a:pt x="422" y="38"/>
                        </a:lnTo>
                        <a:lnTo>
                          <a:pt x="422" y="42"/>
                        </a:lnTo>
                        <a:lnTo>
                          <a:pt x="422" y="44"/>
                        </a:lnTo>
                        <a:lnTo>
                          <a:pt x="424" y="44"/>
                        </a:lnTo>
                        <a:lnTo>
                          <a:pt x="424" y="46"/>
                        </a:lnTo>
                        <a:lnTo>
                          <a:pt x="424" y="48"/>
                        </a:lnTo>
                        <a:lnTo>
                          <a:pt x="424" y="50"/>
                        </a:lnTo>
                        <a:lnTo>
                          <a:pt x="422" y="50"/>
                        </a:lnTo>
                        <a:lnTo>
                          <a:pt x="422" y="52"/>
                        </a:lnTo>
                        <a:lnTo>
                          <a:pt x="422" y="54"/>
                        </a:lnTo>
                        <a:lnTo>
                          <a:pt x="420" y="58"/>
                        </a:lnTo>
                        <a:lnTo>
                          <a:pt x="422" y="58"/>
                        </a:lnTo>
                        <a:lnTo>
                          <a:pt x="420" y="58"/>
                        </a:lnTo>
                        <a:lnTo>
                          <a:pt x="422" y="60"/>
                        </a:lnTo>
                        <a:lnTo>
                          <a:pt x="422" y="62"/>
                        </a:lnTo>
                        <a:lnTo>
                          <a:pt x="422" y="66"/>
                        </a:lnTo>
                        <a:lnTo>
                          <a:pt x="422" y="68"/>
                        </a:lnTo>
                        <a:lnTo>
                          <a:pt x="422" y="72"/>
                        </a:lnTo>
                        <a:lnTo>
                          <a:pt x="420" y="72"/>
                        </a:lnTo>
                        <a:lnTo>
                          <a:pt x="422" y="74"/>
                        </a:lnTo>
                        <a:lnTo>
                          <a:pt x="422" y="78"/>
                        </a:lnTo>
                        <a:lnTo>
                          <a:pt x="424" y="78"/>
                        </a:lnTo>
                        <a:lnTo>
                          <a:pt x="422" y="78"/>
                        </a:lnTo>
                        <a:lnTo>
                          <a:pt x="422" y="80"/>
                        </a:lnTo>
                        <a:lnTo>
                          <a:pt x="424" y="80"/>
                        </a:lnTo>
                        <a:lnTo>
                          <a:pt x="422" y="80"/>
                        </a:lnTo>
                        <a:lnTo>
                          <a:pt x="424" y="80"/>
                        </a:lnTo>
                        <a:lnTo>
                          <a:pt x="424" y="82"/>
                        </a:lnTo>
                        <a:lnTo>
                          <a:pt x="422" y="82"/>
                        </a:lnTo>
                        <a:lnTo>
                          <a:pt x="422" y="84"/>
                        </a:lnTo>
                        <a:lnTo>
                          <a:pt x="424" y="84"/>
                        </a:lnTo>
                        <a:lnTo>
                          <a:pt x="422" y="88"/>
                        </a:lnTo>
                        <a:lnTo>
                          <a:pt x="424" y="88"/>
                        </a:lnTo>
                        <a:lnTo>
                          <a:pt x="422" y="88"/>
                        </a:lnTo>
                        <a:lnTo>
                          <a:pt x="422" y="90"/>
                        </a:lnTo>
                        <a:lnTo>
                          <a:pt x="422" y="92"/>
                        </a:lnTo>
                        <a:lnTo>
                          <a:pt x="422" y="94"/>
                        </a:lnTo>
                        <a:lnTo>
                          <a:pt x="422" y="96"/>
                        </a:lnTo>
                        <a:lnTo>
                          <a:pt x="424" y="96"/>
                        </a:lnTo>
                        <a:lnTo>
                          <a:pt x="424" y="98"/>
                        </a:lnTo>
                        <a:lnTo>
                          <a:pt x="428" y="100"/>
                        </a:lnTo>
                        <a:lnTo>
                          <a:pt x="428" y="110"/>
                        </a:lnTo>
                        <a:lnTo>
                          <a:pt x="430" y="112"/>
                        </a:lnTo>
                        <a:lnTo>
                          <a:pt x="430" y="118"/>
                        </a:lnTo>
                        <a:lnTo>
                          <a:pt x="432" y="122"/>
                        </a:lnTo>
                        <a:lnTo>
                          <a:pt x="432" y="124"/>
                        </a:lnTo>
                        <a:lnTo>
                          <a:pt x="434" y="126"/>
                        </a:lnTo>
                        <a:lnTo>
                          <a:pt x="434" y="130"/>
                        </a:lnTo>
                        <a:lnTo>
                          <a:pt x="436" y="134"/>
                        </a:lnTo>
                        <a:lnTo>
                          <a:pt x="436" y="140"/>
                        </a:lnTo>
                        <a:lnTo>
                          <a:pt x="438" y="140"/>
                        </a:lnTo>
                        <a:lnTo>
                          <a:pt x="438" y="144"/>
                        </a:lnTo>
                        <a:lnTo>
                          <a:pt x="438" y="148"/>
                        </a:lnTo>
                        <a:lnTo>
                          <a:pt x="438" y="150"/>
                        </a:lnTo>
                        <a:lnTo>
                          <a:pt x="436" y="152"/>
                        </a:lnTo>
                        <a:lnTo>
                          <a:pt x="438" y="154"/>
                        </a:lnTo>
                        <a:lnTo>
                          <a:pt x="436" y="156"/>
                        </a:lnTo>
                        <a:lnTo>
                          <a:pt x="438" y="156"/>
                        </a:lnTo>
                        <a:lnTo>
                          <a:pt x="438" y="158"/>
                        </a:lnTo>
                        <a:lnTo>
                          <a:pt x="438" y="160"/>
                        </a:lnTo>
                        <a:lnTo>
                          <a:pt x="438" y="164"/>
                        </a:lnTo>
                        <a:lnTo>
                          <a:pt x="438" y="166"/>
                        </a:lnTo>
                        <a:lnTo>
                          <a:pt x="438" y="168"/>
                        </a:lnTo>
                        <a:lnTo>
                          <a:pt x="438" y="170"/>
                        </a:lnTo>
                        <a:lnTo>
                          <a:pt x="438" y="172"/>
                        </a:lnTo>
                        <a:lnTo>
                          <a:pt x="438" y="178"/>
                        </a:lnTo>
                        <a:lnTo>
                          <a:pt x="438" y="180"/>
                        </a:lnTo>
                        <a:lnTo>
                          <a:pt x="440" y="184"/>
                        </a:lnTo>
                        <a:lnTo>
                          <a:pt x="438" y="186"/>
                        </a:lnTo>
                        <a:lnTo>
                          <a:pt x="438" y="188"/>
                        </a:lnTo>
                        <a:lnTo>
                          <a:pt x="438" y="190"/>
                        </a:lnTo>
                        <a:lnTo>
                          <a:pt x="438" y="194"/>
                        </a:lnTo>
                        <a:lnTo>
                          <a:pt x="440" y="196"/>
                        </a:lnTo>
                        <a:lnTo>
                          <a:pt x="440" y="198"/>
                        </a:lnTo>
                        <a:lnTo>
                          <a:pt x="444" y="198"/>
                        </a:lnTo>
                        <a:lnTo>
                          <a:pt x="444" y="200"/>
                        </a:lnTo>
                        <a:lnTo>
                          <a:pt x="444" y="204"/>
                        </a:lnTo>
                        <a:lnTo>
                          <a:pt x="444" y="206"/>
                        </a:lnTo>
                        <a:lnTo>
                          <a:pt x="440" y="210"/>
                        </a:lnTo>
                        <a:lnTo>
                          <a:pt x="440" y="214"/>
                        </a:lnTo>
                        <a:lnTo>
                          <a:pt x="440" y="218"/>
                        </a:lnTo>
                        <a:lnTo>
                          <a:pt x="440" y="220"/>
                        </a:lnTo>
                        <a:lnTo>
                          <a:pt x="440" y="226"/>
                        </a:lnTo>
                        <a:lnTo>
                          <a:pt x="444" y="228"/>
                        </a:lnTo>
                        <a:lnTo>
                          <a:pt x="444" y="236"/>
                        </a:lnTo>
                        <a:lnTo>
                          <a:pt x="446" y="240"/>
                        </a:lnTo>
                        <a:lnTo>
                          <a:pt x="446" y="242"/>
                        </a:lnTo>
                        <a:lnTo>
                          <a:pt x="448" y="244"/>
                        </a:lnTo>
                        <a:lnTo>
                          <a:pt x="450" y="248"/>
                        </a:lnTo>
                        <a:lnTo>
                          <a:pt x="452" y="248"/>
                        </a:lnTo>
                        <a:lnTo>
                          <a:pt x="452" y="250"/>
                        </a:lnTo>
                        <a:lnTo>
                          <a:pt x="452" y="258"/>
                        </a:lnTo>
                        <a:lnTo>
                          <a:pt x="452" y="260"/>
                        </a:lnTo>
                        <a:lnTo>
                          <a:pt x="452" y="262"/>
                        </a:lnTo>
                        <a:lnTo>
                          <a:pt x="454" y="264"/>
                        </a:lnTo>
                        <a:lnTo>
                          <a:pt x="454" y="272"/>
                        </a:lnTo>
                        <a:lnTo>
                          <a:pt x="454" y="278"/>
                        </a:lnTo>
                        <a:lnTo>
                          <a:pt x="454" y="284"/>
                        </a:lnTo>
                        <a:lnTo>
                          <a:pt x="454" y="286"/>
                        </a:lnTo>
                        <a:lnTo>
                          <a:pt x="414" y="286"/>
                        </a:lnTo>
                        <a:lnTo>
                          <a:pt x="370" y="286"/>
                        </a:lnTo>
                        <a:lnTo>
                          <a:pt x="368" y="284"/>
                        </a:lnTo>
                        <a:lnTo>
                          <a:pt x="324" y="28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45" name="Freeform 19">
                    <a:extLst>
                      <a:ext uri="{FF2B5EF4-FFF2-40B4-BE49-F238E27FC236}">
                        <a16:creationId xmlns:a16="http://schemas.microsoft.com/office/drawing/2014/main" id="{7F4CE3D9-B3DA-40CD-A716-B3D44E1A3C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2132" y="2606005"/>
                    <a:ext cx="722710" cy="447675"/>
                  </a:xfrm>
                  <a:custGeom>
                    <a:avLst/>
                    <a:gdLst>
                      <a:gd name="T0" fmla="*/ 2147483647 w 454"/>
                      <a:gd name="T1" fmla="*/ 2147483647 h 286"/>
                      <a:gd name="T2" fmla="*/ 2147483647 w 454"/>
                      <a:gd name="T3" fmla="*/ 2147483647 h 286"/>
                      <a:gd name="T4" fmla="*/ 0 w 454"/>
                      <a:gd name="T5" fmla="*/ 2147483647 h 286"/>
                      <a:gd name="T6" fmla="*/ 2147483647 w 454"/>
                      <a:gd name="T7" fmla="*/ 2147483647 h 286"/>
                      <a:gd name="T8" fmla="*/ 2147483647 w 454"/>
                      <a:gd name="T9" fmla="*/ 2147483647 h 286"/>
                      <a:gd name="T10" fmla="*/ 2147483647 w 454"/>
                      <a:gd name="T11" fmla="*/ 0 h 286"/>
                      <a:gd name="T12" fmla="*/ 2147483647 w 454"/>
                      <a:gd name="T13" fmla="*/ 2147483647 h 286"/>
                      <a:gd name="T14" fmla="*/ 2147483647 w 454"/>
                      <a:gd name="T15" fmla="*/ 2147483647 h 286"/>
                      <a:gd name="T16" fmla="*/ 2147483647 w 454"/>
                      <a:gd name="T17" fmla="*/ 2147483647 h 286"/>
                      <a:gd name="T18" fmla="*/ 2147483647 w 454"/>
                      <a:gd name="T19" fmla="*/ 2147483647 h 286"/>
                      <a:gd name="T20" fmla="*/ 2147483647 w 454"/>
                      <a:gd name="T21" fmla="*/ 2147483647 h 286"/>
                      <a:gd name="T22" fmla="*/ 2147483647 w 454"/>
                      <a:gd name="T23" fmla="*/ 2147483647 h 286"/>
                      <a:gd name="T24" fmla="*/ 2147483647 w 454"/>
                      <a:gd name="T25" fmla="*/ 2147483647 h 286"/>
                      <a:gd name="T26" fmla="*/ 2147483647 w 454"/>
                      <a:gd name="T27" fmla="*/ 2147483647 h 286"/>
                      <a:gd name="T28" fmla="*/ 2147483647 w 454"/>
                      <a:gd name="T29" fmla="*/ 2147483647 h 286"/>
                      <a:gd name="T30" fmla="*/ 2147483647 w 454"/>
                      <a:gd name="T31" fmla="*/ 2147483647 h 286"/>
                      <a:gd name="T32" fmla="*/ 2147483647 w 454"/>
                      <a:gd name="T33" fmla="*/ 2147483647 h 286"/>
                      <a:gd name="T34" fmla="*/ 2147483647 w 454"/>
                      <a:gd name="T35" fmla="*/ 2147483647 h 286"/>
                      <a:gd name="T36" fmla="*/ 2147483647 w 454"/>
                      <a:gd name="T37" fmla="*/ 2147483647 h 286"/>
                      <a:gd name="T38" fmla="*/ 2147483647 w 454"/>
                      <a:gd name="T39" fmla="*/ 2147483647 h 286"/>
                      <a:gd name="T40" fmla="*/ 2147483647 w 454"/>
                      <a:gd name="T41" fmla="*/ 2147483647 h 286"/>
                      <a:gd name="T42" fmla="*/ 2147483647 w 454"/>
                      <a:gd name="T43" fmla="*/ 2147483647 h 286"/>
                      <a:gd name="T44" fmla="*/ 2147483647 w 454"/>
                      <a:gd name="T45" fmla="*/ 2147483647 h 286"/>
                      <a:gd name="T46" fmla="*/ 2147483647 w 454"/>
                      <a:gd name="T47" fmla="*/ 2147483647 h 286"/>
                      <a:gd name="T48" fmla="*/ 2147483647 w 454"/>
                      <a:gd name="T49" fmla="*/ 2147483647 h 286"/>
                      <a:gd name="T50" fmla="*/ 2147483647 w 454"/>
                      <a:gd name="T51" fmla="*/ 2147483647 h 286"/>
                      <a:gd name="T52" fmla="*/ 2147483647 w 454"/>
                      <a:gd name="T53" fmla="*/ 2147483647 h 286"/>
                      <a:gd name="T54" fmla="*/ 2147483647 w 454"/>
                      <a:gd name="T55" fmla="*/ 2147483647 h 286"/>
                      <a:gd name="T56" fmla="*/ 2147483647 w 454"/>
                      <a:gd name="T57" fmla="*/ 2147483647 h 286"/>
                      <a:gd name="T58" fmla="*/ 2147483647 w 454"/>
                      <a:gd name="T59" fmla="*/ 2147483647 h 286"/>
                      <a:gd name="T60" fmla="*/ 2147483647 w 454"/>
                      <a:gd name="T61" fmla="*/ 2147483647 h 286"/>
                      <a:gd name="T62" fmla="*/ 2147483647 w 454"/>
                      <a:gd name="T63" fmla="*/ 2147483647 h 286"/>
                      <a:gd name="T64" fmla="*/ 2147483647 w 454"/>
                      <a:gd name="T65" fmla="*/ 2147483647 h 286"/>
                      <a:gd name="T66" fmla="*/ 2147483647 w 454"/>
                      <a:gd name="T67" fmla="*/ 2147483647 h 286"/>
                      <a:gd name="T68" fmla="*/ 2147483647 w 454"/>
                      <a:gd name="T69" fmla="*/ 2147483647 h 286"/>
                      <a:gd name="T70" fmla="*/ 2147483647 w 454"/>
                      <a:gd name="T71" fmla="*/ 2147483647 h 286"/>
                      <a:gd name="T72" fmla="*/ 2147483647 w 454"/>
                      <a:gd name="T73" fmla="*/ 2147483647 h 286"/>
                      <a:gd name="T74" fmla="*/ 2147483647 w 454"/>
                      <a:gd name="T75" fmla="*/ 2147483647 h 286"/>
                      <a:gd name="T76" fmla="*/ 2147483647 w 454"/>
                      <a:gd name="T77" fmla="*/ 2147483647 h 286"/>
                      <a:gd name="T78" fmla="*/ 2147483647 w 454"/>
                      <a:gd name="T79" fmla="*/ 2147483647 h 286"/>
                      <a:gd name="T80" fmla="*/ 2147483647 w 454"/>
                      <a:gd name="T81" fmla="*/ 2147483647 h 286"/>
                      <a:gd name="T82" fmla="*/ 2147483647 w 454"/>
                      <a:gd name="T83" fmla="*/ 2147483647 h 286"/>
                      <a:gd name="T84" fmla="*/ 2147483647 w 454"/>
                      <a:gd name="T85" fmla="*/ 2147483647 h 286"/>
                      <a:gd name="T86" fmla="*/ 2147483647 w 454"/>
                      <a:gd name="T87" fmla="*/ 2147483647 h 28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454"/>
                      <a:gd name="T133" fmla="*/ 0 h 286"/>
                      <a:gd name="T134" fmla="*/ 454 w 454"/>
                      <a:gd name="T135" fmla="*/ 286 h 28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454" h="286">
                        <a:moveTo>
                          <a:pt x="324" y="284"/>
                        </a:moveTo>
                        <a:lnTo>
                          <a:pt x="308" y="280"/>
                        </a:lnTo>
                        <a:lnTo>
                          <a:pt x="264" y="280"/>
                        </a:lnTo>
                        <a:lnTo>
                          <a:pt x="254" y="278"/>
                        </a:lnTo>
                        <a:lnTo>
                          <a:pt x="216" y="278"/>
                        </a:lnTo>
                        <a:lnTo>
                          <a:pt x="126" y="274"/>
                        </a:lnTo>
                        <a:lnTo>
                          <a:pt x="68" y="270"/>
                        </a:lnTo>
                        <a:lnTo>
                          <a:pt x="66" y="270"/>
                        </a:lnTo>
                        <a:lnTo>
                          <a:pt x="0" y="264"/>
                        </a:lnTo>
                        <a:lnTo>
                          <a:pt x="4" y="234"/>
                        </a:lnTo>
                        <a:lnTo>
                          <a:pt x="6" y="212"/>
                        </a:lnTo>
                        <a:lnTo>
                          <a:pt x="8" y="202"/>
                        </a:lnTo>
                        <a:lnTo>
                          <a:pt x="12" y="142"/>
                        </a:lnTo>
                        <a:lnTo>
                          <a:pt x="12" y="138"/>
                        </a:lnTo>
                        <a:lnTo>
                          <a:pt x="16" y="84"/>
                        </a:lnTo>
                        <a:lnTo>
                          <a:pt x="20" y="52"/>
                        </a:lnTo>
                        <a:lnTo>
                          <a:pt x="22" y="30"/>
                        </a:lnTo>
                        <a:lnTo>
                          <a:pt x="24" y="0"/>
                        </a:lnTo>
                        <a:lnTo>
                          <a:pt x="88" y="4"/>
                        </a:lnTo>
                        <a:lnTo>
                          <a:pt x="142" y="8"/>
                        </a:lnTo>
                        <a:lnTo>
                          <a:pt x="172" y="8"/>
                        </a:lnTo>
                        <a:lnTo>
                          <a:pt x="248" y="14"/>
                        </a:lnTo>
                        <a:lnTo>
                          <a:pt x="284" y="16"/>
                        </a:lnTo>
                        <a:lnTo>
                          <a:pt x="316" y="16"/>
                        </a:lnTo>
                        <a:lnTo>
                          <a:pt x="376" y="18"/>
                        </a:lnTo>
                        <a:lnTo>
                          <a:pt x="418" y="18"/>
                        </a:lnTo>
                        <a:lnTo>
                          <a:pt x="418" y="24"/>
                        </a:lnTo>
                        <a:lnTo>
                          <a:pt x="420" y="30"/>
                        </a:lnTo>
                        <a:lnTo>
                          <a:pt x="420" y="32"/>
                        </a:lnTo>
                        <a:lnTo>
                          <a:pt x="420" y="34"/>
                        </a:lnTo>
                        <a:lnTo>
                          <a:pt x="420" y="36"/>
                        </a:lnTo>
                        <a:lnTo>
                          <a:pt x="422" y="38"/>
                        </a:lnTo>
                        <a:lnTo>
                          <a:pt x="422" y="42"/>
                        </a:lnTo>
                        <a:lnTo>
                          <a:pt x="422" y="44"/>
                        </a:lnTo>
                        <a:lnTo>
                          <a:pt x="424" y="44"/>
                        </a:lnTo>
                        <a:lnTo>
                          <a:pt x="424" y="46"/>
                        </a:lnTo>
                        <a:lnTo>
                          <a:pt x="424" y="48"/>
                        </a:lnTo>
                        <a:lnTo>
                          <a:pt x="424" y="50"/>
                        </a:lnTo>
                        <a:lnTo>
                          <a:pt x="422" y="50"/>
                        </a:lnTo>
                        <a:lnTo>
                          <a:pt x="422" y="52"/>
                        </a:lnTo>
                        <a:lnTo>
                          <a:pt x="422" y="54"/>
                        </a:lnTo>
                        <a:lnTo>
                          <a:pt x="420" y="58"/>
                        </a:lnTo>
                        <a:lnTo>
                          <a:pt x="422" y="58"/>
                        </a:lnTo>
                        <a:lnTo>
                          <a:pt x="420" y="58"/>
                        </a:lnTo>
                        <a:lnTo>
                          <a:pt x="422" y="60"/>
                        </a:lnTo>
                        <a:lnTo>
                          <a:pt x="422" y="62"/>
                        </a:lnTo>
                        <a:lnTo>
                          <a:pt x="422" y="66"/>
                        </a:lnTo>
                        <a:lnTo>
                          <a:pt x="422" y="68"/>
                        </a:lnTo>
                        <a:lnTo>
                          <a:pt x="422" y="72"/>
                        </a:lnTo>
                        <a:lnTo>
                          <a:pt x="420" y="72"/>
                        </a:lnTo>
                        <a:lnTo>
                          <a:pt x="422" y="74"/>
                        </a:lnTo>
                        <a:lnTo>
                          <a:pt x="422" y="78"/>
                        </a:lnTo>
                        <a:lnTo>
                          <a:pt x="424" y="78"/>
                        </a:lnTo>
                        <a:lnTo>
                          <a:pt x="422" y="78"/>
                        </a:lnTo>
                        <a:lnTo>
                          <a:pt x="422" y="80"/>
                        </a:lnTo>
                        <a:lnTo>
                          <a:pt x="424" y="80"/>
                        </a:lnTo>
                        <a:lnTo>
                          <a:pt x="422" y="80"/>
                        </a:lnTo>
                        <a:lnTo>
                          <a:pt x="424" y="80"/>
                        </a:lnTo>
                        <a:lnTo>
                          <a:pt x="424" y="82"/>
                        </a:lnTo>
                        <a:lnTo>
                          <a:pt x="422" y="82"/>
                        </a:lnTo>
                        <a:lnTo>
                          <a:pt x="422" y="84"/>
                        </a:lnTo>
                        <a:lnTo>
                          <a:pt x="424" y="84"/>
                        </a:lnTo>
                        <a:lnTo>
                          <a:pt x="422" y="88"/>
                        </a:lnTo>
                        <a:lnTo>
                          <a:pt x="424" y="88"/>
                        </a:lnTo>
                        <a:lnTo>
                          <a:pt x="422" y="88"/>
                        </a:lnTo>
                        <a:lnTo>
                          <a:pt x="422" y="90"/>
                        </a:lnTo>
                        <a:lnTo>
                          <a:pt x="422" y="92"/>
                        </a:lnTo>
                        <a:lnTo>
                          <a:pt x="422" y="94"/>
                        </a:lnTo>
                        <a:lnTo>
                          <a:pt x="422" y="96"/>
                        </a:lnTo>
                        <a:lnTo>
                          <a:pt x="424" y="96"/>
                        </a:lnTo>
                        <a:lnTo>
                          <a:pt x="424" y="98"/>
                        </a:lnTo>
                        <a:lnTo>
                          <a:pt x="428" y="100"/>
                        </a:lnTo>
                        <a:lnTo>
                          <a:pt x="428" y="110"/>
                        </a:lnTo>
                        <a:lnTo>
                          <a:pt x="430" y="112"/>
                        </a:lnTo>
                        <a:lnTo>
                          <a:pt x="430" y="118"/>
                        </a:lnTo>
                        <a:lnTo>
                          <a:pt x="432" y="122"/>
                        </a:lnTo>
                        <a:lnTo>
                          <a:pt x="432" y="124"/>
                        </a:lnTo>
                        <a:lnTo>
                          <a:pt x="434" y="126"/>
                        </a:lnTo>
                        <a:lnTo>
                          <a:pt x="434" y="130"/>
                        </a:lnTo>
                        <a:lnTo>
                          <a:pt x="436" y="134"/>
                        </a:lnTo>
                        <a:lnTo>
                          <a:pt x="436" y="140"/>
                        </a:lnTo>
                        <a:lnTo>
                          <a:pt x="438" y="140"/>
                        </a:lnTo>
                        <a:lnTo>
                          <a:pt x="438" y="144"/>
                        </a:lnTo>
                        <a:lnTo>
                          <a:pt x="438" y="148"/>
                        </a:lnTo>
                        <a:lnTo>
                          <a:pt x="438" y="150"/>
                        </a:lnTo>
                        <a:lnTo>
                          <a:pt x="436" y="152"/>
                        </a:lnTo>
                        <a:lnTo>
                          <a:pt x="438" y="154"/>
                        </a:lnTo>
                        <a:lnTo>
                          <a:pt x="436" y="156"/>
                        </a:lnTo>
                        <a:lnTo>
                          <a:pt x="438" y="156"/>
                        </a:lnTo>
                        <a:lnTo>
                          <a:pt x="438" y="158"/>
                        </a:lnTo>
                        <a:lnTo>
                          <a:pt x="438" y="160"/>
                        </a:lnTo>
                        <a:lnTo>
                          <a:pt x="438" y="164"/>
                        </a:lnTo>
                        <a:lnTo>
                          <a:pt x="438" y="166"/>
                        </a:lnTo>
                        <a:lnTo>
                          <a:pt x="438" y="168"/>
                        </a:lnTo>
                        <a:lnTo>
                          <a:pt x="438" y="170"/>
                        </a:lnTo>
                        <a:lnTo>
                          <a:pt x="438" y="172"/>
                        </a:lnTo>
                        <a:lnTo>
                          <a:pt x="438" y="178"/>
                        </a:lnTo>
                        <a:lnTo>
                          <a:pt x="438" y="180"/>
                        </a:lnTo>
                        <a:lnTo>
                          <a:pt x="440" y="184"/>
                        </a:lnTo>
                        <a:lnTo>
                          <a:pt x="438" y="186"/>
                        </a:lnTo>
                        <a:lnTo>
                          <a:pt x="438" y="188"/>
                        </a:lnTo>
                        <a:lnTo>
                          <a:pt x="438" y="190"/>
                        </a:lnTo>
                        <a:lnTo>
                          <a:pt x="438" y="194"/>
                        </a:lnTo>
                        <a:lnTo>
                          <a:pt x="440" y="196"/>
                        </a:lnTo>
                        <a:lnTo>
                          <a:pt x="440" y="198"/>
                        </a:lnTo>
                        <a:lnTo>
                          <a:pt x="444" y="198"/>
                        </a:lnTo>
                        <a:lnTo>
                          <a:pt x="444" y="200"/>
                        </a:lnTo>
                        <a:lnTo>
                          <a:pt x="444" y="204"/>
                        </a:lnTo>
                        <a:lnTo>
                          <a:pt x="444" y="206"/>
                        </a:lnTo>
                        <a:lnTo>
                          <a:pt x="440" y="210"/>
                        </a:lnTo>
                        <a:lnTo>
                          <a:pt x="440" y="214"/>
                        </a:lnTo>
                        <a:lnTo>
                          <a:pt x="440" y="218"/>
                        </a:lnTo>
                        <a:lnTo>
                          <a:pt x="440" y="220"/>
                        </a:lnTo>
                        <a:lnTo>
                          <a:pt x="440" y="226"/>
                        </a:lnTo>
                        <a:lnTo>
                          <a:pt x="444" y="228"/>
                        </a:lnTo>
                        <a:lnTo>
                          <a:pt x="444" y="236"/>
                        </a:lnTo>
                        <a:lnTo>
                          <a:pt x="446" y="240"/>
                        </a:lnTo>
                        <a:lnTo>
                          <a:pt x="446" y="242"/>
                        </a:lnTo>
                        <a:lnTo>
                          <a:pt x="448" y="244"/>
                        </a:lnTo>
                        <a:lnTo>
                          <a:pt x="450" y="248"/>
                        </a:lnTo>
                        <a:lnTo>
                          <a:pt x="452" y="248"/>
                        </a:lnTo>
                        <a:lnTo>
                          <a:pt x="452" y="250"/>
                        </a:lnTo>
                        <a:lnTo>
                          <a:pt x="452" y="258"/>
                        </a:lnTo>
                        <a:lnTo>
                          <a:pt x="452" y="260"/>
                        </a:lnTo>
                        <a:lnTo>
                          <a:pt x="452" y="262"/>
                        </a:lnTo>
                        <a:lnTo>
                          <a:pt x="454" y="264"/>
                        </a:lnTo>
                        <a:lnTo>
                          <a:pt x="454" y="272"/>
                        </a:lnTo>
                        <a:lnTo>
                          <a:pt x="454" y="278"/>
                        </a:lnTo>
                        <a:lnTo>
                          <a:pt x="454" y="284"/>
                        </a:lnTo>
                        <a:lnTo>
                          <a:pt x="454" y="286"/>
                        </a:lnTo>
                        <a:lnTo>
                          <a:pt x="414" y="286"/>
                        </a:lnTo>
                        <a:lnTo>
                          <a:pt x="370" y="286"/>
                        </a:lnTo>
                        <a:lnTo>
                          <a:pt x="368" y="284"/>
                        </a:lnTo>
                        <a:lnTo>
                          <a:pt x="324" y="284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46" name="Freeform 20">
                    <a:extLst>
                      <a:ext uri="{FF2B5EF4-FFF2-40B4-BE49-F238E27FC236}">
                        <a16:creationId xmlns:a16="http://schemas.microsoft.com/office/drawing/2014/main" id="{2D13CFE4-0F7F-431E-905E-9CA0B47A7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2366" y="3017961"/>
                    <a:ext cx="765572" cy="500063"/>
                  </a:xfrm>
                  <a:custGeom>
                    <a:avLst/>
                    <a:gdLst>
                      <a:gd name="T0" fmla="*/ 2147483647 w 482"/>
                      <a:gd name="T1" fmla="*/ 2147483647 h 320"/>
                      <a:gd name="T2" fmla="*/ 2147483647 w 482"/>
                      <a:gd name="T3" fmla="*/ 2147483647 h 320"/>
                      <a:gd name="T4" fmla="*/ 2147483647 w 482"/>
                      <a:gd name="T5" fmla="*/ 2147483647 h 320"/>
                      <a:gd name="T6" fmla="*/ 2147483647 w 482"/>
                      <a:gd name="T7" fmla="*/ 2147483647 h 320"/>
                      <a:gd name="T8" fmla="*/ 2147483647 w 482"/>
                      <a:gd name="T9" fmla="*/ 0 h 320"/>
                      <a:gd name="T10" fmla="*/ 2147483647 w 482"/>
                      <a:gd name="T11" fmla="*/ 2147483647 h 320"/>
                      <a:gd name="T12" fmla="*/ 2147483647 w 482"/>
                      <a:gd name="T13" fmla="*/ 2147483647 h 320"/>
                      <a:gd name="T14" fmla="*/ 2147483647 w 482"/>
                      <a:gd name="T15" fmla="*/ 2147483647 h 320"/>
                      <a:gd name="T16" fmla="*/ 2147483647 w 482"/>
                      <a:gd name="T17" fmla="*/ 2147483647 h 320"/>
                      <a:gd name="T18" fmla="*/ 2147483647 w 482"/>
                      <a:gd name="T19" fmla="*/ 2147483647 h 320"/>
                      <a:gd name="T20" fmla="*/ 2147483647 w 482"/>
                      <a:gd name="T21" fmla="*/ 2147483647 h 320"/>
                      <a:gd name="T22" fmla="*/ 2147483647 w 482"/>
                      <a:gd name="T23" fmla="*/ 2147483647 h 320"/>
                      <a:gd name="T24" fmla="*/ 2147483647 w 482"/>
                      <a:gd name="T25" fmla="*/ 2147483647 h 320"/>
                      <a:gd name="T26" fmla="*/ 2147483647 w 482"/>
                      <a:gd name="T27" fmla="*/ 2147483647 h 320"/>
                      <a:gd name="T28" fmla="*/ 2147483647 w 482"/>
                      <a:gd name="T29" fmla="*/ 2147483647 h 320"/>
                      <a:gd name="T30" fmla="*/ 2147483647 w 482"/>
                      <a:gd name="T31" fmla="*/ 2147483647 h 320"/>
                      <a:gd name="T32" fmla="*/ 2147483647 w 482"/>
                      <a:gd name="T33" fmla="*/ 2147483647 h 320"/>
                      <a:gd name="T34" fmla="*/ 2147483647 w 482"/>
                      <a:gd name="T35" fmla="*/ 2147483647 h 320"/>
                      <a:gd name="T36" fmla="*/ 2147483647 w 482"/>
                      <a:gd name="T37" fmla="*/ 2147483647 h 320"/>
                      <a:gd name="T38" fmla="*/ 2147483647 w 482"/>
                      <a:gd name="T39" fmla="*/ 2147483647 h 320"/>
                      <a:gd name="T40" fmla="*/ 2147483647 w 482"/>
                      <a:gd name="T41" fmla="*/ 2147483647 h 320"/>
                      <a:gd name="T42" fmla="*/ 2147483647 w 482"/>
                      <a:gd name="T43" fmla="*/ 2147483647 h 320"/>
                      <a:gd name="T44" fmla="*/ 2147483647 w 482"/>
                      <a:gd name="T45" fmla="*/ 2147483647 h 320"/>
                      <a:gd name="T46" fmla="*/ 2147483647 w 482"/>
                      <a:gd name="T47" fmla="*/ 2147483647 h 320"/>
                      <a:gd name="T48" fmla="*/ 2147483647 w 482"/>
                      <a:gd name="T49" fmla="*/ 2147483647 h 320"/>
                      <a:gd name="T50" fmla="*/ 2147483647 w 482"/>
                      <a:gd name="T51" fmla="*/ 2147483647 h 320"/>
                      <a:gd name="T52" fmla="*/ 2147483647 w 482"/>
                      <a:gd name="T53" fmla="*/ 2147483647 h 320"/>
                      <a:gd name="T54" fmla="*/ 2147483647 w 482"/>
                      <a:gd name="T55" fmla="*/ 2147483647 h 320"/>
                      <a:gd name="T56" fmla="*/ 2147483647 w 482"/>
                      <a:gd name="T57" fmla="*/ 2147483647 h 320"/>
                      <a:gd name="T58" fmla="*/ 2147483647 w 482"/>
                      <a:gd name="T59" fmla="*/ 2147483647 h 320"/>
                      <a:gd name="T60" fmla="*/ 2147483647 w 482"/>
                      <a:gd name="T61" fmla="*/ 2147483647 h 320"/>
                      <a:gd name="T62" fmla="*/ 2147483647 w 482"/>
                      <a:gd name="T63" fmla="*/ 2147483647 h 320"/>
                      <a:gd name="T64" fmla="*/ 2147483647 w 482"/>
                      <a:gd name="T65" fmla="*/ 2147483647 h 320"/>
                      <a:gd name="T66" fmla="*/ 2147483647 w 482"/>
                      <a:gd name="T67" fmla="*/ 2147483647 h 320"/>
                      <a:gd name="T68" fmla="*/ 2147483647 w 482"/>
                      <a:gd name="T69" fmla="*/ 2147483647 h 320"/>
                      <a:gd name="T70" fmla="*/ 2147483647 w 482"/>
                      <a:gd name="T71" fmla="*/ 2147483647 h 320"/>
                      <a:gd name="T72" fmla="*/ 2147483647 w 482"/>
                      <a:gd name="T73" fmla="*/ 2147483647 h 320"/>
                      <a:gd name="T74" fmla="*/ 2147483647 w 482"/>
                      <a:gd name="T75" fmla="*/ 2147483647 h 320"/>
                      <a:gd name="T76" fmla="*/ 2147483647 w 482"/>
                      <a:gd name="T77" fmla="*/ 2147483647 h 320"/>
                      <a:gd name="T78" fmla="*/ 2147483647 w 482"/>
                      <a:gd name="T79" fmla="*/ 2147483647 h 320"/>
                      <a:gd name="T80" fmla="*/ 2147483647 w 482"/>
                      <a:gd name="T81" fmla="*/ 2147483647 h 320"/>
                      <a:gd name="T82" fmla="*/ 2147483647 w 482"/>
                      <a:gd name="T83" fmla="*/ 2147483647 h 320"/>
                      <a:gd name="T84" fmla="*/ 2147483647 w 482"/>
                      <a:gd name="T85" fmla="*/ 2147483647 h 320"/>
                      <a:gd name="T86" fmla="*/ 2147483647 w 482"/>
                      <a:gd name="T87" fmla="*/ 2147483647 h 320"/>
                      <a:gd name="T88" fmla="*/ 2147483647 w 482"/>
                      <a:gd name="T89" fmla="*/ 2147483647 h 320"/>
                      <a:gd name="T90" fmla="*/ 2147483647 w 482"/>
                      <a:gd name="T91" fmla="*/ 2147483647 h 32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482"/>
                      <a:gd name="T139" fmla="*/ 0 h 320"/>
                      <a:gd name="T140" fmla="*/ 482 w 482"/>
                      <a:gd name="T141" fmla="*/ 320 h 320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482" h="320">
                        <a:moveTo>
                          <a:pt x="78" y="260"/>
                        </a:moveTo>
                        <a:lnTo>
                          <a:pt x="66" y="258"/>
                        </a:lnTo>
                        <a:lnTo>
                          <a:pt x="34" y="256"/>
                        </a:lnTo>
                        <a:lnTo>
                          <a:pt x="0" y="254"/>
                        </a:lnTo>
                        <a:lnTo>
                          <a:pt x="2" y="212"/>
                        </a:lnTo>
                        <a:lnTo>
                          <a:pt x="2" y="210"/>
                        </a:lnTo>
                        <a:lnTo>
                          <a:pt x="4" y="180"/>
                        </a:lnTo>
                        <a:lnTo>
                          <a:pt x="8" y="154"/>
                        </a:lnTo>
                        <a:lnTo>
                          <a:pt x="8" y="152"/>
                        </a:lnTo>
                        <a:lnTo>
                          <a:pt x="12" y="118"/>
                        </a:lnTo>
                        <a:lnTo>
                          <a:pt x="14" y="82"/>
                        </a:lnTo>
                        <a:lnTo>
                          <a:pt x="16" y="82"/>
                        </a:lnTo>
                        <a:lnTo>
                          <a:pt x="16" y="62"/>
                        </a:lnTo>
                        <a:lnTo>
                          <a:pt x="20" y="6"/>
                        </a:lnTo>
                        <a:lnTo>
                          <a:pt x="20" y="0"/>
                        </a:lnTo>
                        <a:lnTo>
                          <a:pt x="86" y="6"/>
                        </a:lnTo>
                        <a:lnTo>
                          <a:pt x="88" y="6"/>
                        </a:lnTo>
                        <a:lnTo>
                          <a:pt x="146" y="10"/>
                        </a:lnTo>
                        <a:lnTo>
                          <a:pt x="236" y="14"/>
                        </a:lnTo>
                        <a:lnTo>
                          <a:pt x="274" y="14"/>
                        </a:lnTo>
                        <a:lnTo>
                          <a:pt x="284" y="16"/>
                        </a:lnTo>
                        <a:lnTo>
                          <a:pt x="328" y="16"/>
                        </a:lnTo>
                        <a:lnTo>
                          <a:pt x="344" y="20"/>
                        </a:lnTo>
                        <a:lnTo>
                          <a:pt x="388" y="20"/>
                        </a:lnTo>
                        <a:lnTo>
                          <a:pt x="390" y="22"/>
                        </a:lnTo>
                        <a:lnTo>
                          <a:pt x="434" y="22"/>
                        </a:lnTo>
                        <a:lnTo>
                          <a:pt x="474" y="22"/>
                        </a:lnTo>
                        <a:lnTo>
                          <a:pt x="472" y="30"/>
                        </a:lnTo>
                        <a:lnTo>
                          <a:pt x="472" y="32"/>
                        </a:lnTo>
                        <a:lnTo>
                          <a:pt x="468" y="38"/>
                        </a:lnTo>
                        <a:lnTo>
                          <a:pt x="458" y="46"/>
                        </a:lnTo>
                        <a:lnTo>
                          <a:pt x="456" y="48"/>
                        </a:lnTo>
                        <a:lnTo>
                          <a:pt x="456" y="52"/>
                        </a:lnTo>
                        <a:lnTo>
                          <a:pt x="460" y="58"/>
                        </a:lnTo>
                        <a:lnTo>
                          <a:pt x="464" y="62"/>
                        </a:lnTo>
                        <a:lnTo>
                          <a:pt x="466" y="68"/>
                        </a:lnTo>
                        <a:lnTo>
                          <a:pt x="472" y="68"/>
                        </a:lnTo>
                        <a:lnTo>
                          <a:pt x="478" y="70"/>
                        </a:lnTo>
                        <a:lnTo>
                          <a:pt x="480" y="74"/>
                        </a:lnTo>
                        <a:lnTo>
                          <a:pt x="482" y="76"/>
                        </a:lnTo>
                        <a:lnTo>
                          <a:pt x="482" y="78"/>
                        </a:lnTo>
                        <a:lnTo>
                          <a:pt x="482" y="104"/>
                        </a:lnTo>
                        <a:lnTo>
                          <a:pt x="482" y="120"/>
                        </a:lnTo>
                        <a:lnTo>
                          <a:pt x="482" y="134"/>
                        </a:lnTo>
                        <a:lnTo>
                          <a:pt x="482" y="142"/>
                        </a:lnTo>
                        <a:lnTo>
                          <a:pt x="480" y="172"/>
                        </a:lnTo>
                        <a:lnTo>
                          <a:pt x="480" y="202"/>
                        </a:lnTo>
                        <a:lnTo>
                          <a:pt x="480" y="234"/>
                        </a:lnTo>
                        <a:lnTo>
                          <a:pt x="470" y="230"/>
                        </a:lnTo>
                        <a:lnTo>
                          <a:pt x="472" y="234"/>
                        </a:lnTo>
                        <a:lnTo>
                          <a:pt x="472" y="238"/>
                        </a:lnTo>
                        <a:lnTo>
                          <a:pt x="474" y="240"/>
                        </a:lnTo>
                        <a:lnTo>
                          <a:pt x="474" y="242"/>
                        </a:lnTo>
                        <a:lnTo>
                          <a:pt x="474" y="244"/>
                        </a:lnTo>
                        <a:lnTo>
                          <a:pt x="474" y="250"/>
                        </a:lnTo>
                        <a:lnTo>
                          <a:pt x="472" y="250"/>
                        </a:lnTo>
                        <a:lnTo>
                          <a:pt x="472" y="252"/>
                        </a:lnTo>
                        <a:lnTo>
                          <a:pt x="472" y="254"/>
                        </a:lnTo>
                        <a:lnTo>
                          <a:pt x="472" y="256"/>
                        </a:lnTo>
                        <a:lnTo>
                          <a:pt x="478" y="256"/>
                        </a:lnTo>
                        <a:lnTo>
                          <a:pt x="480" y="256"/>
                        </a:lnTo>
                        <a:lnTo>
                          <a:pt x="480" y="266"/>
                        </a:lnTo>
                        <a:lnTo>
                          <a:pt x="480" y="268"/>
                        </a:lnTo>
                        <a:lnTo>
                          <a:pt x="480" y="270"/>
                        </a:lnTo>
                        <a:lnTo>
                          <a:pt x="474" y="270"/>
                        </a:lnTo>
                        <a:lnTo>
                          <a:pt x="478" y="274"/>
                        </a:lnTo>
                        <a:lnTo>
                          <a:pt x="478" y="278"/>
                        </a:lnTo>
                        <a:lnTo>
                          <a:pt x="478" y="280"/>
                        </a:lnTo>
                        <a:lnTo>
                          <a:pt x="474" y="284"/>
                        </a:lnTo>
                        <a:lnTo>
                          <a:pt x="472" y="288"/>
                        </a:lnTo>
                        <a:lnTo>
                          <a:pt x="472" y="290"/>
                        </a:lnTo>
                        <a:lnTo>
                          <a:pt x="472" y="288"/>
                        </a:lnTo>
                        <a:lnTo>
                          <a:pt x="470" y="294"/>
                        </a:lnTo>
                        <a:lnTo>
                          <a:pt x="468" y="296"/>
                        </a:lnTo>
                        <a:lnTo>
                          <a:pt x="468" y="298"/>
                        </a:lnTo>
                        <a:lnTo>
                          <a:pt x="468" y="300"/>
                        </a:lnTo>
                        <a:lnTo>
                          <a:pt x="472" y="304"/>
                        </a:lnTo>
                        <a:lnTo>
                          <a:pt x="474" y="304"/>
                        </a:lnTo>
                        <a:lnTo>
                          <a:pt x="478" y="308"/>
                        </a:lnTo>
                        <a:lnTo>
                          <a:pt x="478" y="312"/>
                        </a:lnTo>
                        <a:lnTo>
                          <a:pt x="478" y="314"/>
                        </a:lnTo>
                        <a:lnTo>
                          <a:pt x="478" y="316"/>
                        </a:lnTo>
                        <a:lnTo>
                          <a:pt x="482" y="320"/>
                        </a:lnTo>
                        <a:lnTo>
                          <a:pt x="478" y="320"/>
                        </a:lnTo>
                        <a:lnTo>
                          <a:pt x="474" y="316"/>
                        </a:lnTo>
                        <a:lnTo>
                          <a:pt x="472" y="316"/>
                        </a:lnTo>
                        <a:lnTo>
                          <a:pt x="470" y="318"/>
                        </a:lnTo>
                        <a:lnTo>
                          <a:pt x="468" y="316"/>
                        </a:lnTo>
                        <a:lnTo>
                          <a:pt x="468" y="314"/>
                        </a:lnTo>
                        <a:lnTo>
                          <a:pt x="464" y="310"/>
                        </a:lnTo>
                        <a:lnTo>
                          <a:pt x="464" y="308"/>
                        </a:lnTo>
                        <a:lnTo>
                          <a:pt x="466" y="308"/>
                        </a:lnTo>
                        <a:lnTo>
                          <a:pt x="464" y="304"/>
                        </a:lnTo>
                        <a:lnTo>
                          <a:pt x="458" y="304"/>
                        </a:lnTo>
                        <a:lnTo>
                          <a:pt x="456" y="302"/>
                        </a:lnTo>
                        <a:lnTo>
                          <a:pt x="456" y="300"/>
                        </a:lnTo>
                        <a:lnTo>
                          <a:pt x="452" y="298"/>
                        </a:lnTo>
                        <a:lnTo>
                          <a:pt x="448" y="300"/>
                        </a:lnTo>
                        <a:lnTo>
                          <a:pt x="448" y="298"/>
                        </a:lnTo>
                        <a:lnTo>
                          <a:pt x="448" y="296"/>
                        </a:lnTo>
                        <a:lnTo>
                          <a:pt x="444" y="296"/>
                        </a:lnTo>
                        <a:lnTo>
                          <a:pt x="438" y="296"/>
                        </a:lnTo>
                        <a:lnTo>
                          <a:pt x="436" y="294"/>
                        </a:lnTo>
                        <a:lnTo>
                          <a:pt x="430" y="290"/>
                        </a:lnTo>
                        <a:lnTo>
                          <a:pt x="430" y="288"/>
                        </a:lnTo>
                        <a:lnTo>
                          <a:pt x="428" y="288"/>
                        </a:lnTo>
                        <a:lnTo>
                          <a:pt x="426" y="286"/>
                        </a:lnTo>
                        <a:lnTo>
                          <a:pt x="422" y="286"/>
                        </a:lnTo>
                        <a:lnTo>
                          <a:pt x="418" y="288"/>
                        </a:lnTo>
                        <a:lnTo>
                          <a:pt x="414" y="286"/>
                        </a:lnTo>
                        <a:lnTo>
                          <a:pt x="412" y="286"/>
                        </a:lnTo>
                        <a:lnTo>
                          <a:pt x="410" y="288"/>
                        </a:lnTo>
                        <a:lnTo>
                          <a:pt x="406" y="286"/>
                        </a:lnTo>
                        <a:lnTo>
                          <a:pt x="402" y="288"/>
                        </a:lnTo>
                        <a:lnTo>
                          <a:pt x="398" y="286"/>
                        </a:lnTo>
                        <a:lnTo>
                          <a:pt x="396" y="288"/>
                        </a:lnTo>
                        <a:lnTo>
                          <a:pt x="394" y="288"/>
                        </a:lnTo>
                        <a:lnTo>
                          <a:pt x="394" y="286"/>
                        </a:lnTo>
                        <a:lnTo>
                          <a:pt x="390" y="286"/>
                        </a:lnTo>
                        <a:lnTo>
                          <a:pt x="390" y="288"/>
                        </a:lnTo>
                        <a:lnTo>
                          <a:pt x="388" y="294"/>
                        </a:lnTo>
                        <a:lnTo>
                          <a:pt x="384" y="294"/>
                        </a:lnTo>
                        <a:lnTo>
                          <a:pt x="382" y="296"/>
                        </a:lnTo>
                        <a:lnTo>
                          <a:pt x="380" y="294"/>
                        </a:lnTo>
                        <a:lnTo>
                          <a:pt x="374" y="290"/>
                        </a:lnTo>
                        <a:lnTo>
                          <a:pt x="374" y="288"/>
                        </a:lnTo>
                        <a:lnTo>
                          <a:pt x="372" y="288"/>
                        </a:lnTo>
                        <a:lnTo>
                          <a:pt x="362" y="284"/>
                        </a:lnTo>
                        <a:lnTo>
                          <a:pt x="358" y="282"/>
                        </a:lnTo>
                        <a:lnTo>
                          <a:pt x="352" y="280"/>
                        </a:lnTo>
                        <a:lnTo>
                          <a:pt x="350" y="274"/>
                        </a:lnTo>
                        <a:lnTo>
                          <a:pt x="302" y="272"/>
                        </a:lnTo>
                        <a:lnTo>
                          <a:pt x="286" y="272"/>
                        </a:lnTo>
                        <a:lnTo>
                          <a:pt x="242" y="270"/>
                        </a:lnTo>
                        <a:lnTo>
                          <a:pt x="178" y="268"/>
                        </a:lnTo>
                        <a:lnTo>
                          <a:pt x="124" y="264"/>
                        </a:lnTo>
                        <a:lnTo>
                          <a:pt x="78" y="26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47" name="Freeform 21">
                    <a:extLst>
                      <a:ext uri="{FF2B5EF4-FFF2-40B4-BE49-F238E27FC236}">
                        <a16:creationId xmlns:a16="http://schemas.microsoft.com/office/drawing/2014/main" id="{B2E0E567-3B60-43F1-88A5-7482A09DF7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2366" y="3017961"/>
                    <a:ext cx="765572" cy="500063"/>
                  </a:xfrm>
                  <a:custGeom>
                    <a:avLst/>
                    <a:gdLst>
                      <a:gd name="T0" fmla="*/ 2147483647 w 482"/>
                      <a:gd name="T1" fmla="*/ 2147483647 h 320"/>
                      <a:gd name="T2" fmla="*/ 2147483647 w 482"/>
                      <a:gd name="T3" fmla="*/ 2147483647 h 320"/>
                      <a:gd name="T4" fmla="*/ 2147483647 w 482"/>
                      <a:gd name="T5" fmla="*/ 2147483647 h 320"/>
                      <a:gd name="T6" fmla="*/ 2147483647 w 482"/>
                      <a:gd name="T7" fmla="*/ 2147483647 h 320"/>
                      <a:gd name="T8" fmla="*/ 2147483647 w 482"/>
                      <a:gd name="T9" fmla="*/ 0 h 320"/>
                      <a:gd name="T10" fmla="*/ 2147483647 w 482"/>
                      <a:gd name="T11" fmla="*/ 2147483647 h 320"/>
                      <a:gd name="T12" fmla="*/ 2147483647 w 482"/>
                      <a:gd name="T13" fmla="*/ 2147483647 h 320"/>
                      <a:gd name="T14" fmla="*/ 2147483647 w 482"/>
                      <a:gd name="T15" fmla="*/ 2147483647 h 320"/>
                      <a:gd name="T16" fmla="*/ 2147483647 w 482"/>
                      <a:gd name="T17" fmla="*/ 2147483647 h 320"/>
                      <a:gd name="T18" fmla="*/ 2147483647 w 482"/>
                      <a:gd name="T19" fmla="*/ 2147483647 h 320"/>
                      <a:gd name="T20" fmla="*/ 2147483647 w 482"/>
                      <a:gd name="T21" fmla="*/ 2147483647 h 320"/>
                      <a:gd name="T22" fmla="*/ 2147483647 w 482"/>
                      <a:gd name="T23" fmla="*/ 2147483647 h 320"/>
                      <a:gd name="T24" fmla="*/ 2147483647 w 482"/>
                      <a:gd name="T25" fmla="*/ 2147483647 h 320"/>
                      <a:gd name="T26" fmla="*/ 2147483647 w 482"/>
                      <a:gd name="T27" fmla="*/ 2147483647 h 320"/>
                      <a:gd name="T28" fmla="*/ 2147483647 w 482"/>
                      <a:gd name="T29" fmla="*/ 2147483647 h 320"/>
                      <a:gd name="T30" fmla="*/ 2147483647 w 482"/>
                      <a:gd name="T31" fmla="*/ 2147483647 h 320"/>
                      <a:gd name="T32" fmla="*/ 2147483647 w 482"/>
                      <a:gd name="T33" fmla="*/ 2147483647 h 320"/>
                      <a:gd name="T34" fmla="*/ 2147483647 w 482"/>
                      <a:gd name="T35" fmla="*/ 2147483647 h 320"/>
                      <a:gd name="T36" fmla="*/ 2147483647 w 482"/>
                      <a:gd name="T37" fmla="*/ 2147483647 h 320"/>
                      <a:gd name="T38" fmla="*/ 2147483647 w 482"/>
                      <a:gd name="T39" fmla="*/ 2147483647 h 320"/>
                      <a:gd name="T40" fmla="*/ 2147483647 w 482"/>
                      <a:gd name="T41" fmla="*/ 2147483647 h 320"/>
                      <a:gd name="T42" fmla="*/ 2147483647 w 482"/>
                      <a:gd name="T43" fmla="*/ 2147483647 h 320"/>
                      <a:gd name="T44" fmla="*/ 2147483647 w 482"/>
                      <a:gd name="T45" fmla="*/ 2147483647 h 320"/>
                      <a:gd name="T46" fmla="*/ 2147483647 w 482"/>
                      <a:gd name="T47" fmla="*/ 2147483647 h 320"/>
                      <a:gd name="T48" fmla="*/ 2147483647 w 482"/>
                      <a:gd name="T49" fmla="*/ 2147483647 h 320"/>
                      <a:gd name="T50" fmla="*/ 2147483647 w 482"/>
                      <a:gd name="T51" fmla="*/ 2147483647 h 320"/>
                      <a:gd name="T52" fmla="*/ 2147483647 w 482"/>
                      <a:gd name="T53" fmla="*/ 2147483647 h 320"/>
                      <a:gd name="T54" fmla="*/ 2147483647 w 482"/>
                      <a:gd name="T55" fmla="*/ 2147483647 h 320"/>
                      <a:gd name="T56" fmla="*/ 2147483647 w 482"/>
                      <a:gd name="T57" fmla="*/ 2147483647 h 320"/>
                      <a:gd name="T58" fmla="*/ 2147483647 w 482"/>
                      <a:gd name="T59" fmla="*/ 2147483647 h 320"/>
                      <a:gd name="T60" fmla="*/ 2147483647 w 482"/>
                      <a:gd name="T61" fmla="*/ 2147483647 h 320"/>
                      <a:gd name="T62" fmla="*/ 2147483647 w 482"/>
                      <a:gd name="T63" fmla="*/ 2147483647 h 320"/>
                      <a:gd name="T64" fmla="*/ 2147483647 w 482"/>
                      <a:gd name="T65" fmla="*/ 2147483647 h 320"/>
                      <a:gd name="T66" fmla="*/ 2147483647 w 482"/>
                      <a:gd name="T67" fmla="*/ 2147483647 h 320"/>
                      <a:gd name="T68" fmla="*/ 2147483647 w 482"/>
                      <a:gd name="T69" fmla="*/ 2147483647 h 320"/>
                      <a:gd name="T70" fmla="*/ 2147483647 w 482"/>
                      <a:gd name="T71" fmla="*/ 2147483647 h 320"/>
                      <a:gd name="T72" fmla="*/ 2147483647 w 482"/>
                      <a:gd name="T73" fmla="*/ 2147483647 h 320"/>
                      <a:gd name="T74" fmla="*/ 2147483647 w 482"/>
                      <a:gd name="T75" fmla="*/ 2147483647 h 320"/>
                      <a:gd name="T76" fmla="*/ 2147483647 w 482"/>
                      <a:gd name="T77" fmla="*/ 2147483647 h 320"/>
                      <a:gd name="T78" fmla="*/ 2147483647 w 482"/>
                      <a:gd name="T79" fmla="*/ 2147483647 h 320"/>
                      <a:gd name="T80" fmla="*/ 2147483647 w 482"/>
                      <a:gd name="T81" fmla="*/ 2147483647 h 320"/>
                      <a:gd name="T82" fmla="*/ 2147483647 w 482"/>
                      <a:gd name="T83" fmla="*/ 2147483647 h 320"/>
                      <a:gd name="T84" fmla="*/ 2147483647 w 482"/>
                      <a:gd name="T85" fmla="*/ 2147483647 h 320"/>
                      <a:gd name="T86" fmla="*/ 2147483647 w 482"/>
                      <a:gd name="T87" fmla="*/ 2147483647 h 320"/>
                      <a:gd name="T88" fmla="*/ 2147483647 w 482"/>
                      <a:gd name="T89" fmla="*/ 2147483647 h 32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82"/>
                      <a:gd name="T136" fmla="*/ 0 h 320"/>
                      <a:gd name="T137" fmla="*/ 482 w 482"/>
                      <a:gd name="T138" fmla="*/ 320 h 32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82" h="320">
                        <a:moveTo>
                          <a:pt x="78" y="260"/>
                        </a:moveTo>
                        <a:lnTo>
                          <a:pt x="66" y="258"/>
                        </a:lnTo>
                        <a:lnTo>
                          <a:pt x="34" y="256"/>
                        </a:lnTo>
                        <a:lnTo>
                          <a:pt x="0" y="254"/>
                        </a:lnTo>
                        <a:lnTo>
                          <a:pt x="2" y="212"/>
                        </a:lnTo>
                        <a:lnTo>
                          <a:pt x="2" y="210"/>
                        </a:lnTo>
                        <a:lnTo>
                          <a:pt x="4" y="180"/>
                        </a:lnTo>
                        <a:lnTo>
                          <a:pt x="8" y="154"/>
                        </a:lnTo>
                        <a:lnTo>
                          <a:pt x="8" y="152"/>
                        </a:lnTo>
                        <a:lnTo>
                          <a:pt x="12" y="118"/>
                        </a:lnTo>
                        <a:lnTo>
                          <a:pt x="14" y="82"/>
                        </a:lnTo>
                        <a:lnTo>
                          <a:pt x="16" y="82"/>
                        </a:lnTo>
                        <a:lnTo>
                          <a:pt x="16" y="62"/>
                        </a:lnTo>
                        <a:lnTo>
                          <a:pt x="20" y="6"/>
                        </a:lnTo>
                        <a:lnTo>
                          <a:pt x="20" y="0"/>
                        </a:lnTo>
                        <a:lnTo>
                          <a:pt x="86" y="6"/>
                        </a:lnTo>
                        <a:lnTo>
                          <a:pt x="88" y="6"/>
                        </a:lnTo>
                        <a:lnTo>
                          <a:pt x="146" y="10"/>
                        </a:lnTo>
                        <a:lnTo>
                          <a:pt x="236" y="14"/>
                        </a:lnTo>
                        <a:lnTo>
                          <a:pt x="274" y="14"/>
                        </a:lnTo>
                        <a:lnTo>
                          <a:pt x="284" y="16"/>
                        </a:lnTo>
                        <a:lnTo>
                          <a:pt x="328" y="16"/>
                        </a:lnTo>
                        <a:lnTo>
                          <a:pt x="344" y="20"/>
                        </a:lnTo>
                        <a:lnTo>
                          <a:pt x="388" y="20"/>
                        </a:lnTo>
                        <a:lnTo>
                          <a:pt x="390" y="22"/>
                        </a:lnTo>
                        <a:lnTo>
                          <a:pt x="434" y="22"/>
                        </a:lnTo>
                        <a:lnTo>
                          <a:pt x="474" y="22"/>
                        </a:lnTo>
                        <a:lnTo>
                          <a:pt x="472" y="30"/>
                        </a:lnTo>
                        <a:lnTo>
                          <a:pt x="472" y="32"/>
                        </a:lnTo>
                        <a:lnTo>
                          <a:pt x="468" y="38"/>
                        </a:lnTo>
                        <a:lnTo>
                          <a:pt x="458" y="46"/>
                        </a:lnTo>
                        <a:lnTo>
                          <a:pt x="456" y="48"/>
                        </a:lnTo>
                        <a:lnTo>
                          <a:pt x="456" y="52"/>
                        </a:lnTo>
                        <a:lnTo>
                          <a:pt x="460" y="58"/>
                        </a:lnTo>
                        <a:lnTo>
                          <a:pt x="464" y="62"/>
                        </a:lnTo>
                        <a:lnTo>
                          <a:pt x="466" y="68"/>
                        </a:lnTo>
                        <a:lnTo>
                          <a:pt x="472" y="68"/>
                        </a:lnTo>
                        <a:lnTo>
                          <a:pt x="478" y="70"/>
                        </a:lnTo>
                        <a:lnTo>
                          <a:pt x="480" y="74"/>
                        </a:lnTo>
                        <a:lnTo>
                          <a:pt x="482" y="76"/>
                        </a:lnTo>
                        <a:lnTo>
                          <a:pt x="482" y="78"/>
                        </a:lnTo>
                        <a:lnTo>
                          <a:pt x="482" y="104"/>
                        </a:lnTo>
                        <a:lnTo>
                          <a:pt x="482" y="120"/>
                        </a:lnTo>
                        <a:lnTo>
                          <a:pt x="482" y="134"/>
                        </a:lnTo>
                        <a:lnTo>
                          <a:pt x="482" y="142"/>
                        </a:lnTo>
                        <a:lnTo>
                          <a:pt x="480" y="172"/>
                        </a:lnTo>
                        <a:lnTo>
                          <a:pt x="480" y="202"/>
                        </a:lnTo>
                        <a:lnTo>
                          <a:pt x="480" y="234"/>
                        </a:lnTo>
                        <a:lnTo>
                          <a:pt x="470" y="230"/>
                        </a:lnTo>
                        <a:lnTo>
                          <a:pt x="472" y="234"/>
                        </a:lnTo>
                        <a:lnTo>
                          <a:pt x="472" y="238"/>
                        </a:lnTo>
                        <a:lnTo>
                          <a:pt x="474" y="240"/>
                        </a:lnTo>
                        <a:lnTo>
                          <a:pt x="474" y="242"/>
                        </a:lnTo>
                        <a:lnTo>
                          <a:pt x="474" y="244"/>
                        </a:lnTo>
                        <a:lnTo>
                          <a:pt x="474" y="250"/>
                        </a:lnTo>
                        <a:lnTo>
                          <a:pt x="472" y="250"/>
                        </a:lnTo>
                        <a:lnTo>
                          <a:pt x="472" y="252"/>
                        </a:lnTo>
                        <a:lnTo>
                          <a:pt x="472" y="254"/>
                        </a:lnTo>
                        <a:lnTo>
                          <a:pt x="472" y="256"/>
                        </a:lnTo>
                        <a:lnTo>
                          <a:pt x="478" y="256"/>
                        </a:lnTo>
                        <a:lnTo>
                          <a:pt x="480" y="256"/>
                        </a:lnTo>
                        <a:lnTo>
                          <a:pt x="480" y="266"/>
                        </a:lnTo>
                        <a:lnTo>
                          <a:pt x="480" y="268"/>
                        </a:lnTo>
                        <a:lnTo>
                          <a:pt x="480" y="270"/>
                        </a:lnTo>
                        <a:lnTo>
                          <a:pt x="474" y="270"/>
                        </a:lnTo>
                        <a:lnTo>
                          <a:pt x="478" y="274"/>
                        </a:lnTo>
                        <a:lnTo>
                          <a:pt x="478" y="278"/>
                        </a:lnTo>
                        <a:lnTo>
                          <a:pt x="478" y="280"/>
                        </a:lnTo>
                        <a:lnTo>
                          <a:pt x="474" y="284"/>
                        </a:lnTo>
                        <a:lnTo>
                          <a:pt x="472" y="288"/>
                        </a:lnTo>
                        <a:lnTo>
                          <a:pt x="472" y="290"/>
                        </a:lnTo>
                        <a:lnTo>
                          <a:pt x="472" y="288"/>
                        </a:lnTo>
                        <a:lnTo>
                          <a:pt x="470" y="294"/>
                        </a:lnTo>
                        <a:lnTo>
                          <a:pt x="468" y="296"/>
                        </a:lnTo>
                        <a:lnTo>
                          <a:pt x="468" y="298"/>
                        </a:lnTo>
                        <a:lnTo>
                          <a:pt x="468" y="300"/>
                        </a:lnTo>
                        <a:lnTo>
                          <a:pt x="472" y="304"/>
                        </a:lnTo>
                        <a:lnTo>
                          <a:pt x="474" y="304"/>
                        </a:lnTo>
                        <a:lnTo>
                          <a:pt x="478" y="308"/>
                        </a:lnTo>
                        <a:lnTo>
                          <a:pt x="478" y="312"/>
                        </a:lnTo>
                        <a:lnTo>
                          <a:pt x="478" y="314"/>
                        </a:lnTo>
                        <a:lnTo>
                          <a:pt x="478" y="316"/>
                        </a:lnTo>
                        <a:lnTo>
                          <a:pt x="482" y="320"/>
                        </a:lnTo>
                        <a:lnTo>
                          <a:pt x="478" y="320"/>
                        </a:lnTo>
                        <a:lnTo>
                          <a:pt x="474" y="316"/>
                        </a:lnTo>
                        <a:lnTo>
                          <a:pt x="472" y="316"/>
                        </a:lnTo>
                        <a:lnTo>
                          <a:pt x="470" y="318"/>
                        </a:lnTo>
                        <a:lnTo>
                          <a:pt x="468" y="316"/>
                        </a:lnTo>
                        <a:lnTo>
                          <a:pt x="468" y="314"/>
                        </a:lnTo>
                        <a:lnTo>
                          <a:pt x="464" y="310"/>
                        </a:lnTo>
                        <a:lnTo>
                          <a:pt x="464" y="308"/>
                        </a:lnTo>
                        <a:lnTo>
                          <a:pt x="466" y="308"/>
                        </a:lnTo>
                        <a:lnTo>
                          <a:pt x="464" y="304"/>
                        </a:lnTo>
                        <a:lnTo>
                          <a:pt x="458" y="304"/>
                        </a:lnTo>
                        <a:lnTo>
                          <a:pt x="456" y="302"/>
                        </a:lnTo>
                        <a:lnTo>
                          <a:pt x="456" y="300"/>
                        </a:lnTo>
                        <a:lnTo>
                          <a:pt x="452" y="298"/>
                        </a:lnTo>
                        <a:lnTo>
                          <a:pt x="448" y="300"/>
                        </a:lnTo>
                        <a:lnTo>
                          <a:pt x="448" y="298"/>
                        </a:lnTo>
                        <a:lnTo>
                          <a:pt x="448" y="296"/>
                        </a:lnTo>
                        <a:lnTo>
                          <a:pt x="444" y="296"/>
                        </a:lnTo>
                        <a:lnTo>
                          <a:pt x="438" y="296"/>
                        </a:lnTo>
                        <a:lnTo>
                          <a:pt x="436" y="294"/>
                        </a:lnTo>
                        <a:lnTo>
                          <a:pt x="430" y="290"/>
                        </a:lnTo>
                        <a:lnTo>
                          <a:pt x="430" y="288"/>
                        </a:lnTo>
                        <a:lnTo>
                          <a:pt x="428" y="288"/>
                        </a:lnTo>
                        <a:lnTo>
                          <a:pt x="426" y="286"/>
                        </a:lnTo>
                        <a:lnTo>
                          <a:pt x="422" y="286"/>
                        </a:lnTo>
                        <a:lnTo>
                          <a:pt x="418" y="288"/>
                        </a:lnTo>
                        <a:lnTo>
                          <a:pt x="414" y="286"/>
                        </a:lnTo>
                        <a:lnTo>
                          <a:pt x="412" y="286"/>
                        </a:lnTo>
                        <a:lnTo>
                          <a:pt x="410" y="288"/>
                        </a:lnTo>
                        <a:lnTo>
                          <a:pt x="406" y="286"/>
                        </a:lnTo>
                        <a:lnTo>
                          <a:pt x="402" y="288"/>
                        </a:lnTo>
                        <a:lnTo>
                          <a:pt x="398" y="286"/>
                        </a:lnTo>
                        <a:lnTo>
                          <a:pt x="396" y="288"/>
                        </a:lnTo>
                        <a:lnTo>
                          <a:pt x="394" y="288"/>
                        </a:lnTo>
                        <a:lnTo>
                          <a:pt x="394" y="286"/>
                        </a:lnTo>
                        <a:lnTo>
                          <a:pt x="390" y="286"/>
                        </a:lnTo>
                        <a:lnTo>
                          <a:pt x="390" y="288"/>
                        </a:lnTo>
                        <a:lnTo>
                          <a:pt x="388" y="294"/>
                        </a:lnTo>
                        <a:lnTo>
                          <a:pt x="384" y="294"/>
                        </a:lnTo>
                        <a:lnTo>
                          <a:pt x="382" y="296"/>
                        </a:lnTo>
                        <a:lnTo>
                          <a:pt x="380" y="294"/>
                        </a:lnTo>
                        <a:lnTo>
                          <a:pt x="374" y="290"/>
                        </a:lnTo>
                        <a:lnTo>
                          <a:pt x="374" y="288"/>
                        </a:lnTo>
                        <a:lnTo>
                          <a:pt x="372" y="288"/>
                        </a:lnTo>
                        <a:lnTo>
                          <a:pt x="362" y="284"/>
                        </a:lnTo>
                        <a:lnTo>
                          <a:pt x="358" y="282"/>
                        </a:lnTo>
                        <a:lnTo>
                          <a:pt x="352" y="280"/>
                        </a:lnTo>
                        <a:lnTo>
                          <a:pt x="350" y="274"/>
                        </a:lnTo>
                        <a:lnTo>
                          <a:pt x="302" y="272"/>
                        </a:lnTo>
                        <a:lnTo>
                          <a:pt x="286" y="272"/>
                        </a:lnTo>
                        <a:lnTo>
                          <a:pt x="242" y="270"/>
                        </a:lnTo>
                        <a:lnTo>
                          <a:pt x="178" y="268"/>
                        </a:lnTo>
                        <a:lnTo>
                          <a:pt x="124" y="264"/>
                        </a:lnTo>
                        <a:lnTo>
                          <a:pt x="78" y="260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48" name="Freeform 22">
                    <a:extLst>
                      <a:ext uri="{FF2B5EF4-FFF2-40B4-BE49-F238E27FC236}">
                        <a16:creationId xmlns:a16="http://schemas.microsoft.com/office/drawing/2014/main" id="{FA96B135-9CA8-4102-9283-3A6DAA64A3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5843" y="3060823"/>
                    <a:ext cx="767954" cy="621506"/>
                  </a:xfrm>
                  <a:custGeom>
                    <a:avLst/>
                    <a:gdLst>
                      <a:gd name="T0" fmla="*/ 2147483647 w 482"/>
                      <a:gd name="T1" fmla="*/ 2147483647 h 398"/>
                      <a:gd name="T2" fmla="*/ 2147483647 w 482"/>
                      <a:gd name="T3" fmla="*/ 2147483647 h 398"/>
                      <a:gd name="T4" fmla="*/ 2147483647 w 482"/>
                      <a:gd name="T5" fmla="*/ 2147483647 h 398"/>
                      <a:gd name="T6" fmla="*/ 2147483647 w 482"/>
                      <a:gd name="T7" fmla="*/ 2147483647 h 398"/>
                      <a:gd name="T8" fmla="*/ 2147483647 w 482"/>
                      <a:gd name="T9" fmla="*/ 2147483647 h 398"/>
                      <a:gd name="T10" fmla="*/ 2147483647 w 482"/>
                      <a:gd name="T11" fmla="*/ 2147483647 h 398"/>
                      <a:gd name="T12" fmla="*/ 2147483647 w 482"/>
                      <a:gd name="T13" fmla="*/ 2147483647 h 398"/>
                      <a:gd name="T14" fmla="*/ 2147483647 w 482"/>
                      <a:gd name="T15" fmla="*/ 2147483647 h 398"/>
                      <a:gd name="T16" fmla="*/ 2147483647 w 482"/>
                      <a:gd name="T17" fmla="*/ 2147483647 h 398"/>
                      <a:gd name="T18" fmla="*/ 2147483647 w 482"/>
                      <a:gd name="T19" fmla="*/ 2147483647 h 398"/>
                      <a:gd name="T20" fmla="*/ 2147483647 w 482"/>
                      <a:gd name="T21" fmla="*/ 2147483647 h 398"/>
                      <a:gd name="T22" fmla="*/ 2147483647 w 482"/>
                      <a:gd name="T23" fmla="*/ 2147483647 h 398"/>
                      <a:gd name="T24" fmla="*/ 2147483647 w 482"/>
                      <a:gd name="T25" fmla="*/ 2147483647 h 398"/>
                      <a:gd name="T26" fmla="*/ 2147483647 w 482"/>
                      <a:gd name="T27" fmla="*/ 2147483647 h 398"/>
                      <a:gd name="T28" fmla="*/ 0 w 482"/>
                      <a:gd name="T29" fmla="*/ 2147483647 h 398"/>
                      <a:gd name="T30" fmla="*/ 2147483647 w 482"/>
                      <a:gd name="T31" fmla="*/ 2147483647 h 398"/>
                      <a:gd name="T32" fmla="*/ 2147483647 w 482"/>
                      <a:gd name="T33" fmla="*/ 2147483647 h 398"/>
                      <a:gd name="T34" fmla="*/ 2147483647 w 482"/>
                      <a:gd name="T35" fmla="*/ 2147483647 h 398"/>
                      <a:gd name="T36" fmla="*/ 2147483647 w 482"/>
                      <a:gd name="T37" fmla="*/ 2147483647 h 398"/>
                      <a:gd name="T38" fmla="*/ 2147483647 w 482"/>
                      <a:gd name="T39" fmla="*/ 2147483647 h 398"/>
                      <a:gd name="T40" fmla="*/ 2147483647 w 482"/>
                      <a:gd name="T41" fmla="*/ 2147483647 h 398"/>
                      <a:gd name="T42" fmla="*/ 2147483647 w 482"/>
                      <a:gd name="T43" fmla="*/ 2147483647 h 398"/>
                      <a:gd name="T44" fmla="*/ 2147483647 w 482"/>
                      <a:gd name="T45" fmla="*/ 2147483647 h 398"/>
                      <a:gd name="T46" fmla="*/ 2147483647 w 482"/>
                      <a:gd name="T47" fmla="*/ 2147483647 h 398"/>
                      <a:gd name="T48" fmla="*/ 2147483647 w 482"/>
                      <a:gd name="T49" fmla="*/ 2147483647 h 398"/>
                      <a:gd name="T50" fmla="*/ 2147483647 w 482"/>
                      <a:gd name="T51" fmla="*/ 0 h 398"/>
                      <a:gd name="T52" fmla="*/ 2147483647 w 482"/>
                      <a:gd name="T53" fmla="*/ 2147483647 h 398"/>
                      <a:gd name="T54" fmla="*/ 2147483647 w 482"/>
                      <a:gd name="T55" fmla="*/ 2147483647 h 398"/>
                      <a:gd name="T56" fmla="*/ 2147483647 w 482"/>
                      <a:gd name="T57" fmla="*/ 2147483647 h 398"/>
                      <a:gd name="T58" fmla="*/ 2147483647 w 482"/>
                      <a:gd name="T59" fmla="*/ 2147483647 h 398"/>
                      <a:gd name="T60" fmla="*/ 2147483647 w 482"/>
                      <a:gd name="T61" fmla="*/ 2147483647 h 398"/>
                      <a:gd name="T62" fmla="*/ 2147483647 w 482"/>
                      <a:gd name="T63" fmla="*/ 2147483647 h 398"/>
                      <a:gd name="T64" fmla="*/ 2147483647 w 482"/>
                      <a:gd name="T65" fmla="*/ 2147483647 h 398"/>
                      <a:gd name="T66" fmla="*/ 2147483647 w 482"/>
                      <a:gd name="T67" fmla="*/ 2147483647 h 398"/>
                      <a:gd name="T68" fmla="*/ 2147483647 w 482"/>
                      <a:gd name="T69" fmla="*/ 2147483647 h 398"/>
                      <a:gd name="T70" fmla="*/ 2147483647 w 482"/>
                      <a:gd name="T71" fmla="*/ 2147483647 h 398"/>
                      <a:gd name="T72" fmla="*/ 2147483647 w 482"/>
                      <a:gd name="T73" fmla="*/ 2147483647 h 398"/>
                      <a:gd name="T74" fmla="*/ 2147483647 w 482"/>
                      <a:gd name="T75" fmla="*/ 2147483647 h 398"/>
                      <a:gd name="T76" fmla="*/ 2147483647 w 482"/>
                      <a:gd name="T77" fmla="*/ 2147483647 h 398"/>
                      <a:gd name="T78" fmla="*/ 2147483647 w 482"/>
                      <a:gd name="T79" fmla="*/ 2147483647 h 398"/>
                      <a:gd name="T80" fmla="*/ 2147483647 w 482"/>
                      <a:gd name="T81" fmla="*/ 2147483647 h 398"/>
                      <a:gd name="T82" fmla="*/ 2147483647 w 482"/>
                      <a:gd name="T83" fmla="*/ 2147483647 h 398"/>
                      <a:gd name="T84" fmla="*/ 2147483647 w 482"/>
                      <a:gd name="T85" fmla="*/ 2147483647 h 398"/>
                      <a:gd name="T86" fmla="*/ 2147483647 w 482"/>
                      <a:gd name="T87" fmla="*/ 2147483647 h 398"/>
                      <a:gd name="T88" fmla="*/ 2147483647 w 482"/>
                      <a:gd name="T89" fmla="*/ 2147483647 h 398"/>
                      <a:gd name="T90" fmla="*/ 2147483647 w 482"/>
                      <a:gd name="T91" fmla="*/ 2147483647 h 398"/>
                      <a:gd name="T92" fmla="*/ 2147483647 w 482"/>
                      <a:gd name="T93" fmla="*/ 2147483647 h 398"/>
                      <a:gd name="T94" fmla="*/ 2147483647 w 482"/>
                      <a:gd name="T95" fmla="*/ 2147483647 h 398"/>
                      <a:gd name="T96" fmla="*/ 2147483647 w 482"/>
                      <a:gd name="T97" fmla="*/ 2147483647 h 39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482"/>
                      <a:gd name="T148" fmla="*/ 0 h 398"/>
                      <a:gd name="T149" fmla="*/ 482 w 482"/>
                      <a:gd name="T150" fmla="*/ 398 h 39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482" h="398">
                        <a:moveTo>
                          <a:pt x="458" y="338"/>
                        </a:moveTo>
                        <a:lnTo>
                          <a:pt x="456" y="350"/>
                        </a:lnTo>
                        <a:lnTo>
                          <a:pt x="456" y="364"/>
                        </a:lnTo>
                        <a:lnTo>
                          <a:pt x="452" y="398"/>
                        </a:lnTo>
                        <a:lnTo>
                          <a:pt x="396" y="394"/>
                        </a:lnTo>
                        <a:lnTo>
                          <a:pt x="374" y="392"/>
                        </a:lnTo>
                        <a:lnTo>
                          <a:pt x="314" y="384"/>
                        </a:lnTo>
                        <a:lnTo>
                          <a:pt x="304" y="384"/>
                        </a:lnTo>
                        <a:lnTo>
                          <a:pt x="270" y="380"/>
                        </a:lnTo>
                        <a:lnTo>
                          <a:pt x="242" y="376"/>
                        </a:lnTo>
                        <a:lnTo>
                          <a:pt x="204" y="372"/>
                        </a:lnTo>
                        <a:lnTo>
                          <a:pt x="130" y="362"/>
                        </a:lnTo>
                        <a:lnTo>
                          <a:pt x="68" y="352"/>
                        </a:lnTo>
                        <a:lnTo>
                          <a:pt x="64" y="352"/>
                        </a:lnTo>
                        <a:lnTo>
                          <a:pt x="0" y="344"/>
                        </a:lnTo>
                        <a:lnTo>
                          <a:pt x="6" y="320"/>
                        </a:lnTo>
                        <a:lnTo>
                          <a:pt x="10" y="292"/>
                        </a:lnTo>
                        <a:lnTo>
                          <a:pt x="14" y="258"/>
                        </a:lnTo>
                        <a:lnTo>
                          <a:pt x="22" y="214"/>
                        </a:lnTo>
                        <a:lnTo>
                          <a:pt x="28" y="170"/>
                        </a:lnTo>
                        <a:lnTo>
                          <a:pt x="32" y="148"/>
                        </a:lnTo>
                        <a:lnTo>
                          <a:pt x="34" y="126"/>
                        </a:lnTo>
                        <a:lnTo>
                          <a:pt x="42" y="88"/>
                        </a:lnTo>
                        <a:lnTo>
                          <a:pt x="48" y="46"/>
                        </a:lnTo>
                        <a:lnTo>
                          <a:pt x="52" y="30"/>
                        </a:lnTo>
                        <a:lnTo>
                          <a:pt x="56" y="0"/>
                        </a:lnTo>
                        <a:lnTo>
                          <a:pt x="92" y="8"/>
                        </a:lnTo>
                        <a:lnTo>
                          <a:pt x="94" y="8"/>
                        </a:lnTo>
                        <a:lnTo>
                          <a:pt x="120" y="10"/>
                        </a:lnTo>
                        <a:lnTo>
                          <a:pt x="132" y="12"/>
                        </a:lnTo>
                        <a:lnTo>
                          <a:pt x="204" y="24"/>
                        </a:lnTo>
                        <a:lnTo>
                          <a:pt x="226" y="26"/>
                        </a:lnTo>
                        <a:lnTo>
                          <a:pt x="246" y="28"/>
                        </a:lnTo>
                        <a:lnTo>
                          <a:pt x="348" y="40"/>
                        </a:lnTo>
                        <a:lnTo>
                          <a:pt x="362" y="42"/>
                        </a:lnTo>
                        <a:lnTo>
                          <a:pt x="420" y="46"/>
                        </a:lnTo>
                        <a:lnTo>
                          <a:pt x="422" y="48"/>
                        </a:lnTo>
                        <a:lnTo>
                          <a:pt x="482" y="54"/>
                        </a:lnTo>
                        <a:lnTo>
                          <a:pt x="480" y="90"/>
                        </a:lnTo>
                        <a:lnTo>
                          <a:pt x="476" y="124"/>
                        </a:lnTo>
                        <a:lnTo>
                          <a:pt x="476" y="126"/>
                        </a:lnTo>
                        <a:lnTo>
                          <a:pt x="472" y="152"/>
                        </a:lnTo>
                        <a:lnTo>
                          <a:pt x="470" y="182"/>
                        </a:lnTo>
                        <a:lnTo>
                          <a:pt x="470" y="184"/>
                        </a:lnTo>
                        <a:lnTo>
                          <a:pt x="468" y="226"/>
                        </a:lnTo>
                        <a:lnTo>
                          <a:pt x="466" y="258"/>
                        </a:lnTo>
                        <a:lnTo>
                          <a:pt x="462" y="312"/>
                        </a:lnTo>
                        <a:lnTo>
                          <a:pt x="458" y="33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49" name="Freeform 23">
                    <a:extLst>
                      <a:ext uri="{FF2B5EF4-FFF2-40B4-BE49-F238E27FC236}">
                        <a16:creationId xmlns:a16="http://schemas.microsoft.com/office/drawing/2014/main" id="{36ED2FBE-6A9F-4C22-84EE-B2AE68A75B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5843" y="3060823"/>
                    <a:ext cx="767954" cy="621506"/>
                  </a:xfrm>
                  <a:custGeom>
                    <a:avLst/>
                    <a:gdLst>
                      <a:gd name="T0" fmla="*/ 2147483647 w 482"/>
                      <a:gd name="T1" fmla="*/ 2147483647 h 398"/>
                      <a:gd name="T2" fmla="*/ 2147483647 w 482"/>
                      <a:gd name="T3" fmla="*/ 2147483647 h 398"/>
                      <a:gd name="T4" fmla="*/ 2147483647 w 482"/>
                      <a:gd name="T5" fmla="*/ 2147483647 h 398"/>
                      <a:gd name="T6" fmla="*/ 2147483647 w 482"/>
                      <a:gd name="T7" fmla="*/ 2147483647 h 398"/>
                      <a:gd name="T8" fmla="*/ 2147483647 w 482"/>
                      <a:gd name="T9" fmla="*/ 2147483647 h 398"/>
                      <a:gd name="T10" fmla="*/ 2147483647 w 482"/>
                      <a:gd name="T11" fmla="*/ 2147483647 h 398"/>
                      <a:gd name="T12" fmla="*/ 2147483647 w 482"/>
                      <a:gd name="T13" fmla="*/ 2147483647 h 398"/>
                      <a:gd name="T14" fmla="*/ 2147483647 w 482"/>
                      <a:gd name="T15" fmla="*/ 2147483647 h 398"/>
                      <a:gd name="T16" fmla="*/ 2147483647 w 482"/>
                      <a:gd name="T17" fmla="*/ 2147483647 h 398"/>
                      <a:gd name="T18" fmla="*/ 2147483647 w 482"/>
                      <a:gd name="T19" fmla="*/ 2147483647 h 398"/>
                      <a:gd name="T20" fmla="*/ 2147483647 w 482"/>
                      <a:gd name="T21" fmla="*/ 2147483647 h 398"/>
                      <a:gd name="T22" fmla="*/ 2147483647 w 482"/>
                      <a:gd name="T23" fmla="*/ 2147483647 h 398"/>
                      <a:gd name="T24" fmla="*/ 2147483647 w 482"/>
                      <a:gd name="T25" fmla="*/ 2147483647 h 398"/>
                      <a:gd name="T26" fmla="*/ 2147483647 w 482"/>
                      <a:gd name="T27" fmla="*/ 2147483647 h 398"/>
                      <a:gd name="T28" fmla="*/ 0 w 482"/>
                      <a:gd name="T29" fmla="*/ 2147483647 h 398"/>
                      <a:gd name="T30" fmla="*/ 2147483647 w 482"/>
                      <a:gd name="T31" fmla="*/ 2147483647 h 398"/>
                      <a:gd name="T32" fmla="*/ 2147483647 w 482"/>
                      <a:gd name="T33" fmla="*/ 2147483647 h 398"/>
                      <a:gd name="T34" fmla="*/ 2147483647 w 482"/>
                      <a:gd name="T35" fmla="*/ 2147483647 h 398"/>
                      <a:gd name="T36" fmla="*/ 2147483647 w 482"/>
                      <a:gd name="T37" fmla="*/ 2147483647 h 398"/>
                      <a:gd name="T38" fmla="*/ 2147483647 w 482"/>
                      <a:gd name="T39" fmla="*/ 2147483647 h 398"/>
                      <a:gd name="T40" fmla="*/ 2147483647 w 482"/>
                      <a:gd name="T41" fmla="*/ 2147483647 h 398"/>
                      <a:gd name="T42" fmla="*/ 2147483647 w 482"/>
                      <a:gd name="T43" fmla="*/ 2147483647 h 398"/>
                      <a:gd name="T44" fmla="*/ 2147483647 w 482"/>
                      <a:gd name="T45" fmla="*/ 2147483647 h 398"/>
                      <a:gd name="T46" fmla="*/ 2147483647 w 482"/>
                      <a:gd name="T47" fmla="*/ 2147483647 h 398"/>
                      <a:gd name="T48" fmla="*/ 2147483647 w 482"/>
                      <a:gd name="T49" fmla="*/ 2147483647 h 398"/>
                      <a:gd name="T50" fmla="*/ 2147483647 w 482"/>
                      <a:gd name="T51" fmla="*/ 0 h 398"/>
                      <a:gd name="T52" fmla="*/ 2147483647 w 482"/>
                      <a:gd name="T53" fmla="*/ 2147483647 h 398"/>
                      <a:gd name="T54" fmla="*/ 2147483647 w 482"/>
                      <a:gd name="T55" fmla="*/ 2147483647 h 398"/>
                      <a:gd name="T56" fmla="*/ 2147483647 w 482"/>
                      <a:gd name="T57" fmla="*/ 2147483647 h 398"/>
                      <a:gd name="T58" fmla="*/ 2147483647 w 482"/>
                      <a:gd name="T59" fmla="*/ 2147483647 h 398"/>
                      <a:gd name="T60" fmla="*/ 2147483647 w 482"/>
                      <a:gd name="T61" fmla="*/ 2147483647 h 398"/>
                      <a:gd name="T62" fmla="*/ 2147483647 w 482"/>
                      <a:gd name="T63" fmla="*/ 2147483647 h 398"/>
                      <a:gd name="T64" fmla="*/ 2147483647 w 482"/>
                      <a:gd name="T65" fmla="*/ 2147483647 h 398"/>
                      <a:gd name="T66" fmla="*/ 2147483647 w 482"/>
                      <a:gd name="T67" fmla="*/ 2147483647 h 398"/>
                      <a:gd name="T68" fmla="*/ 2147483647 w 482"/>
                      <a:gd name="T69" fmla="*/ 2147483647 h 398"/>
                      <a:gd name="T70" fmla="*/ 2147483647 w 482"/>
                      <a:gd name="T71" fmla="*/ 2147483647 h 398"/>
                      <a:gd name="T72" fmla="*/ 2147483647 w 482"/>
                      <a:gd name="T73" fmla="*/ 2147483647 h 398"/>
                      <a:gd name="T74" fmla="*/ 2147483647 w 482"/>
                      <a:gd name="T75" fmla="*/ 2147483647 h 398"/>
                      <a:gd name="T76" fmla="*/ 2147483647 w 482"/>
                      <a:gd name="T77" fmla="*/ 2147483647 h 398"/>
                      <a:gd name="T78" fmla="*/ 2147483647 w 482"/>
                      <a:gd name="T79" fmla="*/ 2147483647 h 398"/>
                      <a:gd name="T80" fmla="*/ 2147483647 w 482"/>
                      <a:gd name="T81" fmla="*/ 2147483647 h 398"/>
                      <a:gd name="T82" fmla="*/ 2147483647 w 482"/>
                      <a:gd name="T83" fmla="*/ 2147483647 h 398"/>
                      <a:gd name="T84" fmla="*/ 2147483647 w 482"/>
                      <a:gd name="T85" fmla="*/ 2147483647 h 398"/>
                      <a:gd name="T86" fmla="*/ 2147483647 w 482"/>
                      <a:gd name="T87" fmla="*/ 2147483647 h 398"/>
                      <a:gd name="T88" fmla="*/ 2147483647 w 482"/>
                      <a:gd name="T89" fmla="*/ 2147483647 h 398"/>
                      <a:gd name="T90" fmla="*/ 2147483647 w 482"/>
                      <a:gd name="T91" fmla="*/ 2147483647 h 398"/>
                      <a:gd name="T92" fmla="*/ 2147483647 w 482"/>
                      <a:gd name="T93" fmla="*/ 2147483647 h 398"/>
                      <a:gd name="T94" fmla="*/ 2147483647 w 482"/>
                      <a:gd name="T95" fmla="*/ 2147483647 h 398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82"/>
                      <a:gd name="T145" fmla="*/ 0 h 398"/>
                      <a:gd name="T146" fmla="*/ 482 w 482"/>
                      <a:gd name="T147" fmla="*/ 398 h 398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82" h="398">
                        <a:moveTo>
                          <a:pt x="458" y="338"/>
                        </a:moveTo>
                        <a:lnTo>
                          <a:pt x="456" y="350"/>
                        </a:lnTo>
                        <a:lnTo>
                          <a:pt x="456" y="364"/>
                        </a:lnTo>
                        <a:lnTo>
                          <a:pt x="452" y="398"/>
                        </a:lnTo>
                        <a:lnTo>
                          <a:pt x="396" y="394"/>
                        </a:lnTo>
                        <a:lnTo>
                          <a:pt x="374" y="392"/>
                        </a:lnTo>
                        <a:lnTo>
                          <a:pt x="314" y="384"/>
                        </a:lnTo>
                        <a:lnTo>
                          <a:pt x="304" y="384"/>
                        </a:lnTo>
                        <a:lnTo>
                          <a:pt x="270" y="380"/>
                        </a:lnTo>
                        <a:lnTo>
                          <a:pt x="242" y="376"/>
                        </a:lnTo>
                        <a:lnTo>
                          <a:pt x="204" y="372"/>
                        </a:lnTo>
                        <a:lnTo>
                          <a:pt x="130" y="362"/>
                        </a:lnTo>
                        <a:lnTo>
                          <a:pt x="68" y="352"/>
                        </a:lnTo>
                        <a:lnTo>
                          <a:pt x="64" y="352"/>
                        </a:lnTo>
                        <a:lnTo>
                          <a:pt x="0" y="344"/>
                        </a:lnTo>
                        <a:lnTo>
                          <a:pt x="6" y="320"/>
                        </a:lnTo>
                        <a:lnTo>
                          <a:pt x="10" y="292"/>
                        </a:lnTo>
                        <a:lnTo>
                          <a:pt x="14" y="258"/>
                        </a:lnTo>
                        <a:lnTo>
                          <a:pt x="22" y="214"/>
                        </a:lnTo>
                        <a:lnTo>
                          <a:pt x="28" y="170"/>
                        </a:lnTo>
                        <a:lnTo>
                          <a:pt x="32" y="148"/>
                        </a:lnTo>
                        <a:lnTo>
                          <a:pt x="34" y="126"/>
                        </a:lnTo>
                        <a:lnTo>
                          <a:pt x="42" y="88"/>
                        </a:lnTo>
                        <a:lnTo>
                          <a:pt x="48" y="46"/>
                        </a:lnTo>
                        <a:lnTo>
                          <a:pt x="52" y="30"/>
                        </a:lnTo>
                        <a:lnTo>
                          <a:pt x="56" y="0"/>
                        </a:lnTo>
                        <a:lnTo>
                          <a:pt x="92" y="8"/>
                        </a:lnTo>
                        <a:lnTo>
                          <a:pt x="94" y="8"/>
                        </a:lnTo>
                        <a:lnTo>
                          <a:pt x="120" y="10"/>
                        </a:lnTo>
                        <a:lnTo>
                          <a:pt x="132" y="12"/>
                        </a:lnTo>
                        <a:lnTo>
                          <a:pt x="204" y="24"/>
                        </a:lnTo>
                        <a:lnTo>
                          <a:pt x="226" y="26"/>
                        </a:lnTo>
                        <a:lnTo>
                          <a:pt x="246" y="28"/>
                        </a:lnTo>
                        <a:lnTo>
                          <a:pt x="348" y="40"/>
                        </a:lnTo>
                        <a:lnTo>
                          <a:pt x="362" y="42"/>
                        </a:lnTo>
                        <a:lnTo>
                          <a:pt x="420" y="46"/>
                        </a:lnTo>
                        <a:lnTo>
                          <a:pt x="422" y="48"/>
                        </a:lnTo>
                        <a:lnTo>
                          <a:pt x="482" y="54"/>
                        </a:lnTo>
                        <a:lnTo>
                          <a:pt x="480" y="90"/>
                        </a:lnTo>
                        <a:lnTo>
                          <a:pt x="476" y="124"/>
                        </a:lnTo>
                        <a:lnTo>
                          <a:pt x="476" y="126"/>
                        </a:lnTo>
                        <a:lnTo>
                          <a:pt x="472" y="152"/>
                        </a:lnTo>
                        <a:lnTo>
                          <a:pt x="470" y="182"/>
                        </a:lnTo>
                        <a:lnTo>
                          <a:pt x="470" y="184"/>
                        </a:lnTo>
                        <a:lnTo>
                          <a:pt x="468" y="226"/>
                        </a:lnTo>
                        <a:lnTo>
                          <a:pt x="466" y="258"/>
                        </a:lnTo>
                        <a:lnTo>
                          <a:pt x="462" y="312"/>
                        </a:lnTo>
                        <a:lnTo>
                          <a:pt x="458" y="338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50" name="Freeform 24">
                    <a:extLst>
                      <a:ext uri="{FF2B5EF4-FFF2-40B4-BE49-F238E27FC236}">
                        <a16:creationId xmlns:a16="http://schemas.microsoft.com/office/drawing/2014/main" id="{0A5B55EC-232D-4B5A-A10D-317FE2DFF6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110837" y="2900091"/>
                    <a:ext cx="577454" cy="601265"/>
                  </a:xfrm>
                  <a:custGeom>
                    <a:avLst/>
                    <a:gdLst>
                      <a:gd name="T0" fmla="*/ 2147483647 w 362"/>
                      <a:gd name="T1" fmla="*/ 2147483647 h 386"/>
                      <a:gd name="T2" fmla="*/ 2147483647 w 362"/>
                      <a:gd name="T3" fmla="*/ 2147483647 h 386"/>
                      <a:gd name="T4" fmla="*/ 2147483647 w 362"/>
                      <a:gd name="T5" fmla="*/ 2147483647 h 386"/>
                      <a:gd name="T6" fmla="*/ 2147483647 w 362"/>
                      <a:gd name="T7" fmla="*/ 2147483647 h 386"/>
                      <a:gd name="T8" fmla="*/ 2147483647 w 362"/>
                      <a:gd name="T9" fmla="*/ 2147483647 h 386"/>
                      <a:gd name="T10" fmla="*/ 2147483647 w 362"/>
                      <a:gd name="T11" fmla="*/ 2147483647 h 386"/>
                      <a:gd name="T12" fmla="*/ 2147483647 w 362"/>
                      <a:gd name="T13" fmla="*/ 2147483647 h 386"/>
                      <a:gd name="T14" fmla="*/ 2147483647 w 362"/>
                      <a:gd name="T15" fmla="*/ 2147483647 h 386"/>
                      <a:gd name="T16" fmla="*/ 2147483647 w 362"/>
                      <a:gd name="T17" fmla="*/ 2147483647 h 386"/>
                      <a:gd name="T18" fmla="*/ 2147483647 w 362"/>
                      <a:gd name="T19" fmla="*/ 2147483647 h 386"/>
                      <a:gd name="T20" fmla="*/ 2147483647 w 362"/>
                      <a:gd name="T21" fmla="*/ 2147483647 h 386"/>
                      <a:gd name="T22" fmla="*/ 2147483647 w 362"/>
                      <a:gd name="T23" fmla="*/ 2147483647 h 386"/>
                      <a:gd name="T24" fmla="*/ 2147483647 w 362"/>
                      <a:gd name="T25" fmla="*/ 2147483647 h 386"/>
                      <a:gd name="T26" fmla="*/ 2147483647 w 362"/>
                      <a:gd name="T27" fmla="*/ 2147483647 h 386"/>
                      <a:gd name="T28" fmla="*/ 2147483647 w 362"/>
                      <a:gd name="T29" fmla="*/ 2147483647 h 386"/>
                      <a:gd name="T30" fmla="*/ 2147483647 w 362"/>
                      <a:gd name="T31" fmla="*/ 2147483647 h 386"/>
                      <a:gd name="T32" fmla="*/ 2147483647 w 362"/>
                      <a:gd name="T33" fmla="*/ 2147483647 h 386"/>
                      <a:gd name="T34" fmla="*/ 2147483647 w 362"/>
                      <a:gd name="T35" fmla="*/ 2147483647 h 386"/>
                      <a:gd name="T36" fmla="*/ 2147483647 w 362"/>
                      <a:gd name="T37" fmla="*/ 2147483647 h 386"/>
                      <a:gd name="T38" fmla="*/ 2147483647 w 362"/>
                      <a:gd name="T39" fmla="*/ 2147483647 h 386"/>
                      <a:gd name="T40" fmla="*/ 2147483647 w 362"/>
                      <a:gd name="T41" fmla="*/ 2147483647 h 386"/>
                      <a:gd name="T42" fmla="*/ 2147483647 w 362"/>
                      <a:gd name="T43" fmla="*/ 2147483647 h 386"/>
                      <a:gd name="T44" fmla="*/ 2147483647 w 362"/>
                      <a:gd name="T45" fmla="*/ 2147483647 h 386"/>
                      <a:gd name="T46" fmla="*/ 2147483647 w 362"/>
                      <a:gd name="T47" fmla="*/ 2147483647 h 386"/>
                      <a:gd name="T48" fmla="*/ 2147483647 w 362"/>
                      <a:gd name="T49" fmla="*/ 2147483647 h 386"/>
                      <a:gd name="T50" fmla="*/ 2147483647 w 362"/>
                      <a:gd name="T51" fmla="*/ 2147483647 h 386"/>
                      <a:gd name="T52" fmla="*/ 2147483647 w 362"/>
                      <a:gd name="T53" fmla="*/ 2147483647 h 386"/>
                      <a:gd name="T54" fmla="*/ 2147483647 w 362"/>
                      <a:gd name="T55" fmla="*/ 2147483647 h 386"/>
                      <a:gd name="T56" fmla="*/ 2147483647 w 362"/>
                      <a:gd name="T57" fmla="*/ 2147483647 h 386"/>
                      <a:gd name="T58" fmla="*/ 2147483647 w 362"/>
                      <a:gd name="T59" fmla="*/ 2147483647 h 386"/>
                      <a:gd name="T60" fmla="*/ 0 w 362"/>
                      <a:gd name="T61" fmla="*/ 2147483647 h 386"/>
                      <a:gd name="T62" fmla="*/ 2147483647 w 362"/>
                      <a:gd name="T63" fmla="*/ 2147483647 h 386"/>
                      <a:gd name="T64" fmla="*/ 2147483647 w 362"/>
                      <a:gd name="T65" fmla="*/ 2147483647 h 386"/>
                      <a:gd name="T66" fmla="*/ 2147483647 w 362"/>
                      <a:gd name="T67" fmla="*/ 2147483647 h 386"/>
                      <a:gd name="T68" fmla="*/ 2147483647 w 362"/>
                      <a:gd name="T69" fmla="*/ 2147483647 h 386"/>
                      <a:gd name="T70" fmla="*/ 2147483647 w 362"/>
                      <a:gd name="T71" fmla="*/ 2147483647 h 386"/>
                      <a:gd name="T72" fmla="*/ 2147483647 w 362"/>
                      <a:gd name="T73" fmla="*/ 0 h 386"/>
                      <a:gd name="T74" fmla="*/ 2147483647 w 362"/>
                      <a:gd name="T75" fmla="*/ 2147483647 h 386"/>
                      <a:gd name="T76" fmla="*/ 2147483647 w 362"/>
                      <a:gd name="T77" fmla="*/ 2147483647 h 386"/>
                      <a:gd name="T78" fmla="*/ 2147483647 w 362"/>
                      <a:gd name="T79" fmla="*/ 2147483647 h 386"/>
                      <a:gd name="T80" fmla="*/ 2147483647 w 362"/>
                      <a:gd name="T81" fmla="*/ 2147483647 h 386"/>
                      <a:gd name="T82" fmla="*/ 2147483647 w 362"/>
                      <a:gd name="T83" fmla="*/ 2147483647 h 386"/>
                      <a:gd name="T84" fmla="*/ 2147483647 w 362"/>
                      <a:gd name="T85" fmla="*/ 2147483647 h 386"/>
                      <a:gd name="T86" fmla="*/ 2147483647 w 362"/>
                      <a:gd name="T87" fmla="*/ 2147483647 h 386"/>
                      <a:gd name="T88" fmla="*/ 2147483647 w 362"/>
                      <a:gd name="T89" fmla="*/ 2147483647 h 386"/>
                      <a:gd name="T90" fmla="*/ 2147483647 w 362"/>
                      <a:gd name="T91" fmla="*/ 2147483647 h 386"/>
                      <a:gd name="T92" fmla="*/ 2147483647 w 362"/>
                      <a:gd name="T93" fmla="*/ 2147483647 h 386"/>
                      <a:gd name="T94" fmla="*/ 2147483647 w 362"/>
                      <a:gd name="T95" fmla="*/ 2147483647 h 386"/>
                      <a:gd name="T96" fmla="*/ 2147483647 w 362"/>
                      <a:gd name="T97" fmla="*/ 2147483647 h 386"/>
                      <a:gd name="T98" fmla="*/ 2147483647 w 362"/>
                      <a:gd name="T99" fmla="*/ 2147483647 h 386"/>
                      <a:gd name="T100" fmla="*/ 2147483647 w 362"/>
                      <a:gd name="T101" fmla="*/ 2147483647 h 386"/>
                      <a:gd name="T102" fmla="*/ 2147483647 w 362"/>
                      <a:gd name="T103" fmla="*/ 2147483647 h 386"/>
                      <a:gd name="T104" fmla="*/ 2147483647 w 362"/>
                      <a:gd name="T105" fmla="*/ 2147483647 h 386"/>
                      <a:gd name="T106" fmla="*/ 2147483647 w 362"/>
                      <a:gd name="T107" fmla="*/ 2147483647 h 386"/>
                      <a:gd name="T108" fmla="*/ 2147483647 w 362"/>
                      <a:gd name="T109" fmla="*/ 2147483647 h 386"/>
                      <a:gd name="T110" fmla="*/ 2147483647 w 362"/>
                      <a:gd name="T111" fmla="*/ 2147483647 h 386"/>
                      <a:gd name="T112" fmla="*/ 2147483647 w 362"/>
                      <a:gd name="T113" fmla="*/ 2147483647 h 386"/>
                      <a:gd name="T114" fmla="*/ 2147483647 w 362"/>
                      <a:gd name="T115" fmla="*/ 2147483647 h 386"/>
                      <a:gd name="T116" fmla="*/ 2147483647 w 362"/>
                      <a:gd name="T117" fmla="*/ 2147483647 h 386"/>
                      <a:gd name="T118" fmla="*/ 2147483647 w 362"/>
                      <a:gd name="T119" fmla="*/ 2147483647 h 386"/>
                      <a:gd name="T120" fmla="*/ 2147483647 w 362"/>
                      <a:gd name="T121" fmla="*/ 2147483647 h 386"/>
                      <a:gd name="T122" fmla="*/ 2147483647 w 362"/>
                      <a:gd name="T123" fmla="*/ 2147483647 h 38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362"/>
                      <a:gd name="T187" fmla="*/ 0 h 386"/>
                      <a:gd name="T188" fmla="*/ 362 w 362"/>
                      <a:gd name="T189" fmla="*/ 386 h 38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362" h="386">
                        <a:moveTo>
                          <a:pt x="318" y="160"/>
                        </a:moveTo>
                        <a:lnTo>
                          <a:pt x="312" y="162"/>
                        </a:lnTo>
                        <a:lnTo>
                          <a:pt x="314" y="166"/>
                        </a:lnTo>
                        <a:lnTo>
                          <a:pt x="304" y="182"/>
                        </a:lnTo>
                        <a:lnTo>
                          <a:pt x="304" y="184"/>
                        </a:lnTo>
                        <a:lnTo>
                          <a:pt x="304" y="190"/>
                        </a:lnTo>
                        <a:lnTo>
                          <a:pt x="306" y="192"/>
                        </a:lnTo>
                        <a:lnTo>
                          <a:pt x="304" y="190"/>
                        </a:lnTo>
                        <a:lnTo>
                          <a:pt x="302" y="194"/>
                        </a:lnTo>
                        <a:lnTo>
                          <a:pt x="306" y="196"/>
                        </a:lnTo>
                        <a:lnTo>
                          <a:pt x="308" y="196"/>
                        </a:lnTo>
                        <a:lnTo>
                          <a:pt x="314" y="190"/>
                        </a:lnTo>
                        <a:lnTo>
                          <a:pt x="318" y="188"/>
                        </a:lnTo>
                        <a:lnTo>
                          <a:pt x="320" y="182"/>
                        </a:lnTo>
                        <a:lnTo>
                          <a:pt x="328" y="168"/>
                        </a:lnTo>
                        <a:lnTo>
                          <a:pt x="330" y="168"/>
                        </a:lnTo>
                        <a:lnTo>
                          <a:pt x="330" y="172"/>
                        </a:lnTo>
                        <a:lnTo>
                          <a:pt x="336" y="164"/>
                        </a:lnTo>
                        <a:lnTo>
                          <a:pt x="342" y="172"/>
                        </a:lnTo>
                        <a:lnTo>
                          <a:pt x="346" y="172"/>
                        </a:lnTo>
                        <a:lnTo>
                          <a:pt x="344" y="182"/>
                        </a:lnTo>
                        <a:lnTo>
                          <a:pt x="336" y="194"/>
                        </a:lnTo>
                        <a:lnTo>
                          <a:pt x="334" y="212"/>
                        </a:lnTo>
                        <a:lnTo>
                          <a:pt x="336" y="226"/>
                        </a:lnTo>
                        <a:lnTo>
                          <a:pt x="330" y="234"/>
                        </a:lnTo>
                        <a:lnTo>
                          <a:pt x="328" y="252"/>
                        </a:lnTo>
                        <a:lnTo>
                          <a:pt x="330" y="270"/>
                        </a:lnTo>
                        <a:lnTo>
                          <a:pt x="326" y="282"/>
                        </a:lnTo>
                        <a:lnTo>
                          <a:pt x="326" y="288"/>
                        </a:lnTo>
                        <a:lnTo>
                          <a:pt x="320" y="298"/>
                        </a:lnTo>
                        <a:lnTo>
                          <a:pt x="322" y="312"/>
                        </a:lnTo>
                        <a:lnTo>
                          <a:pt x="326" y="324"/>
                        </a:lnTo>
                        <a:lnTo>
                          <a:pt x="322" y="328"/>
                        </a:lnTo>
                        <a:lnTo>
                          <a:pt x="328" y="332"/>
                        </a:lnTo>
                        <a:lnTo>
                          <a:pt x="330" y="344"/>
                        </a:lnTo>
                        <a:lnTo>
                          <a:pt x="334" y="348"/>
                        </a:lnTo>
                        <a:lnTo>
                          <a:pt x="332" y="358"/>
                        </a:lnTo>
                        <a:lnTo>
                          <a:pt x="332" y="374"/>
                        </a:lnTo>
                        <a:lnTo>
                          <a:pt x="306" y="376"/>
                        </a:lnTo>
                        <a:lnTo>
                          <a:pt x="302" y="376"/>
                        </a:lnTo>
                        <a:lnTo>
                          <a:pt x="274" y="378"/>
                        </a:lnTo>
                        <a:lnTo>
                          <a:pt x="272" y="378"/>
                        </a:lnTo>
                        <a:lnTo>
                          <a:pt x="260" y="378"/>
                        </a:lnTo>
                        <a:lnTo>
                          <a:pt x="232" y="380"/>
                        </a:lnTo>
                        <a:lnTo>
                          <a:pt x="230" y="380"/>
                        </a:lnTo>
                        <a:lnTo>
                          <a:pt x="202" y="380"/>
                        </a:lnTo>
                        <a:lnTo>
                          <a:pt x="198" y="384"/>
                        </a:lnTo>
                        <a:lnTo>
                          <a:pt x="166" y="384"/>
                        </a:lnTo>
                        <a:lnTo>
                          <a:pt x="152" y="386"/>
                        </a:lnTo>
                        <a:lnTo>
                          <a:pt x="152" y="384"/>
                        </a:lnTo>
                        <a:lnTo>
                          <a:pt x="152" y="380"/>
                        </a:lnTo>
                        <a:lnTo>
                          <a:pt x="150" y="378"/>
                        </a:lnTo>
                        <a:lnTo>
                          <a:pt x="148" y="374"/>
                        </a:lnTo>
                        <a:lnTo>
                          <a:pt x="146" y="372"/>
                        </a:lnTo>
                        <a:lnTo>
                          <a:pt x="136" y="372"/>
                        </a:lnTo>
                        <a:lnTo>
                          <a:pt x="134" y="372"/>
                        </a:lnTo>
                        <a:lnTo>
                          <a:pt x="130" y="370"/>
                        </a:lnTo>
                        <a:lnTo>
                          <a:pt x="124" y="364"/>
                        </a:lnTo>
                        <a:lnTo>
                          <a:pt x="122" y="362"/>
                        </a:lnTo>
                        <a:lnTo>
                          <a:pt x="122" y="356"/>
                        </a:lnTo>
                        <a:lnTo>
                          <a:pt x="118" y="350"/>
                        </a:lnTo>
                        <a:lnTo>
                          <a:pt x="118" y="344"/>
                        </a:lnTo>
                        <a:lnTo>
                          <a:pt x="116" y="336"/>
                        </a:lnTo>
                        <a:lnTo>
                          <a:pt x="116" y="330"/>
                        </a:lnTo>
                        <a:lnTo>
                          <a:pt x="122" y="320"/>
                        </a:lnTo>
                        <a:lnTo>
                          <a:pt x="122" y="318"/>
                        </a:lnTo>
                        <a:lnTo>
                          <a:pt x="120" y="316"/>
                        </a:lnTo>
                        <a:lnTo>
                          <a:pt x="114" y="314"/>
                        </a:lnTo>
                        <a:lnTo>
                          <a:pt x="114" y="312"/>
                        </a:lnTo>
                        <a:lnTo>
                          <a:pt x="110" y="306"/>
                        </a:lnTo>
                        <a:lnTo>
                          <a:pt x="110" y="304"/>
                        </a:lnTo>
                        <a:lnTo>
                          <a:pt x="110" y="300"/>
                        </a:lnTo>
                        <a:lnTo>
                          <a:pt x="108" y="296"/>
                        </a:lnTo>
                        <a:lnTo>
                          <a:pt x="108" y="294"/>
                        </a:lnTo>
                        <a:lnTo>
                          <a:pt x="108" y="286"/>
                        </a:lnTo>
                        <a:lnTo>
                          <a:pt x="108" y="282"/>
                        </a:lnTo>
                        <a:lnTo>
                          <a:pt x="108" y="274"/>
                        </a:lnTo>
                        <a:lnTo>
                          <a:pt x="104" y="270"/>
                        </a:lnTo>
                        <a:lnTo>
                          <a:pt x="100" y="264"/>
                        </a:lnTo>
                        <a:lnTo>
                          <a:pt x="96" y="258"/>
                        </a:lnTo>
                        <a:lnTo>
                          <a:pt x="90" y="256"/>
                        </a:lnTo>
                        <a:lnTo>
                          <a:pt x="88" y="256"/>
                        </a:lnTo>
                        <a:lnTo>
                          <a:pt x="86" y="254"/>
                        </a:lnTo>
                        <a:lnTo>
                          <a:pt x="80" y="254"/>
                        </a:lnTo>
                        <a:lnTo>
                          <a:pt x="74" y="248"/>
                        </a:lnTo>
                        <a:lnTo>
                          <a:pt x="70" y="242"/>
                        </a:lnTo>
                        <a:lnTo>
                          <a:pt x="68" y="238"/>
                        </a:lnTo>
                        <a:lnTo>
                          <a:pt x="64" y="236"/>
                        </a:lnTo>
                        <a:lnTo>
                          <a:pt x="64" y="230"/>
                        </a:lnTo>
                        <a:lnTo>
                          <a:pt x="62" y="230"/>
                        </a:lnTo>
                        <a:lnTo>
                          <a:pt x="60" y="228"/>
                        </a:lnTo>
                        <a:lnTo>
                          <a:pt x="54" y="224"/>
                        </a:lnTo>
                        <a:lnTo>
                          <a:pt x="46" y="222"/>
                        </a:lnTo>
                        <a:lnTo>
                          <a:pt x="44" y="222"/>
                        </a:lnTo>
                        <a:lnTo>
                          <a:pt x="40" y="218"/>
                        </a:lnTo>
                        <a:lnTo>
                          <a:pt x="40" y="212"/>
                        </a:lnTo>
                        <a:lnTo>
                          <a:pt x="38" y="212"/>
                        </a:lnTo>
                        <a:lnTo>
                          <a:pt x="26" y="210"/>
                        </a:lnTo>
                        <a:lnTo>
                          <a:pt x="20" y="208"/>
                        </a:lnTo>
                        <a:lnTo>
                          <a:pt x="18" y="206"/>
                        </a:lnTo>
                        <a:lnTo>
                          <a:pt x="12" y="198"/>
                        </a:lnTo>
                        <a:lnTo>
                          <a:pt x="8" y="196"/>
                        </a:lnTo>
                        <a:lnTo>
                          <a:pt x="10" y="190"/>
                        </a:lnTo>
                        <a:lnTo>
                          <a:pt x="10" y="188"/>
                        </a:lnTo>
                        <a:lnTo>
                          <a:pt x="10" y="182"/>
                        </a:lnTo>
                        <a:lnTo>
                          <a:pt x="10" y="180"/>
                        </a:lnTo>
                        <a:lnTo>
                          <a:pt x="10" y="176"/>
                        </a:lnTo>
                        <a:lnTo>
                          <a:pt x="10" y="174"/>
                        </a:lnTo>
                        <a:lnTo>
                          <a:pt x="8" y="168"/>
                        </a:lnTo>
                        <a:lnTo>
                          <a:pt x="10" y="164"/>
                        </a:lnTo>
                        <a:lnTo>
                          <a:pt x="10" y="162"/>
                        </a:lnTo>
                        <a:lnTo>
                          <a:pt x="10" y="160"/>
                        </a:lnTo>
                        <a:lnTo>
                          <a:pt x="10" y="158"/>
                        </a:lnTo>
                        <a:lnTo>
                          <a:pt x="10" y="148"/>
                        </a:lnTo>
                        <a:lnTo>
                          <a:pt x="12" y="148"/>
                        </a:lnTo>
                        <a:lnTo>
                          <a:pt x="14" y="144"/>
                        </a:lnTo>
                        <a:lnTo>
                          <a:pt x="16" y="142"/>
                        </a:lnTo>
                        <a:lnTo>
                          <a:pt x="16" y="136"/>
                        </a:lnTo>
                        <a:lnTo>
                          <a:pt x="14" y="134"/>
                        </a:lnTo>
                        <a:lnTo>
                          <a:pt x="10" y="128"/>
                        </a:lnTo>
                        <a:lnTo>
                          <a:pt x="8" y="124"/>
                        </a:lnTo>
                        <a:lnTo>
                          <a:pt x="2" y="124"/>
                        </a:lnTo>
                        <a:lnTo>
                          <a:pt x="0" y="124"/>
                        </a:lnTo>
                        <a:lnTo>
                          <a:pt x="0" y="118"/>
                        </a:lnTo>
                        <a:lnTo>
                          <a:pt x="2" y="114"/>
                        </a:lnTo>
                        <a:lnTo>
                          <a:pt x="2" y="112"/>
                        </a:lnTo>
                        <a:lnTo>
                          <a:pt x="8" y="108"/>
                        </a:lnTo>
                        <a:lnTo>
                          <a:pt x="8" y="102"/>
                        </a:lnTo>
                        <a:lnTo>
                          <a:pt x="10" y="102"/>
                        </a:lnTo>
                        <a:lnTo>
                          <a:pt x="10" y="98"/>
                        </a:lnTo>
                        <a:lnTo>
                          <a:pt x="12" y="96"/>
                        </a:lnTo>
                        <a:lnTo>
                          <a:pt x="18" y="92"/>
                        </a:lnTo>
                        <a:lnTo>
                          <a:pt x="20" y="88"/>
                        </a:lnTo>
                        <a:lnTo>
                          <a:pt x="26" y="88"/>
                        </a:lnTo>
                        <a:lnTo>
                          <a:pt x="28" y="86"/>
                        </a:lnTo>
                        <a:lnTo>
                          <a:pt x="30" y="86"/>
                        </a:lnTo>
                        <a:lnTo>
                          <a:pt x="32" y="86"/>
                        </a:lnTo>
                        <a:lnTo>
                          <a:pt x="32" y="82"/>
                        </a:lnTo>
                        <a:lnTo>
                          <a:pt x="34" y="82"/>
                        </a:lnTo>
                        <a:lnTo>
                          <a:pt x="34" y="74"/>
                        </a:lnTo>
                        <a:lnTo>
                          <a:pt x="34" y="52"/>
                        </a:lnTo>
                        <a:lnTo>
                          <a:pt x="32" y="30"/>
                        </a:lnTo>
                        <a:lnTo>
                          <a:pt x="38" y="30"/>
                        </a:lnTo>
                        <a:lnTo>
                          <a:pt x="44" y="22"/>
                        </a:lnTo>
                        <a:lnTo>
                          <a:pt x="50" y="28"/>
                        </a:lnTo>
                        <a:lnTo>
                          <a:pt x="56" y="28"/>
                        </a:lnTo>
                        <a:lnTo>
                          <a:pt x="76" y="18"/>
                        </a:lnTo>
                        <a:lnTo>
                          <a:pt x="118" y="0"/>
                        </a:lnTo>
                        <a:lnTo>
                          <a:pt x="122" y="2"/>
                        </a:lnTo>
                        <a:lnTo>
                          <a:pt x="122" y="6"/>
                        </a:lnTo>
                        <a:lnTo>
                          <a:pt x="116" y="32"/>
                        </a:lnTo>
                        <a:lnTo>
                          <a:pt x="126" y="26"/>
                        </a:lnTo>
                        <a:lnTo>
                          <a:pt x="138" y="30"/>
                        </a:lnTo>
                        <a:lnTo>
                          <a:pt x="146" y="32"/>
                        </a:lnTo>
                        <a:lnTo>
                          <a:pt x="148" y="36"/>
                        </a:lnTo>
                        <a:lnTo>
                          <a:pt x="152" y="32"/>
                        </a:lnTo>
                        <a:lnTo>
                          <a:pt x="152" y="36"/>
                        </a:lnTo>
                        <a:lnTo>
                          <a:pt x="154" y="36"/>
                        </a:lnTo>
                        <a:lnTo>
                          <a:pt x="154" y="38"/>
                        </a:lnTo>
                        <a:lnTo>
                          <a:pt x="160" y="38"/>
                        </a:lnTo>
                        <a:lnTo>
                          <a:pt x="162" y="42"/>
                        </a:lnTo>
                        <a:lnTo>
                          <a:pt x="164" y="46"/>
                        </a:lnTo>
                        <a:lnTo>
                          <a:pt x="164" y="48"/>
                        </a:lnTo>
                        <a:lnTo>
                          <a:pt x="166" y="52"/>
                        </a:lnTo>
                        <a:lnTo>
                          <a:pt x="176" y="54"/>
                        </a:lnTo>
                        <a:lnTo>
                          <a:pt x="226" y="62"/>
                        </a:lnTo>
                        <a:lnTo>
                          <a:pt x="236" y="68"/>
                        </a:lnTo>
                        <a:lnTo>
                          <a:pt x="238" y="70"/>
                        </a:lnTo>
                        <a:lnTo>
                          <a:pt x="246" y="72"/>
                        </a:lnTo>
                        <a:lnTo>
                          <a:pt x="252" y="72"/>
                        </a:lnTo>
                        <a:lnTo>
                          <a:pt x="254" y="72"/>
                        </a:lnTo>
                        <a:lnTo>
                          <a:pt x="256" y="74"/>
                        </a:lnTo>
                        <a:lnTo>
                          <a:pt x="258" y="74"/>
                        </a:lnTo>
                        <a:lnTo>
                          <a:pt x="258" y="72"/>
                        </a:lnTo>
                        <a:lnTo>
                          <a:pt x="260" y="72"/>
                        </a:lnTo>
                        <a:lnTo>
                          <a:pt x="262" y="72"/>
                        </a:lnTo>
                        <a:lnTo>
                          <a:pt x="266" y="72"/>
                        </a:lnTo>
                        <a:lnTo>
                          <a:pt x="266" y="74"/>
                        </a:lnTo>
                        <a:lnTo>
                          <a:pt x="268" y="74"/>
                        </a:lnTo>
                        <a:lnTo>
                          <a:pt x="270" y="74"/>
                        </a:lnTo>
                        <a:lnTo>
                          <a:pt x="272" y="74"/>
                        </a:lnTo>
                        <a:lnTo>
                          <a:pt x="274" y="76"/>
                        </a:lnTo>
                        <a:lnTo>
                          <a:pt x="276" y="76"/>
                        </a:lnTo>
                        <a:lnTo>
                          <a:pt x="280" y="74"/>
                        </a:lnTo>
                        <a:lnTo>
                          <a:pt x="282" y="76"/>
                        </a:lnTo>
                        <a:lnTo>
                          <a:pt x="284" y="76"/>
                        </a:lnTo>
                        <a:lnTo>
                          <a:pt x="286" y="76"/>
                        </a:lnTo>
                        <a:lnTo>
                          <a:pt x="288" y="78"/>
                        </a:lnTo>
                        <a:lnTo>
                          <a:pt x="288" y="82"/>
                        </a:lnTo>
                        <a:lnTo>
                          <a:pt x="290" y="82"/>
                        </a:lnTo>
                        <a:lnTo>
                          <a:pt x="288" y="86"/>
                        </a:lnTo>
                        <a:lnTo>
                          <a:pt x="288" y="88"/>
                        </a:lnTo>
                        <a:lnTo>
                          <a:pt x="290" y="90"/>
                        </a:lnTo>
                        <a:lnTo>
                          <a:pt x="292" y="90"/>
                        </a:lnTo>
                        <a:lnTo>
                          <a:pt x="298" y="88"/>
                        </a:lnTo>
                        <a:lnTo>
                          <a:pt x="298" y="90"/>
                        </a:lnTo>
                        <a:lnTo>
                          <a:pt x="304" y="92"/>
                        </a:lnTo>
                        <a:lnTo>
                          <a:pt x="306" y="96"/>
                        </a:lnTo>
                        <a:lnTo>
                          <a:pt x="308" y="96"/>
                        </a:lnTo>
                        <a:lnTo>
                          <a:pt x="312" y="98"/>
                        </a:lnTo>
                        <a:lnTo>
                          <a:pt x="308" y="98"/>
                        </a:lnTo>
                        <a:lnTo>
                          <a:pt x="308" y="100"/>
                        </a:lnTo>
                        <a:lnTo>
                          <a:pt x="306" y="100"/>
                        </a:lnTo>
                        <a:lnTo>
                          <a:pt x="312" y="104"/>
                        </a:lnTo>
                        <a:lnTo>
                          <a:pt x="312" y="106"/>
                        </a:lnTo>
                        <a:lnTo>
                          <a:pt x="308" y="106"/>
                        </a:lnTo>
                        <a:lnTo>
                          <a:pt x="308" y="108"/>
                        </a:lnTo>
                        <a:lnTo>
                          <a:pt x="312" y="114"/>
                        </a:lnTo>
                        <a:lnTo>
                          <a:pt x="308" y="116"/>
                        </a:lnTo>
                        <a:lnTo>
                          <a:pt x="306" y="118"/>
                        </a:lnTo>
                        <a:lnTo>
                          <a:pt x="308" y="120"/>
                        </a:lnTo>
                        <a:lnTo>
                          <a:pt x="306" y="124"/>
                        </a:lnTo>
                        <a:lnTo>
                          <a:pt x="308" y="128"/>
                        </a:lnTo>
                        <a:lnTo>
                          <a:pt x="308" y="124"/>
                        </a:lnTo>
                        <a:lnTo>
                          <a:pt x="314" y="124"/>
                        </a:lnTo>
                        <a:lnTo>
                          <a:pt x="318" y="122"/>
                        </a:lnTo>
                        <a:lnTo>
                          <a:pt x="320" y="124"/>
                        </a:lnTo>
                        <a:lnTo>
                          <a:pt x="318" y="132"/>
                        </a:lnTo>
                        <a:lnTo>
                          <a:pt x="318" y="134"/>
                        </a:lnTo>
                        <a:lnTo>
                          <a:pt x="318" y="136"/>
                        </a:lnTo>
                        <a:lnTo>
                          <a:pt x="316" y="138"/>
                        </a:lnTo>
                        <a:lnTo>
                          <a:pt x="316" y="142"/>
                        </a:lnTo>
                        <a:lnTo>
                          <a:pt x="320" y="144"/>
                        </a:lnTo>
                        <a:lnTo>
                          <a:pt x="320" y="146"/>
                        </a:lnTo>
                        <a:lnTo>
                          <a:pt x="328" y="148"/>
                        </a:lnTo>
                        <a:lnTo>
                          <a:pt x="326" y="150"/>
                        </a:lnTo>
                        <a:lnTo>
                          <a:pt x="326" y="154"/>
                        </a:lnTo>
                        <a:lnTo>
                          <a:pt x="318" y="160"/>
                        </a:lnTo>
                        <a:close/>
                        <a:moveTo>
                          <a:pt x="358" y="128"/>
                        </a:moveTo>
                        <a:lnTo>
                          <a:pt x="362" y="124"/>
                        </a:lnTo>
                        <a:lnTo>
                          <a:pt x="362" y="132"/>
                        </a:lnTo>
                        <a:lnTo>
                          <a:pt x="358" y="130"/>
                        </a:lnTo>
                        <a:lnTo>
                          <a:pt x="360" y="138"/>
                        </a:lnTo>
                        <a:lnTo>
                          <a:pt x="358" y="138"/>
                        </a:lnTo>
                        <a:lnTo>
                          <a:pt x="360" y="144"/>
                        </a:lnTo>
                        <a:lnTo>
                          <a:pt x="358" y="144"/>
                        </a:lnTo>
                        <a:lnTo>
                          <a:pt x="358" y="148"/>
                        </a:lnTo>
                        <a:lnTo>
                          <a:pt x="356" y="148"/>
                        </a:lnTo>
                        <a:lnTo>
                          <a:pt x="352" y="154"/>
                        </a:lnTo>
                        <a:lnTo>
                          <a:pt x="352" y="160"/>
                        </a:lnTo>
                        <a:lnTo>
                          <a:pt x="350" y="164"/>
                        </a:lnTo>
                        <a:lnTo>
                          <a:pt x="346" y="172"/>
                        </a:lnTo>
                        <a:lnTo>
                          <a:pt x="342" y="168"/>
                        </a:lnTo>
                        <a:lnTo>
                          <a:pt x="338" y="162"/>
                        </a:lnTo>
                        <a:lnTo>
                          <a:pt x="342" y="152"/>
                        </a:lnTo>
                        <a:lnTo>
                          <a:pt x="346" y="148"/>
                        </a:lnTo>
                        <a:lnTo>
                          <a:pt x="348" y="138"/>
                        </a:lnTo>
                        <a:lnTo>
                          <a:pt x="350" y="138"/>
                        </a:lnTo>
                        <a:lnTo>
                          <a:pt x="358" y="12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51" name="Freeform 25">
                    <a:extLst>
                      <a:ext uri="{FF2B5EF4-FFF2-40B4-BE49-F238E27FC236}">
                        <a16:creationId xmlns:a16="http://schemas.microsoft.com/office/drawing/2014/main" id="{A053B3ED-F1F7-4D26-BA8E-046883D4C0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10838" y="2900091"/>
                    <a:ext cx="551260" cy="601265"/>
                  </a:xfrm>
                  <a:custGeom>
                    <a:avLst/>
                    <a:gdLst>
                      <a:gd name="T0" fmla="*/ 2147483647 w 346"/>
                      <a:gd name="T1" fmla="*/ 2147483647 h 386"/>
                      <a:gd name="T2" fmla="*/ 2147483647 w 346"/>
                      <a:gd name="T3" fmla="*/ 2147483647 h 386"/>
                      <a:gd name="T4" fmla="*/ 2147483647 w 346"/>
                      <a:gd name="T5" fmla="*/ 2147483647 h 386"/>
                      <a:gd name="T6" fmla="*/ 2147483647 w 346"/>
                      <a:gd name="T7" fmla="*/ 2147483647 h 386"/>
                      <a:gd name="T8" fmla="*/ 2147483647 w 346"/>
                      <a:gd name="T9" fmla="*/ 2147483647 h 386"/>
                      <a:gd name="T10" fmla="*/ 2147483647 w 346"/>
                      <a:gd name="T11" fmla="*/ 2147483647 h 386"/>
                      <a:gd name="T12" fmla="*/ 2147483647 w 346"/>
                      <a:gd name="T13" fmla="*/ 2147483647 h 386"/>
                      <a:gd name="T14" fmla="*/ 2147483647 w 346"/>
                      <a:gd name="T15" fmla="*/ 2147483647 h 386"/>
                      <a:gd name="T16" fmla="*/ 2147483647 w 346"/>
                      <a:gd name="T17" fmla="*/ 2147483647 h 386"/>
                      <a:gd name="T18" fmla="*/ 2147483647 w 346"/>
                      <a:gd name="T19" fmla="*/ 2147483647 h 386"/>
                      <a:gd name="T20" fmla="*/ 2147483647 w 346"/>
                      <a:gd name="T21" fmla="*/ 2147483647 h 386"/>
                      <a:gd name="T22" fmla="*/ 2147483647 w 346"/>
                      <a:gd name="T23" fmla="*/ 2147483647 h 386"/>
                      <a:gd name="T24" fmla="*/ 2147483647 w 346"/>
                      <a:gd name="T25" fmla="*/ 2147483647 h 386"/>
                      <a:gd name="T26" fmla="*/ 2147483647 w 346"/>
                      <a:gd name="T27" fmla="*/ 2147483647 h 386"/>
                      <a:gd name="T28" fmla="*/ 2147483647 w 346"/>
                      <a:gd name="T29" fmla="*/ 2147483647 h 386"/>
                      <a:gd name="T30" fmla="*/ 2147483647 w 346"/>
                      <a:gd name="T31" fmla="*/ 2147483647 h 386"/>
                      <a:gd name="T32" fmla="*/ 2147483647 w 346"/>
                      <a:gd name="T33" fmla="*/ 2147483647 h 386"/>
                      <a:gd name="T34" fmla="*/ 2147483647 w 346"/>
                      <a:gd name="T35" fmla="*/ 2147483647 h 386"/>
                      <a:gd name="T36" fmla="*/ 2147483647 w 346"/>
                      <a:gd name="T37" fmla="*/ 2147483647 h 386"/>
                      <a:gd name="T38" fmla="*/ 2147483647 w 346"/>
                      <a:gd name="T39" fmla="*/ 2147483647 h 386"/>
                      <a:gd name="T40" fmla="*/ 2147483647 w 346"/>
                      <a:gd name="T41" fmla="*/ 2147483647 h 386"/>
                      <a:gd name="T42" fmla="*/ 2147483647 w 346"/>
                      <a:gd name="T43" fmla="*/ 2147483647 h 386"/>
                      <a:gd name="T44" fmla="*/ 2147483647 w 346"/>
                      <a:gd name="T45" fmla="*/ 2147483647 h 386"/>
                      <a:gd name="T46" fmla="*/ 2147483647 w 346"/>
                      <a:gd name="T47" fmla="*/ 2147483647 h 386"/>
                      <a:gd name="T48" fmla="*/ 2147483647 w 346"/>
                      <a:gd name="T49" fmla="*/ 2147483647 h 386"/>
                      <a:gd name="T50" fmla="*/ 2147483647 w 346"/>
                      <a:gd name="T51" fmla="*/ 2147483647 h 386"/>
                      <a:gd name="T52" fmla="*/ 2147483647 w 346"/>
                      <a:gd name="T53" fmla="*/ 2147483647 h 386"/>
                      <a:gd name="T54" fmla="*/ 2147483647 w 346"/>
                      <a:gd name="T55" fmla="*/ 2147483647 h 386"/>
                      <a:gd name="T56" fmla="*/ 2147483647 w 346"/>
                      <a:gd name="T57" fmla="*/ 2147483647 h 386"/>
                      <a:gd name="T58" fmla="*/ 2147483647 w 346"/>
                      <a:gd name="T59" fmla="*/ 2147483647 h 386"/>
                      <a:gd name="T60" fmla="*/ 0 w 346"/>
                      <a:gd name="T61" fmla="*/ 2147483647 h 386"/>
                      <a:gd name="T62" fmla="*/ 2147483647 w 346"/>
                      <a:gd name="T63" fmla="*/ 2147483647 h 386"/>
                      <a:gd name="T64" fmla="*/ 2147483647 w 346"/>
                      <a:gd name="T65" fmla="*/ 2147483647 h 386"/>
                      <a:gd name="T66" fmla="*/ 2147483647 w 346"/>
                      <a:gd name="T67" fmla="*/ 2147483647 h 386"/>
                      <a:gd name="T68" fmla="*/ 2147483647 w 346"/>
                      <a:gd name="T69" fmla="*/ 2147483647 h 386"/>
                      <a:gd name="T70" fmla="*/ 2147483647 w 346"/>
                      <a:gd name="T71" fmla="*/ 2147483647 h 386"/>
                      <a:gd name="T72" fmla="*/ 2147483647 w 346"/>
                      <a:gd name="T73" fmla="*/ 0 h 386"/>
                      <a:gd name="T74" fmla="*/ 2147483647 w 346"/>
                      <a:gd name="T75" fmla="*/ 2147483647 h 386"/>
                      <a:gd name="T76" fmla="*/ 2147483647 w 346"/>
                      <a:gd name="T77" fmla="*/ 2147483647 h 386"/>
                      <a:gd name="T78" fmla="*/ 2147483647 w 346"/>
                      <a:gd name="T79" fmla="*/ 2147483647 h 386"/>
                      <a:gd name="T80" fmla="*/ 2147483647 w 346"/>
                      <a:gd name="T81" fmla="*/ 2147483647 h 386"/>
                      <a:gd name="T82" fmla="*/ 2147483647 w 346"/>
                      <a:gd name="T83" fmla="*/ 2147483647 h 386"/>
                      <a:gd name="T84" fmla="*/ 2147483647 w 346"/>
                      <a:gd name="T85" fmla="*/ 2147483647 h 386"/>
                      <a:gd name="T86" fmla="*/ 2147483647 w 346"/>
                      <a:gd name="T87" fmla="*/ 2147483647 h 386"/>
                      <a:gd name="T88" fmla="*/ 2147483647 w 346"/>
                      <a:gd name="T89" fmla="*/ 2147483647 h 386"/>
                      <a:gd name="T90" fmla="*/ 2147483647 w 346"/>
                      <a:gd name="T91" fmla="*/ 2147483647 h 386"/>
                      <a:gd name="T92" fmla="*/ 2147483647 w 346"/>
                      <a:gd name="T93" fmla="*/ 2147483647 h 386"/>
                      <a:gd name="T94" fmla="*/ 2147483647 w 346"/>
                      <a:gd name="T95" fmla="*/ 2147483647 h 386"/>
                      <a:gd name="T96" fmla="*/ 2147483647 w 346"/>
                      <a:gd name="T97" fmla="*/ 2147483647 h 386"/>
                      <a:gd name="T98" fmla="*/ 2147483647 w 346"/>
                      <a:gd name="T99" fmla="*/ 2147483647 h 386"/>
                      <a:gd name="T100" fmla="*/ 2147483647 w 346"/>
                      <a:gd name="T101" fmla="*/ 2147483647 h 386"/>
                      <a:gd name="T102" fmla="*/ 2147483647 w 346"/>
                      <a:gd name="T103" fmla="*/ 2147483647 h 386"/>
                      <a:gd name="T104" fmla="*/ 2147483647 w 346"/>
                      <a:gd name="T105" fmla="*/ 2147483647 h 386"/>
                      <a:gd name="T106" fmla="*/ 2147483647 w 346"/>
                      <a:gd name="T107" fmla="*/ 2147483647 h 386"/>
                      <a:gd name="T108" fmla="*/ 2147483647 w 346"/>
                      <a:gd name="T109" fmla="*/ 2147483647 h 386"/>
                      <a:gd name="T110" fmla="*/ 2147483647 w 346"/>
                      <a:gd name="T111" fmla="*/ 2147483647 h 386"/>
                      <a:gd name="T112" fmla="*/ 2147483647 w 346"/>
                      <a:gd name="T113" fmla="*/ 2147483647 h 3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346"/>
                      <a:gd name="T172" fmla="*/ 0 h 386"/>
                      <a:gd name="T173" fmla="*/ 346 w 346"/>
                      <a:gd name="T174" fmla="*/ 386 h 3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346" h="386">
                        <a:moveTo>
                          <a:pt x="318" y="160"/>
                        </a:moveTo>
                        <a:lnTo>
                          <a:pt x="312" y="162"/>
                        </a:lnTo>
                        <a:lnTo>
                          <a:pt x="314" y="166"/>
                        </a:lnTo>
                        <a:lnTo>
                          <a:pt x="304" y="182"/>
                        </a:lnTo>
                        <a:lnTo>
                          <a:pt x="304" y="184"/>
                        </a:lnTo>
                        <a:lnTo>
                          <a:pt x="304" y="190"/>
                        </a:lnTo>
                        <a:lnTo>
                          <a:pt x="306" y="192"/>
                        </a:lnTo>
                        <a:lnTo>
                          <a:pt x="304" y="190"/>
                        </a:lnTo>
                        <a:lnTo>
                          <a:pt x="302" y="194"/>
                        </a:lnTo>
                        <a:lnTo>
                          <a:pt x="306" y="196"/>
                        </a:lnTo>
                        <a:lnTo>
                          <a:pt x="308" y="196"/>
                        </a:lnTo>
                        <a:lnTo>
                          <a:pt x="314" y="190"/>
                        </a:lnTo>
                        <a:lnTo>
                          <a:pt x="318" y="188"/>
                        </a:lnTo>
                        <a:lnTo>
                          <a:pt x="320" y="182"/>
                        </a:lnTo>
                        <a:lnTo>
                          <a:pt x="328" y="168"/>
                        </a:lnTo>
                        <a:lnTo>
                          <a:pt x="330" y="168"/>
                        </a:lnTo>
                        <a:lnTo>
                          <a:pt x="330" y="172"/>
                        </a:lnTo>
                        <a:lnTo>
                          <a:pt x="336" y="164"/>
                        </a:lnTo>
                        <a:lnTo>
                          <a:pt x="342" y="172"/>
                        </a:lnTo>
                        <a:lnTo>
                          <a:pt x="346" y="172"/>
                        </a:lnTo>
                        <a:lnTo>
                          <a:pt x="344" y="182"/>
                        </a:lnTo>
                        <a:lnTo>
                          <a:pt x="336" y="194"/>
                        </a:lnTo>
                        <a:lnTo>
                          <a:pt x="334" y="212"/>
                        </a:lnTo>
                        <a:lnTo>
                          <a:pt x="336" y="226"/>
                        </a:lnTo>
                        <a:lnTo>
                          <a:pt x="330" y="234"/>
                        </a:lnTo>
                        <a:lnTo>
                          <a:pt x="328" y="252"/>
                        </a:lnTo>
                        <a:lnTo>
                          <a:pt x="330" y="270"/>
                        </a:lnTo>
                        <a:lnTo>
                          <a:pt x="326" y="282"/>
                        </a:lnTo>
                        <a:lnTo>
                          <a:pt x="326" y="288"/>
                        </a:lnTo>
                        <a:lnTo>
                          <a:pt x="320" y="298"/>
                        </a:lnTo>
                        <a:lnTo>
                          <a:pt x="322" y="312"/>
                        </a:lnTo>
                        <a:lnTo>
                          <a:pt x="326" y="324"/>
                        </a:lnTo>
                        <a:lnTo>
                          <a:pt x="322" y="328"/>
                        </a:lnTo>
                        <a:lnTo>
                          <a:pt x="328" y="332"/>
                        </a:lnTo>
                        <a:lnTo>
                          <a:pt x="330" y="344"/>
                        </a:lnTo>
                        <a:lnTo>
                          <a:pt x="334" y="348"/>
                        </a:lnTo>
                        <a:lnTo>
                          <a:pt x="332" y="358"/>
                        </a:lnTo>
                        <a:lnTo>
                          <a:pt x="332" y="374"/>
                        </a:lnTo>
                        <a:lnTo>
                          <a:pt x="306" y="376"/>
                        </a:lnTo>
                        <a:lnTo>
                          <a:pt x="302" y="376"/>
                        </a:lnTo>
                        <a:lnTo>
                          <a:pt x="274" y="378"/>
                        </a:lnTo>
                        <a:lnTo>
                          <a:pt x="272" y="378"/>
                        </a:lnTo>
                        <a:lnTo>
                          <a:pt x="260" y="378"/>
                        </a:lnTo>
                        <a:lnTo>
                          <a:pt x="232" y="380"/>
                        </a:lnTo>
                        <a:lnTo>
                          <a:pt x="230" y="380"/>
                        </a:lnTo>
                        <a:lnTo>
                          <a:pt x="202" y="380"/>
                        </a:lnTo>
                        <a:lnTo>
                          <a:pt x="198" y="384"/>
                        </a:lnTo>
                        <a:lnTo>
                          <a:pt x="166" y="384"/>
                        </a:lnTo>
                        <a:lnTo>
                          <a:pt x="152" y="386"/>
                        </a:lnTo>
                        <a:lnTo>
                          <a:pt x="152" y="384"/>
                        </a:lnTo>
                        <a:lnTo>
                          <a:pt x="152" y="380"/>
                        </a:lnTo>
                        <a:lnTo>
                          <a:pt x="150" y="378"/>
                        </a:lnTo>
                        <a:lnTo>
                          <a:pt x="148" y="374"/>
                        </a:lnTo>
                        <a:lnTo>
                          <a:pt x="146" y="372"/>
                        </a:lnTo>
                        <a:lnTo>
                          <a:pt x="136" y="372"/>
                        </a:lnTo>
                        <a:lnTo>
                          <a:pt x="134" y="372"/>
                        </a:lnTo>
                        <a:lnTo>
                          <a:pt x="130" y="370"/>
                        </a:lnTo>
                        <a:lnTo>
                          <a:pt x="124" y="364"/>
                        </a:lnTo>
                        <a:lnTo>
                          <a:pt x="122" y="362"/>
                        </a:lnTo>
                        <a:lnTo>
                          <a:pt x="122" y="356"/>
                        </a:lnTo>
                        <a:lnTo>
                          <a:pt x="118" y="350"/>
                        </a:lnTo>
                        <a:lnTo>
                          <a:pt x="118" y="344"/>
                        </a:lnTo>
                        <a:lnTo>
                          <a:pt x="116" y="336"/>
                        </a:lnTo>
                        <a:lnTo>
                          <a:pt x="116" y="330"/>
                        </a:lnTo>
                        <a:lnTo>
                          <a:pt x="122" y="320"/>
                        </a:lnTo>
                        <a:lnTo>
                          <a:pt x="122" y="318"/>
                        </a:lnTo>
                        <a:lnTo>
                          <a:pt x="120" y="316"/>
                        </a:lnTo>
                        <a:lnTo>
                          <a:pt x="114" y="314"/>
                        </a:lnTo>
                        <a:lnTo>
                          <a:pt x="114" y="312"/>
                        </a:lnTo>
                        <a:lnTo>
                          <a:pt x="110" y="306"/>
                        </a:lnTo>
                        <a:lnTo>
                          <a:pt x="110" y="304"/>
                        </a:lnTo>
                        <a:lnTo>
                          <a:pt x="110" y="300"/>
                        </a:lnTo>
                        <a:lnTo>
                          <a:pt x="108" y="296"/>
                        </a:lnTo>
                        <a:lnTo>
                          <a:pt x="108" y="294"/>
                        </a:lnTo>
                        <a:lnTo>
                          <a:pt x="108" y="286"/>
                        </a:lnTo>
                        <a:lnTo>
                          <a:pt x="108" y="282"/>
                        </a:lnTo>
                        <a:lnTo>
                          <a:pt x="108" y="274"/>
                        </a:lnTo>
                        <a:lnTo>
                          <a:pt x="104" y="270"/>
                        </a:lnTo>
                        <a:lnTo>
                          <a:pt x="100" y="264"/>
                        </a:lnTo>
                        <a:lnTo>
                          <a:pt x="96" y="258"/>
                        </a:lnTo>
                        <a:lnTo>
                          <a:pt x="90" y="256"/>
                        </a:lnTo>
                        <a:lnTo>
                          <a:pt x="88" y="256"/>
                        </a:lnTo>
                        <a:lnTo>
                          <a:pt x="86" y="254"/>
                        </a:lnTo>
                        <a:lnTo>
                          <a:pt x="80" y="254"/>
                        </a:lnTo>
                        <a:lnTo>
                          <a:pt x="74" y="248"/>
                        </a:lnTo>
                        <a:lnTo>
                          <a:pt x="70" y="242"/>
                        </a:lnTo>
                        <a:lnTo>
                          <a:pt x="68" y="238"/>
                        </a:lnTo>
                        <a:lnTo>
                          <a:pt x="64" y="236"/>
                        </a:lnTo>
                        <a:lnTo>
                          <a:pt x="64" y="230"/>
                        </a:lnTo>
                        <a:lnTo>
                          <a:pt x="62" y="230"/>
                        </a:lnTo>
                        <a:lnTo>
                          <a:pt x="60" y="228"/>
                        </a:lnTo>
                        <a:lnTo>
                          <a:pt x="54" y="224"/>
                        </a:lnTo>
                        <a:lnTo>
                          <a:pt x="46" y="222"/>
                        </a:lnTo>
                        <a:lnTo>
                          <a:pt x="44" y="222"/>
                        </a:lnTo>
                        <a:lnTo>
                          <a:pt x="40" y="218"/>
                        </a:lnTo>
                        <a:lnTo>
                          <a:pt x="40" y="212"/>
                        </a:lnTo>
                        <a:lnTo>
                          <a:pt x="38" y="212"/>
                        </a:lnTo>
                        <a:lnTo>
                          <a:pt x="26" y="210"/>
                        </a:lnTo>
                        <a:lnTo>
                          <a:pt x="20" y="208"/>
                        </a:lnTo>
                        <a:lnTo>
                          <a:pt x="18" y="206"/>
                        </a:lnTo>
                        <a:lnTo>
                          <a:pt x="12" y="198"/>
                        </a:lnTo>
                        <a:lnTo>
                          <a:pt x="8" y="196"/>
                        </a:lnTo>
                        <a:lnTo>
                          <a:pt x="10" y="190"/>
                        </a:lnTo>
                        <a:lnTo>
                          <a:pt x="10" y="188"/>
                        </a:lnTo>
                        <a:lnTo>
                          <a:pt x="10" y="182"/>
                        </a:lnTo>
                        <a:lnTo>
                          <a:pt x="10" y="180"/>
                        </a:lnTo>
                        <a:lnTo>
                          <a:pt x="10" y="176"/>
                        </a:lnTo>
                        <a:lnTo>
                          <a:pt x="10" y="174"/>
                        </a:lnTo>
                        <a:lnTo>
                          <a:pt x="8" y="168"/>
                        </a:lnTo>
                        <a:lnTo>
                          <a:pt x="10" y="164"/>
                        </a:lnTo>
                        <a:lnTo>
                          <a:pt x="10" y="162"/>
                        </a:lnTo>
                        <a:lnTo>
                          <a:pt x="10" y="160"/>
                        </a:lnTo>
                        <a:lnTo>
                          <a:pt x="10" y="158"/>
                        </a:lnTo>
                        <a:lnTo>
                          <a:pt x="10" y="148"/>
                        </a:lnTo>
                        <a:lnTo>
                          <a:pt x="12" y="148"/>
                        </a:lnTo>
                        <a:lnTo>
                          <a:pt x="14" y="144"/>
                        </a:lnTo>
                        <a:lnTo>
                          <a:pt x="16" y="142"/>
                        </a:lnTo>
                        <a:lnTo>
                          <a:pt x="16" y="136"/>
                        </a:lnTo>
                        <a:lnTo>
                          <a:pt x="14" y="134"/>
                        </a:lnTo>
                        <a:lnTo>
                          <a:pt x="10" y="128"/>
                        </a:lnTo>
                        <a:lnTo>
                          <a:pt x="8" y="124"/>
                        </a:lnTo>
                        <a:lnTo>
                          <a:pt x="2" y="124"/>
                        </a:lnTo>
                        <a:lnTo>
                          <a:pt x="0" y="124"/>
                        </a:lnTo>
                        <a:lnTo>
                          <a:pt x="0" y="118"/>
                        </a:lnTo>
                        <a:lnTo>
                          <a:pt x="2" y="114"/>
                        </a:lnTo>
                        <a:lnTo>
                          <a:pt x="2" y="112"/>
                        </a:lnTo>
                        <a:lnTo>
                          <a:pt x="8" y="108"/>
                        </a:lnTo>
                        <a:lnTo>
                          <a:pt x="8" y="102"/>
                        </a:lnTo>
                        <a:lnTo>
                          <a:pt x="10" y="102"/>
                        </a:lnTo>
                        <a:lnTo>
                          <a:pt x="10" y="98"/>
                        </a:lnTo>
                        <a:lnTo>
                          <a:pt x="12" y="96"/>
                        </a:lnTo>
                        <a:lnTo>
                          <a:pt x="18" y="92"/>
                        </a:lnTo>
                        <a:lnTo>
                          <a:pt x="20" y="88"/>
                        </a:lnTo>
                        <a:lnTo>
                          <a:pt x="26" y="88"/>
                        </a:lnTo>
                        <a:lnTo>
                          <a:pt x="28" y="86"/>
                        </a:lnTo>
                        <a:lnTo>
                          <a:pt x="30" y="86"/>
                        </a:lnTo>
                        <a:lnTo>
                          <a:pt x="32" y="86"/>
                        </a:lnTo>
                        <a:lnTo>
                          <a:pt x="32" y="82"/>
                        </a:lnTo>
                        <a:lnTo>
                          <a:pt x="34" y="82"/>
                        </a:lnTo>
                        <a:lnTo>
                          <a:pt x="34" y="74"/>
                        </a:lnTo>
                        <a:lnTo>
                          <a:pt x="34" y="52"/>
                        </a:lnTo>
                        <a:lnTo>
                          <a:pt x="32" y="30"/>
                        </a:lnTo>
                        <a:lnTo>
                          <a:pt x="38" y="30"/>
                        </a:lnTo>
                        <a:lnTo>
                          <a:pt x="44" y="22"/>
                        </a:lnTo>
                        <a:lnTo>
                          <a:pt x="50" y="28"/>
                        </a:lnTo>
                        <a:lnTo>
                          <a:pt x="56" y="28"/>
                        </a:lnTo>
                        <a:lnTo>
                          <a:pt x="76" y="18"/>
                        </a:lnTo>
                        <a:lnTo>
                          <a:pt x="118" y="0"/>
                        </a:lnTo>
                        <a:lnTo>
                          <a:pt x="122" y="2"/>
                        </a:lnTo>
                        <a:lnTo>
                          <a:pt x="122" y="6"/>
                        </a:lnTo>
                        <a:lnTo>
                          <a:pt x="116" y="32"/>
                        </a:lnTo>
                        <a:lnTo>
                          <a:pt x="126" y="26"/>
                        </a:lnTo>
                        <a:lnTo>
                          <a:pt x="138" y="30"/>
                        </a:lnTo>
                        <a:lnTo>
                          <a:pt x="146" y="32"/>
                        </a:lnTo>
                        <a:lnTo>
                          <a:pt x="148" y="36"/>
                        </a:lnTo>
                        <a:lnTo>
                          <a:pt x="152" y="32"/>
                        </a:lnTo>
                        <a:lnTo>
                          <a:pt x="152" y="36"/>
                        </a:lnTo>
                        <a:lnTo>
                          <a:pt x="154" y="36"/>
                        </a:lnTo>
                        <a:lnTo>
                          <a:pt x="154" y="38"/>
                        </a:lnTo>
                        <a:lnTo>
                          <a:pt x="160" y="38"/>
                        </a:lnTo>
                        <a:lnTo>
                          <a:pt x="162" y="42"/>
                        </a:lnTo>
                        <a:lnTo>
                          <a:pt x="164" y="46"/>
                        </a:lnTo>
                        <a:lnTo>
                          <a:pt x="164" y="48"/>
                        </a:lnTo>
                        <a:lnTo>
                          <a:pt x="166" y="52"/>
                        </a:lnTo>
                        <a:lnTo>
                          <a:pt x="176" y="54"/>
                        </a:lnTo>
                        <a:lnTo>
                          <a:pt x="226" y="62"/>
                        </a:lnTo>
                        <a:lnTo>
                          <a:pt x="236" y="68"/>
                        </a:lnTo>
                        <a:lnTo>
                          <a:pt x="238" y="70"/>
                        </a:lnTo>
                        <a:lnTo>
                          <a:pt x="246" y="72"/>
                        </a:lnTo>
                        <a:lnTo>
                          <a:pt x="252" y="72"/>
                        </a:lnTo>
                        <a:lnTo>
                          <a:pt x="254" y="72"/>
                        </a:lnTo>
                        <a:lnTo>
                          <a:pt x="256" y="74"/>
                        </a:lnTo>
                        <a:lnTo>
                          <a:pt x="258" y="74"/>
                        </a:lnTo>
                        <a:lnTo>
                          <a:pt x="258" y="72"/>
                        </a:lnTo>
                        <a:lnTo>
                          <a:pt x="260" y="72"/>
                        </a:lnTo>
                        <a:lnTo>
                          <a:pt x="262" y="72"/>
                        </a:lnTo>
                        <a:lnTo>
                          <a:pt x="266" y="72"/>
                        </a:lnTo>
                        <a:lnTo>
                          <a:pt x="266" y="74"/>
                        </a:lnTo>
                        <a:lnTo>
                          <a:pt x="268" y="74"/>
                        </a:lnTo>
                        <a:lnTo>
                          <a:pt x="270" y="74"/>
                        </a:lnTo>
                        <a:lnTo>
                          <a:pt x="272" y="74"/>
                        </a:lnTo>
                        <a:lnTo>
                          <a:pt x="274" y="76"/>
                        </a:lnTo>
                        <a:lnTo>
                          <a:pt x="276" y="76"/>
                        </a:lnTo>
                        <a:lnTo>
                          <a:pt x="280" y="74"/>
                        </a:lnTo>
                        <a:lnTo>
                          <a:pt x="282" y="76"/>
                        </a:lnTo>
                        <a:lnTo>
                          <a:pt x="284" y="76"/>
                        </a:lnTo>
                        <a:lnTo>
                          <a:pt x="286" y="76"/>
                        </a:lnTo>
                        <a:lnTo>
                          <a:pt x="288" y="78"/>
                        </a:lnTo>
                        <a:lnTo>
                          <a:pt x="288" y="82"/>
                        </a:lnTo>
                        <a:lnTo>
                          <a:pt x="290" y="82"/>
                        </a:lnTo>
                        <a:lnTo>
                          <a:pt x="288" y="86"/>
                        </a:lnTo>
                        <a:lnTo>
                          <a:pt x="288" y="88"/>
                        </a:lnTo>
                        <a:lnTo>
                          <a:pt x="290" y="90"/>
                        </a:lnTo>
                        <a:lnTo>
                          <a:pt x="292" y="90"/>
                        </a:lnTo>
                        <a:lnTo>
                          <a:pt x="298" y="88"/>
                        </a:lnTo>
                        <a:lnTo>
                          <a:pt x="298" y="90"/>
                        </a:lnTo>
                        <a:lnTo>
                          <a:pt x="304" y="92"/>
                        </a:lnTo>
                        <a:lnTo>
                          <a:pt x="306" y="96"/>
                        </a:lnTo>
                        <a:lnTo>
                          <a:pt x="308" y="96"/>
                        </a:lnTo>
                        <a:lnTo>
                          <a:pt x="312" y="98"/>
                        </a:lnTo>
                        <a:lnTo>
                          <a:pt x="308" y="98"/>
                        </a:lnTo>
                        <a:lnTo>
                          <a:pt x="308" y="100"/>
                        </a:lnTo>
                        <a:lnTo>
                          <a:pt x="306" y="100"/>
                        </a:lnTo>
                        <a:lnTo>
                          <a:pt x="312" y="104"/>
                        </a:lnTo>
                        <a:lnTo>
                          <a:pt x="312" y="106"/>
                        </a:lnTo>
                        <a:lnTo>
                          <a:pt x="308" y="106"/>
                        </a:lnTo>
                        <a:lnTo>
                          <a:pt x="308" y="108"/>
                        </a:lnTo>
                        <a:lnTo>
                          <a:pt x="312" y="114"/>
                        </a:lnTo>
                        <a:lnTo>
                          <a:pt x="308" y="116"/>
                        </a:lnTo>
                        <a:lnTo>
                          <a:pt x="306" y="118"/>
                        </a:lnTo>
                        <a:lnTo>
                          <a:pt x="308" y="120"/>
                        </a:lnTo>
                        <a:lnTo>
                          <a:pt x="306" y="124"/>
                        </a:lnTo>
                        <a:lnTo>
                          <a:pt x="308" y="128"/>
                        </a:lnTo>
                        <a:lnTo>
                          <a:pt x="308" y="124"/>
                        </a:lnTo>
                        <a:lnTo>
                          <a:pt x="314" y="124"/>
                        </a:lnTo>
                        <a:lnTo>
                          <a:pt x="318" y="122"/>
                        </a:lnTo>
                        <a:lnTo>
                          <a:pt x="320" y="124"/>
                        </a:lnTo>
                        <a:lnTo>
                          <a:pt x="318" y="132"/>
                        </a:lnTo>
                        <a:lnTo>
                          <a:pt x="318" y="134"/>
                        </a:lnTo>
                        <a:lnTo>
                          <a:pt x="318" y="136"/>
                        </a:lnTo>
                        <a:lnTo>
                          <a:pt x="316" y="138"/>
                        </a:lnTo>
                        <a:lnTo>
                          <a:pt x="316" y="142"/>
                        </a:lnTo>
                        <a:lnTo>
                          <a:pt x="320" y="144"/>
                        </a:lnTo>
                        <a:lnTo>
                          <a:pt x="320" y="146"/>
                        </a:lnTo>
                        <a:lnTo>
                          <a:pt x="328" y="148"/>
                        </a:lnTo>
                        <a:lnTo>
                          <a:pt x="326" y="150"/>
                        </a:lnTo>
                        <a:lnTo>
                          <a:pt x="326" y="154"/>
                        </a:lnTo>
                        <a:lnTo>
                          <a:pt x="318" y="160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52" name="Freeform 26">
                    <a:extLst>
                      <a:ext uri="{FF2B5EF4-FFF2-40B4-BE49-F238E27FC236}">
                        <a16:creationId xmlns:a16="http://schemas.microsoft.com/office/drawing/2014/main" id="{FBD80E71-DFD3-4ABC-AC61-45CED3FE5D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49002" y="3092971"/>
                    <a:ext cx="39291" cy="75009"/>
                  </a:xfrm>
                  <a:custGeom>
                    <a:avLst/>
                    <a:gdLst>
                      <a:gd name="T0" fmla="*/ 2147483647 w 24"/>
                      <a:gd name="T1" fmla="*/ 2147483647 h 48"/>
                      <a:gd name="T2" fmla="*/ 2147483647 w 24"/>
                      <a:gd name="T3" fmla="*/ 0 h 48"/>
                      <a:gd name="T4" fmla="*/ 2147483647 w 24"/>
                      <a:gd name="T5" fmla="*/ 2147483647 h 48"/>
                      <a:gd name="T6" fmla="*/ 2147483647 w 24"/>
                      <a:gd name="T7" fmla="*/ 2147483647 h 48"/>
                      <a:gd name="T8" fmla="*/ 2147483647 w 24"/>
                      <a:gd name="T9" fmla="*/ 2147483647 h 48"/>
                      <a:gd name="T10" fmla="*/ 2147483647 w 24"/>
                      <a:gd name="T11" fmla="*/ 2147483647 h 48"/>
                      <a:gd name="T12" fmla="*/ 2147483647 w 24"/>
                      <a:gd name="T13" fmla="*/ 2147483647 h 48"/>
                      <a:gd name="T14" fmla="*/ 2147483647 w 24"/>
                      <a:gd name="T15" fmla="*/ 2147483647 h 48"/>
                      <a:gd name="T16" fmla="*/ 2147483647 w 24"/>
                      <a:gd name="T17" fmla="*/ 2147483647 h 48"/>
                      <a:gd name="T18" fmla="*/ 2147483647 w 24"/>
                      <a:gd name="T19" fmla="*/ 2147483647 h 48"/>
                      <a:gd name="T20" fmla="*/ 2147483647 w 24"/>
                      <a:gd name="T21" fmla="*/ 2147483647 h 48"/>
                      <a:gd name="T22" fmla="*/ 2147483647 w 24"/>
                      <a:gd name="T23" fmla="*/ 2147483647 h 48"/>
                      <a:gd name="T24" fmla="*/ 2147483647 w 24"/>
                      <a:gd name="T25" fmla="*/ 2147483647 h 48"/>
                      <a:gd name="T26" fmla="*/ 2147483647 w 24"/>
                      <a:gd name="T27" fmla="*/ 2147483647 h 48"/>
                      <a:gd name="T28" fmla="*/ 2147483647 w 24"/>
                      <a:gd name="T29" fmla="*/ 2147483647 h 48"/>
                      <a:gd name="T30" fmla="*/ 0 w 24"/>
                      <a:gd name="T31" fmla="*/ 2147483647 h 48"/>
                      <a:gd name="T32" fmla="*/ 2147483647 w 24"/>
                      <a:gd name="T33" fmla="*/ 2147483647 h 48"/>
                      <a:gd name="T34" fmla="*/ 2147483647 w 24"/>
                      <a:gd name="T35" fmla="*/ 2147483647 h 48"/>
                      <a:gd name="T36" fmla="*/ 2147483647 w 24"/>
                      <a:gd name="T37" fmla="*/ 2147483647 h 48"/>
                      <a:gd name="T38" fmla="*/ 2147483647 w 24"/>
                      <a:gd name="T39" fmla="*/ 2147483647 h 48"/>
                      <a:gd name="T40" fmla="*/ 2147483647 w 24"/>
                      <a:gd name="T41" fmla="*/ 2147483647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4"/>
                      <a:gd name="T64" fmla="*/ 0 h 48"/>
                      <a:gd name="T65" fmla="*/ 24 w 24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4" h="48">
                        <a:moveTo>
                          <a:pt x="20" y="4"/>
                        </a:moveTo>
                        <a:lnTo>
                          <a:pt x="24" y="0"/>
                        </a:lnTo>
                        <a:lnTo>
                          <a:pt x="24" y="8"/>
                        </a:lnTo>
                        <a:lnTo>
                          <a:pt x="20" y="6"/>
                        </a:lnTo>
                        <a:lnTo>
                          <a:pt x="22" y="14"/>
                        </a:lnTo>
                        <a:lnTo>
                          <a:pt x="20" y="14"/>
                        </a:lnTo>
                        <a:lnTo>
                          <a:pt x="22" y="20"/>
                        </a:lnTo>
                        <a:lnTo>
                          <a:pt x="20" y="20"/>
                        </a:lnTo>
                        <a:lnTo>
                          <a:pt x="20" y="24"/>
                        </a:lnTo>
                        <a:lnTo>
                          <a:pt x="18" y="24"/>
                        </a:lnTo>
                        <a:lnTo>
                          <a:pt x="14" y="30"/>
                        </a:lnTo>
                        <a:lnTo>
                          <a:pt x="14" y="36"/>
                        </a:lnTo>
                        <a:lnTo>
                          <a:pt x="12" y="40"/>
                        </a:lnTo>
                        <a:lnTo>
                          <a:pt x="8" y="48"/>
                        </a:lnTo>
                        <a:lnTo>
                          <a:pt x="4" y="44"/>
                        </a:lnTo>
                        <a:lnTo>
                          <a:pt x="0" y="38"/>
                        </a:lnTo>
                        <a:lnTo>
                          <a:pt x="4" y="28"/>
                        </a:lnTo>
                        <a:lnTo>
                          <a:pt x="8" y="24"/>
                        </a:lnTo>
                        <a:lnTo>
                          <a:pt x="10" y="14"/>
                        </a:lnTo>
                        <a:lnTo>
                          <a:pt x="12" y="14"/>
                        </a:lnTo>
                        <a:lnTo>
                          <a:pt x="20" y="4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53" name="Freeform 27">
                    <a:extLst>
                      <a:ext uri="{FF2B5EF4-FFF2-40B4-BE49-F238E27FC236}">
                        <a16:creationId xmlns:a16="http://schemas.microsoft.com/office/drawing/2014/main" id="{5E707AF4-9346-4312-99CC-B2F853F0CB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79581" y="2425028"/>
                    <a:ext cx="653654" cy="1039416"/>
                  </a:xfrm>
                  <a:custGeom>
                    <a:avLst/>
                    <a:gdLst>
                      <a:gd name="T0" fmla="*/ 2147483647 w 410"/>
                      <a:gd name="T1" fmla="*/ 2147483647 h 666"/>
                      <a:gd name="T2" fmla="*/ 2147483647 w 410"/>
                      <a:gd name="T3" fmla="*/ 2147483647 h 666"/>
                      <a:gd name="T4" fmla="*/ 2147483647 w 410"/>
                      <a:gd name="T5" fmla="*/ 2147483647 h 666"/>
                      <a:gd name="T6" fmla="*/ 2147483647 w 410"/>
                      <a:gd name="T7" fmla="*/ 2147483647 h 666"/>
                      <a:gd name="T8" fmla="*/ 2147483647 w 410"/>
                      <a:gd name="T9" fmla="*/ 2147483647 h 666"/>
                      <a:gd name="T10" fmla="*/ 2147483647 w 410"/>
                      <a:gd name="T11" fmla="*/ 2147483647 h 666"/>
                      <a:gd name="T12" fmla="*/ 2147483647 w 410"/>
                      <a:gd name="T13" fmla="*/ 2147483647 h 666"/>
                      <a:gd name="T14" fmla="*/ 2147483647 w 410"/>
                      <a:gd name="T15" fmla="*/ 2147483647 h 666"/>
                      <a:gd name="T16" fmla="*/ 2147483647 w 410"/>
                      <a:gd name="T17" fmla="*/ 2147483647 h 666"/>
                      <a:gd name="T18" fmla="*/ 2147483647 w 410"/>
                      <a:gd name="T19" fmla="*/ 2147483647 h 666"/>
                      <a:gd name="T20" fmla="*/ 2147483647 w 410"/>
                      <a:gd name="T21" fmla="*/ 2147483647 h 666"/>
                      <a:gd name="T22" fmla="*/ 2147483647 w 410"/>
                      <a:gd name="T23" fmla="*/ 2147483647 h 666"/>
                      <a:gd name="T24" fmla="*/ 2147483647 w 410"/>
                      <a:gd name="T25" fmla="*/ 2147483647 h 666"/>
                      <a:gd name="T26" fmla="*/ 2147483647 w 410"/>
                      <a:gd name="T27" fmla="*/ 2147483647 h 666"/>
                      <a:gd name="T28" fmla="*/ 2147483647 w 410"/>
                      <a:gd name="T29" fmla="*/ 2147483647 h 666"/>
                      <a:gd name="T30" fmla="*/ 2147483647 w 410"/>
                      <a:gd name="T31" fmla="*/ 2147483647 h 666"/>
                      <a:gd name="T32" fmla="*/ 2147483647 w 410"/>
                      <a:gd name="T33" fmla="*/ 2147483647 h 666"/>
                      <a:gd name="T34" fmla="*/ 2147483647 w 410"/>
                      <a:gd name="T35" fmla="*/ 2147483647 h 666"/>
                      <a:gd name="T36" fmla="*/ 2147483647 w 410"/>
                      <a:gd name="T37" fmla="*/ 2147483647 h 666"/>
                      <a:gd name="T38" fmla="*/ 2147483647 w 410"/>
                      <a:gd name="T39" fmla="*/ 2147483647 h 666"/>
                      <a:gd name="T40" fmla="*/ 2147483647 w 410"/>
                      <a:gd name="T41" fmla="*/ 2147483647 h 666"/>
                      <a:gd name="T42" fmla="*/ 2147483647 w 410"/>
                      <a:gd name="T43" fmla="*/ 2147483647 h 666"/>
                      <a:gd name="T44" fmla="*/ 2147483647 w 410"/>
                      <a:gd name="T45" fmla="*/ 2147483647 h 666"/>
                      <a:gd name="T46" fmla="*/ 2147483647 w 410"/>
                      <a:gd name="T47" fmla="*/ 2147483647 h 666"/>
                      <a:gd name="T48" fmla="*/ 2147483647 w 410"/>
                      <a:gd name="T49" fmla="*/ 2147483647 h 666"/>
                      <a:gd name="T50" fmla="*/ 2147483647 w 410"/>
                      <a:gd name="T51" fmla="*/ 2147483647 h 666"/>
                      <a:gd name="T52" fmla="*/ 2147483647 w 410"/>
                      <a:gd name="T53" fmla="*/ 2147483647 h 666"/>
                      <a:gd name="T54" fmla="*/ 2147483647 w 410"/>
                      <a:gd name="T55" fmla="*/ 2147483647 h 666"/>
                      <a:gd name="T56" fmla="*/ 2147483647 w 410"/>
                      <a:gd name="T57" fmla="*/ 2147483647 h 666"/>
                      <a:gd name="T58" fmla="*/ 2147483647 w 410"/>
                      <a:gd name="T59" fmla="*/ 2147483647 h 666"/>
                      <a:gd name="T60" fmla="*/ 2147483647 w 410"/>
                      <a:gd name="T61" fmla="*/ 2147483647 h 666"/>
                      <a:gd name="T62" fmla="*/ 2147483647 w 410"/>
                      <a:gd name="T63" fmla="*/ 2147483647 h 666"/>
                      <a:gd name="T64" fmla="*/ 2147483647 w 410"/>
                      <a:gd name="T65" fmla="*/ 2147483647 h 666"/>
                      <a:gd name="T66" fmla="*/ 2147483647 w 410"/>
                      <a:gd name="T67" fmla="*/ 2147483647 h 666"/>
                      <a:gd name="T68" fmla="*/ 2147483647 w 410"/>
                      <a:gd name="T69" fmla="*/ 2147483647 h 666"/>
                      <a:gd name="T70" fmla="*/ 2147483647 w 410"/>
                      <a:gd name="T71" fmla="*/ 2147483647 h 666"/>
                      <a:gd name="T72" fmla="*/ 2147483647 w 410"/>
                      <a:gd name="T73" fmla="*/ 2147483647 h 666"/>
                      <a:gd name="T74" fmla="*/ 2147483647 w 410"/>
                      <a:gd name="T75" fmla="*/ 2147483647 h 666"/>
                      <a:gd name="T76" fmla="*/ 2147483647 w 410"/>
                      <a:gd name="T77" fmla="*/ 2147483647 h 666"/>
                      <a:gd name="T78" fmla="*/ 2147483647 w 410"/>
                      <a:gd name="T79" fmla="*/ 2147483647 h 666"/>
                      <a:gd name="T80" fmla="*/ 2147483647 w 410"/>
                      <a:gd name="T81" fmla="*/ 2147483647 h 666"/>
                      <a:gd name="T82" fmla="*/ 2147483647 w 410"/>
                      <a:gd name="T83" fmla="*/ 2147483647 h 666"/>
                      <a:gd name="T84" fmla="*/ 2147483647 w 410"/>
                      <a:gd name="T85" fmla="*/ 2147483647 h 666"/>
                      <a:gd name="T86" fmla="*/ 2147483647 w 410"/>
                      <a:gd name="T87" fmla="*/ 2147483647 h 666"/>
                      <a:gd name="T88" fmla="*/ 2147483647 w 410"/>
                      <a:gd name="T89" fmla="*/ 2147483647 h 666"/>
                      <a:gd name="T90" fmla="*/ 2147483647 w 410"/>
                      <a:gd name="T91" fmla="*/ 2147483647 h 666"/>
                      <a:gd name="T92" fmla="*/ 2147483647 w 410"/>
                      <a:gd name="T93" fmla="*/ 2147483647 h 666"/>
                      <a:gd name="T94" fmla="*/ 2147483647 w 410"/>
                      <a:gd name="T95" fmla="*/ 2147483647 h 666"/>
                      <a:gd name="T96" fmla="*/ 2147483647 w 410"/>
                      <a:gd name="T97" fmla="*/ 2147483647 h 666"/>
                      <a:gd name="T98" fmla="*/ 2147483647 w 410"/>
                      <a:gd name="T99" fmla="*/ 2147483647 h 666"/>
                      <a:gd name="T100" fmla="*/ 2147483647 w 410"/>
                      <a:gd name="T101" fmla="*/ 2147483647 h 666"/>
                      <a:gd name="T102" fmla="*/ 2147483647 w 410"/>
                      <a:gd name="T103" fmla="*/ 2147483647 h 666"/>
                      <a:gd name="T104" fmla="*/ 2147483647 w 410"/>
                      <a:gd name="T105" fmla="*/ 2147483647 h 666"/>
                      <a:gd name="T106" fmla="*/ 2147483647 w 410"/>
                      <a:gd name="T107" fmla="*/ 2147483647 h 66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410"/>
                      <a:gd name="T163" fmla="*/ 0 h 666"/>
                      <a:gd name="T164" fmla="*/ 410 w 410"/>
                      <a:gd name="T165" fmla="*/ 666 h 66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410" h="666">
                        <a:moveTo>
                          <a:pt x="32" y="450"/>
                        </a:moveTo>
                        <a:lnTo>
                          <a:pt x="32" y="446"/>
                        </a:lnTo>
                        <a:lnTo>
                          <a:pt x="32" y="440"/>
                        </a:lnTo>
                        <a:lnTo>
                          <a:pt x="36" y="438"/>
                        </a:lnTo>
                        <a:lnTo>
                          <a:pt x="36" y="436"/>
                        </a:lnTo>
                        <a:lnTo>
                          <a:pt x="38" y="436"/>
                        </a:lnTo>
                        <a:lnTo>
                          <a:pt x="40" y="436"/>
                        </a:lnTo>
                        <a:lnTo>
                          <a:pt x="40" y="432"/>
                        </a:lnTo>
                        <a:lnTo>
                          <a:pt x="42" y="426"/>
                        </a:lnTo>
                        <a:lnTo>
                          <a:pt x="44" y="424"/>
                        </a:lnTo>
                        <a:lnTo>
                          <a:pt x="42" y="418"/>
                        </a:lnTo>
                        <a:lnTo>
                          <a:pt x="44" y="418"/>
                        </a:lnTo>
                        <a:lnTo>
                          <a:pt x="50" y="412"/>
                        </a:lnTo>
                        <a:lnTo>
                          <a:pt x="50" y="410"/>
                        </a:lnTo>
                        <a:lnTo>
                          <a:pt x="44" y="408"/>
                        </a:lnTo>
                        <a:lnTo>
                          <a:pt x="46" y="406"/>
                        </a:lnTo>
                        <a:lnTo>
                          <a:pt x="44" y="404"/>
                        </a:lnTo>
                        <a:lnTo>
                          <a:pt x="42" y="402"/>
                        </a:lnTo>
                        <a:lnTo>
                          <a:pt x="42" y="404"/>
                        </a:lnTo>
                        <a:lnTo>
                          <a:pt x="40" y="402"/>
                        </a:lnTo>
                        <a:lnTo>
                          <a:pt x="40" y="400"/>
                        </a:lnTo>
                        <a:lnTo>
                          <a:pt x="38" y="400"/>
                        </a:lnTo>
                        <a:lnTo>
                          <a:pt x="36" y="402"/>
                        </a:lnTo>
                        <a:lnTo>
                          <a:pt x="36" y="400"/>
                        </a:lnTo>
                        <a:lnTo>
                          <a:pt x="32" y="396"/>
                        </a:lnTo>
                        <a:lnTo>
                          <a:pt x="32" y="394"/>
                        </a:lnTo>
                        <a:lnTo>
                          <a:pt x="36" y="392"/>
                        </a:lnTo>
                        <a:lnTo>
                          <a:pt x="32" y="388"/>
                        </a:lnTo>
                        <a:lnTo>
                          <a:pt x="36" y="386"/>
                        </a:lnTo>
                        <a:lnTo>
                          <a:pt x="36" y="380"/>
                        </a:lnTo>
                        <a:lnTo>
                          <a:pt x="38" y="380"/>
                        </a:lnTo>
                        <a:lnTo>
                          <a:pt x="38" y="378"/>
                        </a:lnTo>
                        <a:lnTo>
                          <a:pt x="42" y="376"/>
                        </a:lnTo>
                        <a:lnTo>
                          <a:pt x="42" y="374"/>
                        </a:lnTo>
                        <a:lnTo>
                          <a:pt x="50" y="364"/>
                        </a:lnTo>
                        <a:lnTo>
                          <a:pt x="52" y="360"/>
                        </a:lnTo>
                        <a:lnTo>
                          <a:pt x="58" y="360"/>
                        </a:lnTo>
                        <a:lnTo>
                          <a:pt x="60" y="356"/>
                        </a:lnTo>
                        <a:lnTo>
                          <a:pt x="62" y="352"/>
                        </a:lnTo>
                        <a:lnTo>
                          <a:pt x="66" y="352"/>
                        </a:lnTo>
                        <a:lnTo>
                          <a:pt x="68" y="348"/>
                        </a:lnTo>
                        <a:lnTo>
                          <a:pt x="68" y="346"/>
                        </a:lnTo>
                        <a:lnTo>
                          <a:pt x="68" y="344"/>
                        </a:lnTo>
                        <a:lnTo>
                          <a:pt x="68" y="342"/>
                        </a:lnTo>
                        <a:lnTo>
                          <a:pt x="68" y="340"/>
                        </a:lnTo>
                        <a:lnTo>
                          <a:pt x="72" y="336"/>
                        </a:lnTo>
                        <a:lnTo>
                          <a:pt x="74" y="334"/>
                        </a:lnTo>
                        <a:lnTo>
                          <a:pt x="76" y="332"/>
                        </a:lnTo>
                        <a:lnTo>
                          <a:pt x="84" y="320"/>
                        </a:lnTo>
                        <a:lnTo>
                          <a:pt x="86" y="316"/>
                        </a:lnTo>
                        <a:lnTo>
                          <a:pt x="92" y="306"/>
                        </a:lnTo>
                        <a:lnTo>
                          <a:pt x="96" y="304"/>
                        </a:lnTo>
                        <a:lnTo>
                          <a:pt x="100" y="298"/>
                        </a:lnTo>
                        <a:lnTo>
                          <a:pt x="102" y="296"/>
                        </a:lnTo>
                        <a:lnTo>
                          <a:pt x="100" y="288"/>
                        </a:lnTo>
                        <a:lnTo>
                          <a:pt x="100" y="286"/>
                        </a:lnTo>
                        <a:lnTo>
                          <a:pt x="100" y="282"/>
                        </a:lnTo>
                        <a:lnTo>
                          <a:pt x="96" y="276"/>
                        </a:lnTo>
                        <a:lnTo>
                          <a:pt x="92" y="274"/>
                        </a:lnTo>
                        <a:lnTo>
                          <a:pt x="88" y="272"/>
                        </a:lnTo>
                        <a:lnTo>
                          <a:pt x="88" y="270"/>
                        </a:lnTo>
                        <a:lnTo>
                          <a:pt x="86" y="266"/>
                        </a:lnTo>
                        <a:lnTo>
                          <a:pt x="84" y="258"/>
                        </a:lnTo>
                        <a:lnTo>
                          <a:pt x="84" y="256"/>
                        </a:lnTo>
                        <a:lnTo>
                          <a:pt x="82" y="250"/>
                        </a:lnTo>
                        <a:lnTo>
                          <a:pt x="82" y="246"/>
                        </a:lnTo>
                        <a:lnTo>
                          <a:pt x="86" y="242"/>
                        </a:lnTo>
                        <a:lnTo>
                          <a:pt x="84" y="238"/>
                        </a:lnTo>
                        <a:lnTo>
                          <a:pt x="84" y="234"/>
                        </a:lnTo>
                        <a:lnTo>
                          <a:pt x="84" y="228"/>
                        </a:lnTo>
                        <a:lnTo>
                          <a:pt x="84" y="226"/>
                        </a:lnTo>
                        <a:lnTo>
                          <a:pt x="82" y="224"/>
                        </a:lnTo>
                        <a:lnTo>
                          <a:pt x="84" y="222"/>
                        </a:lnTo>
                        <a:lnTo>
                          <a:pt x="84" y="216"/>
                        </a:lnTo>
                        <a:lnTo>
                          <a:pt x="86" y="208"/>
                        </a:lnTo>
                        <a:lnTo>
                          <a:pt x="98" y="160"/>
                        </a:lnTo>
                        <a:lnTo>
                          <a:pt x="100" y="148"/>
                        </a:lnTo>
                        <a:lnTo>
                          <a:pt x="102" y="138"/>
                        </a:lnTo>
                        <a:lnTo>
                          <a:pt x="114" y="88"/>
                        </a:lnTo>
                        <a:lnTo>
                          <a:pt x="116" y="82"/>
                        </a:lnTo>
                        <a:lnTo>
                          <a:pt x="130" y="14"/>
                        </a:lnTo>
                        <a:lnTo>
                          <a:pt x="134" y="0"/>
                        </a:lnTo>
                        <a:lnTo>
                          <a:pt x="188" y="12"/>
                        </a:lnTo>
                        <a:lnTo>
                          <a:pt x="180" y="56"/>
                        </a:lnTo>
                        <a:lnTo>
                          <a:pt x="174" y="78"/>
                        </a:lnTo>
                        <a:lnTo>
                          <a:pt x="172" y="100"/>
                        </a:lnTo>
                        <a:lnTo>
                          <a:pt x="172" y="102"/>
                        </a:lnTo>
                        <a:lnTo>
                          <a:pt x="174" y="104"/>
                        </a:lnTo>
                        <a:lnTo>
                          <a:pt x="176" y="112"/>
                        </a:lnTo>
                        <a:lnTo>
                          <a:pt x="176" y="114"/>
                        </a:lnTo>
                        <a:lnTo>
                          <a:pt x="178" y="114"/>
                        </a:lnTo>
                        <a:lnTo>
                          <a:pt x="178" y="116"/>
                        </a:lnTo>
                        <a:lnTo>
                          <a:pt x="178" y="120"/>
                        </a:lnTo>
                        <a:lnTo>
                          <a:pt x="180" y="122"/>
                        </a:lnTo>
                        <a:lnTo>
                          <a:pt x="180" y="124"/>
                        </a:lnTo>
                        <a:lnTo>
                          <a:pt x="182" y="128"/>
                        </a:lnTo>
                        <a:lnTo>
                          <a:pt x="182" y="132"/>
                        </a:lnTo>
                        <a:lnTo>
                          <a:pt x="184" y="134"/>
                        </a:lnTo>
                        <a:lnTo>
                          <a:pt x="184" y="136"/>
                        </a:lnTo>
                        <a:lnTo>
                          <a:pt x="180" y="140"/>
                        </a:lnTo>
                        <a:lnTo>
                          <a:pt x="182" y="144"/>
                        </a:lnTo>
                        <a:lnTo>
                          <a:pt x="182" y="146"/>
                        </a:lnTo>
                        <a:lnTo>
                          <a:pt x="184" y="148"/>
                        </a:lnTo>
                        <a:lnTo>
                          <a:pt x="182" y="150"/>
                        </a:lnTo>
                        <a:lnTo>
                          <a:pt x="178" y="148"/>
                        </a:lnTo>
                        <a:lnTo>
                          <a:pt x="178" y="150"/>
                        </a:lnTo>
                        <a:lnTo>
                          <a:pt x="182" y="152"/>
                        </a:lnTo>
                        <a:lnTo>
                          <a:pt x="182" y="154"/>
                        </a:lnTo>
                        <a:lnTo>
                          <a:pt x="184" y="158"/>
                        </a:lnTo>
                        <a:lnTo>
                          <a:pt x="188" y="160"/>
                        </a:lnTo>
                        <a:lnTo>
                          <a:pt x="190" y="164"/>
                        </a:lnTo>
                        <a:lnTo>
                          <a:pt x="190" y="166"/>
                        </a:lnTo>
                        <a:lnTo>
                          <a:pt x="194" y="166"/>
                        </a:lnTo>
                        <a:lnTo>
                          <a:pt x="194" y="168"/>
                        </a:lnTo>
                        <a:lnTo>
                          <a:pt x="198" y="168"/>
                        </a:lnTo>
                        <a:lnTo>
                          <a:pt x="198" y="170"/>
                        </a:lnTo>
                        <a:lnTo>
                          <a:pt x="198" y="176"/>
                        </a:lnTo>
                        <a:lnTo>
                          <a:pt x="206" y="182"/>
                        </a:lnTo>
                        <a:lnTo>
                          <a:pt x="206" y="184"/>
                        </a:lnTo>
                        <a:lnTo>
                          <a:pt x="208" y="188"/>
                        </a:lnTo>
                        <a:lnTo>
                          <a:pt x="210" y="192"/>
                        </a:lnTo>
                        <a:lnTo>
                          <a:pt x="210" y="196"/>
                        </a:lnTo>
                        <a:lnTo>
                          <a:pt x="210" y="198"/>
                        </a:lnTo>
                        <a:lnTo>
                          <a:pt x="212" y="198"/>
                        </a:lnTo>
                        <a:lnTo>
                          <a:pt x="214" y="200"/>
                        </a:lnTo>
                        <a:lnTo>
                          <a:pt x="218" y="204"/>
                        </a:lnTo>
                        <a:lnTo>
                          <a:pt x="214" y="206"/>
                        </a:lnTo>
                        <a:lnTo>
                          <a:pt x="214" y="208"/>
                        </a:lnTo>
                        <a:lnTo>
                          <a:pt x="214" y="212"/>
                        </a:lnTo>
                        <a:lnTo>
                          <a:pt x="218" y="214"/>
                        </a:lnTo>
                        <a:lnTo>
                          <a:pt x="220" y="216"/>
                        </a:lnTo>
                        <a:lnTo>
                          <a:pt x="222" y="216"/>
                        </a:lnTo>
                        <a:lnTo>
                          <a:pt x="222" y="220"/>
                        </a:lnTo>
                        <a:lnTo>
                          <a:pt x="222" y="224"/>
                        </a:lnTo>
                        <a:lnTo>
                          <a:pt x="224" y="224"/>
                        </a:lnTo>
                        <a:lnTo>
                          <a:pt x="226" y="222"/>
                        </a:lnTo>
                        <a:lnTo>
                          <a:pt x="228" y="222"/>
                        </a:lnTo>
                        <a:lnTo>
                          <a:pt x="232" y="226"/>
                        </a:lnTo>
                        <a:lnTo>
                          <a:pt x="228" y="226"/>
                        </a:lnTo>
                        <a:lnTo>
                          <a:pt x="228" y="228"/>
                        </a:lnTo>
                        <a:lnTo>
                          <a:pt x="232" y="230"/>
                        </a:lnTo>
                        <a:lnTo>
                          <a:pt x="236" y="230"/>
                        </a:lnTo>
                        <a:lnTo>
                          <a:pt x="238" y="234"/>
                        </a:lnTo>
                        <a:lnTo>
                          <a:pt x="240" y="230"/>
                        </a:lnTo>
                        <a:lnTo>
                          <a:pt x="244" y="230"/>
                        </a:lnTo>
                        <a:lnTo>
                          <a:pt x="248" y="234"/>
                        </a:lnTo>
                        <a:lnTo>
                          <a:pt x="248" y="236"/>
                        </a:lnTo>
                        <a:lnTo>
                          <a:pt x="244" y="238"/>
                        </a:lnTo>
                        <a:lnTo>
                          <a:pt x="242" y="244"/>
                        </a:lnTo>
                        <a:lnTo>
                          <a:pt x="240" y="244"/>
                        </a:lnTo>
                        <a:lnTo>
                          <a:pt x="240" y="252"/>
                        </a:lnTo>
                        <a:lnTo>
                          <a:pt x="238" y="254"/>
                        </a:lnTo>
                        <a:lnTo>
                          <a:pt x="236" y="264"/>
                        </a:lnTo>
                        <a:lnTo>
                          <a:pt x="232" y="266"/>
                        </a:lnTo>
                        <a:lnTo>
                          <a:pt x="234" y="268"/>
                        </a:lnTo>
                        <a:lnTo>
                          <a:pt x="234" y="272"/>
                        </a:lnTo>
                        <a:lnTo>
                          <a:pt x="232" y="272"/>
                        </a:lnTo>
                        <a:lnTo>
                          <a:pt x="228" y="272"/>
                        </a:lnTo>
                        <a:lnTo>
                          <a:pt x="226" y="274"/>
                        </a:lnTo>
                        <a:lnTo>
                          <a:pt x="228" y="276"/>
                        </a:lnTo>
                        <a:lnTo>
                          <a:pt x="232" y="280"/>
                        </a:lnTo>
                        <a:lnTo>
                          <a:pt x="228" y="282"/>
                        </a:lnTo>
                        <a:lnTo>
                          <a:pt x="226" y="284"/>
                        </a:lnTo>
                        <a:lnTo>
                          <a:pt x="228" y="286"/>
                        </a:lnTo>
                        <a:lnTo>
                          <a:pt x="226" y="286"/>
                        </a:lnTo>
                        <a:lnTo>
                          <a:pt x="232" y="288"/>
                        </a:lnTo>
                        <a:lnTo>
                          <a:pt x="232" y="290"/>
                        </a:lnTo>
                        <a:lnTo>
                          <a:pt x="228" y="294"/>
                        </a:lnTo>
                        <a:lnTo>
                          <a:pt x="228" y="296"/>
                        </a:lnTo>
                        <a:lnTo>
                          <a:pt x="232" y="298"/>
                        </a:lnTo>
                        <a:lnTo>
                          <a:pt x="228" y="300"/>
                        </a:lnTo>
                        <a:lnTo>
                          <a:pt x="226" y="300"/>
                        </a:lnTo>
                        <a:lnTo>
                          <a:pt x="224" y="300"/>
                        </a:lnTo>
                        <a:lnTo>
                          <a:pt x="222" y="302"/>
                        </a:lnTo>
                        <a:lnTo>
                          <a:pt x="218" y="304"/>
                        </a:lnTo>
                        <a:lnTo>
                          <a:pt x="220" y="306"/>
                        </a:lnTo>
                        <a:lnTo>
                          <a:pt x="220" y="310"/>
                        </a:lnTo>
                        <a:lnTo>
                          <a:pt x="222" y="312"/>
                        </a:lnTo>
                        <a:lnTo>
                          <a:pt x="220" y="314"/>
                        </a:lnTo>
                        <a:lnTo>
                          <a:pt x="220" y="316"/>
                        </a:lnTo>
                        <a:lnTo>
                          <a:pt x="214" y="318"/>
                        </a:lnTo>
                        <a:lnTo>
                          <a:pt x="218" y="320"/>
                        </a:lnTo>
                        <a:lnTo>
                          <a:pt x="214" y="322"/>
                        </a:lnTo>
                        <a:lnTo>
                          <a:pt x="218" y="322"/>
                        </a:lnTo>
                        <a:lnTo>
                          <a:pt x="220" y="326"/>
                        </a:lnTo>
                        <a:lnTo>
                          <a:pt x="222" y="326"/>
                        </a:lnTo>
                        <a:lnTo>
                          <a:pt x="222" y="328"/>
                        </a:lnTo>
                        <a:lnTo>
                          <a:pt x="222" y="330"/>
                        </a:lnTo>
                        <a:lnTo>
                          <a:pt x="224" y="332"/>
                        </a:lnTo>
                        <a:lnTo>
                          <a:pt x="226" y="334"/>
                        </a:lnTo>
                        <a:lnTo>
                          <a:pt x="232" y="332"/>
                        </a:lnTo>
                        <a:lnTo>
                          <a:pt x="234" y="332"/>
                        </a:lnTo>
                        <a:lnTo>
                          <a:pt x="234" y="328"/>
                        </a:lnTo>
                        <a:lnTo>
                          <a:pt x="236" y="330"/>
                        </a:lnTo>
                        <a:lnTo>
                          <a:pt x="238" y="330"/>
                        </a:lnTo>
                        <a:lnTo>
                          <a:pt x="240" y="328"/>
                        </a:lnTo>
                        <a:lnTo>
                          <a:pt x="242" y="328"/>
                        </a:lnTo>
                        <a:lnTo>
                          <a:pt x="244" y="326"/>
                        </a:lnTo>
                        <a:lnTo>
                          <a:pt x="248" y="322"/>
                        </a:lnTo>
                        <a:lnTo>
                          <a:pt x="250" y="322"/>
                        </a:lnTo>
                        <a:lnTo>
                          <a:pt x="250" y="320"/>
                        </a:lnTo>
                        <a:lnTo>
                          <a:pt x="250" y="318"/>
                        </a:lnTo>
                        <a:lnTo>
                          <a:pt x="252" y="318"/>
                        </a:lnTo>
                        <a:lnTo>
                          <a:pt x="252" y="320"/>
                        </a:lnTo>
                        <a:lnTo>
                          <a:pt x="254" y="320"/>
                        </a:lnTo>
                        <a:lnTo>
                          <a:pt x="254" y="322"/>
                        </a:lnTo>
                        <a:lnTo>
                          <a:pt x="256" y="322"/>
                        </a:lnTo>
                        <a:lnTo>
                          <a:pt x="256" y="326"/>
                        </a:lnTo>
                        <a:lnTo>
                          <a:pt x="258" y="328"/>
                        </a:lnTo>
                        <a:lnTo>
                          <a:pt x="262" y="328"/>
                        </a:lnTo>
                        <a:lnTo>
                          <a:pt x="262" y="330"/>
                        </a:lnTo>
                        <a:lnTo>
                          <a:pt x="258" y="334"/>
                        </a:lnTo>
                        <a:lnTo>
                          <a:pt x="262" y="334"/>
                        </a:lnTo>
                        <a:lnTo>
                          <a:pt x="262" y="336"/>
                        </a:lnTo>
                        <a:lnTo>
                          <a:pt x="262" y="340"/>
                        </a:lnTo>
                        <a:lnTo>
                          <a:pt x="258" y="342"/>
                        </a:lnTo>
                        <a:lnTo>
                          <a:pt x="258" y="344"/>
                        </a:lnTo>
                        <a:lnTo>
                          <a:pt x="262" y="348"/>
                        </a:lnTo>
                        <a:lnTo>
                          <a:pt x="262" y="352"/>
                        </a:lnTo>
                        <a:lnTo>
                          <a:pt x="264" y="358"/>
                        </a:lnTo>
                        <a:lnTo>
                          <a:pt x="264" y="364"/>
                        </a:lnTo>
                        <a:lnTo>
                          <a:pt x="266" y="366"/>
                        </a:lnTo>
                        <a:lnTo>
                          <a:pt x="266" y="370"/>
                        </a:lnTo>
                        <a:lnTo>
                          <a:pt x="268" y="372"/>
                        </a:lnTo>
                        <a:lnTo>
                          <a:pt x="268" y="374"/>
                        </a:lnTo>
                        <a:lnTo>
                          <a:pt x="270" y="374"/>
                        </a:lnTo>
                        <a:lnTo>
                          <a:pt x="270" y="376"/>
                        </a:lnTo>
                        <a:lnTo>
                          <a:pt x="270" y="378"/>
                        </a:lnTo>
                        <a:lnTo>
                          <a:pt x="272" y="380"/>
                        </a:lnTo>
                        <a:lnTo>
                          <a:pt x="272" y="382"/>
                        </a:lnTo>
                        <a:lnTo>
                          <a:pt x="272" y="388"/>
                        </a:lnTo>
                        <a:lnTo>
                          <a:pt x="270" y="388"/>
                        </a:lnTo>
                        <a:lnTo>
                          <a:pt x="268" y="390"/>
                        </a:lnTo>
                        <a:lnTo>
                          <a:pt x="270" y="396"/>
                        </a:lnTo>
                        <a:lnTo>
                          <a:pt x="272" y="400"/>
                        </a:lnTo>
                        <a:lnTo>
                          <a:pt x="274" y="402"/>
                        </a:lnTo>
                        <a:lnTo>
                          <a:pt x="274" y="404"/>
                        </a:lnTo>
                        <a:lnTo>
                          <a:pt x="278" y="404"/>
                        </a:lnTo>
                        <a:lnTo>
                          <a:pt x="282" y="402"/>
                        </a:lnTo>
                        <a:lnTo>
                          <a:pt x="288" y="408"/>
                        </a:lnTo>
                        <a:lnTo>
                          <a:pt x="288" y="410"/>
                        </a:lnTo>
                        <a:lnTo>
                          <a:pt x="288" y="412"/>
                        </a:lnTo>
                        <a:lnTo>
                          <a:pt x="290" y="416"/>
                        </a:lnTo>
                        <a:lnTo>
                          <a:pt x="290" y="420"/>
                        </a:lnTo>
                        <a:lnTo>
                          <a:pt x="288" y="422"/>
                        </a:lnTo>
                        <a:lnTo>
                          <a:pt x="290" y="426"/>
                        </a:lnTo>
                        <a:lnTo>
                          <a:pt x="290" y="428"/>
                        </a:lnTo>
                        <a:lnTo>
                          <a:pt x="290" y="432"/>
                        </a:lnTo>
                        <a:lnTo>
                          <a:pt x="290" y="436"/>
                        </a:lnTo>
                        <a:lnTo>
                          <a:pt x="294" y="440"/>
                        </a:lnTo>
                        <a:lnTo>
                          <a:pt x="298" y="440"/>
                        </a:lnTo>
                        <a:lnTo>
                          <a:pt x="298" y="442"/>
                        </a:lnTo>
                        <a:lnTo>
                          <a:pt x="300" y="446"/>
                        </a:lnTo>
                        <a:lnTo>
                          <a:pt x="302" y="442"/>
                        </a:lnTo>
                        <a:lnTo>
                          <a:pt x="302" y="440"/>
                        </a:lnTo>
                        <a:lnTo>
                          <a:pt x="304" y="436"/>
                        </a:lnTo>
                        <a:lnTo>
                          <a:pt x="308" y="436"/>
                        </a:lnTo>
                        <a:lnTo>
                          <a:pt x="310" y="434"/>
                        </a:lnTo>
                        <a:lnTo>
                          <a:pt x="314" y="436"/>
                        </a:lnTo>
                        <a:lnTo>
                          <a:pt x="318" y="438"/>
                        </a:lnTo>
                        <a:lnTo>
                          <a:pt x="320" y="440"/>
                        </a:lnTo>
                        <a:lnTo>
                          <a:pt x="326" y="440"/>
                        </a:lnTo>
                        <a:lnTo>
                          <a:pt x="326" y="442"/>
                        </a:lnTo>
                        <a:lnTo>
                          <a:pt x="330" y="442"/>
                        </a:lnTo>
                        <a:lnTo>
                          <a:pt x="332" y="438"/>
                        </a:lnTo>
                        <a:lnTo>
                          <a:pt x="332" y="436"/>
                        </a:lnTo>
                        <a:lnTo>
                          <a:pt x="338" y="436"/>
                        </a:lnTo>
                        <a:lnTo>
                          <a:pt x="340" y="434"/>
                        </a:lnTo>
                        <a:lnTo>
                          <a:pt x="340" y="436"/>
                        </a:lnTo>
                        <a:lnTo>
                          <a:pt x="342" y="436"/>
                        </a:lnTo>
                        <a:lnTo>
                          <a:pt x="346" y="438"/>
                        </a:lnTo>
                        <a:lnTo>
                          <a:pt x="350" y="438"/>
                        </a:lnTo>
                        <a:lnTo>
                          <a:pt x="350" y="440"/>
                        </a:lnTo>
                        <a:lnTo>
                          <a:pt x="354" y="438"/>
                        </a:lnTo>
                        <a:lnTo>
                          <a:pt x="356" y="440"/>
                        </a:lnTo>
                        <a:lnTo>
                          <a:pt x="358" y="438"/>
                        </a:lnTo>
                        <a:lnTo>
                          <a:pt x="362" y="438"/>
                        </a:lnTo>
                        <a:lnTo>
                          <a:pt x="364" y="442"/>
                        </a:lnTo>
                        <a:lnTo>
                          <a:pt x="368" y="442"/>
                        </a:lnTo>
                        <a:lnTo>
                          <a:pt x="372" y="442"/>
                        </a:lnTo>
                        <a:lnTo>
                          <a:pt x="374" y="440"/>
                        </a:lnTo>
                        <a:lnTo>
                          <a:pt x="378" y="442"/>
                        </a:lnTo>
                        <a:lnTo>
                          <a:pt x="380" y="442"/>
                        </a:lnTo>
                        <a:lnTo>
                          <a:pt x="386" y="446"/>
                        </a:lnTo>
                        <a:lnTo>
                          <a:pt x="386" y="442"/>
                        </a:lnTo>
                        <a:lnTo>
                          <a:pt x="384" y="438"/>
                        </a:lnTo>
                        <a:lnTo>
                          <a:pt x="386" y="436"/>
                        </a:lnTo>
                        <a:lnTo>
                          <a:pt x="388" y="436"/>
                        </a:lnTo>
                        <a:lnTo>
                          <a:pt x="388" y="434"/>
                        </a:lnTo>
                        <a:lnTo>
                          <a:pt x="388" y="432"/>
                        </a:lnTo>
                        <a:lnTo>
                          <a:pt x="388" y="428"/>
                        </a:lnTo>
                        <a:lnTo>
                          <a:pt x="390" y="428"/>
                        </a:lnTo>
                        <a:lnTo>
                          <a:pt x="392" y="432"/>
                        </a:lnTo>
                        <a:lnTo>
                          <a:pt x="394" y="426"/>
                        </a:lnTo>
                        <a:lnTo>
                          <a:pt x="396" y="428"/>
                        </a:lnTo>
                        <a:lnTo>
                          <a:pt x="396" y="432"/>
                        </a:lnTo>
                        <a:lnTo>
                          <a:pt x="400" y="434"/>
                        </a:lnTo>
                        <a:lnTo>
                          <a:pt x="400" y="438"/>
                        </a:lnTo>
                        <a:lnTo>
                          <a:pt x="402" y="438"/>
                        </a:lnTo>
                        <a:lnTo>
                          <a:pt x="402" y="440"/>
                        </a:lnTo>
                        <a:lnTo>
                          <a:pt x="402" y="442"/>
                        </a:lnTo>
                        <a:lnTo>
                          <a:pt x="404" y="446"/>
                        </a:lnTo>
                        <a:lnTo>
                          <a:pt x="404" y="448"/>
                        </a:lnTo>
                        <a:lnTo>
                          <a:pt x="406" y="448"/>
                        </a:lnTo>
                        <a:lnTo>
                          <a:pt x="406" y="450"/>
                        </a:lnTo>
                        <a:lnTo>
                          <a:pt x="408" y="452"/>
                        </a:lnTo>
                        <a:lnTo>
                          <a:pt x="410" y="454"/>
                        </a:lnTo>
                        <a:lnTo>
                          <a:pt x="404" y="496"/>
                        </a:lnTo>
                        <a:lnTo>
                          <a:pt x="396" y="534"/>
                        </a:lnTo>
                        <a:lnTo>
                          <a:pt x="394" y="556"/>
                        </a:lnTo>
                        <a:lnTo>
                          <a:pt x="390" y="578"/>
                        </a:lnTo>
                        <a:lnTo>
                          <a:pt x="384" y="622"/>
                        </a:lnTo>
                        <a:lnTo>
                          <a:pt x="376" y="666"/>
                        </a:lnTo>
                        <a:lnTo>
                          <a:pt x="348" y="662"/>
                        </a:lnTo>
                        <a:lnTo>
                          <a:pt x="310" y="654"/>
                        </a:lnTo>
                        <a:lnTo>
                          <a:pt x="308" y="654"/>
                        </a:lnTo>
                        <a:lnTo>
                          <a:pt x="254" y="644"/>
                        </a:lnTo>
                        <a:lnTo>
                          <a:pt x="188" y="632"/>
                        </a:lnTo>
                        <a:lnTo>
                          <a:pt x="174" y="630"/>
                        </a:lnTo>
                        <a:lnTo>
                          <a:pt x="126" y="620"/>
                        </a:lnTo>
                        <a:lnTo>
                          <a:pt x="68" y="608"/>
                        </a:lnTo>
                        <a:lnTo>
                          <a:pt x="2" y="592"/>
                        </a:lnTo>
                        <a:lnTo>
                          <a:pt x="0" y="592"/>
                        </a:lnTo>
                        <a:lnTo>
                          <a:pt x="32" y="45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54" name="Freeform 28">
                    <a:extLst>
                      <a:ext uri="{FF2B5EF4-FFF2-40B4-BE49-F238E27FC236}">
                        <a16:creationId xmlns:a16="http://schemas.microsoft.com/office/drawing/2014/main" id="{C7EB47A0-2481-43E0-A2B4-06CBEB6C0C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79581" y="2425028"/>
                    <a:ext cx="653654" cy="1039416"/>
                  </a:xfrm>
                  <a:custGeom>
                    <a:avLst/>
                    <a:gdLst>
                      <a:gd name="T0" fmla="*/ 2147483647 w 410"/>
                      <a:gd name="T1" fmla="*/ 2147483647 h 666"/>
                      <a:gd name="T2" fmla="*/ 2147483647 w 410"/>
                      <a:gd name="T3" fmla="*/ 2147483647 h 666"/>
                      <a:gd name="T4" fmla="*/ 2147483647 w 410"/>
                      <a:gd name="T5" fmla="*/ 2147483647 h 666"/>
                      <a:gd name="T6" fmla="*/ 2147483647 w 410"/>
                      <a:gd name="T7" fmla="*/ 2147483647 h 666"/>
                      <a:gd name="T8" fmla="*/ 2147483647 w 410"/>
                      <a:gd name="T9" fmla="*/ 2147483647 h 666"/>
                      <a:gd name="T10" fmla="*/ 2147483647 w 410"/>
                      <a:gd name="T11" fmla="*/ 2147483647 h 666"/>
                      <a:gd name="T12" fmla="*/ 2147483647 w 410"/>
                      <a:gd name="T13" fmla="*/ 2147483647 h 666"/>
                      <a:gd name="T14" fmla="*/ 2147483647 w 410"/>
                      <a:gd name="T15" fmla="*/ 2147483647 h 666"/>
                      <a:gd name="T16" fmla="*/ 2147483647 w 410"/>
                      <a:gd name="T17" fmla="*/ 2147483647 h 666"/>
                      <a:gd name="T18" fmla="*/ 2147483647 w 410"/>
                      <a:gd name="T19" fmla="*/ 2147483647 h 666"/>
                      <a:gd name="T20" fmla="*/ 2147483647 w 410"/>
                      <a:gd name="T21" fmla="*/ 2147483647 h 666"/>
                      <a:gd name="T22" fmla="*/ 2147483647 w 410"/>
                      <a:gd name="T23" fmla="*/ 2147483647 h 666"/>
                      <a:gd name="T24" fmla="*/ 2147483647 w 410"/>
                      <a:gd name="T25" fmla="*/ 2147483647 h 666"/>
                      <a:gd name="T26" fmla="*/ 2147483647 w 410"/>
                      <a:gd name="T27" fmla="*/ 2147483647 h 666"/>
                      <a:gd name="T28" fmla="*/ 2147483647 w 410"/>
                      <a:gd name="T29" fmla="*/ 2147483647 h 666"/>
                      <a:gd name="T30" fmla="*/ 2147483647 w 410"/>
                      <a:gd name="T31" fmla="*/ 2147483647 h 666"/>
                      <a:gd name="T32" fmla="*/ 2147483647 w 410"/>
                      <a:gd name="T33" fmla="*/ 2147483647 h 666"/>
                      <a:gd name="T34" fmla="*/ 2147483647 w 410"/>
                      <a:gd name="T35" fmla="*/ 2147483647 h 666"/>
                      <a:gd name="T36" fmla="*/ 2147483647 w 410"/>
                      <a:gd name="T37" fmla="*/ 2147483647 h 666"/>
                      <a:gd name="T38" fmla="*/ 2147483647 w 410"/>
                      <a:gd name="T39" fmla="*/ 2147483647 h 666"/>
                      <a:gd name="T40" fmla="*/ 2147483647 w 410"/>
                      <a:gd name="T41" fmla="*/ 2147483647 h 666"/>
                      <a:gd name="T42" fmla="*/ 2147483647 w 410"/>
                      <a:gd name="T43" fmla="*/ 2147483647 h 666"/>
                      <a:gd name="T44" fmla="*/ 2147483647 w 410"/>
                      <a:gd name="T45" fmla="*/ 2147483647 h 666"/>
                      <a:gd name="T46" fmla="*/ 2147483647 w 410"/>
                      <a:gd name="T47" fmla="*/ 2147483647 h 666"/>
                      <a:gd name="T48" fmla="*/ 2147483647 w 410"/>
                      <a:gd name="T49" fmla="*/ 2147483647 h 666"/>
                      <a:gd name="T50" fmla="*/ 2147483647 w 410"/>
                      <a:gd name="T51" fmla="*/ 2147483647 h 666"/>
                      <a:gd name="T52" fmla="*/ 2147483647 w 410"/>
                      <a:gd name="T53" fmla="*/ 2147483647 h 666"/>
                      <a:gd name="T54" fmla="*/ 2147483647 w 410"/>
                      <a:gd name="T55" fmla="*/ 2147483647 h 666"/>
                      <a:gd name="T56" fmla="*/ 2147483647 w 410"/>
                      <a:gd name="T57" fmla="*/ 2147483647 h 666"/>
                      <a:gd name="T58" fmla="*/ 2147483647 w 410"/>
                      <a:gd name="T59" fmla="*/ 2147483647 h 666"/>
                      <a:gd name="T60" fmla="*/ 2147483647 w 410"/>
                      <a:gd name="T61" fmla="*/ 2147483647 h 666"/>
                      <a:gd name="T62" fmla="*/ 2147483647 w 410"/>
                      <a:gd name="T63" fmla="*/ 2147483647 h 666"/>
                      <a:gd name="T64" fmla="*/ 2147483647 w 410"/>
                      <a:gd name="T65" fmla="*/ 2147483647 h 666"/>
                      <a:gd name="T66" fmla="*/ 2147483647 w 410"/>
                      <a:gd name="T67" fmla="*/ 2147483647 h 666"/>
                      <a:gd name="T68" fmla="*/ 2147483647 w 410"/>
                      <a:gd name="T69" fmla="*/ 2147483647 h 666"/>
                      <a:gd name="T70" fmla="*/ 2147483647 w 410"/>
                      <a:gd name="T71" fmla="*/ 2147483647 h 666"/>
                      <a:gd name="T72" fmla="*/ 2147483647 w 410"/>
                      <a:gd name="T73" fmla="*/ 2147483647 h 666"/>
                      <a:gd name="T74" fmla="*/ 2147483647 w 410"/>
                      <a:gd name="T75" fmla="*/ 2147483647 h 666"/>
                      <a:gd name="T76" fmla="*/ 2147483647 w 410"/>
                      <a:gd name="T77" fmla="*/ 2147483647 h 666"/>
                      <a:gd name="T78" fmla="*/ 2147483647 w 410"/>
                      <a:gd name="T79" fmla="*/ 2147483647 h 666"/>
                      <a:gd name="T80" fmla="*/ 2147483647 w 410"/>
                      <a:gd name="T81" fmla="*/ 2147483647 h 666"/>
                      <a:gd name="T82" fmla="*/ 2147483647 w 410"/>
                      <a:gd name="T83" fmla="*/ 2147483647 h 666"/>
                      <a:gd name="T84" fmla="*/ 2147483647 w 410"/>
                      <a:gd name="T85" fmla="*/ 2147483647 h 666"/>
                      <a:gd name="T86" fmla="*/ 2147483647 w 410"/>
                      <a:gd name="T87" fmla="*/ 2147483647 h 666"/>
                      <a:gd name="T88" fmla="*/ 2147483647 w 410"/>
                      <a:gd name="T89" fmla="*/ 2147483647 h 666"/>
                      <a:gd name="T90" fmla="*/ 2147483647 w 410"/>
                      <a:gd name="T91" fmla="*/ 2147483647 h 666"/>
                      <a:gd name="T92" fmla="*/ 2147483647 w 410"/>
                      <a:gd name="T93" fmla="*/ 2147483647 h 666"/>
                      <a:gd name="T94" fmla="*/ 2147483647 w 410"/>
                      <a:gd name="T95" fmla="*/ 2147483647 h 666"/>
                      <a:gd name="T96" fmla="*/ 2147483647 w 410"/>
                      <a:gd name="T97" fmla="*/ 2147483647 h 666"/>
                      <a:gd name="T98" fmla="*/ 2147483647 w 410"/>
                      <a:gd name="T99" fmla="*/ 2147483647 h 666"/>
                      <a:gd name="T100" fmla="*/ 2147483647 w 410"/>
                      <a:gd name="T101" fmla="*/ 2147483647 h 666"/>
                      <a:gd name="T102" fmla="*/ 2147483647 w 410"/>
                      <a:gd name="T103" fmla="*/ 2147483647 h 666"/>
                      <a:gd name="T104" fmla="*/ 2147483647 w 410"/>
                      <a:gd name="T105" fmla="*/ 2147483647 h 666"/>
                      <a:gd name="T106" fmla="*/ 2147483647 w 410"/>
                      <a:gd name="T107" fmla="*/ 2147483647 h 66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410"/>
                      <a:gd name="T163" fmla="*/ 0 h 666"/>
                      <a:gd name="T164" fmla="*/ 410 w 410"/>
                      <a:gd name="T165" fmla="*/ 666 h 66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410" h="666">
                        <a:moveTo>
                          <a:pt x="32" y="450"/>
                        </a:moveTo>
                        <a:lnTo>
                          <a:pt x="32" y="446"/>
                        </a:lnTo>
                        <a:lnTo>
                          <a:pt x="32" y="440"/>
                        </a:lnTo>
                        <a:lnTo>
                          <a:pt x="36" y="438"/>
                        </a:lnTo>
                        <a:lnTo>
                          <a:pt x="36" y="436"/>
                        </a:lnTo>
                        <a:lnTo>
                          <a:pt x="38" y="436"/>
                        </a:lnTo>
                        <a:lnTo>
                          <a:pt x="40" y="436"/>
                        </a:lnTo>
                        <a:lnTo>
                          <a:pt x="40" y="432"/>
                        </a:lnTo>
                        <a:lnTo>
                          <a:pt x="42" y="426"/>
                        </a:lnTo>
                        <a:lnTo>
                          <a:pt x="44" y="424"/>
                        </a:lnTo>
                        <a:lnTo>
                          <a:pt x="42" y="418"/>
                        </a:lnTo>
                        <a:lnTo>
                          <a:pt x="44" y="418"/>
                        </a:lnTo>
                        <a:lnTo>
                          <a:pt x="50" y="412"/>
                        </a:lnTo>
                        <a:lnTo>
                          <a:pt x="50" y="410"/>
                        </a:lnTo>
                        <a:lnTo>
                          <a:pt x="44" y="408"/>
                        </a:lnTo>
                        <a:lnTo>
                          <a:pt x="46" y="406"/>
                        </a:lnTo>
                        <a:lnTo>
                          <a:pt x="44" y="404"/>
                        </a:lnTo>
                        <a:lnTo>
                          <a:pt x="42" y="402"/>
                        </a:lnTo>
                        <a:lnTo>
                          <a:pt x="42" y="404"/>
                        </a:lnTo>
                        <a:lnTo>
                          <a:pt x="40" y="402"/>
                        </a:lnTo>
                        <a:lnTo>
                          <a:pt x="40" y="400"/>
                        </a:lnTo>
                        <a:lnTo>
                          <a:pt x="38" y="400"/>
                        </a:lnTo>
                        <a:lnTo>
                          <a:pt x="36" y="402"/>
                        </a:lnTo>
                        <a:lnTo>
                          <a:pt x="36" y="400"/>
                        </a:lnTo>
                        <a:lnTo>
                          <a:pt x="32" y="396"/>
                        </a:lnTo>
                        <a:lnTo>
                          <a:pt x="32" y="394"/>
                        </a:lnTo>
                        <a:lnTo>
                          <a:pt x="36" y="392"/>
                        </a:lnTo>
                        <a:lnTo>
                          <a:pt x="32" y="388"/>
                        </a:lnTo>
                        <a:lnTo>
                          <a:pt x="36" y="386"/>
                        </a:lnTo>
                        <a:lnTo>
                          <a:pt x="36" y="380"/>
                        </a:lnTo>
                        <a:lnTo>
                          <a:pt x="38" y="380"/>
                        </a:lnTo>
                        <a:lnTo>
                          <a:pt x="38" y="378"/>
                        </a:lnTo>
                        <a:lnTo>
                          <a:pt x="42" y="376"/>
                        </a:lnTo>
                        <a:lnTo>
                          <a:pt x="42" y="374"/>
                        </a:lnTo>
                        <a:lnTo>
                          <a:pt x="50" y="364"/>
                        </a:lnTo>
                        <a:lnTo>
                          <a:pt x="52" y="360"/>
                        </a:lnTo>
                        <a:lnTo>
                          <a:pt x="58" y="360"/>
                        </a:lnTo>
                        <a:lnTo>
                          <a:pt x="60" y="356"/>
                        </a:lnTo>
                        <a:lnTo>
                          <a:pt x="62" y="352"/>
                        </a:lnTo>
                        <a:lnTo>
                          <a:pt x="66" y="352"/>
                        </a:lnTo>
                        <a:lnTo>
                          <a:pt x="68" y="348"/>
                        </a:lnTo>
                        <a:lnTo>
                          <a:pt x="68" y="346"/>
                        </a:lnTo>
                        <a:lnTo>
                          <a:pt x="68" y="344"/>
                        </a:lnTo>
                        <a:lnTo>
                          <a:pt x="68" y="342"/>
                        </a:lnTo>
                        <a:lnTo>
                          <a:pt x="68" y="340"/>
                        </a:lnTo>
                        <a:lnTo>
                          <a:pt x="72" y="336"/>
                        </a:lnTo>
                        <a:lnTo>
                          <a:pt x="74" y="334"/>
                        </a:lnTo>
                        <a:lnTo>
                          <a:pt x="76" y="332"/>
                        </a:lnTo>
                        <a:lnTo>
                          <a:pt x="84" y="320"/>
                        </a:lnTo>
                        <a:lnTo>
                          <a:pt x="86" y="316"/>
                        </a:lnTo>
                        <a:lnTo>
                          <a:pt x="92" y="306"/>
                        </a:lnTo>
                        <a:lnTo>
                          <a:pt x="96" y="304"/>
                        </a:lnTo>
                        <a:lnTo>
                          <a:pt x="100" y="298"/>
                        </a:lnTo>
                        <a:lnTo>
                          <a:pt x="102" y="296"/>
                        </a:lnTo>
                        <a:lnTo>
                          <a:pt x="100" y="288"/>
                        </a:lnTo>
                        <a:lnTo>
                          <a:pt x="100" y="286"/>
                        </a:lnTo>
                        <a:lnTo>
                          <a:pt x="100" y="282"/>
                        </a:lnTo>
                        <a:lnTo>
                          <a:pt x="96" y="276"/>
                        </a:lnTo>
                        <a:lnTo>
                          <a:pt x="92" y="274"/>
                        </a:lnTo>
                        <a:lnTo>
                          <a:pt x="88" y="272"/>
                        </a:lnTo>
                        <a:lnTo>
                          <a:pt x="88" y="270"/>
                        </a:lnTo>
                        <a:lnTo>
                          <a:pt x="86" y="266"/>
                        </a:lnTo>
                        <a:lnTo>
                          <a:pt x="84" y="258"/>
                        </a:lnTo>
                        <a:lnTo>
                          <a:pt x="84" y="256"/>
                        </a:lnTo>
                        <a:lnTo>
                          <a:pt x="82" y="250"/>
                        </a:lnTo>
                        <a:lnTo>
                          <a:pt x="82" y="246"/>
                        </a:lnTo>
                        <a:lnTo>
                          <a:pt x="86" y="242"/>
                        </a:lnTo>
                        <a:lnTo>
                          <a:pt x="84" y="238"/>
                        </a:lnTo>
                        <a:lnTo>
                          <a:pt x="84" y="234"/>
                        </a:lnTo>
                        <a:lnTo>
                          <a:pt x="84" y="228"/>
                        </a:lnTo>
                        <a:lnTo>
                          <a:pt x="84" y="226"/>
                        </a:lnTo>
                        <a:lnTo>
                          <a:pt x="82" y="224"/>
                        </a:lnTo>
                        <a:lnTo>
                          <a:pt x="84" y="222"/>
                        </a:lnTo>
                        <a:lnTo>
                          <a:pt x="84" y="216"/>
                        </a:lnTo>
                        <a:lnTo>
                          <a:pt x="86" y="208"/>
                        </a:lnTo>
                        <a:lnTo>
                          <a:pt x="98" y="160"/>
                        </a:lnTo>
                        <a:lnTo>
                          <a:pt x="100" y="148"/>
                        </a:lnTo>
                        <a:lnTo>
                          <a:pt x="102" y="138"/>
                        </a:lnTo>
                        <a:lnTo>
                          <a:pt x="114" y="88"/>
                        </a:lnTo>
                        <a:lnTo>
                          <a:pt x="116" y="82"/>
                        </a:lnTo>
                        <a:lnTo>
                          <a:pt x="130" y="14"/>
                        </a:lnTo>
                        <a:lnTo>
                          <a:pt x="134" y="0"/>
                        </a:lnTo>
                        <a:lnTo>
                          <a:pt x="188" y="12"/>
                        </a:lnTo>
                        <a:lnTo>
                          <a:pt x="180" y="56"/>
                        </a:lnTo>
                        <a:lnTo>
                          <a:pt x="174" y="78"/>
                        </a:lnTo>
                        <a:lnTo>
                          <a:pt x="172" y="100"/>
                        </a:lnTo>
                        <a:lnTo>
                          <a:pt x="172" y="102"/>
                        </a:lnTo>
                        <a:lnTo>
                          <a:pt x="174" y="104"/>
                        </a:lnTo>
                        <a:lnTo>
                          <a:pt x="176" y="112"/>
                        </a:lnTo>
                        <a:lnTo>
                          <a:pt x="176" y="114"/>
                        </a:lnTo>
                        <a:lnTo>
                          <a:pt x="178" y="114"/>
                        </a:lnTo>
                        <a:lnTo>
                          <a:pt x="178" y="116"/>
                        </a:lnTo>
                        <a:lnTo>
                          <a:pt x="178" y="120"/>
                        </a:lnTo>
                        <a:lnTo>
                          <a:pt x="180" y="122"/>
                        </a:lnTo>
                        <a:lnTo>
                          <a:pt x="180" y="124"/>
                        </a:lnTo>
                        <a:lnTo>
                          <a:pt x="182" y="128"/>
                        </a:lnTo>
                        <a:lnTo>
                          <a:pt x="182" y="132"/>
                        </a:lnTo>
                        <a:lnTo>
                          <a:pt x="184" y="134"/>
                        </a:lnTo>
                        <a:lnTo>
                          <a:pt x="184" y="136"/>
                        </a:lnTo>
                        <a:lnTo>
                          <a:pt x="180" y="140"/>
                        </a:lnTo>
                        <a:lnTo>
                          <a:pt x="182" y="144"/>
                        </a:lnTo>
                        <a:lnTo>
                          <a:pt x="182" y="146"/>
                        </a:lnTo>
                        <a:lnTo>
                          <a:pt x="184" y="148"/>
                        </a:lnTo>
                        <a:lnTo>
                          <a:pt x="182" y="150"/>
                        </a:lnTo>
                        <a:lnTo>
                          <a:pt x="178" y="148"/>
                        </a:lnTo>
                        <a:lnTo>
                          <a:pt x="178" y="150"/>
                        </a:lnTo>
                        <a:lnTo>
                          <a:pt x="182" y="152"/>
                        </a:lnTo>
                        <a:lnTo>
                          <a:pt x="182" y="154"/>
                        </a:lnTo>
                        <a:lnTo>
                          <a:pt x="184" y="158"/>
                        </a:lnTo>
                        <a:lnTo>
                          <a:pt x="188" y="160"/>
                        </a:lnTo>
                        <a:lnTo>
                          <a:pt x="190" y="164"/>
                        </a:lnTo>
                        <a:lnTo>
                          <a:pt x="190" y="166"/>
                        </a:lnTo>
                        <a:lnTo>
                          <a:pt x="194" y="166"/>
                        </a:lnTo>
                        <a:lnTo>
                          <a:pt x="194" y="168"/>
                        </a:lnTo>
                        <a:lnTo>
                          <a:pt x="198" y="168"/>
                        </a:lnTo>
                        <a:lnTo>
                          <a:pt x="198" y="170"/>
                        </a:lnTo>
                        <a:lnTo>
                          <a:pt x="198" y="176"/>
                        </a:lnTo>
                        <a:lnTo>
                          <a:pt x="206" y="182"/>
                        </a:lnTo>
                        <a:lnTo>
                          <a:pt x="206" y="184"/>
                        </a:lnTo>
                        <a:lnTo>
                          <a:pt x="208" y="188"/>
                        </a:lnTo>
                        <a:lnTo>
                          <a:pt x="210" y="192"/>
                        </a:lnTo>
                        <a:lnTo>
                          <a:pt x="210" y="196"/>
                        </a:lnTo>
                        <a:lnTo>
                          <a:pt x="210" y="198"/>
                        </a:lnTo>
                        <a:lnTo>
                          <a:pt x="212" y="198"/>
                        </a:lnTo>
                        <a:lnTo>
                          <a:pt x="214" y="200"/>
                        </a:lnTo>
                        <a:lnTo>
                          <a:pt x="218" y="204"/>
                        </a:lnTo>
                        <a:lnTo>
                          <a:pt x="214" y="206"/>
                        </a:lnTo>
                        <a:lnTo>
                          <a:pt x="214" y="208"/>
                        </a:lnTo>
                        <a:lnTo>
                          <a:pt x="214" y="212"/>
                        </a:lnTo>
                        <a:lnTo>
                          <a:pt x="218" y="214"/>
                        </a:lnTo>
                        <a:lnTo>
                          <a:pt x="220" y="216"/>
                        </a:lnTo>
                        <a:lnTo>
                          <a:pt x="222" y="216"/>
                        </a:lnTo>
                        <a:lnTo>
                          <a:pt x="222" y="220"/>
                        </a:lnTo>
                        <a:lnTo>
                          <a:pt x="222" y="224"/>
                        </a:lnTo>
                        <a:lnTo>
                          <a:pt x="224" y="224"/>
                        </a:lnTo>
                        <a:lnTo>
                          <a:pt x="226" y="222"/>
                        </a:lnTo>
                        <a:lnTo>
                          <a:pt x="228" y="222"/>
                        </a:lnTo>
                        <a:lnTo>
                          <a:pt x="232" y="226"/>
                        </a:lnTo>
                        <a:lnTo>
                          <a:pt x="228" y="226"/>
                        </a:lnTo>
                        <a:lnTo>
                          <a:pt x="228" y="228"/>
                        </a:lnTo>
                        <a:lnTo>
                          <a:pt x="232" y="230"/>
                        </a:lnTo>
                        <a:lnTo>
                          <a:pt x="236" y="230"/>
                        </a:lnTo>
                        <a:lnTo>
                          <a:pt x="238" y="234"/>
                        </a:lnTo>
                        <a:lnTo>
                          <a:pt x="240" y="230"/>
                        </a:lnTo>
                        <a:lnTo>
                          <a:pt x="244" y="230"/>
                        </a:lnTo>
                        <a:lnTo>
                          <a:pt x="248" y="234"/>
                        </a:lnTo>
                        <a:lnTo>
                          <a:pt x="248" y="236"/>
                        </a:lnTo>
                        <a:lnTo>
                          <a:pt x="244" y="238"/>
                        </a:lnTo>
                        <a:lnTo>
                          <a:pt x="242" y="244"/>
                        </a:lnTo>
                        <a:lnTo>
                          <a:pt x="240" y="244"/>
                        </a:lnTo>
                        <a:lnTo>
                          <a:pt x="240" y="252"/>
                        </a:lnTo>
                        <a:lnTo>
                          <a:pt x="238" y="254"/>
                        </a:lnTo>
                        <a:lnTo>
                          <a:pt x="236" y="264"/>
                        </a:lnTo>
                        <a:lnTo>
                          <a:pt x="232" y="266"/>
                        </a:lnTo>
                        <a:lnTo>
                          <a:pt x="234" y="268"/>
                        </a:lnTo>
                        <a:lnTo>
                          <a:pt x="234" y="272"/>
                        </a:lnTo>
                        <a:lnTo>
                          <a:pt x="232" y="272"/>
                        </a:lnTo>
                        <a:lnTo>
                          <a:pt x="228" y="272"/>
                        </a:lnTo>
                        <a:lnTo>
                          <a:pt x="226" y="274"/>
                        </a:lnTo>
                        <a:lnTo>
                          <a:pt x="228" y="276"/>
                        </a:lnTo>
                        <a:lnTo>
                          <a:pt x="232" y="280"/>
                        </a:lnTo>
                        <a:lnTo>
                          <a:pt x="228" y="282"/>
                        </a:lnTo>
                        <a:lnTo>
                          <a:pt x="226" y="284"/>
                        </a:lnTo>
                        <a:lnTo>
                          <a:pt x="228" y="286"/>
                        </a:lnTo>
                        <a:lnTo>
                          <a:pt x="226" y="286"/>
                        </a:lnTo>
                        <a:lnTo>
                          <a:pt x="232" y="288"/>
                        </a:lnTo>
                        <a:lnTo>
                          <a:pt x="232" y="290"/>
                        </a:lnTo>
                        <a:lnTo>
                          <a:pt x="228" y="294"/>
                        </a:lnTo>
                        <a:lnTo>
                          <a:pt x="228" y="296"/>
                        </a:lnTo>
                        <a:lnTo>
                          <a:pt x="232" y="298"/>
                        </a:lnTo>
                        <a:lnTo>
                          <a:pt x="228" y="300"/>
                        </a:lnTo>
                        <a:lnTo>
                          <a:pt x="226" y="300"/>
                        </a:lnTo>
                        <a:lnTo>
                          <a:pt x="224" y="300"/>
                        </a:lnTo>
                        <a:lnTo>
                          <a:pt x="222" y="302"/>
                        </a:lnTo>
                        <a:lnTo>
                          <a:pt x="218" y="304"/>
                        </a:lnTo>
                        <a:lnTo>
                          <a:pt x="220" y="306"/>
                        </a:lnTo>
                        <a:lnTo>
                          <a:pt x="220" y="310"/>
                        </a:lnTo>
                        <a:lnTo>
                          <a:pt x="222" y="312"/>
                        </a:lnTo>
                        <a:lnTo>
                          <a:pt x="220" y="314"/>
                        </a:lnTo>
                        <a:lnTo>
                          <a:pt x="220" y="316"/>
                        </a:lnTo>
                        <a:lnTo>
                          <a:pt x="214" y="318"/>
                        </a:lnTo>
                        <a:lnTo>
                          <a:pt x="218" y="320"/>
                        </a:lnTo>
                        <a:lnTo>
                          <a:pt x="214" y="322"/>
                        </a:lnTo>
                        <a:lnTo>
                          <a:pt x="218" y="322"/>
                        </a:lnTo>
                        <a:lnTo>
                          <a:pt x="220" y="326"/>
                        </a:lnTo>
                        <a:lnTo>
                          <a:pt x="222" y="326"/>
                        </a:lnTo>
                        <a:lnTo>
                          <a:pt x="222" y="328"/>
                        </a:lnTo>
                        <a:lnTo>
                          <a:pt x="222" y="330"/>
                        </a:lnTo>
                        <a:lnTo>
                          <a:pt x="224" y="332"/>
                        </a:lnTo>
                        <a:lnTo>
                          <a:pt x="226" y="334"/>
                        </a:lnTo>
                        <a:lnTo>
                          <a:pt x="232" y="332"/>
                        </a:lnTo>
                        <a:lnTo>
                          <a:pt x="234" y="332"/>
                        </a:lnTo>
                        <a:lnTo>
                          <a:pt x="234" y="328"/>
                        </a:lnTo>
                        <a:lnTo>
                          <a:pt x="236" y="330"/>
                        </a:lnTo>
                        <a:lnTo>
                          <a:pt x="238" y="330"/>
                        </a:lnTo>
                        <a:lnTo>
                          <a:pt x="240" y="328"/>
                        </a:lnTo>
                        <a:lnTo>
                          <a:pt x="242" y="328"/>
                        </a:lnTo>
                        <a:lnTo>
                          <a:pt x="244" y="326"/>
                        </a:lnTo>
                        <a:lnTo>
                          <a:pt x="248" y="322"/>
                        </a:lnTo>
                        <a:lnTo>
                          <a:pt x="250" y="322"/>
                        </a:lnTo>
                        <a:lnTo>
                          <a:pt x="250" y="320"/>
                        </a:lnTo>
                        <a:lnTo>
                          <a:pt x="250" y="318"/>
                        </a:lnTo>
                        <a:lnTo>
                          <a:pt x="252" y="318"/>
                        </a:lnTo>
                        <a:lnTo>
                          <a:pt x="252" y="320"/>
                        </a:lnTo>
                        <a:lnTo>
                          <a:pt x="254" y="320"/>
                        </a:lnTo>
                        <a:lnTo>
                          <a:pt x="254" y="322"/>
                        </a:lnTo>
                        <a:lnTo>
                          <a:pt x="256" y="322"/>
                        </a:lnTo>
                        <a:lnTo>
                          <a:pt x="256" y="326"/>
                        </a:lnTo>
                        <a:lnTo>
                          <a:pt x="258" y="328"/>
                        </a:lnTo>
                        <a:lnTo>
                          <a:pt x="262" y="328"/>
                        </a:lnTo>
                        <a:lnTo>
                          <a:pt x="262" y="330"/>
                        </a:lnTo>
                        <a:lnTo>
                          <a:pt x="258" y="334"/>
                        </a:lnTo>
                        <a:lnTo>
                          <a:pt x="262" y="334"/>
                        </a:lnTo>
                        <a:lnTo>
                          <a:pt x="262" y="336"/>
                        </a:lnTo>
                        <a:lnTo>
                          <a:pt x="262" y="340"/>
                        </a:lnTo>
                        <a:lnTo>
                          <a:pt x="258" y="342"/>
                        </a:lnTo>
                        <a:lnTo>
                          <a:pt x="258" y="344"/>
                        </a:lnTo>
                        <a:lnTo>
                          <a:pt x="262" y="348"/>
                        </a:lnTo>
                        <a:lnTo>
                          <a:pt x="262" y="352"/>
                        </a:lnTo>
                        <a:lnTo>
                          <a:pt x="264" y="358"/>
                        </a:lnTo>
                        <a:lnTo>
                          <a:pt x="264" y="364"/>
                        </a:lnTo>
                        <a:lnTo>
                          <a:pt x="266" y="366"/>
                        </a:lnTo>
                        <a:lnTo>
                          <a:pt x="266" y="370"/>
                        </a:lnTo>
                        <a:lnTo>
                          <a:pt x="268" y="372"/>
                        </a:lnTo>
                        <a:lnTo>
                          <a:pt x="268" y="374"/>
                        </a:lnTo>
                        <a:lnTo>
                          <a:pt x="270" y="374"/>
                        </a:lnTo>
                        <a:lnTo>
                          <a:pt x="270" y="376"/>
                        </a:lnTo>
                        <a:lnTo>
                          <a:pt x="270" y="378"/>
                        </a:lnTo>
                        <a:lnTo>
                          <a:pt x="272" y="380"/>
                        </a:lnTo>
                        <a:lnTo>
                          <a:pt x="272" y="382"/>
                        </a:lnTo>
                        <a:lnTo>
                          <a:pt x="272" y="388"/>
                        </a:lnTo>
                        <a:lnTo>
                          <a:pt x="270" y="388"/>
                        </a:lnTo>
                        <a:lnTo>
                          <a:pt x="268" y="390"/>
                        </a:lnTo>
                        <a:lnTo>
                          <a:pt x="270" y="396"/>
                        </a:lnTo>
                        <a:lnTo>
                          <a:pt x="272" y="400"/>
                        </a:lnTo>
                        <a:lnTo>
                          <a:pt x="274" y="402"/>
                        </a:lnTo>
                        <a:lnTo>
                          <a:pt x="274" y="404"/>
                        </a:lnTo>
                        <a:lnTo>
                          <a:pt x="278" y="404"/>
                        </a:lnTo>
                        <a:lnTo>
                          <a:pt x="282" y="402"/>
                        </a:lnTo>
                        <a:lnTo>
                          <a:pt x="288" y="408"/>
                        </a:lnTo>
                        <a:lnTo>
                          <a:pt x="288" y="410"/>
                        </a:lnTo>
                        <a:lnTo>
                          <a:pt x="288" y="412"/>
                        </a:lnTo>
                        <a:lnTo>
                          <a:pt x="290" y="416"/>
                        </a:lnTo>
                        <a:lnTo>
                          <a:pt x="290" y="420"/>
                        </a:lnTo>
                        <a:lnTo>
                          <a:pt x="288" y="422"/>
                        </a:lnTo>
                        <a:lnTo>
                          <a:pt x="290" y="426"/>
                        </a:lnTo>
                        <a:lnTo>
                          <a:pt x="290" y="428"/>
                        </a:lnTo>
                        <a:lnTo>
                          <a:pt x="290" y="432"/>
                        </a:lnTo>
                        <a:lnTo>
                          <a:pt x="290" y="436"/>
                        </a:lnTo>
                        <a:lnTo>
                          <a:pt x="294" y="440"/>
                        </a:lnTo>
                        <a:lnTo>
                          <a:pt x="298" y="440"/>
                        </a:lnTo>
                        <a:lnTo>
                          <a:pt x="298" y="442"/>
                        </a:lnTo>
                        <a:lnTo>
                          <a:pt x="300" y="446"/>
                        </a:lnTo>
                        <a:lnTo>
                          <a:pt x="302" y="442"/>
                        </a:lnTo>
                        <a:lnTo>
                          <a:pt x="302" y="440"/>
                        </a:lnTo>
                        <a:lnTo>
                          <a:pt x="304" y="436"/>
                        </a:lnTo>
                        <a:lnTo>
                          <a:pt x="308" y="436"/>
                        </a:lnTo>
                        <a:lnTo>
                          <a:pt x="310" y="434"/>
                        </a:lnTo>
                        <a:lnTo>
                          <a:pt x="314" y="436"/>
                        </a:lnTo>
                        <a:lnTo>
                          <a:pt x="318" y="438"/>
                        </a:lnTo>
                        <a:lnTo>
                          <a:pt x="320" y="440"/>
                        </a:lnTo>
                        <a:lnTo>
                          <a:pt x="326" y="440"/>
                        </a:lnTo>
                        <a:lnTo>
                          <a:pt x="326" y="442"/>
                        </a:lnTo>
                        <a:lnTo>
                          <a:pt x="330" y="442"/>
                        </a:lnTo>
                        <a:lnTo>
                          <a:pt x="332" y="438"/>
                        </a:lnTo>
                        <a:lnTo>
                          <a:pt x="332" y="436"/>
                        </a:lnTo>
                        <a:lnTo>
                          <a:pt x="338" y="436"/>
                        </a:lnTo>
                        <a:lnTo>
                          <a:pt x="340" y="434"/>
                        </a:lnTo>
                        <a:lnTo>
                          <a:pt x="340" y="436"/>
                        </a:lnTo>
                        <a:lnTo>
                          <a:pt x="342" y="436"/>
                        </a:lnTo>
                        <a:lnTo>
                          <a:pt x="346" y="438"/>
                        </a:lnTo>
                        <a:lnTo>
                          <a:pt x="350" y="438"/>
                        </a:lnTo>
                        <a:lnTo>
                          <a:pt x="350" y="440"/>
                        </a:lnTo>
                        <a:lnTo>
                          <a:pt x="354" y="438"/>
                        </a:lnTo>
                        <a:lnTo>
                          <a:pt x="356" y="440"/>
                        </a:lnTo>
                        <a:lnTo>
                          <a:pt x="358" y="438"/>
                        </a:lnTo>
                        <a:lnTo>
                          <a:pt x="362" y="438"/>
                        </a:lnTo>
                        <a:lnTo>
                          <a:pt x="364" y="442"/>
                        </a:lnTo>
                        <a:lnTo>
                          <a:pt x="368" y="442"/>
                        </a:lnTo>
                        <a:lnTo>
                          <a:pt x="372" y="442"/>
                        </a:lnTo>
                        <a:lnTo>
                          <a:pt x="374" y="440"/>
                        </a:lnTo>
                        <a:lnTo>
                          <a:pt x="378" y="442"/>
                        </a:lnTo>
                        <a:lnTo>
                          <a:pt x="380" y="442"/>
                        </a:lnTo>
                        <a:lnTo>
                          <a:pt x="386" y="446"/>
                        </a:lnTo>
                        <a:lnTo>
                          <a:pt x="386" y="442"/>
                        </a:lnTo>
                        <a:lnTo>
                          <a:pt x="384" y="438"/>
                        </a:lnTo>
                        <a:lnTo>
                          <a:pt x="386" y="436"/>
                        </a:lnTo>
                        <a:lnTo>
                          <a:pt x="388" y="436"/>
                        </a:lnTo>
                        <a:lnTo>
                          <a:pt x="388" y="434"/>
                        </a:lnTo>
                        <a:lnTo>
                          <a:pt x="388" y="432"/>
                        </a:lnTo>
                        <a:lnTo>
                          <a:pt x="388" y="428"/>
                        </a:lnTo>
                        <a:lnTo>
                          <a:pt x="390" y="428"/>
                        </a:lnTo>
                        <a:lnTo>
                          <a:pt x="392" y="432"/>
                        </a:lnTo>
                        <a:lnTo>
                          <a:pt x="394" y="426"/>
                        </a:lnTo>
                        <a:lnTo>
                          <a:pt x="396" y="428"/>
                        </a:lnTo>
                        <a:lnTo>
                          <a:pt x="396" y="432"/>
                        </a:lnTo>
                        <a:lnTo>
                          <a:pt x="400" y="434"/>
                        </a:lnTo>
                        <a:lnTo>
                          <a:pt x="400" y="438"/>
                        </a:lnTo>
                        <a:lnTo>
                          <a:pt x="402" y="438"/>
                        </a:lnTo>
                        <a:lnTo>
                          <a:pt x="402" y="440"/>
                        </a:lnTo>
                        <a:lnTo>
                          <a:pt x="402" y="442"/>
                        </a:lnTo>
                        <a:lnTo>
                          <a:pt x="404" y="446"/>
                        </a:lnTo>
                        <a:lnTo>
                          <a:pt x="404" y="448"/>
                        </a:lnTo>
                        <a:lnTo>
                          <a:pt x="406" y="448"/>
                        </a:lnTo>
                        <a:lnTo>
                          <a:pt x="406" y="450"/>
                        </a:lnTo>
                        <a:lnTo>
                          <a:pt x="408" y="452"/>
                        </a:lnTo>
                        <a:lnTo>
                          <a:pt x="410" y="454"/>
                        </a:lnTo>
                        <a:lnTo>
                          <a:pt x="404" y="496"/>
                        </a:lnTo>
                        <a:lnTo>
                          <a:pt x="396" y="534"/>
                        </a:lnTo>
                        <a:lnTo>
                          <a:pt x="394" y="556"/>
                        </a:lnTo>
                        <a:lnTo>
                          <a:pt x="390" y="578"/>
                        </a:lnTo>
                        <a:lnTo>
                          <a:pt x="384" y="622"/>
                        </a:lnTo>
                        <a:lnTo>
                          <a:pt x="376" y="666"/>
                        </a:lnTo>
                        <a:lnTo>
                          <a:pt x="348" y="662"/>
                        </a:lnTo>
                        <a:lnTo>
                          <a:pt x="310" y="654"/>
                        </a:lnTo>
                        <a:lnTo>
                          <a:pt x="308" y="654"/>
                        </a:lnTo>
                        <a:lnTo>
                          <a:pt x="254" y="644"/>
                        </a:lnTo>
                        <a:lnTo>
                          <a:pt x="188" y="632"/>
                        </a:lnTo>
                        <a:lnTo>
                          <a:pt x="174" y="630"/>
                        </a:lnTo>
                        <a:lnTo>
                          <a:pt x="126" y="620"/>
                        </a:lnTo>
                        <a:lnTo>
                          <a:pt x="68" y="608"/>
                        </a:lnTo>
                        <a:lnTo>
                          <a:pt x="2" y="592"/>
                        </a:lnTo>
                        <a:lnTo>
                          <a:pt x="0" y="592"/>
                        </a:lnTo>
                        <a:lnTo>
                          <a:pt x="32" y="450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55" name="Freeform 29">
                    <a:extLst>
                      <a:ext uri="{FF2B5EF4-FFF2-40B4-BE49-F238E27FC236}">
                        <a16:creationId xmlns:a16="http://schemas.microsoft.com/office/drawing/2014/main" id="{65125A73-7A12-4F88-AA57-A02165D2EB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03931" y="2871516"/>
                    <a:ext cx="185738" cy="340519"/>
                  </a:xfrm>
                  <a:custGeom>
                    <a:avLst/>
                    <a:gdLst>
                      <a:gd name="T0" fmla="*/ 2147483647 w 116"/>
                      <a:gd name="T1" fmla="*/ 2147483647 h 218"/>
                      <a:gd name="T2" fmla="*/ 2147483647 w 116"/>
                      <a:gd name="T3" fmla="*/ 2147483647 h 218"/>
                      <a:gd name="T4" fmla="*/ 2147483647 w 116"/>
                      <a:gd name="T5" fmla="*/ 2147483647 h 218"/>
                      <a:gd name="T6" fmla="*/ 2147483647 w 116"/>
                      <a:gd name="T7" fmla="*/ 2147483647 h 218"/>
                      <a:gd name="T8" fmla="*/ 2147483647 w 116"/>
                      <a:gd name="T9" fmla="*/ 2147483647 h 218"/>
                      <a:gd name="T10" fmla="*/ 2147483647 w 116"/>
                      <a:gd name="T11" fmla="*/ 2147483647 h 218"/>
                      <a:gd name="T12" fmla="*/ 2147483647 w 116"/>
                      <a:gd name="T13" fmla="*/ 2147483647 h 218"/>
                      <a:gd name="T14" fmla="*/ 2147483647 w 116"/>
                      <a:gd name="T15" fmla="*/ 2147483647 h 218"/>
                      <a:gd name="T16" fmla="*/ 2147483647 w 116"/>
                      <a:gd name="T17" fmla="*/ 2147483647 h 218"/>
                      <a:gd name="T18" fmla="*/ 2147483647 w 116"/>
                      <a:gd name="T19" fmla="*/ 2147483647 h 218"/>
                      <a:gd name="T20" fmla="*/ 2147483647 w 116"/>
                      <a:gd name="T21" fmla="*/ 2147483647 h 218"/>
                      <a:gd name="T22" fmla="*/ 2147483647 w 116"/>
                      <a:gd name="T23" fmla="*/ 2147483647 h 218"/>
                      <a:gd name="T24" fmla="*/ 2147483647 w 116"/>
                      <a:gd name="T25" fmla="*/ 2147483647 h 218"/>
                      <a:gd name="T26" fmla="*/ 2147483647 w 116"/>
                      <a:gd name="T27" fmla="*/ 2147483647 h 218"/>
                      <a:gd name="T28" fmla="*/ 2147483647 w 116"/>
                      <a:gd name="T29" fmla="*/ 2147483647 h 218"/>
                      <a:gd name="T30" fmla="*/ 2147483647 w 116"/>
                      <a:gd name="T31" fmla="*/ 2147483647 h 218"/>
                      <a:gd name="T32" fmla="*/ 2147483647 w 116"/>
                      <a:gd name="T33" fmla="*/ 2147483647 h 218"/>
                      <a:gd name="T34" fmla="*/ 2147483647 w 116"/>
                      <a:gd name="T35" fmla="*/ 2147483647 h 218"/>
                      <a:gd name="T36" fmla="*/ 2147483647 w 116"/>
                      <a:gd name="T37" fmla="*/ 2147483647 h 218"/>
                      <a:gd name="T38" fmla="*/ 2147483647 w 116"/>
                      <a:gd name="T39" fmla="*/ 2147483647 h 218"/>
                      <a:gd name="T40" fmla="*/ 2147483647 w 116"/>
                      <a:gd name="T41" fmla="*/ 2147483647 h 218"/>
                      <a:gd name="T42" fmla="*/ 0 w 116"/>
                      <a:gd name="T43" fmla="*/ 2147483647 h 218"/>
                      <a:gd name="T44" fmla="*/ 2147483647 w 116"/>
                      <a:gd name="T45" fmla="*/ 2147483647 h 218"/>
                      <a:gd name="T46" fmla="*/ 2147483647 w 116"/>
                      <a:gd name="T47" fmla="*/ 2147483647 h 218"/>
                      <a:gd name="T48" fmla="*/ 2147483647 w 116"/>
                      <a:gd name="T49" fmla="*/ 2147483647 h 218"/>
                      <a:gd name="T50" fmla="*/ 2147483647 w 116"/>
                      <a:gd name="T51" fmla="*/ 2147483647 h 218"/>
                      <a:gd name="T52" fmla="*/ 2147483647 w 116"/>
                      <a:gd name="T53" fmla="*/ 2147483647 h 218"/>
                      <a:gd name="T54" fmla="*/ 2147483647 w 116"/>
                      <a:gd name="T55" fmla="*/ 2147483647 h 218"/>
                      <a:gd name="T56" fmla="*/ 2147483647 w 116"/>
                      <a:gd name="T57" fmla="*/ 2147483647 h 218"/>
                      <a:gd name="T58" fmla="*/ 2147483647 w 116"/>
                      <a:gd name="T59" fmla="*/ 2147483647 h 218"/>
                      <a:gd name="T60" fmla="*/ 2147483647 w 116"/>
                      <a:gd name="T61" fmla="*/ 2147483647 h 218"/>
                      <a:gd name="T62" fmla="*/ 2147483647 w 116"/>
                      <a:gd name="T63" fmla="*/ 2147483647 h 218"/>
                      <a:gd name="T64" fmla="*/ 2147483647 w 116"/>
                      <a:gd name="T65" fmla="*/ 2147483647 h 218"/>
                      <a:gd name="T66" fmla="*/ 2147483647 w 116"/>
                      <a:gd name="T67" fmla="*/ 2147483647 h 218"/>
                      <a:gd name="T68" fmla="*/ 2147483647 w 116"/>
                      <a:gd name="T69" fmla="*/ 2147483647 h 218"/>
                      <a:gd name="T70" fmla="*/ 2147483647 w 116"/>
                      <a:gd name="T71" fmla="*/ 2147483647 h 218"/>
                      <a:gd name="T72" fmla="*/ 2147483647 w 116"/>
                      <a:gd name="T73" fmla="*/ 2147483647 h 218"/>
                      <a:gd name="T74" fmla="*/ 2147483647 w 116"/>
                      <a:gd name="T75" fmla="*/ 2147483647 h 218"/>
                      <a:gd name="T76" fmla="*/ 2147483647 w 116"/>
                      <a:gd name="T77" fmla="*/ 2147483647 h 218"/>
                      <a:gd name="T78" fmla="*/ 2147483647 w 116"/>
                      <a:gd name="T79" fmla="*/ 2147483647 h 218"/>
                      <a:gd name="T80" fmla="*/ 2147483647 w 116"/>
                      <a:gd name="T81" fmla="*/ 2147483647 h 218"/>
                      <a:gd name="T82" fmla="*/ 2147483647 w 116"/>
                      <a:gd name="T83" fmla="*/ 2147483647 h 218"/>
                      <a:gd name="T84" fmla="*/ 2147483647 w 116"/>
                      <a:gd name="T85" fmla="*/ 2147483647 h 218"/>
                      <a:gd name="T86" fmla="*/ 2147483647 w 116"/>
                      <a:gd name="T87" fmla="*/ 2147483647 h 218"/>
                      <a:gd name="T88" fmla="*/ 2147483647 w 116"/>
                      <a:gd name="T89" fmla="*/ 2147483647 h 218"/>
                      <a:gd name="T90" fmla="*/ 2147483647 w 116"/>
                      <a:gd name="T91" fmla="*/ 2147483647 h 218"/>
                      <a:gd name="T92" fmla="*/ 2147483647 w 116"/>
                      <a:gd name="T93" fmla="*/ 2147483647 h 218"/>
                      <a:gd name="T94" fmla="*/ 2147483647 w 116"/>
                      <a:gd name="T95" fmla="*/ 2147483647 h 218"/>
                      <a:gd name="T96" fmla="*/ 2147483647 w 116"/>
                      <a:gd name="T97" fmla="*/ 2147483647 h 218"/>
                      <a:gd name="T98" fmla="*/ 2147483647 w 116"/>
                      <a:gd name="T99" fmla="*/ 2147483647 h 218"/>
                      <a:gd name="T100" fmla="*/ 2147483647 w 116"/>
                      <a:gd name="T101" fmla="*/ 2147483647 h 218"/>
                      <a:gd name="T102" fmla="*/ 2147483647 w 116"/>
                      <a:gd name="T103" fmla="*/ 2147483647 h 218"/>
                      <a:gd name="T104" fmla="*/ 2147483647 w 116"/>
                      <a:gd name="T105" fmla="*/ 2147483647 h 218"/>
                      <a:gd name="T106" fmla="*/ 2147483647 w 116"/>
                      <a:gd name="T107" fmla="*/ 2147483647 h 218"/>
                      <a:gd name="T108" fmla="*/ 2147483647 w 116"/>
                      <a:gd name="T109" fmla="*/ 2147483647 h 218"/>
                      <a:gd name="T110" fmla="*/ 2147483647 w 116"/>
                      <a:gd name="T111" fmla="*/ 2147483647 h 218"/>
                      <a:gd name="T112" fmla="*/ 2147483647 w 116"/>
                      <a:gd name="T113" fmla="*/ 2147483647 h 218"/>
                      <a:gd name="T114" fmla="*/ 2147483647 w 116"/>
                      <a:gd name="T115" fmla="*/ 2147483647 h 218"/>
                      <a:gd name="T116" fmla="*/ 2147483647 w 116"/>
                      <a:gd name="T117" fmla="*/ 2147483647 h 218"/>
                      <a:gd name="T118" fmla="*/ 2147483647 w 116"/>
                      <a:gd name="T119" fmla="*/ 2147483647 h 218"/>
                      <a:gd name="T120" fmla="*/ 2147483647 w 116"/>
                      <a:gd name="T121" fmla="*/ 2147483647 h 21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16"/>
                      <a:gd name="T184" fmla="*/ 0 h 218"/>
                      <a:gd name="T185" fmla="*/ 116 w 116"/>
                      <a:gd name="T186" fmla="*/ 218 h 21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16" h="218">
                        <a:moveTo>
                          <a:pt x="52" y="218"/>
                        </a:moveTo>
                        <a:lnTo>
                          <a:pt x="50" y="218"/>
                        </a:lnTo>
                        <a:lnTo>
                          <a:pt x="48" y="214"/>
                        </a:lnTo>
                        <a:lnTo>
                          <a:pt x="48" y="212"/>
                        </a:lnTo>
                        <a:lnTo>
                          <a:pt x="46" y="202"/>
                        </a:lnTo>
                        <a:lnTo>
                          <a:pt x="40" y="170"/>
                        </a:lnTo>
                        <a:lnTo>
                          <a:pt x="36" y="154"/>
                        </a:lnTo>
                        <a:lnTo>
                          <a:pt x="34" y="150"/>
                        </a:lnTo>
                        <a:lnTo>
                          <a:pt x="32" y="150"/>
                        </a:lnTo>
                        <a:lnTo>
                          <a:pt x="32" y="148"/>
                        </a:lnTo>
                        <a:lnTo>
                          <a:pt x="32" y="146"/>
                        </a:lnTo>
                        <a:lnTo>
                          <a:pt x="26" y="148"/>
                        </a:lnTo>
                        <a:lnTo>
                          <a:pt x="26" y="152"/>
                        </a:lnTo>
                        <a:lnTo>
                          <a:pt x="24" y="150"/>
                        </a:lnTo>
                        <a:lnTo>
                          <a:pt x="22" y="146"/>
                        </a:lnTo>
                        <a:lnTo>
                          <a:pt x="24" y="138"/>
                        </a:lnTo>
                        <a:lnTo>
                          <a:pt x="24" y="134"/>
                        </a:lnTo>
                        <a:lnTo>
                          <a:pt x="22" y="132"/>
                        </a:lnTo>
                        <a:lnTo>
                          <a:pt x="20" y="124"/>
                        </a:lnTo>
                        <a:lnTo>
                          <a:pt x="18" y="122"/>
                        </a:lnTo>
                        <a:lnTo>
                          <a:pt x="16" y="116"/>
                        </a:lnTo>
                        <a:lnTo>
                          <a:pt x="16" y="114"/>
                        </a:lnTo>
                        <a:lnTo>
                          <a:pt x="12" y="110"/>
                        </a:lnTo>
                        <a:lnTo>
                          <a:pt x="12" y="106"/>
                        </a:lnTo>
                        <a:lnTo>
                          <a:pt x="12" y="104"/>
                        </a:lnTo>
                        <a:lnTo>
                          <a:pt x="16" y="100"/>
                        </a:lnTo>
                        <a:lnTo>
                          <a:pt x="12" y="96"/>
                        </a:lnTo>
                        <a:lnTo>
                          <a:pt x="18" y="92"/>
                        </a:lnTo>
                        <a:lnTo>
                          <a:pt x="12" y="84"/>
                        </a:lnTo>
                        <a:lnTo>
                          <a:pt x="16" y="78"/>
                        </a:lnTo>
                        <a:lnTo>
                          <a:pt x="16" y="76"/>
                        </a:lnTo>
                        <a:lnTo>
                          <a:pt x="8" y="70"/>
                        </a:lnTo>
                        <a:lnTo>
                          <a:pt x="8" y="66"/>
                        </a:lnTo>
                        <a:lnTo>
                          <a:pt x="6" y="66"/>
                        </a:lnTo>
                        <a:lnTo>
                          <a:pt x="6" y="62"/>
                        </a:lnTo>
                        <a:lnTo>
                          <a:pt x="6" y="60"/>
                        </a:lnTo>
                        <a:lnTo>
                          <a:pt x="4" y="60"/>
                        </a:lnTo>
                        <a:lnTo>
                          <a:pt x="6" y="58"/>
                        </a:lnTo>
                        <a:lnTo>
                          <a:pt x="4" y="54"/>
                        </a:lnTo>
                        <a:lnTo>
                          <a:pt x="4" y="46"/>
                        </a:lnTo>
                        <a:lnTo>
                          <a:pt x="2" y="46"/>
                        </a:lnTo>
                        <a:lnTo>
                          <a:pt x="2" y="44"/>
                        </a:lnTo>
                        <a:lnTo>
                          <a:pt x="2" y="34"/>
                        </a:lnTo>
                        <a:lnTo>
                          <a:pt x="0" y="32"/>
                        </a:lnTo>
                        <a:lnTo>
                          <a:pt x="0" y="30"/>
                        </a:lnTo>
                        <a:lnTo>
                          <a:pt x="8" y="28"/>
                        </a:lnTo>
                        <a:lnTo>
                          <a:pt x="48" y="18"/>
                        </a:lnTo>
                        <a:lnTo>
                          <a:pt x="84" y="8"/>
                        </a:lnTo>
                        <a:lnTo>
                          <a:pt x="110" y="0"/>
                        </a:lnTo>
                        <a:lnTo>
                          <a:pt x="108" y="4"/>
                        </a:lnTo>
                        <a:lnTo>
                          <a:pt x="110" y="8"/>
                        </a:lnTo>
                        <a:lnTo>
                          <a:pt x="112" y="10"/>
                        </a:lnTo>
                        <a:lnTo>
                          <a:pt x="110" y="18"/>
                        </a:lnTo>
                        <a:lnTo>
                          <a:pt x="110" y="20"/>
                        </a:lnTo>
                        <a:lnTo>
                          <a:pt x="108" y="26"/>
                        </a:lnTo>
                        <a:lnTo>
                          <a:pt x="110" y="30"/>
                        </a:lnTo>
                        <a:lnTo>
                          <a:pt x="112" y="32"/>
                        </a:lnTo>
                        <a:lnTo>
                          <a:pt x="114" y="32"/>
                        </a:lnTo>
                        <a:lnTo>
                          <a:pt x="114" y="36"/>
                        </a:lnTo>
                        <a:lnTo>
                          <a:pt x="116" y="36"/>
                        </a:lnTo>
                        <a:lnTo>
                          <a:pt x="114" y="42"/>
                        </a:lnTo>
                        <a:lnTo>
                          <a:pt x="114" y="44"/>
                        </a:lnTo>
                        <a:lnTo>
                          <a:pt x="114" y="46"/>
                        </a:lnTo>
                        <a:lnTo>
                          <a:pt x="114" y="48"/>
                        </a:lnTo>
                        <a:lnTo>
                          <a:pt x="112" y="48"/>
                        </a:lnTo>
                        <a:lnTo>
                          <a:pt x="112" y="50"/>
                        </a:lnTo>
                        <a:lnTo>
                          <a:pt x="112" y="54"/>
                        </a:lnTo>
                        <a:lnTo>
                          <a:pt x="108" y="58"/>
                        </a:lnTo>
                        <a:lnTo>
                          <a:pt x="106" y="58"/>
                        </a:lnTo>
                        <a:lnTo>
                          <a:pt x="106" y="62"/>
                        </a:lnTo>
                        <a:lnTo>
                          <a:pt x="102" y="62"/>
                        </a:lnTo>
                        <a:lnTo>
                          <a:pt x="98" y="64"/>
                        </a:lnTo>
                        <a:lnTo>
                          <a:pt x="94" y="66"/>
                        </a:lnTo>
                        <a:lnTo>
                          <a:pt x="94" y="70"/>
                        </a:lnTo>
                        <a:lnTo>
                          <a:pt x="92" y="72"/>
                        </a:lnTo>
                        <a:lnTo>
                          <a:pt x="94" y="74"/>
                        </a:lnTo>
                        <a:lnTo>
                          <a:pt x="94" y="78"/>
                        </a:lnTo>
                        <a:lnTo>
                          <a:pt x="96" y="80"/>
                        </a:lnTo>
                        <a:lnTo>
                          <a:pt x="96" y="84"/>
                        </a:lnTo>
                        <a:lnTo>
                          <a:pt x="96" y="86"/>
                        </a:lnTo>
                        <a:lnTo>
                          <a:pt x="98" y="86"/>
                        </a:lnTo>
                        <a:lnTo>
                          <a:pt x="98" y="88"/>
                        </a:lnTo>
                        <a:lnTo>
                          <a:pt x="96" y="92"/>
                        </a:lnTo>
                        <a:lnTo>
                          <a:pt x="96" y="94"/>
                        </a:lnTo>
                        <a:lnTo>
                          <a:pt x="96" y="96"/>
                        </a:lnTo>
                        <a:lnTo>
                          <a:pt x="96" y="100"/>
                        </a:lnTo>
                        <a:lnTo>
                          <a:pt x="96" y="102"/>
                        </a:lnTo>
                        <a:lnTo>
                          <a:pt x="96" y="104"/>
                        </a:lnTo>
                        <a:lnTo>
                          <a:pt x="94" y="106"/>
                        </a:lnTo>
                        <a:lnTo>
                          <a:pt x="94" y="114"/>
                        </a:lnTo>
                        <a:lnTo>
                          <a:pt x="94" y="118"/>
                        </a:lnTo>
                        <a:lnTo>
                          <a:pt x="92" y="120"/>
                        </a:lnTo>
                        <a:lnTo>
                          <a:pt x="88" y="124"/>
                        </a:lnTo>
                        <a:lnTo>
                          <a:pt x="88" y="134"/>
                        </a:lnTo>
                        <a:lnTo>
                          <a:pt x="88" y="136"/>
                        </a:lnTo>
                        <a:lnTo>
                          <a:pt x="88" y="140"/>
                        </a:lnTo>
                        <a:lnTo>
                          <a:pt x="88" y="142"/>
                        </a:lnTo>
                        <a:lnTo>
                          <a:pt x="88" y="150"/>
                        </a:lnTo>
                        <a:lnTo>
                          <a:pt x="88" y="152"/>
                        </a:lnTo>
                        <a:lnTo>
                          <a:pt x="92" y="154"/>
                        </a:lnTo>
                        <a:lnTo>
                          <a:pt x="92" y="156"/>
                        </a:lnTo>
                        <a:lnTo>
                          <a:pt x="92" y="160"/>
                        </a:lnTo>
                        <a:lnTo>
                          <a:pt x="92" y="166"/>
                        </a:lnTo>
                        <a:lnTo>
                          <a:pt x="92" y="170"/>
                        </a:lnTo>
                        <a:lnTo>
                          <a:pt x="94" y="176"/>
                        </a:lnTo>
                        <a:lnTo>
                          <a:pt x="94" y="178"/>
                        </a:lnTo>
                        <a:lnTo>
                          <a:pt x="94" y="180"/>
                        </a:lnTo>
                        <a:lnTo>
                          <a:pt x="96" y="184"/>
                        </a:lnTo>
                        <a:lnTo>
                          <a:pt x="94" y="186"/>
                        </a:lnTo>
                        <a:lnTo>
                          <a:pt x="94" y="190"/>
                        </a:lnTo>
                        <a:lnTo>
                          <a:pt x="92" y="190"/>
                        </a:lnTo>
                        <a:lnTo>
                          <a:pt x="94" y="194"/>
                        </a:lnTo>
                        <a:lnTo>
                          <a:pt x="92" y="198"/>
                        </a:lnTo>
                        <a:lnTo>
                          <a:pt x="94" y="202"/>
                        </a:lnTo>
                        <a:lnTo>
                          <a:pt x="96" y="202"/>
                        </a:lnTo>
                        <a:lnTo>
                          <a:pt x="96" y="206"/>
                        </a:lnTo>
                        <a:lnTo>
                          <a:pt x="98" y="206"/>
                        </a:lnTo>
                        <a:lnTo>
                          <a:pt x="100" y="206"/>
                        </a:lnTo>
                        <a:lnTo>
                          <a:pt x="100" y="208"/>
                        </a:lnTo>
                        <a:lnTo>
                          <a:pt x="72" y="214"/>
                        </a:lnTo>
                        <a:lnTo>
                          <a:pt x="66" y="214"/>
                        </a:lnTo>
                        <a:lnTo>
                          <a:pt x="52" y="2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56" name="Freeform 30">
                    <a:extLst>
                      <a:ext uri="{FF2B5EF4-FFF2-40B4-BE49-F238E27FC236}">
                        <a16:creationId xmlns:a16="http://schemas.microsoft.com/office/drawing/2014/main" id="{7C819711-255F-45FD-8564-AE332F0AA0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03931" y="2871516"/>
                    <a:ext cx="185738" cy="340519"/>
                  </a:xfrm>
                  <a:custGeom>
                    <a:avLst/>
                    <a:gdLst>
                      <a:gd name="T0" fmla="*/ 2147483647 w 116"/>
                      <a:gd name="T1" fmla="*/ 2147483647 h 218"/>
                      <a:gd name="T2" fmla="*/ 2147483647 w 116"/>
                      <a:gd name="T3" fmla="*/ 2147483647 h 218"/>
                      <a:gd name="T4" fmla="*/ 2147483647 w 116"/>
                      <a:gd name="T5" fmla="*/ 2147483647 h 218"/>
                      <a:gd name="T6" fmla="*/ 2147483647 w 116"/>
                      <a:gd name="T7" fmla="*/ 2147483647 h 218"/>
                      <a:gd name="T8" fmla="*/ 2147483647 w 116"/>
                      <a:gd name="T9" fmla="*/ 2147483647 h 218"/>
                      <a:gd name="T10" fmla="*/ 2147483647 w 116"/>
                      <a:gd name="T11" fmla="*/ 2147483647 h 218"/>
                      <a:gd name="T12" fmla="*/ 2147483647 w 116"/>
                      <a:gd name="T13" fmla="*/ 2147483647 h 218"/>
                      <a:gd name="T14" fmla="*/ 2147483647 w 116"/>
                      <a:gd name="T15" fmla="*/ 2147483647 h 218"/>
                      <a:gd name="T16" fmla="*/ 2147483647 w 116"/>
                      <a:gd name="T17" fmla="*/ 2147483647 h 218"/>
                      <a:gd name="T18" fmla="*/ 2147483647 w 116"/>
                      <a:gd name="T19" fmla="*/ 2147483647 h 218"/>
                      <a:gd name="T20" fmla="*/ 2147483647 w 116"/>
                      <a:gd name="T21" fmla="*/ 2147483647 h 218"/>
                      <a:gd name="T22" fmla="*/ 2147483647 w 116"/>
                      <a:gd name="T23" fmla="*/ 2147483647 h 218"/>
                      <a:gd name="T24" fmla="*/ 2147483647 w 116"/>
                      <a:gd name="T25" fmla="*/ 2147483647 h 218"/>
                      <a:gd name="T26" fmla="*/ 2147483647 w 116"/>
                      <a:gd name="T27" fmla="*/ 2147483647 h 218"/>
                      <a:gd name="T28" fmla="*/ 2147483647 w 116"/>
                      <a:gd name="T29" fmla="*/ 2147483647 h 218"/>
                      <a:gd name="T30" fmla="*/ 2147483647 w 116"/>
                      <a:gd name="T31" fmla="*/ 2147483647 h 218"/>
                      <a:gd name="T32" fmla="*/ 2147483647 w 116"/>
                      <a:gd name="T33" fmla="*/ 2147483647 h 218"/>
                      <a:gd name="T34" fmla="*/ 2147483647 w 116"/>
                      <a:gd name="T35" fmla="*/ 2147483647 h 218"/>
                      <a:gd name="T36" fmla="*/ 2147483647 w 116"/>
                      <a:gd name="T37" fmla="*/ 2147483647 h 218"/>
                      <a:gd name="T38" fmla="*/ 2147483647 w 116"/>
                      <a:gd name="T39" fmla="*/ 2147483647 h 218"/>
                      <a:gd name="T40" fmla="*/ 2147483647 w 116"/>
                      <a:gd name="T41" fmla="*/ 2147483647 h 218"/>
                      <a:gd name="T42" fmla="*/ 0 w 116"/>
                      <a:gd name="T43" fmla="*/ 2147483647 h 218"/>
                      <a:gd name="T44" fmla="*/ 2147483647 w 116"/>
                      <a:gd name="T45" fmla="*/ 2147483647 h 218"/>
                      <a:gd name="T46" fmla="*/ 2147483647 w 116"/>
                      <a:gd name="T47" fmla="*/ 2147483647 h 218"/>
                      <a:gd name="T48" fmla="*/ 2147483647 w 116"/>
                      <a:gd name="T49" fmla="*/ 2147483647 h 218"/>
                      <a:gd name="T50" fmla="*/ 2147483647 w 116"/>
                      <a:gd name="T51" fmla="*/ 2147483647 h 218"/>
                      <a:gd name="T52" fmla="*/ 2147483647 w 116"/>
                      <a:gd name="T53" fmla="*/ 2147483647 h 218"/>
                      <a:gd name="T54" fmla="*/ 2147483647 w 116"/>
                      <a:gd name="T55" fmla="*/ 2147483647 h 218"/>
                      <a:gd name="T56" fmla="*/ 2147483647 w 116"/>
                      <a:gd name="T57" fmla="*/ 2147483647 h 218"/>
                      <a:gd name="T58" fmla="*/ 2147483647 w 116"/>
                      <a:gd name="T59" fmla="*/ 2147483647 h 218"/>
                      <a:gd name="T60" fmla="*/ 2147483647 w 116"/>
                      <a:gd name="T61" fmla="*/ 2147483647 h 218"/>
                      <a:gd name="T62" fmla="*/ 2147483647 w 116"/>
                      <a:gd name="T63" fmla="*/ 2147483647 h 218"/>
                      <a:gd name="T64" fmla="*/ 2147483647 w 116"/>
                      <a:gd name="T65" fmla="*/ 2147483647 h 218"/>
                      <a:gd name="T66" fmla="*/ 2147483647 w 116"/>
                      <a:gd name="T67" fmla="*/ 2147483647 h 218"/>
                      <a:gd name="T68" fmla="*/ 2147483647 w 116"/>
                      <a:gd name="T69" fmla="*/ 2147483647 h 218"/>
                      <a:gd name="T70" fmla="*/ 2147483647 w 116"/>
                      <a:gd name="T71" fmla="*/ 2147483647 h 218"/>
                      <a:gd name="T72" fmla="*/ 2147483647 w 116"/>
                      <a:gd name="T73" fmla="*/ 2147483647 h 218"/>
                      <a:gd name="T74" fmla="*/ 2147483647 w 116"/>
                      <a:gd name="T75" fmla="*/ 2147483647 h 218"/>
                      <a:gd name="T76" fmla="*/ 2147483647 w 116"/>
                      <a:gd name="T77" fmla="*/ 2147483647 h 218"/>
                      <a:gd name="T78" fmla="*/ 2147483647 w 116"/>
                      <a:gd name="T79" fmla="*/ 2147483647 h 218"/>
                      <a:gd name="T80" fmla="*/ 2147483647 w 116"/>
                      <a:gd name="T81" fmla="*/ 2147483647 h 218"/>
                      <a:gd name="T82" fmla="*/ 2147483647 w 116"/>
                      <a:gd name="T83" fmla="*/ 2147483647 h 218"/>
                      <a:gd name="T84" fmla="*/ 2147483647 w 116"/>
                      <a:gd name="T85" fmla="*/ 2147483647 h 218"/>
                      <a:gd name="T86" fmla="*/ 2147483647 w 116"/>
                      <a:gd name="T87" fmla="*/ 2147483647 h 218"/>
                      <a:gd name="T88" fmla="*/ 2147483647 w 116"/>
                      <a:gd name="T89" fmla="*/ 2147483647 h 218"/>
                      <a:gd name="T90" fmla="*/ 2147483647 w 116"/>
                      <a:gd name="T91" fmla="*/ 2147483647 h 218"/>
                      <a:gd name="T92" fmla="*/ 2147483647 w 116"/>
                      <a:gd name="T93" fmla="*/ 2147483647 h 218"/>
                      <a:gd name="T94" fmla="*/ 2147483647 w 116"/>
                      <a:gd name="T95" fmla="*/ 2147483647 h 218"/>
                      <a:gd name="T96" fmla="*/ 2147483647 w 116"/>
                      <a:gd name="T97" fmla="*/ 2147483647 h 218"/>
                      <a:gd name="T98" fmla="*/ 2147483647 w 116"/>
                      <a:gd name="T99" fmla="*/ 2147483647 h 218"/>
                      <a:gd name="T100" fmla="*/ 2147483647 w 116"/>
                      <a:gd name="T101" fmla="*/ 2147483647 h 218"/>
                      <a:gd name="T102" fmla="*/ 2147483647 w 116"/>
                      <a:gd name="T103" fmla="*/ 2147483647 h 218"/>
                      <a:gd name="T104" fmla="*/ 2147483647 w 116"/>
                      <a:gd name="T105" fmla="*/ 2147483647 h 218"/>
                      <a:gd name="T106" fmla="*/ 2147483647 w 116"/>
                      <a:gd name="T107" fmla="*/ 2147483647 h 218"/>
                      <a:gd name="T108" fmla="*/ 2147483647 w 116"/>
                      <a:gd name="T109" fmla="*/ 2147483647 h 218"/>
                      <a:gd name="T110" fmla="*/ 2147483647 w 116"/>
                      <a:gd name="T111" fmla="*/ 2147483647 h 218"/>
                      <a:gd name="T112" fmla="*/ 2147483647 w 116"/>
                      <a:gd name="T113" fmla="*/ 2147483647 h 218"/>
                      <a:gd name="T114" fmla="*/ 2147483647 w 116"/>
                      <a:gd name="T115" fmla="*/ 2147483647 h 218"/>
                      <a:gd name="T116" fmla="*/ 2147483647 w 116"/>
                      <a:gd name="T117" fmla="*/ 2147483647 h 218"/>
                      <a:gd name="T118" fmla="*/ 2147483647 w 116"/>
                      <a:gd name="T119" fmla="*/ 2147483647 h 218"/>
                      <a:gd name="T120" fmla="*/ 2147483647 w 116"/>
                      <a:gd name="T121" fmla="*/ 2147483647 h 21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16"/>
                      <a:gd name="T184" fmla="*/ 0 h 218"/>
                      <a:gd name="T185" fmla="*/ 116 w 116"/>
                      <a:gd name="T186" fmla="*/ 218 h 21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16" h="218">
                        <a:moveTo>
                          <a:pt x="52" y="218"/>
                        </a:moveTo>
                        <a:lnTo>
                          <a:pt x="50" y="218"/>
                        </a:lnTo>
                        <a:lnTo>
                          <a:pt x="48" y="214"/>
                        </a:lnTo>
                        <a:lnTo>
                          <a:pt x="48" y="212"/>
                        </a:lnTo>
                        <a:lnTo>
                          <a:pt x="46" y="202"/>
                        </a:lnTo>
                        <a:lnTo>
                          <a:pt x="40" y="170"/>
                        </a:lnTo>
                        <a:lnTo>
                          <a:pt x="36" y="154"/>
                        </a:lnTo>
                        <a:lnTo>
                          <a:pt x="34" y="150"/>
                        </a:lnTo>
                        <a:lnTo>
                          <a:pt x="32" y="150"/>
                        </a:lnTo>
                        <a:lnTo>
                          <a:pt x="32" y="148"/>
                        </a:lnTo>
                        <a:lnTo>
                          <a:pt x="32" y="146"/>
                        </a:lnTo>
                        <a:lnTo>
                          <a:pt x="26" y="148"/>
                        </a:lnTo>
                        <a:lnTo>
                          <a:pt x="26" y="152"/>
                        </a:lnTo>
                        <a:lnTo>
                          <a:pt x="24" y="150"/>
                        </a:lnTo>
                        <a:lnTo>
                          <a:pt x="22" y="146"/>
                        </a:lnTo>
                        <a:lnTo>
                          <a:pt x="24" y="138"/>
                        </a:lnTo>
                        <a:lnTo>
                          <a:pt x="24" y="134"/>
                        </a:lnTo>
                        <a:lnTo>
                          <a:pt x="22" y="132"/>
                        </a:lnTo>
                        <a:lnTo>
                          <a:pt x="20" y="124"/>
                        </a:lnTo>
                        <a:lnTo>
                          <a:pt x="18" y="122"/>
                        </a:lnTo>
                        <a:lnTo>
                          <a:pt x="16" y="116"/>
                        </a:lnTo>
                        <a:lnTo>
                          <a:pt x="16" y="114"/>
                        </a:lnTo>
                        <a:lnTo>
                          <a:pt x="12" y="110"/>
                        </a:lnTo>
                        <a:lnTo>
                          <a:pt x="12" y="106"/>
                        </a:lnTo>
                        <a:lnTo>
                          <a:pt x="12" y="104"/>
                        </a:lnTo>
                        <a:lnTo>
                          <a:pt x="16" y="100"/>
                        </a:lnTo>
                        <a:lnTo>
                          <a:pt x="12" y="96"/>
                        </a:lnTo>
                        <a:lnTo>
                          <a:pt x="18" y="92"/>
                        </a:lnTo>
                        <a:lnTo>
                          <a:pt x="12" y="84"/>
                        </a:lnTo>
                        <a:lnTo>
                          <a:pt x="16" y="78"/>
                        </a:lnTo>
                        <a:lnTo>
                          <a:pt x="16" y="76"/>
                        </a:lnTo>
                        <a:lnTo>
                          <a:pt x="8" y="70"/>
                        </a:lnTo>
                        <a:lnTo>
                          <a:pt x="8" y="66"/>
                        </a:lnTo>
                        <a:lnTo>
                          <a:pt x="6" y="66"/>
                        </a:lnTo>
                        <a:lnTo>
                          <a:pt x="6" y="62"/>
                        </a:lnTo>
                        <a:lnTo>
                          <a:pt x="6" y="60"/>
                        </a:lnTo>
                        <a:lnTo>
                          <a:pt x="4" y="60"/>
                        </a:lnTo>
                        <a:lnTo>
                          <a:pt x="6" y="58"/>
                        </a:lnTo>
                        <a:lnTo>
                          <a:pt x="4" y="54"/>
                        </a:lnTo>
                        <a:lnTo>
                          <a:pt x="4" y="46"/>
                        </a:lnTo>
                        <a:lnTo>
                          <a:pt x="2" y="46"/>
                        </a:lnTo>
                        <a:lnTo>
                          <a:pt x="2" y="44"/>
                        </a:lnTo>
                        <a:lnTo>
                          <a:pt x="2" y="34"/>
                        </a:lnTo>
                        <a:lnTo>
                          <a:pt x="0" y="32"/>
                        </a:lnTo>
                        <a:lnTo>
                          <a:pt x="0" y="30"/>
                        </a:lnTo>
                        <a:lnTo>
                          <a:pt x="8" y="28"/>
                        </a:lnTo>
                        <a:lnTo>
                          <a:pt x="48" y="18"/>
                        </a:lnTo>
                        <a:lnTo>
                          <a:pt x="84" y="8"/>
                        </a:lnTo>
                        <a:lnTo>
                          <a:pt x="110" y="0"/>
                        </a:lnTo>
                        <a:lnTo>
                          <a:pt x="108" y="4"/>
                        </a:lnTo>
                        <a:lnTo>
                          <a:pt x="110" y="8"/>
                        </a:lnTo>
                        <a:lnTo>
                          <a:pt x="112" y="10"/>
                        </a:lnTo>
                        <a:lnTo>
                          <a:pt x="110" y="18"/>
                        </a:lnTo>
                        <a:lnTo>
                          <a:pt x="110" y="20"/>
                        </a:lnTo>
                        <a:lnTo>
                          <a:pt x="108" y="26"/>
                        </a:lnTo>
                        <a:lnTo>
                          <a:pt x="110" y="30"/>
                        </a:lnTo>
                        <a:lnTo>
                          <a:pt x="112" y="32"/>
                        </a:lnTo>
                        <a:lnTo>
                          <a:pt x="114" y="32"/>
                        </a:lnTo>
                        <a:lnTo>
                          <a:pt x="114" y="36"/>
                        </a:lnTo>
                        <a:lnTo>
                          <a:pt x="116" y="36"/>
                        </a:lnTo>
                        <a:lnTo>
                          <a:pt x="114" y="42"/>
                        </a:lnTo>
                        <a:lnTo>
                          <a:pt x="114" y="44"/>
                        </a:lnTo>
                        <a:lnTo>
                          <a:pt x="114" y="46"/>
                        </a:lnTo>
                        <a:lnTo>
                          <a:pt x="114" y="48"/>
                        </a:lnTo>
                        <a:lnTo>
                          <a:pt x="112" y="48"/>
                        </a:lnTo>
                        <a:lnTo>
                          <a:pt x="112" y="50"/>
                        </a:lnTo>
                        <a:lnTo>
                          <a:pt x="112" y="54"/>
                        </a:lnTo>
                        <a:lnTo>
                          <a:pt x="108" y="58"/>
                        </a:lnTo>
                        <a:lnTo>
                          <a:pt x="106" y="58"/>
                        </a:lnTo>
                        <a:lnTo>
                          <a:pt x="106" y="62"/>
                        </a:lnTo>
                        <a:lnTo>
                          <a:pt x="102" y="62"/>
                        </a:lnTo>
                        <a:lnTo>
                          <a:pt x="98" y="64"/>
                        </a:lnTo>
                        <a:lnTo>
                          <a:pt x="94" y="66"/>
                        </a:lnTo>
                        <a:lnTo>
                          <a:pt x="94" y="70"/>
                        </a:lnTo>
                        <a:lnTo>
                          <a:pt x="92" y="72"/>
                        </a:lnTo>
                        <a:lnTo>
                          <a:pt x="94" y="74"/>
                        </a:lnTo>
                        <a:lnTo>
                          <a:pt x="94" y="78"/>
                        </a:lnTo>
                        <a:lnTo>
                          <a:pt x="96" y="80"/>
                        </a:lnTo>
                        <a:lnTo>
                          <a:pt x="96" y="84"/>
                        </a:lnTo>
                        <a:lnTo>
                          <a:pt x="96" y="86"/>
                        </a:lnTo>
                        <a:lnTo>
                          <a:pt x="98" y="86"/>
                        </a:lnTo>
                        <a:lnTo>
                          <a:pt x="98" y="88"/>
                        </a:lnTo>
                        <a:lnTo>
                          <a:pt x="96" y="92"/>
                        </a:lnTo>
                        <a:lnTo>
                          <a:pt x="96" y="94"/>
                        </a:lnTo>
                        <a:lnTo>
                          <a:pt x="96" y="96"/>
                        </a:lnTo>
                        <a:lnTo>
                          <a:pt x="96" y="100"/>
                        </a:lnTo>
                        <a:lnTo>
                          <a:pt x="96" y="102"/>
                        </a:lnTo>
                        <a:lnTo>
                          <a:pt x="96" y="104"/>
                        </a:lnTo>
                        <a:lnTo>
                          <a:pt x="94" y="106"/>
                        </a:lnTo>
                        <a:lnTo>
                          <a:pt x="94" y="114"/>
                        </a:lnTo>
                        <a:lnTo>
                          <a:pt x="94" y="118"/>
                        </a:lnTo>
                        <a:lnTo>
                          <a:pt x="92" y="120"/>
                        </a:lnTo>
                        <a:lnTo>
                          <a:pt x="88" y="124"/>
                        </a:lnTo>
                        <a:lnTo>
                          <a:pt x="88" y="134"/>
                        </a:lnTo>
                        <a:lnTo>
                          <a:pt x="88" y="136"/>
                        </a:lnTo>
                        <a:lnTo>
                          <a:pt x="88" y="140"/>
                        </a:lnTo>
                        <a:lnTo>
                          <a:pt x="88" y="142"/>
                        </a:lnTo>
                        <a:lnTo>
                          <a:pt x="88" y="150"/>
                        </a:lnTo>
                        <a:lnTo>
                          <a:pt x="88" y="152"/>
                        </a:lnTo>
                        <a:lnTo>
                          <a:pt x="92" y="154"/>
                        </a:lnTo>
                        <a:lnTo>
                          <a:pt x="92" y="156"/>
                        </a:lnTo>
                        <a:lnTo>
                          <a:pt x="92" y="160"/>
                        </a:lnTo>
                        <a:lnTo>
                          <a:pt x="92" y="166"/>
                        </a:lnTo>
                        <a:lnTo>
                          <a:pt x="92" y="170"/>
                        </a:lnTo>
                        <a:lnTo>
                          <a:pt x="94" y="176"/>
                        </a:lnTo>
                        <a:lnTo>
                          <a:pt x="94" y="178"/>
                        </a:lnTo>
                        <a:lnTo>
                          <a:pt x="94" y="180"/>
                        </a:lnTo>
                        <a:lnTo>
                          <a:pt x="96" y="184"/>
                        </a:lnTo>
                        <a:lnTo>
                          <a:pt x="94" y="186"/>
                        </a:lnTo>
                        <a:lnTo>
                          <a:pt x="94" y="190"/>
                        </a:lnTo>
                        <a:lnTo>
                          <a:pt x="92" y="190"/>
                        </a:lnTo>
                        <a:lnTo>
                          <a:pt x="94" y="194"/>
                        </a:lnTo>
                        <a:lnTo>
                          <a:pt x="92" y="198"/>
                        </a:lnTo>
                        <a:lnTo>
                          <a:pt x="94" y="202"/>
                        </a:lnTo>
                        <a:lnTo>
                          <a:pt x="96" y="202"/>
                        </a:lnTo>
                        <a:lnTo>
                          <a:pt x="96" y="206"/>
                        </a:lnTo>
                        <a:lnTo>
                          <a:pt x="98" y="206"/>
                        </a:lnTo>
                        <a:lnTo>
                          <a:pt x="100" y="206"/>
                        </a:lnTo>
                        <a:lnTo>
                          <a:pt x="100" y="208"/>
                        </a:lnTo>
                        <a:lnTo>
                          <a:pt x="72" y="214"/>
                        </a:lnTo>
                        <a:lnTo>
                          <a:pt x="66" y="214"/>
                        </a:lnTo>
                        <a:lnTo>
                          <a:pt x="52" y="218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57" name="Freeform 31">
                    <a:extLst>
                      <a:ext uri="{FF2B5EF4-FFF2-40B4-BE49-F238E27FC236}">
                        <a16:creationId xmlns:a16="http://schemas.microsoft.com/office/drawing/2014/main" id="{C972E78F-C091-4DDB-B3E1-AD6AF5C61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97692" y="2584573"/>
                    <a:ext cx="716756" cy="798910"/>
                  </a:xfrm>
                  <a:custGeom>
                    <a:avLst/>
                    <a:gdLst>
                      <a:gd name="T0" fmla="*/ 2147483647 w 450"/>
                      <a:gd name="T1" fmla="*/ 2147483647 h 512"/>
                      <a:gd name="T2" fmla="*/ 2147483647 w 450"/>
                      <a:gd name="T3" fmla="*/ 2147483647 h 512"/>
                      <a:gd name="T4" fmla="*/ 2147483647 w 450"/>
                      <a:gd name="T5" fmla="*/ 2147483647 h 512"/>
                      <a:gd name="T6" fmla="*/ 2147483647 w 450"/>
                      <a:gd name="T7" fmla="*/ 2147483647 h 512"/>
                      <a:gd name="T8" fmla="*/ 2147483647 w 450"/>
                      <a:gd name="T9" fmla="*/ 2147483647 h 512"/>
                      <a:gd name="T10" fmla="*/ 2147483647 w 450"/>
                      <a:gd name="T11" fmla="*/ 2147483647 h 512"/>
                      <a:gd name="T12" fmla="*/ 2147483647 w 450"/>
                      <a:gd name="T13" fmla="*/ 2147483647 h 512"/>
                      <a:gd name="T14" fmla="*/ 2147483647 w 450"/>
                      <a:gd name="T15" fmla="*/ 2147483647 h 512"/>
                      <a:gd name="T16" fmla="*/ 2147483647 w 450"/>
                      <a:gd name="T17" fmla="*/ 2147483647 h 512"/>
                      <a:gd name="T18" fmla="*/ 2147483647 w 450"/>
                      <a:gd name="T19" fmla="*/ 2147483647 h 512"/>
                      <a:gd name="T20" fmla="*/ 2147483647 w 450"/>
                      <a:gd name="T21" fmla="*/ 2147483647 h 512"/>
                      <a:gd name="T22" fmla="*/ 2147483647 w 450"/>
                      <a:gd name="T23" fmla="*/ 2147483647 h 512"/>
                      <a:gd name="T24" fmla="*/ 2147483647 w 450"/>
                      <a:gd name="T25" fmla="*/ 2147483647 h 512"/>
                      <a:gd name="T26" fmla="*/ 2147483647 w 450"/>
                      <a:gd name="T27" fmla="*/ 2147483647 h 512"/>
                      <a:gd name="T28" fmla="*/ 2147483647 w 450"/>
                      <a:gd name="T29" fmla="*/ 2147483647 h 512"/>
                      <a:gd name="T30" fmla="*/ 2147483647 w 450"/>
                      <a:gd name="T31" fmla="*/ 2147483647 h 512"/>
                      <a:gd name="T32" fmla="*/ 2147483647 w 450"/>
                      <a:gd name="T33" fmla="*/ 2147483647 h 512"/>
                      <a:gd name="T34" fmla="*/ 2147483647 w 450"/>
                      <a:gd name="T35" fmla="*/ 2147483647 h 512"/>
                      <a:gd name="T36" fmla="*/ 2147483647 w 450"/>
                      <a:gd name="T37" fmla="*/ 2147483647 h 512"/>
                      <a:gd name="T38" fmla="*/ 2147483647 w 450"/>
                      <a:gd name="T39" fmla="*/ 2147483647 h 512"/>
                      <a:gd name="T40" fmla="*/ 2147483647 w 450"/>
                      <a:gd name="T41" fmla="*/ 2147483647 h 512"/>
                      <a:gd name="T42" fmla="*/ 2147483647 w 450"/>
                      <a:gd name="T43" fmla="*/ 2147483647 h 512"/>
                      <a:gd name="T44" fmla="*/ 2147483647 w 450"/>
                      <a:gd name="T45" fmla="*/ 2147483647 h 512"/>
                      <a:gd name="T46" fmla="*/ 2147483647 w 450"/>
                      <a:gd name="T47" fmla="*/ 2147483647 h 512"/>
                      <a:gd name="T48" fmla="*/ 2147483647 w 450"/>
                      <a:gd name="T49" fmla="*/ 2147483647 h 512"/>
                      <a:gd name="T50" fmla="*/ 2147483647 w 450"/>
                      <a:gd name="T51" fmla="*/ 2147483647 h 512"/>
                      <a:gd name="T52" fmla="*/ 2147483647 w 450"/>
                      <a:gd name="T53" fmla="*/ 2147483647 h 512"/>
                      <a:gd name="T54" fmla="*/ 2147483647 w 450"/>
                      <a:gd name="T55" fmla="*/ 2147483647 h 512"/>
                      <a:gd name="T56" fmla="*/ 2147483647 w 450"/>
                      <a:gd name="T57" fmla="*/ 2147483647 h 512"/>
                      <a:gd name="T58" fmla="*/ 2147483647 w 450"/>
                      <a:gd name="T59" fmla="*/ 2147483647 h 512"/>
                      <a:gd name="T60" fmla="*/ 2147483647 w 450"/>
                      <a:gd name="T61" fmla="*/ 2147483647 h 512"/>
                      <a:gd name="T62" fmla="*/ 2147483647 w 450"/>
                      <a:gd name="T63" fmla="*/ 2147483647 h 512"/>
                      <a:gd name="T64" fmla="*/ 2147483647 w 450"/>
                      <a:gd name="T65" fmla="*/ 2147483647 h 512"/>
                      <a:gd name="T66" fmla="*/ 2147483647 w 450"/>
                      <a:gd name="T67" fmla="*/ 2147483647 h 512"/>
                      <a:gd name="T68" fmla="*/ 2147483647 w 450"/>
                      <a:gd name="T69" fmla="*/ 2147483647 h 512"/>
                      <a:gd name="T70" fmla="*/ 2147483647 w 450"/>
                      <a:gd name="T71" fmla="*/ 2147483647 h 512"/>
                      <a:gd name="T72" fmla="*/ 2147483647 w 450"/>
                      <a:gd name="T73" fmla="*/ 2147483647 h 512"/>
                      <a:gd name="T74" fmla="*/ 2147483647 w 450"/>
                      <a:gd name="T75" fmla="*/ 2147483647 h 512"/>
                      <a:gd name="T76" fmla="*/ 2147483647 w 450"/>
                      <a:gd name="T77" fmla="*/ 2147483647 h 512"/>
                      <a:gd name="T78" fmla="*/ 2147483647 w 450"/>
                      <a:gd name="T79" fmla="*/ 2147483647 h 512"/>
                      <a:gd name="T80" fmla="*/ 2147483647 w 450"/>
                      <a:gd name="T81" fmla="*/ 2147483647 h 512"/>
                      <a:gd name="T82" fmla="*/ 2147483647 w 450"/>
                      <a:gd name="T83" fmla="*/ 2147483647 h 512"/>
                      <a:gd name="T84" fmla="*/ 2147483647 w 450"/>
                      <a:gd name="T85" fmla="*/ 2147483647 h 512"/>
                      <a:gd name="T86" fmla="*/ 2147483647 w 450"/>
                      <a:gd name="T87" fmla="*/ 2147483647 h 512"/>
                      <a:gd name="T88" fmla="*/ 2147483647 w 450"/>
                      <a:gd name="T89" fmla="*/ 2147483647 h 512"/>
                      <a:gd name="T90" fmla="*/ 2147483647 w 450"/>
                      <a:gd name="T91" fmla="*/ 2147483647 h 512"/>
                      <a:gd name="T92" fmla="*/ 2147483647 w 450"/>
                      <a:gd name="T93" fmla="*/ 2147483647 h 512"/>
                      <a:gd name="T94" fmla="*/ 2147483647 w 450"/>
                      <a:gd name="T95" fmla="*/ 2147483647 h 512"/>
                      <a:gd name="T96" fmla="*/ 2147483647 w 450"/>
                      <a:gd name="T97" fmla="*/ 2147483647 h 512"/>
                      <a:gd name="T98" fmla="*/ 2147483647 w 450"/>
                      <a:gd name="T99" fmla="*/ 2147483647 h 512"/>
                      <a:gd name="T100" fmla="*/ 2147483647 w 450"/>
                      <a:gd name="T101" fmla="*/ 2147483647 h 512"/>
                      <a:gd name="T102" fmla="*/ 2147483647 w 450"/>
                      <a:gd name="T103" fmla="*/ 2147483647 h 512"/>
                      <a:gd name="T104" fmla="*/ 2147483647 w 450"/>
                      <a:gd name="T105" fmla="*/ 2147483647 h 512"/>
                      <a:gd name="T106" fmla="*/ 2147483647 w 450"/>
                      <a:gd name="T107" fmla="*/ 2147483647 h 512"/>
                      <a:gd name="T108" fmla="*/ 2147483647 w 450"/>
                      <a:gd name="T109" fmla="*/ 2147483647 h 512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450"/>
                      <a:gd name="T166" fmla="*/ 0 h 512"/>
                      <a:gd name="T167" fmla="*/ 450 w 450"/>
                      <a:gd name="T168" fmla="*/ 512 h 512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450" h="512">
                        <a:moveTo>
                          <a:pt x="338" y="504"/>
                        </a:moveTo>
                        <a:lnTo>
                          <a:pt x="318" y="504"/>
                        </a:lnTo>
                        <a:lnTo>
                          <a:pt x="292" y="506"/>
                        </a:lnTo>
                        <a:lnTo>
                          <a:pt x="288" y="506"/>
                        </a:lnTo>
                        <a:lnTo>
                          <a:pt x="258" y="506"/>
                        </a:lnTo>
                        <a:lnTo>
                          <a:pt x="256" y="506"/>
                        </a:lnTo>
                        <a:lnTo>
                          <a:pt x="228" y="508"/>
                        </a:lnTo>
                        <a:lnTo>
                          <a:pt x="218" y="508"/>
                        </a:lnTo>
                        <a:lnTo>
                          <a:pt x="198" y="508"/>
                        </a:lnTo>
                        <a:lnTo>
                          <a:pt x="182" y="508"/>
                        </a:lnTo>
                        <a:lnTo>
                          <a:pt x="168" y="508"/>
                        </a:lnTo>
                        <a:lnTo>
                          <a:pt x="142" y="508"/>
                        </a:lnTo>
                        <a:lnTo>
                          <a:pt x="138" y="508"/>
                        </a:lnTo>
                        <a:lnTo>
                          <a:pt x="108" y="508"/>
                        </a:lnTo>
                        <a:lnTo>
                          <a:pt x="104" y="512"/>
                        </a:lnTo>
                        <a:lnTo>
                          <a:pt x="78" y="512"/>
                        </a:lnTo>
                        <a:lnTo>
                          <a:pt x="66" y="512"/>
                        </a:lnTo>
                        <a:lnTo>
                          <a:pt x="42" y="512"/>
                        </a:lnTo>
                        <a:lnTo>
                          <a:pt x="42" y="480"/>
                        </a:lnTo>
                        <a:lnTo>
                          <a:pt x="42" y="450"/>
                        </a:lnTo>
                        <a:lnTo>
                          <a:pt x="44" y="420"/>
                        </a:lnTo>
                        <a:lnTo>
                          <a:pt x="44" y="412"/>
                        </a:lnTo>
                        <a:lnTo>
                          <a:pt x="44" y="398"/>
                        </a:lnTo>
                        <a:lnTo>
                          <a:pt x="44" y="382"/>
                        </a:lnTo>
                        <a:lnTo>
                          <a:pt x="44" y="356"/>
                        </a:lnTo>
                        <a:lnTo>
                          <a:pt x="44" y="354"/>
                        </a:lnTo>
                        <a:lnTo>
                          <a:pt x="42" y="352"/>
                        </a:lnTo>
                        <a:lnTo>
                          <a:pt x="40" y="348"/>
                        </a:lnTo>
                        <a:lnTo>
                          <a:pt x="34" y="346"/>
                        </a:lnTo>
                        <a:lnTo>
                          <a:pt x="28" y="346"/>
                        </a:lnTo>
                        <a:lnTo>
                          <a:pt x="26" y="340"/>
                        </a:lnTo>
                        <a:lnTo>
                          <a:pt x="22" y="336"/>
                        </a:lnTo>
                        <a:lnTo>
                          <a:pt x="18" y="330"/>
                        </a:lnTo>
                        <a:lnTo>
                          <a:pt x="18" y="326"/>
                        </a:lnTo>
                        <a:lnTo>
                          <a:pt x="20" y="324"/>
                        </a:lnTo>
                        <a:lnTo>
                          <a:pt x="30" y="316"/>
                        </a:lnTo>
                        <a:lnTo>
                          <a:pt x="34" y="310"/>
                        </a:lnTo>
                        <a:lnTo>
                          <a:pt x="34" y="308"/>
                        </a:lnTo>
                        <a:lnTo>
                          <a:pt x="36" y="300"/>
                        </a:lnTo>
                        <a:lnTo>
                          <a:pt x="36" y="298"/>
                        </a:lnTo>
                        <a:lnTo>
                          <a:pt x="36" y="292"/>
                        </a:lnTo>
                        <a:lnTo>
                          <a:pt x="36" y="286"/>
                        </a:lnTo>
                        <a:lnTo>
                          <a:pt x="36" y="278"/>
                        </a:lnTo>
                        <a:lnTo>
                          <a:pt x="34" y="276"/>
                        </a:lnTo>
                        <a:lnTo>
                          <a:pt x="34" y="274"/>
                        </a:lnTo>
                        <a:lnTo>
                          <a:pt x="34" y="272"/>
                        </a:lnTo>
                        <a:lnTo>
                          <a:pt x="34" y="264"/>
                        </a:lnTo>
                        <a:lnTo>
                          <a:pt x="34" y="262"/>
                        </a:lnTo>
                        <a:lnTo>
                          <a:pt x="32" y="262"/>
                        </a:lnTo>
                        <a:lnTo>
                          <a:pt x="30" y="258"/>
                        </a:lnTo>
                        <a:lnTo>
                          <a:pt x="28" y="256"/>
                        </a:lnTo>
                        <a:lnTo>
                          <a:pt x="28" y="254"/>
                        </a:lnTo>
                        <a:lnTo>
                          <a:pt x="26" y="250"/>
                        </a:lnTo>
                        <a:lnTo>
                          <a:pt x="26" y="242"/>
                        </a:lnTo>
                        <a:lnTo>
                          <a:pt x="22" y="240"/>
                        </a:lnTo>
                        <a:lnTo>
                          <a:pt x="22" y="234"/>
                        </a:lnTo>
                        <a:lnTo>
                          <a:pt x="22" y="232"/>
                        </a:lnTo>
                        <a:lnTo>
                          <a:pt x="22" y="228"/>
                        </a:lnTo>
                        <a:lnTo>
                          <a:pt x="22" y="224"/>
                        </a:lnTo>
                        <a:lnTo>
                          <a:pt x="26" y="220"/>
                        </a:lnTo>
                        <a:lnTo>
                          <a:pt x="26" y="218"/>
                        </a:lnTo>
                        <a:lnTo>
                          <a:pt x="26" y="214"/>
                        </a:lnTo>
                        <a:lnTo>
                          <a:pt x="26" y="212"/>
                        </a:lnTo>
                        <a:lnTo>
                          <a:pt x="22" y="212"/>
                        </a:lnTo>
                        <a:lnTo>
                          <a:pt x="22" y="210"/>
                        </a:lnTo>
                        <a:lnTo>
                          <a:pt x="20" y="208"/>
                        </a:lnTo>
                        <a:lnTo>
                          <a:pt x="20" y="204"/>
                        </a:lnTo>
                        <a:lnTo>
                          <a:pt x="20" y="202"/>
                        </a:lnTo>
                        <a:lnTo>
                          <a:pt x="20" y="200"/>
                        </a:lnTo>
                        <a:lnTo>
                          <a:pt x="22" y="198"/>
                        </a:lnTo>
                        <a:lnTo>
                          <a:pt x="20" y="194"/>
                        </a:lnTo>
                        <a:lnTo>
                          <a:pt x="20" y="192"/>
                        </a:lnTo>
                        <a:lnTo>
                          <a:pt x="20" y="186"/>
                        </a:lnTo>
                        <a:lnTo>
                          <a:pt x="20" y="184"/>
                        </a:lnTo>
                        <a:lnTo>
                          <a:pt x="20" y="182"/>
                        </a:lnTo>
                        <a:lnTo>
                          <a:pt x="20" y="180"/>
                        </a:lnTo>
                        <a:lnTo>
                          <a:pt x="20" y="178"/>
                        </a:lnTo>
                        <a:lnTo>
                          <a:pt x="20" y="174"/>
                        </a:lnTo>
                        <a:lnTo>
                          <a:pt x="20" y="172"/>
                        </a:lnTo>
                        <a:lnTo>
                          <a:pt x="20" y="170"/>
                        </a:lnTo>
                        <a:lnTo>
                          <a:pt x="18" y="170"/>
                        </a:lnTo>
                        <a:lnTo>
                          <a:pt x="20" y="168"/>
                        </a:lnTo>
                        <a:lnTo>
                          <a:pt x="18" y="166"/>
                        </a:lnTo>
                        <a:lnTo>
                          <a:pt x="20" y="164"/>
                        </a:lnTo>
                        <a:lnTo>
                          <a:pt x="20" y="162"/>
                        </a:lnTo>
                        <a:lnTo>
                          <a:pt x="20" y="158"/>
                        </a:lnTo>
                        <a:lnTo>
                          <a:pt x="20" y="154"/>
                        </a:lnTo>
                        <a:lnTo>
                          <a:pt x="18" y="154"/>
                        </a:lnTo>
                        <a:lnTo>
                          <a:pt x="18" y="148"/>
                        </a:lnTo>
                        <a:lnTo>
                          <a:pt x="16" y="144"/>
                        </a:lnTo>
                        <a:lnTo>
                          <a:pt x="16" y="140"/>
                        </a:lnTo>
                        <a:lnTo>
                          <a:pt x="14" y="138"/>
                        </a:lnTo>
                        <a:lnTo>
                          <a:pt x="14" y="136"/>
                        </a:lnTo>
                        <a:lnTo>
                          <a:pt x="12" y="132"/>
                        </a:lnTo>
                        <a:lnTo>
                          <a:pt x="12" y="126"/>
                        </a:lnTo>
                        <a:lnTo>
                          <a:pt x="10" y="124"/>
                        </a:lnTo>
                        <a:lnTo>
                          <a:pt x="10" y="114"/>
                        </a:lnTo>
                        <a:lnTo>
                          <a:pt x="6" y="112"/>
                        </a:lnTo>
                        <a:lnTo>
                          <a:pt x="6" y="110"/>
                        </a:lnTo>
                        <a:lnTo>
                          <a:pt x="4" y="110"/>
                        </a:lnTo>
                        <a:lnTo>
                          <a:pt x="4" y="108"/>
                        </a:lnTo>
                        <a:lnTo>
                          <a:pt x="4" y="106"/>
                        </a:lnTo>
                        <a:lnTo>
                          <a:pt x="4" y="104"/>
                        </a:lnTo>
                        <a:lnTo>
                          <a:pt x="4" y="102"/>
                        </a:lnTo>
                        <a:lnTo>
                          <a:pt x="6" y="102"/>
                        </a:lnTo>
                        <a:lnTo>
                          <a:pt x="4" y="102"/>
                        </a:lnTo>
                        <a:lnTo>
                          <a:pt x="6" y="98"/>
                        </a:lnTo>
                        <a:lnTo>
                          <a:pt x="4" y="98"/>
                        </a:lnTo>
                        <a:lnTo>
                          <a:pt x="4" y="96"/>
                        </a:lnTo>
                        <a:lnTo>
                          <a:pt x="6" y="96"/>
                        </a:lnTo>
                        <a:lnTo>
                          <a:pt x="6" y="94"/>
                        </a:lnTo>
                        <a:lnTo>
                          <a:pt x="4" y="94"/>
                        </a:lnTo>
                        <a:lnTo>
                          <a:pt x="6" y="94"/>
                        </a:lnTo>
                        <a:lnTo>
                          <a:pt x="4" y="94"/>
                        </a:lnTo>
                        <a:lnTo>
                          <a:pt x="4" y="92"/>
                        </a:lnTo>
                        <a:lnTo>
                          <a:pt x="6" y="92"/>
                        </a:lnTo>
                        <a:lnTo>
                          <a:pt x="4" y="92"/>
                        </a:lnTo>
                        <a:lnTo>
                          <a:pt x="4" y="88"/>
                        </a:lnTo>
                        <a:lnTo>
                          <a:pt x="2" y="86"/>
                        </a:lnTo>
                        <a:lnTo>
                          <a:pt x="4" y="86"/>
                        </a:lnTo>
                        <a:lnTo>
                          <a:pt x="4" y="82"/>
                        </a:lnTo>
                        <a:lnTo>
                          <a:pt x="4" y="80"/>
                        </a:lnTo>
                        <a:lnTo>
                          <a:pt x="4" y="76"/>
                        </a:lnTo>
                        <a:lnTo>
                          <a:pt x="4" y="74"/>
                        </a:lnTo>
                        <a:lnTo>
                          <a:pt x="2" y="72"/>
                        </a:lnTo>
                        <a:lnTo>
                          <a:pt x="4" y="72"/>
                        </a:lnTo>
                        <a:lnTo>
                          <a:pt x="2" y="72"/>
                        </a:lnTo>
                        <a:lnTo>
                          <a:pt x="4" y="68"/>
                        </a:lnTo>
                        <a:lnTo>
                          <a:pt x="4" y="66"/>
                        </a:lnTo>
                        <a:lnTo>
                          <a:pt x="4" y="64"/>
                        </a:lnTo>
                        <a:lnTo>
                          <a:pt x="6" y="64"/>
                        </a:lnTo>
                        <a:lnTo>
                          <a:pt x="6" y="62"/>
                        </a:lnTo>
                        <a:lnTo>
                          <a:pt x="6" y="60"/>
                        </a:lnTo>
                        <a:lnTo>
                          <a:pt x="6" y="58"/>
                        </a:lnTo>
                        <a:lnTo>
                          <a:pt x="4" y="58"/>
                        </a:lnTo>
                        <a:lnTo>
                          <a:pt x="4" y="56"/>
                        </a:lnTo>
                        <a:lnTo>
                          <a:pt x="4" y="52"/>
                        </a:lnTo>
                        <a:lnTo>
                          <a:pt x="2" y="50"/>
                        </a:lnTo>
                        <a:lnTo>
                          <a:pt x="2" y="48"/>
                        </a:lnTo>
                        <a:lnTo>
                          <a:pt x="2" y="46"/>
                        </a:lnTo>
                        <a:lnTo>
                          <a:pt x="2" y="44"/>
                        </a:lnTo>
                        <a:lnTo>
                          <a:pt x="0" y="38"/>
                        </a:lnTo>
                        <a:lnTo>
                          <a:pt x="0" y="32"/>
                        </a:lnTo>
                        <a:lnTo>
                          <a:pt x="48" y="32"/>
                        </a:lnTo>
                        <a:lnTo>
                          <a:pt x="112" y="32"/>
                        </a:lnTo>
                        <a:lnTo>
                          <a:pt x="120" y="32"/>
                        </a:lnTo>
                        <a:lnTo>
                          <a:pt x="120" y="0"/>
                        </a:lnTo>
                        <a:lnTo>
                          <a:pt x="138" y="4"/>
                        </a:lnTo>
                        <a:lnTo>
                          <a:pt x="148" y="44"/>
                        </a:lnTo>
                        <a:lnTo>
                          <a:pt x="148" y="52"/>
                        </a:lnTo>
                        <a:lnTo>
                          <a:pt x="154" y="58"/>
                        </a:lnTo>
                        <a:lnTo>
                          <a:pt x="162" y="58"/>
                        </a:lnTo>
                        <a:lnTo>
                          <a:pt x="170" y="58"/>
                        </a:lnTo>
                        <a:lnTo>
                          <a:pt x="172" y="62"/>
                        </a:lnTo>
                        <a:lnTo>
                          <a:pt x="196" y="64"/>
                        </a:lnTo>
                        <a:lnTo>
                          <a:pt x="198" y="74"/>
                        </a:lnTo>
                        <a:lnTo>
                          <a:pt x="200" y="74"/>
                        </a:lnTo>
                        <a:lnTo>
                          <a:pt x="216" y="72"/>
                        </a:lnTo>
                        <a:lnTo>
                          <a:pt x="218" y="72"/>
                        </a:lnTo>
                        <a:lnTo>
                          <a:pt x="218" y="66"/>
                        </a:lnTo>
                        <a:lnTo>
                          <a:pt x="228" y="62"/>
                        </a:lnTo>
                        <a:lnTo>
                          <a:pt x="240" y="62"/>
                        </a:lnTo>
                        <a:lnTo>
                          <a:pt x="248" y="62"/>
                        </a:lnTo>
                        <a:lnTo>
                          <a:pt x="260" y="68"/>
                        </a:lnTo>
                        <a:lnTo>
                          <a:pt x="268" y="68"/>
                        </a:lnTo>
                        <a:lnTo>
                          <a:pt x="268" y="74"/>
                        </a:lnTo>
                        <a:lnTo>
                          <a:pt x="262" y="74"/>
                        </a:lnTo>
                        <a:lnTo>
                          <a:pt x="262" y="76"/>
                        </a:lnTo>
                        <a:lnTo>
                          <a:pt x="274" y="78"/>
                        </a:lnTo>
                        <a:lnTo>
                          <a:pt x="276" y="80"/>
                        </a:lnTo>
                        <a:lnTo>
                          <a:pt x="276" y="86"/>
                        </a:lnTo>
                        <a:lnTo>
                          <a:pt x="284" y="96"/>
                        </a:lnTo>
                        <a:lnTo>
                          <a:pt x="288" y="94"/>
                        </a:lnTo>
                        <a:lnTo>
                          <a:pt x="288" y="90"/>
                        </a:lnTo>
                        <a:lnTo>
                          <a:pt x="288" y="86"/>
                        </a:lnTo>
                        <a:lnTo>
                          <a:pt x="298" y="82"/>
                        </a:lnTo>
                        <a:lnTo>
                          <a:pt x="302" y="86"/>
                        </a:lnTo>
                        <a:lnTo>
                          <a:pt x="306" y="94"/>
                        </a:lnTo>
                        <a:lnTo>
                          <a:pt x="318" y="96"/>
                        </a:lnTo>
                        <a:lnTo>
                          <a:pt x="322" y="96"/>
                        </a:lnTo>
                        <a:lnTo>
                          <a:pt x="322" y="104"/>
                        </a:lnTo>
                        <a:lnTo>
                          <a:pt x="330" y="106"/>
                        </a:lnTo>
                        <a:lnTo>
                          <a:pt x="330" y="110"/>
                        </a:lnTo>
                        <a:lnTo>
                          <a:pt x="350" y="106"/>
                        </a:lnTo>
                        <a:lnTo>
                          <a:pt x="362" y="94"/>
                        </a:lnTo>
                        <a:lnTo>
                          <a:pt x="370" y="90"/>
                        </a:lnTo>
                        <a:lnTo>
                          <a:pt x="378" y="104"/>
                        </a:lnTo>
                        <a:lnTo>
                          <a:pt x="390" y="102"/>
                        </a:lnTo>
                        <a:lnTo>
                          <a:pt x="390" y="104"/>
                        </a:lnTo>
                        <a:lnTo>
                          <a:pt x="414" y="98"/>
                        </a:lnTo>
                        <a:lnTo>
                          <a:pt x="422" y="102"/>
                        </a:lnTo>
                        <a:lnTo>
                          <a:pt x="424" y="106"/>
                        </a:lnTo>
                        <a:lnTo>
                          <a:pt x="428" y="108"/>
                        </a:lnTo>
                        <a:lnTo>
                          <a:pt x="438" y="106"/>
                        </a:lnTo>
                        <a:lnTo>
                          <a:pt x="450" y="106"/>
                        </a:lnTo>
                        <a:lnTo>
                          <a:pt x="444" y="108"/>
                        </a:lnTo>
                        <a:lnTo>
                          <a:pt x="444" y="110"/>
                        </a:lnTo>
                        <a:lnTo>
                          <a:pt x="424" y="124"/>
                        </a:lnTo>
                        <a:lnTo>
                          <a:pt x="394" y="136"/>
                        </a:lnTo>
                        <a:lnTo>
                          <a:pt x="366" y="158"/>
                        </a:lnTo>
                        <a:lnTo>
                          <a:pt x="340" y="188"/>
                        </a:lnTo>
                        <a:lnTo>
                          <a:pt x="320" y="208"/>
                        </a:lnTo>
                        <a:lnTo>
                          <a:pt x="304" y="220"/>
                        </a:lnTo>
                        <a:lnTo>
                          <a:pt x="298" y="230"/>
                        </a:lnTo>
                        <a:lnTo>
                          <a:pt x="292" y="230"/>
                        </a:lnTo>
                        <a:lnTo>
                          <a:pt x="292" y="232"/>
                        </a:lnTo>
                        <a:lnTo>
                          <a:pt x="294" y="254"/>
                        </a:lnTo>
                        <a:lnTo>
                          <a:pt x="294" y="276"/>
                        </a:lnTo>
                        <a:lnTo>
                          <a:pt x="294" y="284"/>
                        </a:lnTo>
                        <a:lnTo>
                          <a:pt x="292" y="284"/>
                        </a:lnTo>
                        <a:lnTo>
                          <a:pt x="292" y="288"/>
                        </a:lnTo>
                        <a:lnTo>
                          <a:pt x="290" y="288"/>
                        </a:lnTo>
                        <a:lnTo>
                          <a:pt x="288" y="288"/>
                        </a:lnTo>
                        <a:lnTo>
                          <a:pt x="286" y="290"/>
                        </a:lnTo>
                        <a:lnTo>
                          <a:pt x="280" y="290"/>
                        </a:lnTo>
                        <a:lnTo>
                          <a:pt x="278" y="294"/>
                        </a:lnTo>
                        <a:lnTo>
                          <a:pt x="272" y="298"/>
                        </a:lnTo>
                        <a:lnTo>
                          <a:pt x="270" y="300"/>
                        </a:lnTo>
                        <a:lnTo>
                          <a:pt x="270" y="304"/>
                        </a:lnTo>
                        <a:lnTo>
                          <a:pt x="268" y="304"/>
                        </a:lnTo>
                        <a:lnTo>
                          <a:pt x="268" y="310"/>
                        </a:lnTo>
                        <a:lnTo>
                          <a:pt x="262" y="314"/>
                        </a:lnTo>
                        <a:lnTo>
                          <a:pt x="262" y="316"/>
                        </a:lnTo>
                        <a:lnTo>
                          <a:pt x="260" y="320"/>
                        </a:lnTo>
                        <a:lnTo>
                          <a:pt x="260" y="326"/>
                        </a:lnTo>
                        <a:lnTo>
                          <a:pt x="262" y="326"/>
                        </a:lnTo>
                        <a:lnTo>
                          <a:pt x="268" y="326"/>
                        </a:lnTo>
                        <a:lnTo>
                          <a:pt x="270" y="330"/>
                        </a:lnTo>
                        <a:lnTo>
                          <a:pt x="274" y="336"/>
                        </a:lnTo>
                        <a:lnTo>
                          <a:pt x="276" y="338"/>
                        </a:lnTo>
                        <a:lnTo>
                          <a:pt x="276" y="344"/>
                        </a:lnTo>
                        <a:lnTo>
                          <a:pt x="274" y="346"/>
                        </a:lnTo>
                        <a:lnTo>
                          <a:pt x="272" y="350"/>
                        </a:lnTo>
                        <a:lnTo>
                          <a:pt x="270" y="350"/>
                        </a:lnTo>
                        <a:lnTo>
                          <a:pt x="270" y="360"/>
                        </a:lnTo>
                        <a:lnTo>
                          <a:pt x="270" y="362"/>
                        </a:lnTo>
                        <a:lnTo>
                          <a:pt x="270" y="364"/>
                        </a:lnTo>
                        <a:lnTo>
                          <a:pt x="270" y="366"/>
                        </a:lnTo>
                        <a:lnTo>
                          <a:pt x="268" y="370"/>
                        </a:lnTo>
                        <a:lnTo>
                          <a:pt x="270" y="376"/>
                        </a:lnTo>
                        <a:lnTo>
                          <a:pt x="270" y="378"/>
                        </a:lnTo>
                        <a:lnTo>
                          <a:pt x="270" y="382"/>
                        </a:lnTo>
                        <a:lnTo>
                          <a:pt x="270" y="384"/>
                        </a:lnTo>
                        <a:lnTo>
                          <a:pt x="270" y="390"/>
                        </a:lnTo>
                        <a:lnTo>
                          <a:pt x="270" y="392"/>
                        </a:lnTo>
                        <a:lnTo>
                          <a:pt x="268" y="398"/>
                        </a:lnTo>
                        <a:lnTo>
                          <a:pt x="272" y="400"/>
                        </a:lnTo>
                        <a:lnTo>
                          <a:pt x="278" y="408"/>
                        </a:lnTo>
                        <a:lnTo>
                          <a:pt x="280" y="410"/>
                        </a:lnTo>
                        <a:lnTo>
                          <a:pt x="286" y="412"/>
                        </a:lnTo>
                        <a:lnTo>
                          <a:pt x="298" y="414"/>
                        </a:lnTo>
                        <a:lnTo>
                          <a:pt x="300" y="414"/>
                        </a:lnTo>
                        <a:lnTo>
                          <a:pt x="300" y="420"/>
                        </a:lnTo>
                        <a:lnTo>
                          <a:pt x="304" y="424"/>
                        </a:lnTo>
                        <a:lnTo>
                          <a:pt x="306" y="424"/>
                        </a:lnTo>
                        <a:lnTo>
                          <a:pt x="314" y="426"/>
                        </a:lnTo>
                        <a:lnTo>
                          <a:pt x="320" y="430"/>
                        </a:lnTo>
                        <a:lnTo>
                          <a:pt x="322" y="432"/>
                        </a:lnTo>
                        <a:lnTo>
                          <a:pt x="324" y="432"/>
                        </a:lnTo>
                        <a:lnTo>
                          <a:pt x="324" y="438"/>
                        </a:lnTo>
                        <a:lnTo>
                          <a:pt x="328" y="440"/>
                        </a:lnTo>
                        <a:lnTo>
                          <a:pt x="330" y="444"/>
                        </a:lnTo>
                        <a:lnTo>
                          <a:pt x="334" y="450"/>
                        </a:lnTo>
                        <a:lnTo>
                          <a:pt x="340" y="456"/>
                        </a:lnTo>
                        <a:lnTo>
                          <a:pt x="346" y="456"/>
                        </a:lnTo>
                        <a:lnTo>
                          <a:pt x="348" y="458"/>
                        </a:lnTo>
                        <a:lnTo>
                          <a:pt x="350" y="458"/>
                        </a:lnTo>
                        <a:lnTo>
                          <a:pt x="356" y="460"/>
                        </a:lnTo>
                        <a:lnTo>
                          <a:pt x="360" y="466"/>
                        </a:lnTo>
                        <a:lnTo>
                          <a:pt x="364" y="472"/>
                        </a:lnTo>
                        <a:lnTo>
                          <a:pt x="368" y="476"/>
                        </a:lnTo>
                        <a:lnTo>
                          <a:pt x="368" y="484"/>
                        </a:lnTo>
                        <a:lnTo>
                          <a:pt x="368" y="488"/>
                        </a:lnTo>
                        <a:lnTo>
                          <a:pt x="368" y="496"/>
                        </a:lnTo>
                        <a:lnTo>
                          <a:pt x="368" y="498"/>
                        </a:lnTo>
                        <a:lnTo>
                          <a:pt x="370" y="502"/>
                        </a:lnTo>
                        <a:lnTo>
                          <a:pt x="346" y="504"/>
                        </a:lnTo>
                        <a:lnTo>
                          <a:pt x="338" y="50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58" name="Freeform 32">
                    <a:extLst>
                      <a:ext uri="{FF2B5EF4-FFF2-40B4-BE49-F238E27FC236}">
                        <a16:creationId xmlns:a16="http://schemas.microsoft.com/office/drawing/2014/main" id="{F9A74F92-B326-4AD4-A71D-1CC7311CA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97692" y="2584573"/>
                    <a:ext cx="716756" cy="798910"/>
                  </a:xfrm>
                  <a:custGeom>
                    <a:avLst/>
                    <a:gdLst>
                      <a:gd name="T0" fmla="*/ 2147483647 w 450"/>
                      <a:gd name="T1" fmla="*/ 2147483647 h 512"/>
                      <a:gd name="T2" fmla="*/ 2147483647 w 450"/>
                      <a:gd name="T3" fmla="*/ 2147483647 h 512"/>
                      <a:gd name="T4" fmla="*/ 2147483647 w 450"/>
                      <a:gd name="T5" fmla="*/ 2147483647 h 512"/>
                      <a:gd name="T6" fmla="*/ 2147483647 w 450"/>
                      <a:gd name="T7" fmla="*/ 2147483647 h 512"/>
                      <a:gd name="T8" fmla="*/ 2147483647 w 450"/>
                      <a:gd name="T9" fmla="*/ 2147483647 h 512"/>
                      <a:gd name="T10" fmla="*/ 2147483647 w 450"/>
                      <a:gd name="T11" fmla="*/ 2147483647 h 512"/>
                      <a:gd name="T12" fmla="*/ 2147483647 w 450"/>
                      <a:gd name="T13" fmla="*/ 2147483647 h 512"/>
                      <a:gd name="T14" fmla="*/ 2147483647 w 450"/>
                      <a:gd name="T15" fmla="*/ 2147483647 h 512"/>
                      <a:gd name="T16" fmla="*/ 2147483647 w 450"/>
                      <a:gd name="T17" fmla="*/ 2147483647 h 512"/>
                      <a:gd name="T18" fmla="*/ 2147483647 w 450"/>
                      <a:gd name="T19" fmla="*/ 2147483647 h 512"/>
                      <a:gd name="T20" fmla="*/ 2147483647 w 450"/>
                      <a:gd name="T21" fmla="*/ 2147483647 h 512"/>
                      <a:gd name="T22" fmla="*/ 2147483647 w 450"/>
                      <a:gd name="T23" fmla="*/ 2147483647 h 512"/>
                      <a:gd name="T24" fmla="*/ 2147483647 w 450"/>
                      <a:gd name="T25" fmla="*/ 2147483647 h 512"/>
                      <a:gd name="T26" fmla="*/ 2147483647 w 450"/>
                      <a:gd name="T27" fmla="*/ 2147483647 h 512"/>
                      <a:gd name="T28" fmla="*/ 2147483647 w 450"/>
                      <a:gd name="T29" fmla="*/ 2147483647 h 512"/>
                      <a:gd name="T30" fmla="*/ 2147483647 w 450"/>
                      <a:gd name="T31" fmla="*/ 2147483647 h 512"/>
                      <a:gd name="T32" fmla="*/ 2147483647 w 450"/>
                      <a:gd name="T33" fmla="*/ 2147483647 h 512"/>
                      <a:gd name="T34" fmla="*/ 2147483647 w 450"/>
                      <a:gd name="T35" fmla="*/ 2147483647 h 512"/>
                      <a:gd name="T36" fmla="*/ 2147483647 w 450"/>
                      <a:gd name="T37" fmla="*/ 2147483647 h 512"/>
                      <a:gd name="T38" fmla="*/ 2147483647 w 450"/>
                      <a:gd name="T39" fmla="*/ 2147483647 h 512"/>
                      <a:gd name="T40" fmla="*/ 2147483647 w 450"/>
                      <a:gd name="T41" fmla="*/ 2147483647 h 512"/>
                      <a:gd name="T42" fmla="*/ 2147483647 w 450"/>
                      <a:gd name="T43" fmla="*/ 2147483647 h 512"/>
                      <a:gd name="T44" fmla="*/ 2147483647 w 450"/>
                      <a:gd name="T45" fmla="*/ 2147483647 h 512"/>
                      <a:gd name="T46" fmla="*/ 2147483647 w 450"/>
                      <a:gd name="T47" fmla="*/ 2147483647 h 512"/>
                      <a:gd name="T48" fmla="*/ 2147483647 w 450"/>
                      <a:gd name="T49" fmla="*/ 2147483647 h 512"/>
                      <a:gd name="T50" fmla="*/ 2147483647 w 450"/>
                      <a:gd name="T51" fmla="*/ 2147483647 h 512"/>
                      <a:gd name="T52" fmla="*/ 2147483647 w 450"/>
                      <a:gd name="T53" fmla="*/ 2147483647 h 512"/>
                      <a:gd name="T54" fmla="*/ 2147483647 w 450"/>
                      <a:gd name="T55" fmla="*/ 2147483647 h 512"/>
                      <a:gd name="T56" fmla="*/ 2147483647 w 450"/>
                      <a:gd name="T57" fmla="*/ 2147483647 h 512"/>
                      <a:gd name="T58" fmla="*/ 2147483647 w 450"/>
                      <a:gd name="T59" fmla="*/ 2147483647 h 512"/>
                      <a:gd name="T60" fmla="*/ 2147483647 w 450"/>
                      <a:gd name="T61" fmla="*/ 2147483647 h 512"/>
                      <a:gd name="T62" fmla="*/ 2147483647 w 450"/>
                      <a:gd name="T63" fmla="*/ 2147483647 h 512"/>
                      <a:gd name="T64" fmla="*/ 2147483647 w 450"/>
                      <a:gd name="T65" fmla="*/ 2147483647 h 512"/>
                      <a:gd name="T66" fmla="*/ 2147483647 w 450"/>
                      <a:gd name="T67" fmla="*/ 2147483647 h 512"/>
                      <a:gd name="T68" fmla="*/ 2147483647 w 450"/>
                      <a:gd name="T69" fmla="*/ 2147483647 h 512"/>
                      <a:gd name="T70" fmla="*/ 2147483647 w 450"/>
                      <a:gd name="T71" fmla="*/ 2147483647 h 512"/>
                      <a:gd name="T72" fmla="*/ 2147483647 w 450"/>
                      <a:gd name="T73" fmla="*/ 2147483647 h 512"/>
                      <a:gd name="T74" fmla="*/ 2147483647 w 450"/>
                      <a:gd name="T75" fmla="*/ 2147483647 h 512"/>
                      <a:gd name="T76" fmla="*/ 2147483647 w 450"/>
                      <a:gd name="T77" fmla="*/ 2147483647 h 512"/>
                      <a:gd name="T78" fmla="*/ 2147483647 w 450"/>
                      <a:gd name="T79" fmla="*/ 2147483647 h 512"/>
                      <a:gd name="T80" fmla="*/ 2147483647 w 450"/>
                      <a:gd name="T81" fmla="*/ 2147483647 h 512"/>
                      <a:gd name="T82" fmla="*/ 2147483647 w 450"/>
                      <a:gd name="T83" fmla="*/ 2147483647 h 512"/>
                      <a:gd name="T84" fmla="*/ 2147483647 w 450"/>
                      <a:gd name="T85" fmla="*/ 2147483647 h 512"/>
                      <a:gd name="T86" fmla="*/ 2147483647 w 450"/>
                      <a:gd name="T87" fmla="*/ 2147483647 h 512"/>
                      <a:gd name="T88" fmla="*/ 2147483647 w 450"/>
                      <a:gd name="T89" fmla="*/ 2147483647 h 512"/>
                      <a:gd name="T90" fmla="*/ 2147483647 w 450"/>
                      <a:gd name="T91" fmla="*/ 2147483647 h 512"/>
                      <a:gd name="T92" fmla="*/ 2147483647 w 450"/>
                      <a:gd name="T93" fmla="*/ 2147483647 h 512"/>
                      <a:gd name="T94" fmla="*/ 2147483647 w 450"/>
                      <a:gd name="T95" fmla="*/ 2147483647 h 512"/>
                      <a:gd name="T96" fmla="*/ 2147483647 w 450"/>
                      <a:gd name="T97" fmla="*/ 2147483647 h 512"/>
                      <a:gd name="T98" fmla="*/ 2147483647 w 450"/>
                      <a:gd name="T99" fmla="*/ 2147483647 h 512"/>
                      <a:gd name="T100" fmla="*/ 2147483647 w 450"/>
                      <a:gd name="T101" fmla="*/ 2147483647 h 512"/>
                      <a:gd name="T102" fmla="*/ 2147483647 w 450"/>
                      <a:gd name="T103" fmla="*/ 2147483647 h 512"/>
                      <a:gd name="T104" fmla="*/ 2147483647 w 450"/>
                      <a:gd name="T105" fmla="*/ 2147483647 h 512"/>
                      <a:gd name="T106" fmla="*/ 2147483647 w 450"/>
                      <a:gd name="T107" fmla="*/ 2147483647 h 512"/>
                      <a:gd name="T108" fmla="*/ 2147483647 w 450"/>
                      <a:gd name="T109" fmla="*/ 2147483647 h 512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450"/>
                      <a:gd name="T166" fmla="*/ 0 h 512"/>
                      <a:gd name="T167" fmla="*/ 450 w 450"/>
                      <a:gd name="T168" fmla="*/ 512 h 512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450" h="512">
                        <a:moveTo>
                          <a:pt x="338" y="504"/>
                        </a:moveTo>
                        <a:lnTo>
                          <a:pt x="318" y="504"/>
                        </a:lnTo>
                        <a:lnTo>
                          <a:pt x="292" y="506"/>
                        </a:lnTo>
                        <a:lnTo>
                          <a:pt x="288" y="506"/>
                        </a:lnTo>
                        <a:lnTo>
                          <a:pt x="258" y="506"/>
                        </a:lnTo>
                        <a:lnTo>
                          <a:pt x="256" y="506"/>
                        </a:lnTo>
                        <a:lnTo>
                          <a:pt x="228" y="508"/>
                        </a:lnTo>
                        <a:lnTo>
                          <a:pt x="218" y="508"/>
                        </a:lnTo>
                        <a:lnTo>
                          <a:pt x="198" y="508"/>
                        </a:lnTo>
                        <a:lnTo>
                          <a:pt x="182" y="508"/>
                        </a:lnTo>
                        <a:lnTo>
                          <a:pt x="168" y="508"/>
                        </a:lnTo>
                        <a:lnTo>
                          <a:pt x="142" y="508"/>
                        </a:lnTo>
                        <a:lnTo>
                          <a:pt x="138" y="508"/>
                        </a:lnTo>
                        <a:lnTo>
                          <a:pt x="108" y="508"/>
                        </a:lnTo>
                        <a:lnTo>
                          <a:pt x="104" y="512"/>
                        </a:lnTo>
                        <a:lnTo>
                          <a:pt x="78" y="512"/>
                        </a:lnTo>
                        <a:lnTo>
                          <a:pt x="66" y="512"/>
                        </a:lnTo>
                        <a:lnTo>
                          <a:pt x="42" y="512"/>
                        </a:lnTo>
                        <a:lnTo>
                          <a:pt x="42" y="480"/>
                        </a:lnTo>
                        <a:lnTo>
                          <a:pt x="42" y="450"/>
                        </a:lnTo>
                        <a:lnTo>
                          <a:pt x="44" y="420"/>
                        </a:lnTo>
                        <a:lnTo>
                          <a:pt x="44" y="412"/>
                        </a:lnTo>
                        <a:lnTo>
                          <a:pt x="44" y="398"/>
                        </a:lnTo>
                        <a:lnTo>
                          <a:pt x="44" y="382"/>
                        </a:lnTo>
                        <a:lnTo>
                          <a:pt x="44" y="356"/>
                        </a:lnTo>
                        <a:lnTo>
                          <a:pt x="44" y="354"/>
                        </a:lnTo>
                        <a:lnTo>
                          <a:pt x="42" y="352"/>
                        </a:lnTo>
                        <a:lnTo>
                          <a:pt x="40" y="348"/>
                        </a:lnTo>
                        <a:lnTo>
                          <a:pt x="34" y="346"/>
                        </a:lnTo>
                        <a:lnTo>
                          <a:pt x="28" y="346"/>
                        </a:lnTo>
                        <a:lnTo>
                          <a:pt x="26" y="340"/>
                        </a:lnTo>
                        <a:lnTo>
                          <a:pt x="22" y="336"/>
                        </a:lnTo>
                        <a:lnTo>
                          <a:pt x="18" y="330"/>
                        </a:lnTo>
                        <a:lnTo>
                          <a:pt x="18" y="326"/>
                        </a:lnTo>
                        <a:lnTo>
                          <a:pt x="20" y="324"/>
                        </a:lnTo>
                        <a:lnTo>
                          <a:pt x="30" y="316"/>
                        </a:lnTo>
                        <a:lnTo>
                          <a:pt x="34" y="310"/>
                        </a:lnTo>
                        <a:lnTo>
                          <a:pt x="34" y="308"/>
                        </a:lnTo>
                        <a:lnTo>
                          <a:pt x="36" y="300"/>
                        </a:lnTo>
                        <a:lnTo>
                          <a:pt x="36" y="298"/>
                        </a:lnTo>
                        <a:lnTo>
                          <a:pt x="36" y="292"/>
                        </a:lnTo>
                        <a:lnTo>
                          <a:pt x="36" y="286"/>
                        </a:lnTo>
                        <a:lnTo>
                          <a:pt x="36" y="278"/>
                        </a:lnTo>
                        <a:lnTo>
                          <a:pt x="34" y="276"/>
                        </a:lnTo>
                        <a:lnTo>
                          <a:pt x="34" y="274"/>
                        </a:lnTo>
                        <a:lnTo>
                          <a:pt x="34" y="272"/>
                        </a:lnTo>
                        <a:lnTo>
                          <a:pt x="34" y="264"/>
                        </a:lnTo>
                        <a:lnTo>
                          <a:pt x="34" y="262"/>
                        </a:lnTo>
                        <a:lnTo>
                          <a:pt x="32" y="262"/>
                        </a:lnTo>
                        <a:lnTo>
                          <a:pt x="30" y="258"/>
                        </a:lnTo>
                        <a:lnTo>
                          <a:pt x="28" y="256"/>
                        </a:lnTo>
                        <a:lnTo>
                          <a:pt x="28" y="254"/>
                        </a:lnTo>
                        <a:lnTo>
                          <a:pt x="26" y="250"/>
                        </a:lnTo>
                        <a:lnTo>
                          <a:pt x="26" y="242"/>
                        </a:lnTo>
                        <a:lnTo>
                          <a:pt x="22" y="240"/>
                        </a:lnTo>
                        <a:lnTo>
                          <a:pt x="22" y="234"/>
                        </a:lnTo>
                        <a:lnTo>
                          <a:pt x="22" y="232"/>
                        </a:lnTo>
                        <a:lnTo>
                          <a:pt x="22" y="228"/>
                        </a:lnTo>
                        <a:lnTo>
                          <a:pt x="22" y="224"/>
                        </a:lnTo>
                        <a:lnTo>
                          <a:pt x="26" y="220"/>
                        </a:lnTo>
                        <a:lnTo>
                          <a:pt x="26" y="218"/>
                        </a:lnTo>
                        <a:lnTo>
                          <a:pt x="26" y="214"/>
                        </a:lnTo>
                        <a:lnTo>
                          <a:pt x="26" y="212"/>
                        </a:lnTo>
                        <a:lnTo>
                          <a:pt x="22" y="212"/>
                        </a:lnTo>
                        <a:lnTo>
                          <a:pt x="22" y="210"/>
                        </a:lnTo>
                        <a:lnTo>
                          <a:pt x="20" y="208"/>
                        </a:lnTo>
                        <a:lnTo>
                          <a:pt x="20" y="204"/>
                        </a:lnTo>
                        <a:lnTo>
                          <a:pt x="20" y="202"/>
                        </a:lnTo>
                        <a:lnTo>
                          <a:pt x="20" y="200"/>
                        </a:lnTo>
                        <a:lnTo>
                          <a:pt x="22" y="198"/>
                        </a:lnTo>
                        <a:lnTo>
                          <a:pt x="20" y="194"/>
                        </a:lnTo>
                        <a:lnTo>
                          <a:pt x="20" y="192"/>
                        </a:lnTo>
                        <a:lnTo>
                          <a:pt x="20" y="186"/>
                        </a:lnTo>
                        <a:lnTo>
                          <a:pt x="20" y="184"/>
                        </a:lnTo>
                        <a:lnTo>
                          <a:pt x="20" y="182"/>
                        </a:lnTo>
                        <a:lnTo>
                          <a:pt x="20" y="180"/>
                        </a:lnTo>
                        <a:lnTo>
                          <a:pt x="20" y="178"/>
                        </a:lnTo>
                        <a:lnTo>
                          <a:pt x="20" y="174"/>
                        </a:lnTo>
                        <a:lnTo>
                          <a:pt x="20" y="172"/>
                        </a:lnTo>
                        <a:lnTo>
                          <a:pt x="20" y="170"/>
                        </a:lnTo>
                        <a:lnTo>
                          <a:pt x="18" y="170"/>
                        </a:lnTo>
                        <a:lnTo>
                          <a:pt x="20" y="168"/>
                        </a:lnTo>
                        <a:lnTo>
                          <a:pt x="18" y="166"/>
                        </a:lnTo>
                        <a:lnTo>
                          <a:pt x="20" y="164"/>
                        </a:lnTo>
                        <a:lnTo>
                          <a:pt x="20" y="162"/>
                        </a:lnTo>
                        <a:lnTo>
                          <a:pt x="20" y="158"/>
                        </a:lnTo>
                        <a:lnTo>
                          <a:pt x="20" y="154"/>
                        </a:lnTo>
                        <a:lnTo>
                          <a:pt x="18" y="154"/>
                        </a:lnTo>
                        <a:lnTo>
                          <a:pt x="18" y="148"/>
                        </a:lnTo>
                        <a:lnTo>
                          <a:pt x="16" y="144"/>
                        </a:lnTo>
                        <a:lnTo>
                          <a:pt x="16" y="140"/>
                        </a:lnTo>
                        <a:lnTo>
                          <a:pt x="14" y="138"/>
                        </a:lnTo>
                        <a:lnTo>
                          <a:pt x="14" y="136"/>
                        </a:lnTo>
                        <a:lnTo>
                          <a:pt x="12" y="132"/>
                        </a:lnTo>
                        <a:lnTo>
                          <a:pt x="12" y="126"/>
                        </a:lnTo>
                        <a:lnTo>
                          <a:pt x="10" y="124"/>
                        </a:lnTo>
                        <a:lnTo>
                          <a:pt x="10" y="114"/>
                        </a:lnTo>
                        <a:lnTo>
                          <a:pt x="6" y="112"/>
                        </a:lnTo>
                        <a:lnTo>
                          <a:pt x="6" y="110"/>
                        </a:lnTo>
                        <a:lnTo>
                          <a:pt x="4" y="110"/>
                        </a:lnTo>
                        <a:lnTo>
                          <a:pt x="4" y="108"/>
                        </a:lnTo>
                        <a:lnTo>
                          <a:pt x="4" y="106"/>
                        </a:lnTo>
                        <a:lnTo>
                          <a:pt x="4" y="104"/>
                        </a:lnTo>
                        <a:lnTo>
                          <a:pt x="4" y="102"/>
                        </a:lnTo>
                        <a:lnTo>
                          <a:pt x="6" y="102"/>
                        </a:lnTo>
                        <a:lnTo>
                          <a:pt x="4" y="102"/>
                        </a:lnTo>
                        <a:lnTo>
                          <a:pt x="6" y="98"/>
                        </a:lnTo>
                        <a:lnTo>
                          <a:pt x="4" y="98"/>
                        </a:lnTo>
                        <a:lnTo>
                          <a:pt x="4" y="96"/>
                        </a:lnTo>
                        <a:lnTo>
                          <a:pt x="6" y="96"/>
                        </a:lnTo>
                        <a:lnTo>
                          <a:pt x="6" y="94"/>
                        </a:lnTo>
                        <a:lnTo>
                          <a:pt x="4" y="94"/>
                        </a:lnTo>
                        <a:lnTo>
                          <a:pt x="6" y="94"/>
                        </a:lnTo>
                        <a:lnTo>
                          <a:pt x="4" y="94"/>
                        </a:lnTo>
                        <a:lnTo>
                          <a:pt x="4" y="92"/>
                        </a:lnTo>
                        <a:lnTo>
                          <a:pt x="6" y="92"/>
                        </a:lnTo>
                        <a:lnTo>
                          <a:pt x="4" y="92"/>
                        </a:lnTo>
                        <a:lnTo>
                          <a:pt x="4" y="88"/>
                        </a:lnTo>
                        <a:lnTo>
                          <a:pt x="2" y="86"/>
                        </a:lnTo>
                        <a:lnTo>
                          <a:pt x="4" y="86"/>
                        </a:lnTo>
                        <a:lnTo>
                          <a:pt x="4" y="82"/>
                        </a:lnTo>
                        <a:lnTo>
                          <a:pt x="4" y="80"/>
                        </a:lnTo>
                        <a:lnTo>
                          <a:pt x="4" y="76"/>
                        </a:lnTo>
                        <a:lnTo>
                          <a:pt x="4" y="74"/>
                        </a:lnTo>
                        <a:lnTo>
                          <a:pt x="2" y="72"/>
                        </a:lnTo>
                        <a:lnTo>
                          <a:pt x="4" y="72"/>
                        </a:lnTo>
                        <a:lnTo>
                          <a:pt x="2" y="72"/>
                        </a:lnTo>
                        <a:lnTo>
                          <a:pt x="4" y="68"/>
                        </a:lnTo>
                        <a:lnTo>
                          <a:pt x="4" y="66"/>
                        </a:lnTo>
                        <a:lnTo>
                          <a:pt x="4" y="64"/>
                        </a:lnTo>
                        <a:lnTo>
                          <a:pt x="6" y="64"/>
                        </a:lnTo>
                        <a:lnTo>
                          <a:pt x="6" y="62"/>
                        </a:lnTo>
                        <a:lnTo>
                          <a:pt x="6" y="60"/>
                        </a:lnTo>
                        <a:lnTo>
                          <a:pt x="6" y="58"/>
                        </a:lnTo>
                        <a:lnTo>
                          <a:pt x="4" y="58"/>
                        </a:lnTo>
                        <a:lnTo>
                          <a:pt x="4" y="56"/>
                        </a:lnTo>
                        <a:lnTo>
                          <a:pt x="4" y="52"/>
                        </a:lnTo>
                        <a:lnTo>
                          <a:pt x="2" y="50"/>
                        </a:lnTo>
                        <a:lnTo>
                          <a:pt x="2" y="48"/>
                        </a:lnTo>
                        <a:lnTo>
                          <a:pt x="2" y="46"/>
                        </a:lnTo>
                        <a:lnTo>
                          <a:pt x="2" y="44"/>
                        </a:lnTo>
                        <a:lnTo>
                          <a:pt x="0" y="38"/>
                        </a:lnTo>
                        <a:lnTo>
                          <a:pt x="0" y="32"/>
                        </a:lnTo>
                        <a:lnTo>
                          <a:pt x="48" y="32"/>
                        </a:lnTo>
                        <a:lnTo>
                          <a:pt x="112" y="32"/>
                        </a:lnTo>
                        <a:lnTo>
                          <a:pt x="120" y="32"/>
                        </a:lnTo>
                        <a:lnTo>
                          <a:pt x="120" y="0"/>
                        </a:lnTo>
                        <a:lnTo>
                          <a:pt x="138" y="4"/>
                        </a:lnTo>
                        <a:lnTo>
                          <a:pt x="148" y="44"/>
                        </a:lnTo>
                        <a:lnTo>
                          <a:pt x="148" y="52"/>
                        </a:lnTo>
                        <a:lnTo>
                          <a:pt x="154" y="58"/>
                        </a:lnTo>
                        <a:lnTo>
                          <a:pt x="162" y="58"/>
                        </a:lnTo>
                        <a:lnTo>
                          <a:pt x="170" y="58"/>
                        </a:lnTo>
                        <a:lnTo>
                          <a:pt x="172" y="62"/>
                        </a:lnTo>
                        <a:lnTo>
                          <a:pt x="196" y="64"/>
                        </a:lnTo>
                        <a:lnTo>
                          <a:pt x="198" y="74"/>
                        </a:lnTo>
                        <a:lnTo>
                          <a:pt x="200" y="74"/>
                        </a:lnTo>
                        <a:lnTo>
                          <a:pt x="216" y="72"/>
                        </a:lnTo>
                        <a:lnTo>
                          <a:pt x="218" y="72"/>
                        </a:lnTo>
                        <a:lnTo>
                          <a:pt x="218" y="66"/>
                        </a:lnTo>
                        <a:lnTo>
                          <a:pt x="228" y="62"/>
                        </a:lnTo>
                        <a:lnTo>
                          <a:pt x="240" y="62"/>
                        </a:lnTo>
                        <a:lnTo>
                          <a:pt x="248" y="62"/>
                        </a:lnTo>
                        <a:lnTo>
                          <a:pt x="260" y="68"/>
                        </a:lnTo>
                        <a:lnTo>
                          <a:pt x="268" y="68"/>
                        </a:lnTo>
                        <a:lnTo>
                          <a:pt x="268" y="74"/>
                        </a:lnTo>
                        <a:lnTo>
                          <a:pt x="262" y="74"/>
                        </a:lnTo>
                        <a:lnTo>
                          <a:pt x="262" y="76"/>
                        </a:lnTo>
                        <a:lnTo>
                          <a:pt x="274" y="78"/>
                        </a:lnTo>
                        <a:lnTo>
                          <a:pt x="276" y="80"/>
                        </a:lnTo>
                        <a:lnTo>
                          <a:pt x="276" y="86"/>
                        </a:lnTo>
                        <a:lnTo>
                          <a:pt x="284" y="96"/>
                        </a:lnTo>
                        <a:lnTo>
                          <a:pt x="288" y="94"/>
                        </a:lnTo>
                        <a:lnTo>
                          <a:pt x="288" y="90"/>
                        </a:lnTo>
                        <a:lnTo>
                          <a:pt x="288" y="86"/>
                        </a:lnTo>
                        <a:lnTo>
                          <a:pt x="298" y="82"/>
                        </a:lnTo>
                        <a:lnTo>
                          <a:pt x="302" y="86"/>
                        </a:lnTo>
                        <a:lnTo>
                          <a:pt x="306" y="94"/>
                        </a:lnTo>
                        <a:lnTo>
                          <a:pt x="318" y="96"/>
                        </a:lnTo>
                        <a:lnTo>
                          <a:pt x="322" y="96"/>
                        </a:lnTo>
                        <a:lnTo>
                          <a:pt x="322" y="104"/>
                        </a:lnTo>
                        <a:lnTo>
                          <a:pt x="330" y="106"/>
                        </a:lnTo>
                        <a:lnTo>
                          <a:pt x="330" y="110"/>
                        </a:lnTo>
                        <a:lnTo>
                          <a:pt x="350" y="106"/>
                        </a:lnTo>
                        <a:lnTo>
                          <a:pt x="362" y="94"/>
                        </a:lnTo>
                        <a:lnTo>
                          <a:pt x="370" y="90"/>
                        </a:lnTo>
                        <a:lnTo>
                          <a:pt x="378" y="104"/>
                        </a:lnTo>
                        <a:lnTo>
                          <a:pt x="390" y="102"/>
                        </a:lnTo>
                        <a:lnTo>
                          <a:pt x="390" y="104"/>
                        </a:lnTo>
                        <a:lnTo>
                          <a:pt x="414" y="98"/>
                        </a:lnTo>
                        <a:lnTo>
                          <a:pt x="422" y="102"/>
                        </a:lnTo>
                        <a:lnTo>
                          <a:pt x="424" y="106"/>
                        </a:lnTo>
                        <a:lnTo>
                          <a:pt x="428" y="108"/>
                        </a:lnTo>
                        <a:lnTo>
                          <a:pt x="438" y="106"/>
                        </a:lnTo>
                        <a:lnTo>
                          <a:pt x="450" y="106"/>
                        </a:lnTo>
                        <a:lnTo>
                          <a:pt x="444" y="108"/>
                        </a:lnTo>
                        <a:lnTo>
                          <a:pt x="444" y="110"/>
                        </a:lnTo>
                        <a:lnTo>
                          <a:pt x="424" y="124"/>
                        </a:lnTo>
                        <a:lnTo>
                          <a:pt x="394" y="136"/>
                        </a:lnTo>
                        <a:lnTo>
                          <a:pt x="366" y="158"/>
                        </a:lnTo>
                        <a:lnTo>
                          <a:pt x="340" y="188"/>
                        </a:lnTo>
                        <a:lnTo>
                          <a:pt x="320" y="208"/>
                        </a:lnTo>
                        <a:lnTo>
                          <a:pt x="304" y="220"/>
                        </a:lnTo>
                        <a:lnTo>
                          <a:pt x="298" y="230"/>
                        </a:lnTo>
                        <a:lnTo>
                          <a:pt x="292" y="230"/>
                        </a:lnTo>
                        <a:lnTo>
                          <a:pt x="292" y="232"/>
                        </a:lnTo>
                        <a:lnTo>
                          <a:pt x="294" y="254"/>
                        </a:lnTo>
                        <a:lnTo>
                          <a:pt x="294" y="276"/>
                        </a:lnTo>
                        <a:lnTo>
                          <a:pt x="294" y="284"/>
                        </a:lnTo>
                        <a:lnTo>
                          <a:pt x="292" y="284"/>
                        </a:lnTo>
                        <a:lnTo>
                          <a:pt x="292" y="288"/>
                        </a:lnTo>
                        <a:lnTo>
                          <a:pt x="290" y="288"/>
                        </a:lnTo>
                        <a:lnTo>
                          <a:pt x="288" y="288"/>
                        </a:lnTo>
                        <a:lnTo>
                          <a:pt x="286" y="290"/>
                        </a:lnTo>
                        <a:lnTo>
                          <a:pt x="280" y="290"/>
                        </a:lnTo>
                        <a:lnTo>
                          <a:pt x="278" y="294"/>
                        </a:lnTo>
                        <a:lnTo>
                          <a:pt x="272" y="298"/>
                        </a:lnTo>
                        <a:lnTo>
                          <a:pt x="270" y="300"/>
                        </a:lnTo>
                        <a:lnTo>
                          <a:pt x="270" y="304"/>
                        </a:lnTo>
                        <a:lnTo>
                          <a:pt x="268" y="304"/>
                        </a:lnTo>
                        <a:lnTo>
                          <a:pt x="268" y="310"/>
                        </a:lnTo>
                        <a:lnTo>
                          <a:pt x="262" y="314"/>
                        </a:lnTo>
                        <a:lnTo>
                          <a:pt x="262" y="316"/>
                        </a:lnTo>
                        <a:lnTo>
                          <a:pt x="260" y="320"/>
                        </a:lnTo>
                        <a:lnTo>
                          <a:pt x="260" y="326"/>
                        </a:lnTo>
                        <a:lnTo>
                          <a:pt x="262" y="326"/>
                        </a:lnTo>
                        <a:lnTo>
                          <a:pt x="268" y="326"/>
                        </a:lnTo>
                        <a:lnTo>
                          <a:pt x="270" y="330"/>
                        </a:lnTo>
                        <a:lnTo>
                          <a:pt x="274" y="336"/>
                        </a:lnTo>
                        <a:lnTo>
                          <a:pt x="276" y="338"/>
                        </a:lnTo>
                        <a:lnTo>
                          <a:pt x="276" y="344"/>
                        </a:lnTo>
                        <a:lnTo>
                          <a:pt x="274" y="346"/>
                        </a:lnTo>
                        <a:lnTo>
                          <a:pt x="272" y="350"/>
                        </a:lnTo>
                        <a:lnTo>
                          <a:pt x="270" y="350"/>
                        </a:lnTo>
                        <a:lnTo>
                          <a:pt x="270" y="360"/>
                        </a:lnTo>
                        <a:lnTo>
                          <a:pt x="270" y="362"/>
                        </a:lnTo>
                        <a:lnTo>
                          <a:pt x="270" y="364"/>
                        </a:lnTo>
                        <a:lnTo>
                          <a:pt x="270" y="366"/>
                        </a:lnTo>
                        <a:lnTo>
                          <a:pt x="268" y="370"/>
                        </a:lnTo>
                        <a:lnTo>
                          <a:pt x="270" y="376"/>
                        </a:lnTo>
                        <a:lnTo>
                          <a:pt x="270" y="378"/>
                        </a:lnTo>
                        <a:lnTo>
                          <a:pt x="270" y="382"/>
                        </a:lnTo>
                        <a:lnTo>
                          <a:pt x="270" y="384"/>
                        </a:lnTo>
                        <a:lnTo>
                          <a:pt x="270" y="390"/>
                        </a:lnTo>
                        <a:lnTo>
                          <a:pt x="270" y="392"/>
                        </a:lnTo>
                        <a:lnTo>
                          <a:pt x="268" y="398"/>
                        </a:lnTo>
                        <a:lnTo>
                          <a:pt x="272" y="400"/>
                        </a:lnTo>
                        <a:lnTo>
                          <a:pt x="278" y="408"/>
                        </a:lnTo>
                        <a:lnTo>
                          <a:pt x="280" y="410"/>
                        </a:lnTo>
                        <a:lnTo>
                          <a:pt x="286" y="412"/>
                        </a:lnTo>
                        <a:lnTo>
                          <a:pt x="298" y="414"/>
                        </a:lnTo>
                        <a:lnTo>
                          <a:pt x="300" y="414"/>
                        </a:lnTo>
                        <a:lnTo>
                          <a:pt x="300" y="420"/>
                        </a:lnTo>
                        <a:lnTo>
                          <a:pt x="304" y="424"/>
                        </a:lnTo>
                        <a:lnTo>
                          <a:pt x="306" y="424"/>
                        </a:lnTo>
                        <a:lnTo>
                          <a:pt x="314" y="426"/>
                        </a:lnTo>
                        <a:lnTo>
                          <a:pt x="320" y="430"/>
                        </a:lnTo>
                        <a:lnTo>
                          <a:pt x="322" y="432"/>
                        </a:lnTo>
                        <a:lnTo>
                          <a:pt x="324" y="432"/>
                        </a:lnTo>
                        <a:lnTo>
                          <a:pt x="324" y="438"/>
                        </a:lnTo>
                        <a:lnTo>
                          <a:pt x="328" y="440"/>
                        </a:lnTo>
                        <a:lnTo>
                          <a:pt x="330" y="444"/>
                        </a:lnTo>
                        <a:lnTo>
                          <a:pt x="334" y="450"/>
                        </a:lnTo>
                        <a:lnTo>
                          <a:pt x="340" y="456"/>
                        </a:lnTo>
                        <a:lnTo>
                          <a:pt x="346" y="456"/>
                        </a:lnTo>
                        <a:lnTo>
                          <a:pt x="348" y="458"/>
                        </a:lnTo>
                        <a:lnTo>
                          <a:pt x="350" y="458"/>
                        </a:lnTo>
                        <a:lnTo>
                          <a:pt x="356" y="460"/>
                        </a:lnTo>
                        <a:lnTo>
                          <a:pt x="360" y="466"/>
                        </a:lnTo>
                        <a:lnTo>
                          <a:pt x="364" y="472"/>
                        </a:lnTo>
                        <a:lnTo>
                          <a:pt x="368" y="476"/>
                        </a:lnTo>
                        <a:lnTo>
                          <a:pt x="368" y="484"/>
                        </a:lnTo>
                        <a:lnTo>
                          <a:pt x="368" y="488"/>
                        </a:lnTo>
                        <a:lnTo>
                          <a:pt x="368" y="496"/>
                        </a:lnTo>
                        <a:lnTo>
                          <a:pt x="368" y="498"/>
                        </a:lnTo>
                        <a:lnTo>
                          <a:pt x="370" y="502"/>
                        </a:lnTo>
                        <a:lnTo>
                          <a:pt x="346" y="504"/>
                        </a:lnTo>
                        <a:lnTo>
                          <a:pt x="338" y="504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59" name="Freeform 35">
                    <a:extLst>
                      <a:ext uri="{FF2B5EF4-FFF2-40B4-BE49-F238E27FC236}">
                        <a16:creationId xmlns:a16="http://schemas.microsoft.com/office/drawing/2014/main" id="{282AD295-706A-42F2-9B8D-5AC115626D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45618" y="2825081"/>
                    <a:ext cx="176213" cy="370285"/>
                  </a:xfrm>
                  <a:custGeom>
                    <a:avLst/>
                    <a:gdLst>
                      <a:gd name="T0" fmla="*/ 2147483647 w 112"/>
                      <a:gd name="T1" fmla="*/ 2147483647 h 238"/>
                      <a:gd name="T2" fmla="*/ 2147483647 w 112"/>
                      <a:gd name="T3" fmla="*/ 2147483647 h 238"/>
                      <a:gd name="T4" fmla="*/ 2147483647 w 112"/>
                      <a:gd name="T5" fmla="*/ 2147483647 h 238"/>
                      <a:gd name="T6" fmla="*/ 2147483647 w 112"/>
                      <a:gd name="T7" fmla="*/ 2147483647 h 238"/>
                      <a:gd name="T8" fmla="*/ 2147483647 w 112"/>
                      <a:gd name="T9" fmla="*/ 2147483647 h 238"/>
                      <a:gd name="T10" fmla="*/ 2147483647 w 112"/>
                      <a:gd name="T11" fmla="*/ 2147483647 h 238"/>
                      <a:gd name="T12" fmla="*/ 2147483647 w 112"/>
                      <a:gd name="T13" fmla="*/ 2147483647 h 238"/>
                      <a:gd name="T14" fmla="*/ 2147483647 w 112"/>
                      <a:gd name="T15" fmla="*/ 2147483647 h 238"/>
                      <a:gd name="T16" fmla="*/ 2147483647 w 112"/>
                      <a:gd name="T17" fmla="*/ 2147483647 h 238"/>
                      <a:gd name="T18" fmla="*/ 2147483647 w 112"/>
                      <a:gd name="T19" fmla="*/ 2147483647 h 238"/>
                      <a:gd name="T20" fmla="*/ 0 w 112"/>
                      <a:gd name="T21" fmla="*/ 2147483647 h 238"/>
                      <a:gd name="T22" fmla="*/ 0 w 112"/>
                      <a:gd name="T23" fmla="*/ 2147483647 h 238"/>
                      <a:gd name="T24" fmla="*/ 0 w 112"/>
                      <a:gd name="T25" fmla="*/ 2147483647 h 238"/>
                      <a:gd name="T26" fmla="*/ 0 w 112"/>
                      <a:gd name="T27" fmla="*/ 2147483647 h 238"/>
                      <a:gd name="T28" fmla="*/ 2147483647 w 112"/>
                      <a:gd name="T29" fmla="*/ 2147483647 h 238"/>
                      <a:gd name="T30" fmla="*/ 2147483647 w 112"/>
                      <a:gd name="T31" fmla="*/ 2147483647 h 238"/>
                      <a:gd name="T32" fmla="*/ 2147483647 w 112"/>
                      <a:gd name="T33" fmla="*/ 2147483647 h 238"/>
                      <a:gd name="T34" fmla="*/ 2147483647 w 112"/>
                      <a:gd name="T35" fmla="*/ 2147483647 h 238"/>
                      <a:gd name="T36" fmla="*/ 2147483647 w 112"/>
                      <a:gd name="T37" fmla="*/ 2147483647 h 238"/>
                      <a:gd name="T38" fmla="*/ 2147483647 w 112"/>
                      <a:gd name="T39" fmla="*/ 2147483647 h 238"/>
                      <a:gd name="T40" fmla="*/ 2147483647 w 112"/>
                      <a:gd name="T41" fmla="*/ 2147483647 h 238"/>
                      <a:gd name="T42" fmla="*/ 2147483647 w 112"/>
                      <a:gd name="T43" fmla="*/ 2147483647 h 238"/>
                      <a:gd name="T44" fmla="*/ 2147483647 w 112"/>
                      <a:gd name="T45" fmla="*/ 2147483647 h 238"/>
                      <a:gd name="T46" fmla="*/ 2147483647 w 112"/>
                      <a:gd name="T47" fmla="*/ 2147483647 h 238"/>
                      <a:gd name="T48" fmla="*/ 2147483647 w 112"/>
                      <a:gd name="T49" fmla="*/ 2147483647 h 238"/>
                      <a:gd name="T50" fmla="*/ 2147483647 w 112"/>
                      <a:gd name="T51" fmla="*/ 2147483647 h 238"/>
                      <a:gd name="T52" fmla="*/ 2147483647 w 112"/>
                      <a:gd name="T53" fmla="*/ 2147483647 h 238"/>
                      <a:gd name="T54" fmla="*/ 2147483647 w 112"/>
                      <a:gd name="T55" fmla="*/ 2147483647 h 238"/>
                      <a:gd name="T56" fmla="*/ 2147483647 w 112"/>
                      <a:gd name="T57" fmla="*/ 2147483647 h 238"/>
                      <a:gd name="T58" fmla="*/ 2147483647 w 112"/>
                      <a:gd name="T59" fmla="*/ 2147483647 h 238"/>
                      <a:gd name="T60" fmla="*/ 2147483647 w 112"/>
                      <a:gd name="T61" fmla="*/ 2147483647 h 238"/>
                      <a:gd name="T62" fmla="*/ 2147483647 w 112"/>
                      <a:gd name="T63" fmla="*/ 2147483647 h 238"/>
                      <a:gd name="T64" fmla="*/ 2147483647 w 112"/>
                      <a:gd name="T65" fmla="*/ 2147483647 h 238"/>
                      <a:gd name="T66" fmla="*/ 2147483647 w 112"/>
                      <a:gd name="T67" fmla="*/ 2147483647 h 238"/>
                      <a:gd name="T68" fmla="*/ 2147483647 w 112"/>
                      <a:gd name="T69" fmla="*/ 2147483647 h 238"/>
                      <a:gd name="T70" fmla="*/ 2147483647 w 112"/>
                      <a:gd name="T71" fmla="*/ 2147483647 h 238"/>
                      <a:gd name="T72" fmla="*/ 2147483647 w 112"/>
                      <a:gd name="T73" fmla="*/ 2147483647 h 238"/>
                      <a:gd name="T74" fmla="*/ 2147483647 w 112"/>
                      <a:gd name="T75" fmla="*/ 2147483647 h 238"/>
                      <a:gd name="T76" fmla="*/ 2147483647 w 112"/>
                      <a:gd name="T77" fmla="*/ 2147483647 h 238"/>
                      <a:gd name="T78" fmla="*/ 2147483647 w 112"/>
                      <a:gd name="T79" fmla="*/ 0 h 238"/>
                      <a:gd name="T80" fmla="*/ 2147483647 w 112"/>
                      <a:gd name="T81" fmla="*/ 2147483647 h 238"/>
                      <a:gd name="T82" fmla="*/ 2147483647 w 112"/>
                      <a:gd name="T83" fmla="*/ 2147483647 h 238"/>
                      <a:gd name="T84" fmla="*/ 2147483647 w 112"/>
                      <a:gd name="T85" fmla="*/ 2147483647 h 238"/>
                      <a:gd name="T86" fmla="*/ 2147483647 w 112"/>
                      <a:gd name="T87" fmla="*/ 2147483647 h 238"/>
                      <a:gd name="T88" fmla="*/ 2147483647 w 112"/>
                      <a:gd name="T89" fmla="*/ 2147483647 h 238"/>
                      <a:gd name="T90" fmla="*/ 2147483647 w 112"/>
                      <a:gd name="T91" fmla="*/ 2147483647 h 238"/>
                      <a:gd name="T92" fmla="*/ 2147483647 w 112"/>
                      <a:gd name="T93" fmla="*/ 2147483647 h 238"/>
                      <a:gd name="T94" fmla="*/ 2147483647 w 112"/>
                      <a:gd name="T95" fmla="*/ 2147483647 h 238"/>
                      <a:gd name="T96" fmla="*/ 2147483647 w 112"/>
                      <a:gd name="T97" fmla="*/ 2147483647 h 238"/>
                      <a:gd name="T98" fmla="*/ 2147483647 w 112"/>
                      <a:gd name="T99" fmla="*/ 2147483647 h 238"/>
                      <a:gd name="T100" fmla="*/ 2147483647 w 112"/>
                      <a:gd name="T101" fmla="*/ 2147483647 h 238"/>
                      <a:gd name="T102" fmla="*/ 2147483647 w 112"/>
                      <a:gd name="T103" fmla="*/ 2147483647 h 238"/>
                      <a:gd name="T104" fmla="*/ 2147483647 w 112"/>
                      <a:gd name="T105" fmla="*/ 2147483647 h 238"/>
                      <a:gd name="T106" fmla="*/ 2147483647 w 112"/>
                      <a:gd name="T107" fmla="*/ 2147483647 h 238"/>
                      <a:gd name="T108" fmla="*/ 2147483647 w 112"/>
                      <a:gd name="T109" fmla="*/ 2147483647 h 238"/>
                      <a:gd name="T110" fmla="*/ 2147483647 w 112"/>
                      <a:gd name="T111" fmla="*/ 2147483647 h 238"/>
                      <a:gd name="T112" fmla="*/ 2147483647 w 112"/>
                      <a:gd name="T113" fmla="*/ 2147483647 h 238"/>
                      <a:gd name="T114" fmla="*/ 2147483647 w 112"/>
                      <a:gd name="T115" fmla="*/ 2147483647 h 238"/>
                      <a:gd name="T116" fmla="*/ 2147483647 w 112"/>
                      <a:gd name="T117" fmla="*/ 2147483647 h 23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12"/>
                      <a:gd name="T178" fmla="*/ 0 h 238"/>
                      <a:gd name="T179" fmla="*/ 112 w 112"/>
                      <a:gd name="T180" fmla="*/ 238 h 23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12" h="238">
                        <a:moveTo>
                          <a:pt x="24" y="236"/>
                        </a:moveTo>
                        <a:lnTo>
                          <a:pt x="12" y="238"/>
                        </a:lnTo>
                        <a:lnTo>
                          <a:pt x="12" y="236"/>
                        </a:lnTo>
                        <a:lnTo>
                          <a:pt x="10" y="236"/>
                        </a:lnTo>
                        <a:lnTo>
                          <a:pt x="8" y="236"/>
                        </a:lnTo>
                        <a:lnTo>
                          <a:pt x="8" y="232"/>
                        </a:lnTo>
                        <a:lnTo>
                          <a:pt x="6" y="232"/>
                        </a:lnTo>
                        <a:lnTo>
                          <a:pt x="4" y="228"/>
                        </a:lnTo>
                        <a:lnTo>
                          <a:pt x="6" y="224"/>
                        </a:lnTo>
                        <a:lnTo>
                          <a:pt x="4" y="220"/>
                        </a:lnTo>
                        <a:lnTo>
                          <a:pt x="6" y="220"/>
                        </a:lnTo>
                        <a:lnTo>
                          <a:pt x="6" y="216"/>
                        </a:lnTo>
                        <a:lnTo>
                          <a:pt x="8" y="214"/>
                        </a:lnTo>
                        <a:lnTo>
                          <a:pt x="6" y="210"/>
                        </a:lnTo>
                        <a:lnTo>
                          <a:pt x="6" y="208"/>
                        </a:lnTo>
                        <a:lnTo>
                          <a:pt x="6" y="206"/>
                        </a:lnTo>
                        <a:lnTo>
                          <a:pt x="4" y="200"/>
                        </a:lnTo>
                        <a:lnTo>
                          <a:pt x="4" y="196"/>
                        </a:lnTo>
                        <a:lnTo>
                          <a:pt x="4" y="190"/>
                        </a:lnTo>
                        <a:lnTo>
                          <a:pt x="4" y="186"/>
                        </a:lnTo>
                        <a:lnTo>
                          <a:pt x="4" y="184"/>
                        </a:lnTo>
                        <a:lnTo>
                          <a:pt x="0" y="182"/>
                        </a:lnTo>
                        <a:lnTo>
                          <a:pt x="0" y="180"/>
                        </a:lnTo>
                        <a:lnTo>
                          <a:pt x="0" y="172"/>
                        </a:lnTo>
                        <a:lnTo>
                          <a:pt x="0" y="170"/>
                        </a:lnTo>
                        <a:lnTo>
                          <a:pt x="0" y="166"/>
                        </a:lnTo>
                        <a:lnTo>
                          <a:pt x="0" y="164"/>
                        </a:lnTo>
                        <a:lnTo>
                          <a:pt x="0" y="154"/>
                        </a:lnTo>
                        <a:lnTo>
                          <a:pt x="4" y="150"/>
                        </a:lnTo>
                        <a:lnTo>
                          <a:pt x="6" y="148"/>
                        </a:lnTo>
                        <a:lnTo>
                          <a:pt x="6" y="144"/>
                        </a:lnTo>
                        <a:lnTo>
                          <a:pt x="6" y="136"/>
                        </a:lnTo>
                        <a:lnTo>
                          <a:pt x="8" y="134"/>
                        </a:lnTo>
                        <a:lnTo>
                          <a:pt x="8" y="132"/>
                        </a:lnTo>
                        <a:lnTo>
                          <a:pt x="8" y="130"/>
                        </a:lnTo>
                        <a:lnTo>
                          <a:pt x="8" y="126"/>
                        </a:lnTo>
                        <a:lnTo>
                          <a:pt x="8" y="124"/>
                        </a:lnTo>
                        <a:lnTo>
                          <a:pt x="8" y="122"/>
                        </a:lnTo>
                        <a:lnTo>
                          <a:pt x="10" y="118"/>
                        </a:lnTo>
                        <a:lnTo>
                          <a:pt x="10" y="116"/>
                        </a:lnTo>
                        <a:lnTo>
                          <a:pt x="8" y="116"/>
                        </a:lnTo>
                        <a:lnTo>
                          <a:pt x="8" y="114"/>
                        </a:lnTo>
                        <a:lnTo>
                          <a:pt x="8" y="110"/>
                        </a:lnTo>
                        <a:lnTo>
                          <a:pt x="6" y="108"/>
                        </a:lnTo>
                        <a:lnTo>
                          <a:pt x="6" y="104"/>
                        </a:lnTo>
                        <a:lnTo>
                          <a:pt x="4" y="102"/>
                        </a:lnTo>
                        <a:lnTo>
                          <a:pt x="6" y="100"/>
                        </a:lnTo>
                        <a:lnTo>
                          <a:pt x="6" y="96"/>
                        </a:lnTo>
                        <a:lnTo>
                          <a:pt x="10" y="94"/>
                        </a:lnTo>
                        <a:lnTo>
                          <a:pt x="14" y="92"/>
                        </a:lnTo>
                        <a:lnTo>
                          <a:pt x="18" y="92"/>
                        </a:lnTo>
                        <a:lnTo>
                          <a:pt x="18" y="88"/>
                        </a:lnTo>
                        <a:lnTo>
                          <a:pt x="20" y="88"/>
                        </a:lnTo>
                        <a:lnTo>
                          <a:pt x="24" y="84"/>
                        </a:lnTo>
                        <a:lnTo>
                          <a:pt x="24" y="80"/>
                        </a:lnTo>
                        <a:lnTo>
                          <a:pt x="24" y="78"/>
                        </a:lnTo>
                        <a:lnTo>
                          <a:pt x="26" y="78"/>
                        </a:lnTo>
                        <a:lnTo>
                          <a:pt x="26" y="76"/>
                        </a:lnTo>
                        <a:lnTo>
                          <a:pt x="26" y="74"/>
                        </a:lnTo>
                        <a:lnTo>
                          <a:pt x="26" y="72"/>
                        </a:lnTo>
                        <a:lnTo>
                          <a:pt x="28" y="66"/>
                        </a:lnTo>
                        <a:lnTo>
                          <a:pt x="26" y="66"/>
                        </a:lnTo>
                        <a:lnTo>
                          <a:pt x="26" y="62"/>
                        </a:lnTo>
                        <a:lnTo>
                          <a:pt x="24" y="62"/>
                        </a:lnTo>
                        <a:lnTo>
                          <a:pt x="22" y="60"/>
                        </a:lnTo>
                        <a:lnTo>
                          <a:pt x="20" y="56"/>
                        </a:lnTo>
                        <a:lnTo>
                          <a:pt x="22" y="50"/>
                        </a:lnTo>
                        <a:lnTo>
                          <a:pt x="22" y="48"/>
                        </a:lnTo>
                        <a:lnTo>
                          <a:pt x="24" y="40"/>
                        </a:lnTo>
                        <a:lnTo>
                          <a:pt x="22" y="38"/>
                        </a:lnTo>
                        <a:lnTo>
                          <a:pt x="20" y="34"/>
                        </a:lnTo>
                        <a:lnTo>
                          <a:pt x="22" y="30"/>
                        </a:lnTo>
                        <a:lnTo>
                          <a:pt x="20" y="28"/>
                        </a:lnTo>
                        <a:lnTo>
                          <a:pt x="22" y="20"/>
                        </a:lnTo>
                        <a:lnTo>
                          <a:pt x="22" y="14"/>
                        </a:lnTo>
                        <a:lnTo>
                          <a:pt x="20" y="12"/>
                        </a:lnTo>
                        <a:lnTo>
                          <a:pt x="22" y="10"/>
                        </a:lnTo>
                        <a:lnTo>
                          <a:pt x="26" y="4"/>
                        </a:lnTo>
                        <a:lnTo>
                          <a:pt x="36" y="8"/>
                        </a:lnTo>
                        <a:lnTo>
                          <a:pt x="38" y="0"/>
                        </a:lnTo>
                        <a:lnTo>
                          <a:pt x="56" y="54"/>
                        </a:lnTo>
                        <a:lnTo>
                          <a:pt x="68" y="84"/>
                        </a:lnTo>
                        <a:lnTo>
                          <a:pt x="80" y="124"/>
                        </a:lnTo>
                        <a:lnTo>
                          <a:pt x="84" y="144"/>
                        </a:lnTo>
                        <a:lnTo>
                          <a:pt x="86" y="144"/>
                        </a:lnTo>
                        <a:lnTo>
                          <a:pt x="86" y="146"/>
                        </a:lnTo>
                        <a:lnTo>
                          <a:pt x="86" y="148"/>
                        </a:lnTo>
                        <a:lnTo>
                          <a:pt x="88" y="152"/>
                        </a:lnTo>
                        <a:lnTo>
                          <a:pt x="88" y="154"/>
                        </a:lnTo>
                        <a:lnTo>
                          <a:pt x="88" y="156"/>
                        </a:lnTo>
                        <a:lnTo>
                          <a:pt x="90" y="160"/>
                        </a:lnTo>
                        <a:lnTo>
                          <a:pt x="96" y="164"/>
                        </a:lnTo>
                        <a:lnTo>
                          <a:pt x="96" y="166"/>
                        </a:lnTo>
                        <a:lnTo>
                          <a:pt x="102" y="168"/>
                        </a:lnTo>
                        <a:lnTo>
                          <a:pt x="102" y="176"/>
                        </a:lnTo>
                        <a:lnTo>
                          <a:pt x="104" y="178"/>
                        </a:lnTo>
                        <a:lnTo>
                          <a:pt x="100" y="180"/>
                        </a:lnTo>
                        <a:lnTo>
                          <a:pt x="102" y="180"/>
                        </a:lnTo>
                        <a:lnTo>
                          <a:pt x="100" y="182"/>
                        </a:lnTo>
                        <a:lnTo>
                          <a:pt x="102" y="184"/>
                        </a:lnTo>
                        <a:lnTo>
                          <a:pt x="106" y="180"/>
                        </a:lnTo>
                        <a:lnTo>
                          <a:pt x="112" y="182"/>
                        </a:lnTo>
                        <a:lnTo>
                          <a:pt x="112" y="198"/>
                        </a:lnTo>
                        <a:lnTo>
                          <a:pt x="110" y="200"/>
                        </a:lnTo>
                        <a:lnTo>
                          <a:pt x="104" y="198"/>
                        </a:lnTo>
                        <a:lnTo>
                          <a:pt x="104" y="200"/>
                        </a:lnTo>
                        <a:lnTo>
                          <a:pt x="98" y="206"/>
                        </a:lnTo>
                        <a:lnTo>
                          <a:pt x="98" y="210"/>
                        </a:lnTo>
                        <a:lnTo>
                          <a:pt x="94" y="208"/>
                        </a:lnTo>
                        <a:lnTo>
                          <a:pt x="88" y="210"/>
                        </a:lnTo>
                        <a:lnTo>
                          <a:pt x="90" y="216"/>
                        </a:lnTo>
                        <a:lnTo>
                          <a:pt x="88" y="216"/>
                        </a:lnTo>
                        <a:lnTo>
                          <a:pt x="86" y="220"/>
                        </a:lnTo>
                        <a:lnTo>
                          <a:pt x="86" y="222"/>
                        </a:lnTo>
                        <a:lnTo>
                          <a:pt x="48" y="230"/>
                        </a:lnTo>
                        <a:lnTo>
                          <a:pt x="44" y="230"/>
                        </a:lnTo>
                        <a:lnTo>
                          <a:pt x="24" y="23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60" name="Freeform 36">
                    <a:extLst>
                      <a:ext uri="{FF2B5EF4-FFF2-40B4-BE49-F238E27FC236}">
                        <a16:creationId xmlns:a16="http://schemas.microsoft.com/office/drawing/2014/main" id="{0A4B12BD-070A-4A5D-848A-A029AE42F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45618" y="2825081"/>
                    <a:ext cx="176213" cy="370285"/>
                  </a:xfrm>
                  <a:custGeom>
                    <a:avLst/>
                    <a:gdLst>
                      <a:gd name="T0" fmla="*/ 2147483647 w 112"/>
                      <a:gd name="T1" fmla="*/ 2147483647 h 238"/>
                      <a:gd name="T2" fmla="*/ 2147483647 w 112"/>
                      <a:gd name="T3" fmla="*/ 2147483647 h 238"/>
                      <a:gd name="T4" fmla="*/ 2147483647 w 112"/>
                      <a:gd name="T5" fmla="*/ 2147483647 h 238"/>
                      <a:gd name="T6" fmla="*/ 2147483647 w 112"/>
                      <a:gd name="T7" fmla="*/ 2147483647 h 238"/>
                      <a:gd name="T8" fmla="*/ 2147483647 w 112"/>
                      <a:gd name="T9" fmla="*/ 2147483647 h 238"/>
                      <a:gd name="T10" fmla="*/ 2147483647 w 112"/>
                      <a:gd name="T11" fmla="*/ 2147483647 h 238"/>
                      <a:gd name="T12" fmla="*/ 2147483647 w 112"/>
                      <a:gd name="T13" fmla="*/ 2147483647 h 238"/>
                      <a:gd name="T14" fmla="*/ 2147483647 w 112"/>
                      <a:gd name="T15" fmla="*/ 2147483647 h 238"/>
                      <a:gd name="T16" fmla="*/ 2147483647 w 112"/>
                      <a:gd name="T17" fmla="*/ 2147483647 h 238"/>
                      <a:gd name="T18" fmla="*/ 2147483647 w 112"/>
                      <a:gd name="T19" fmla="*/ 2147483647 h 238"/>
                      <a:gd name="T20" fmla="*/ 0 w 112"/>
                      <a:gd name="T21" fmla="*/ 2147483647 h 238"/>
                      <a:gd name="T22" fmla="*/ 0 w 112"/>
                      <a:gd name="T23" fmla="*/ 2147483647 h 238"/>
                      <a:gd name="T24" fmla="*/ 0 w 112"/>
                      <a:gd name="T25" fmla="*/ 2147483647 h 238"/>
                      <a:gd name="T26" fmla="*/ 0 w 112"/>
                      <a:gd name="T27" fmla="*/ 2147483647 h 238"/>
                      <a:gd name="T28" fmla="*/ 2147483647 w 112"/>
                      <a:gd name="T29" fmla="*/ 2147483647 h 238"/>
                      <a:gd name="T30" fmla="*/ 2147483647 w 112"/>
                      <a:gd name="T31" fmla="*/ 2147483647 h 238"/>
                      <a:gd name="T32" fmla="*/ 2147483647 w 112"/>
                      <a:gd name="T33" fmla="*/ 2147483647 h 238"/>
                      <a:gd name="T34" fmla="*/ 2147483647 w 112"/>
                      <a:gd name="T35" fmla="*/ 2147483647 h 238"/>
                      <a:gd name="T36" fmla="*/ 2147483647 w 112"/>
                      <a:gd name="T37" fmla="*/ 2147483647 h 238"/>
                      <a:gd name="T38" fmla="*/ 2147483647 w 112"/>
                      <a:gd name="T39" fmla="*/ 2147483647 h 238"/>
                      <a:gd name="T40" fmla="*/ 2147483647 w 112"/>
                      <a:gd name="T41" fmla="*/ 2147483647 h 238"/>
                      <a:gd name="T42" fmla="*/ 2147483647 w 112"/>
                      <a:gd name="T43" fmla="*/ 2147483647 h 238"/>
                      <a:gd name="T44" fmla="*/ 2147483647 w 112"/>
                      <a:gd name="T45" fmla="*/ 2147483647 h 238"/>
                      <a:gd name="T46" fmla="*/ 2147483647 w 112"/>
                      <a:gd name="T47" fmla="*/ 2147483647 h 238"/>
                      <a:gd name="T48" fmla="*/ 2147483647 w 112"/>
                      <a:gd name="T49" fmla="*/ 2147483647 h 238"/>
                      <a:gd name="T50" fmla="*/ 2147483647 w 112"/>
                      <a:gd name="T51" fmla="*/ 2147483647 h 238"/>
                      <a:gd name="T52" fmla="*/ 2147483647 w 112"/>
                      <a:gd name="T53" fmla="*/ 2147483647 h 238"/>
                      <a:gd name="T54" fmla="*/ 2147483647 w 112"/>
                      <a:gd name="T55" fmla="*/ 2147483647 h 238"/>
                      <a:gd name="T56" fmla="*/ 2147483647 w 112"/>
                      <a:gd name="T57" fmla="*/ 2147483647 h 238"/>
                      <a:gd name="T58" fmla="*/ 2147483647 w 112"/>
                      <a:gd name="T59" fmla="*/ 2147483647 h 238"/>
                      <a:gd name="T60" fmla="*/ 2147483647 w 112"/>
                      <a:gd name="T61" fmla="*/ 2147483647 h 238"/>
                      <a:gd name="T62" fmla="*/ 2147483647 w 112"/>
                      <a:gd name="T63" fmla="*/ 2147483647 h 238"/>
                      <a:gd name="T64" fmla="*/ 2147483647 w 112"/>
                      <a:gd name="T65" fmla="*/ 2147483647 h 238"/>
                      <a:gd name="T66" fmla="*/ 2147483647 w 112"/>
                      <a:gd name="T67" fmla="*/ 2147483647 h 238"/>
                      <a:gd name="T68" fmla="*/ 2147483647 w 112"/>
                      <a:gd name="T69" fmla="*/ 2147483647 h 238"/>
                      <a:gd name="T70" fmla="*/ 2147483647 w 112"/>
                      <a:gd name="T71" fmla="*/ 2147483647 h 238"/>
                      <a:gd name="T72" fmla="*/ 2147483647 w 112"/>
                      <a:gd name="T73" fmla="*/ 2147483647 h 238"/>
                      <a:gd name="T74" fmla="*/ 2147483647 w 112"/>
                      <a:gd name="T75" fmla="*/ 2147483647 h 238"/>
                      <a:gd name="T76" fmla="*/ 2147483647 w 112"/>
                      <a:gd name="T77" fmla="*/ 2147483647 h 238"/>
                      <a:gd name="T78" fmla="*/ 2147483647 w 112"/>
                      <a:gd name="T79" fmla="*/ 0 h 238"/>
                      <a:gd name="T80" fmla="*/ 2147483647 w 112"/>
                      <a:gd name="T81" fmla="*/ 2147483647 h 238"/>
                      <a:gd name="T82" fmla="*/ 2147483647 w 112"/>
                      <a:gd name="T83" fmla="*/ 2147483647 h 238"/>
                      <a:gd name="T84" fmla="*/ 2147483647 w 112"/>
                      <a:gd name="T85" fmla="*/ 2147483647 h 238"/>
                      <a:gd name="T86" fmla="*/ 2147483647 w 112"/>
                      <a:gd name="T87" fmla="*/ 2147483647 h 238"/>
                      <a:gd name="T88" fmla="*/ 2147483647 w 112"/>
                      <a:gd name="T89" fmla="*/ 2147483647 h 238"/>
                      <a:gd name="T90" fmla="*/ 2147483647 w 112"/>
                      <a:gd name="T91" fmla="*/ 2147483647 h 238"/>
                      <a:gd name="T92" fmla="*/ 2147483647 w 112"/>
                      <a:gd name="T93" fmla="*/ 2147483647 h 238"/>
                      <a:gd name="T94" fmla="*/ 2147483647 w 112"/>
                      <a:gd name="T95" fmla="*/ 2147483647 h 238"/>
                      <a:gd name="T96" fmla="*/ 2147483647 w 112"/>
                      <a:gd name="T97" fmla="*/ 2147483647 h 238"/>
                      <a:gd name="T98" fmla="*/ 2147483647 w 112"/>
                      <a:gd name="T99" fmla="*/ 2147483647 h 238"/>
                      <a:gd name="T100" fmla="*/ 2147483647 w 112"/>
                      <a:gd name="T101" fmla="*/ 2147483647 h 238"/>
                      <a:gd name="T102" fmla="*/ 2147483647 w 112"/>
                      <a:gd name="T103" fmla="*/ 2147483647 h 238"/>
                      <a:gd name="T104" fmla="*/ 2147483647 w 112"/>
                      <a:gd name="T105" fmla="*/ 2147483647 h 238"/>
                      <a:gd name="T106" fmla="*/ 2147483647 w 112"/>
                      <a:gd name="T107" fmla="*/ 2147483647 h 238"/>
                      <a:gd name="T108" fmla="*/ 2147483647 w 112"/>
                      <a:gd name="T109" fmla="*/ 2147483647 h 238"/>
                      <a:gd name="T110" fmla="*/ 2147483647 w 112"/>
                      <a:gd name="T111" fmla="*/ 2147483647 h 238"/>
                      <a:gd name="T112" fmla="*/ 2147483647 w 112"/>
                      <a:gd name="T113" fmla="*/ 2147483647 h 238"/>
                      <a:gd name="T114" fmla="*/ 2147483647 w 112"/>
                      <a:gd name="T115" fmla="*/ 2147483647 h 238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12"/>
                      <a:gd name="T175" fmla="*/ 0 h 238"/>
                      <a:gd name="T176" fmla="*/ 112 w 112"/>
                      <a:gd name="T177" fmla="*/ 238 h 238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12" h="238">
                        <a:moveTo>
                          <a:pt x="24" y="236"/>
                        </a:moveTo>
                        <a:lnTo>
                          <a:pt x="12" y="238"/>
                        </a:lnTo>
                        <a:lnTo>
                          <a:pt x="12" y="236"/>
                        </a:lnTo>
                        <a:lnTo>
                          <a:pt x="10" y="236"/>
                        </a:lnTo>
                        <a:lnTo>
                          <a:pt x="8" y="236"/>
                        </a:lnTo>
                        <a:lnTo>
                          <a:pt x="8" y="232"/>
                        </a:lnTo>
                        <a:lnTo>
                          <a:pt x="6" y="232"/>
                        </a:lnTo>
                        <a:lnTo>
                          <a:pt x="4" y="228"/>
                        </a:lnTo>
                        <a:lnTo>
                          <a:pt x="6" y="224"/>
                        </a:lnTo>
                        <a:lnTo>
                          <a:pt x="4" y="220"/>
                        </a:lnTo>
                        <a:lnTo>
                          <a:pt x="6" y="220"/>
                        </a:lnTo>
                        <a:lnTo>
                          <a:pt x="6" y="216"/>
                        </a:lnTo>
                        <a:lnTo>
                          <a:pt x="8" y="214"/>
                        </a:lnTo>
                        <a:lnTo>
                          <a:pt x="6" y="210"/>
                        </a:lnTo>
                        <a:lnTo>
                          <a:pt x="6" y="208"/>
                        </a:lnTo>
                        <a:lnTo>
                          <a:pt x="6" y="206"/>
                        </a:lnTo>
                        <a:lnTo>
                          <a:pt x="4" y="200"/>
                        </a:lnTo>
                        <a:lnTo>
                          <a:pt x="4" y="196"/>
                        </a:lnTo>
                        <a:lnTo>
                          <a:pt x="4" y="190"/>
                        </a:lnTo>
                        <a:lnTo>
                          <a:pt x="4" y="186"/>
                        </a:lnTo>
                        <a:lnTo>
                          <a:pt x="4" y="184"/>
                        </a:lnTo>
                        <a:lnTo>
                          <a:pt x="0" y="182"/>
                        </a:lnTo>
                        <a:lnTo>
                          <a:pt x="0" y="180"/>
                        </a:lnTo>
                        <a:lnTo>
                          <a:pt x="0" y="172"/>
                        </a:lnTo>
                        <a:lnTo>
                          <a:pt x="0" y="170"/>
                        </a:lnTo>
                        <a:lnTo>
                          <a:pt x="0" y="166"/>
                        </a:lnTo>
                        <a:lnTo>
                          <a:pt x="0" y="164"/>
                        </a:lnTo>
                        <a:lnTo>
                          <a:pt x="0" y="154"/>
                        </a:lnTo>
                        <a:lnTo>
                          <a:pt x="4" y="150"/>
                        </a:lnTo>
                        <a:lnTo>
                          <a:pt x="6" y="148"/>
                        </a:lnTo>
                        <a:lnTo>
                          <a:pt x="6" y="144"/>
                        </a:lnTo>
                        <a:lnTo>
                          <a:pt x="6" y="136"/>
                        </a:lnTo>
                        <a:lnTo>
                          <a:pt x="8" y="134"/>
                        </a:lnTo>
                        <a:lnTo>
                          <a:pt x="8" y="132"/>
                        </a:lnTo>
                        <a:lnTo>
                          <a:pt x="8" y="130"/>
                        </a:lnTo>
                        <a:lnTo>
                          <a:pt x="8" y="126"/>
                        </a:lnTo>
                        <a:lnTo>
                          <a:pt x="8" y="124"/>
                        </a:lnTo>
                        <a:lnTo>
                          <a:pt x="8" y="122"/>
                        </a:lnTo>
                        <a:lnTo>
                          <a:pt x="10" y="118"/>
                        </a:lnTo>
                        <a:lnTo>
                          <a:pt x="10" y="116"/>
                        </a:lnTo>
                        <a:lnTo>
                          <a:pt x="8" y="116"/>
                        </a:lnTo>
                        <a:lnTo>
                          <a:pt x="8" y="114"/>
                        </a:lnTo>
                        <a:lnTo>
                          <a:pt x="8" y="110"/>
                        </a:lnTo>
                        <a:lnTo>
                          <a:pt x="6" y="108"/>
                        </a:lnTo>
                        <a:lnTo>
                          <a:pt x="6" y="104"/>
                        </a:lnTo>
                        <a:lnTo>
                          <a:pt x="4" y="102"/>
                        </a:lnTo>
                        <a:lnTo>
                          <a:pt x="6" y="100"/>
                        </a:lnTo>
                        <a:lnTo>
                          <a:pt x="6" y="96"/>
                        </a:lnTo>
                        <a:lnTo>
                          <a:pt x="10" y="94"/>
                        </a:lnTo>
                        <a:lnTo>
                          <a:pt x="14" y="92"/>
                        </a:lnTo>
                        <a:lnTo>
                          <a:pt x="18" y="92"/>
                        </a:lnTo>
                        <a:lnTo>
                          <a:pt x="18" y="88"/>
                        </a:lnTo>
                        <a:lnTo>
                          <a:pt x="20" y="88"/>
                        </a:lnTo>
                        <a:lnTo>
                          <a:pt x="24" y="84"/>
                        </a:lnTo>
                        <a:lnTo>
                          <a:pt x="24" y="80"/>
                        </a:lnTo>
                        <a:lnTo>
                          <a:pt x="24" y="78"/>
                        </a:lnTo>
                        <a:lnTo>
                          <a:pt x="26" y="78"/>
                        </a:lnTo>
                        <a:lnTo>
                          <a:pt x="26" y="76"/>
                        </a:lnTo>
                        <a:lnTo>
                          <a:pt x="26" y="74"/>
                        </a:lnTo>
                        <a:lnTo>
                          <a:pt x="26" y="72"/>
                        </a:lnTo>
                        <a:lnTo>
                          <a:pt x="28" y="66"/>
                        </a:lnTo>
                        <a:lnTo>
                          <a:pt x="26" y="66"/>
                        </a:lnTo>
                        <a:lnTo>
                          <a:pt x="26" y="62"/>
                        </a:lnTo>
                        <a:lnTo>
                          <a:pt x="24" y="62"/>
                        </a:lnTo>
                        <a:lnTo>
                          <a:pt x="22" y="60"/>
                        </a:lnTo>
                        <a:lnTo>
                          <a:pt x="20" y="56"/>
                        </a:lnTo>
                        <a:lnTo>
                          <a:pt x="22" y="50"/>
                        </a:lnTo>
                        <a:lnTo>
                          <a:pt x="22" y="48"/>
                        </a:lnTo>
                        <a:lnTo>
                          <a:pt x="24" y="40"/>
                        </a:lnTo>
                        <a:lnTo>
                          <a:pt x="22" y="38"/>
                        </a:lnTo>
                        <a:lnTo>
                          <a:pt x="20" y="34"/>
                        </a:lnTo>
                        <a:lnTo>
                          <a:pt x="22" y="30"/>
                        </a:lnTo>
                        <a:lnTo>
                          <a:pt x="20" y="28"/>
                        </a:lnTo>
                        <a:lnTo>
                          <a:pt x="22" y="20"/>
                        </a:lnTo>
                        <a:lnTo>
                          <a:pt x="22" y="14"/>
                        </a:lnTo>
                        <a:lnTo>
                          <a:pt x="20" y="12"/>
                        </a:lnTo>
                        <a:lnTo>
                          <a:pt x="22" y="10"/>
                        </a:lnTo>
                        <a:lnTo>
                          <a:pt x="26" y="4"/>
                        </a:lnTo>
                        <a:lnTo>
                          <a:pt x="36" y="8"/>
                        </a:lnTo>
                        <a:lnTo>
                          <a:pt x="38" y="0"/>
                        </a:lnTo>
                        <a:lnTo>
                          <a:pt x="56" y="54"/>
                        </a:lnTo>
                        <a:lnTo>
                          <a:pt x="68" y="84"/>
                        </a:lnTo>
                        <a:lnTo>
                          <a:pt x="80" y="124"/>
                        </a:lnTo>
                        <a:lnTo>
                          <a:pt x="84" y="144"/>
                        </a:lnTo>
                        <a:lnTo>
                          <a:pt x="86" y="144"/>
                        </a:lnTo>
                        <a:lnTo>
                          <a:pt x="86" y="146"/>
                        </a:lnTo>
                        <a:lnTo>
                          <a:pt x="86" y="148"/>
                        </a:lnTo>
                        <a:lnTo>
                          <a:pt x="88" y="152"/>
                        </a:lnTo>
                        <a:lnTo>
                          <a:pt x="88" y="154"/>
                        </a:lnTo>
                        <a:lnTo>
                          <a:pt x="88" y="156"/>
                        </a:lnTo>
                        <a:lnTo>
                          <a:pt x="90" y="160"/>
                        </a:lnTo>
                        <a:lnTo>
                          <a:pt x="96" y="164"/>
                        </a:lnTo>
                        <a:lnTo>
                          <a:pt x="96" y="166"/>
                        </a:lnTo>
                        <a:lnTo>
                          <a:pt x="102" y="168"/>
                        </a:lnTo>
                        <a:lnTo>
                          <a:pt x="102" y="176"/>
                        </a:lnTo>
                        <a:lnTo>
                          <a:pt x="104" y="178"/>
                        </a:lnTo>
                        <a:lnTo>
                          <a:pt x="100" y="180"/>
                        </a:lnTo>
                        <a:lnTo>
                          <a:pt x="102" y="180"/>
                        </a:lnTo>
                        <a:lnTo>
                          <a:pt x="100" y="182"/>
                        </a:lnTo>
                        <a:lnTo>
                          <a:pt x="102" y="184"/>
                        </a:lnTo>
                        <a:lnTo>
                          <a:pt x="106" y="180"/>
                        </a:lnTo>
                        <a:lnTo>
                          <a:pt x="112" y="182"/>
                        </a:lnTo>
                        <a:lnTo>
                          <a:pt x="112" y="198"/>
                        </a:lnTo>
                        <a:lnTo>
                          <a:pt x="110" y="200"/>
                        </a:lnTo>
                        <a:lnTo>
                          <a:pt x="104" y="198"/>
                        </a:lnTo>
                        <a:lnTo>
                          <a:pt x="104" y="200"/>
                        </a:lnTo>
                        <a:lnTo>
                          <a:pt x="98" y="206"/>
                        </a:lnTo>
                        <a:lnTo>
                          <a:pt x="98" y="210"/>
                        </a:lnTo>
                        <a:lnTo>
                          <a:pt x="94" y="208"/>
                        </a:lnTo>
                        <a:lnTo>
                          <a:pt x="88" y="210"/>
                        </a:lnTo>
                        <a:lnTo>
                          <a:pt x="90" y="216"/>
                        </a:lnTo>
                        <a:lnTo>
                          <a:pt x="88" y="216"/>
                        </a:lnTo>
                        <a:lnTo>
                          <a:pt x="86" y="220"/>
                        </a:lnTo>
                        <a:lnTo>
                          <a:pt x="86" y="222"/>
                        </a:lnTo>
                        <a:lnTo>
                          <a:pt x="48" y="230"/>
                        </a:lnTo>
                        <a:lnTo>
                          <a:pt x="44" y="230"/>
                        </a:lnTo>
                        <a:lnTo>
                          <a:pt x="24" y="236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61" name="Freeform 37">
                    <a:extLst>
                      <a:ext uri="{FF2B5EF4-FFF2-40B4-BE49-F238E27FC236}">
                        <a16:creationId xmlns:a16="http://schemas.microsoft.com/office/drawing/2014/main" id="{FFC598EB-10DB-4F0A-960E-0C5051CD68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45317" y="3366816"/>
                    <a:ext cx="663178" cy="425053"/>
                  </a:xfrm>
                  <a:custGeom>
                    <a:avLst/>
                    <a:gdLst>
                      <a:gd name="T0" fmla="*/ 2147483647 w 416"/>
                      <a:gd name="T1" fmla="*/ 2147483647 h 272"/>
                      <a:gd name="T2" fmla="*/ 2147483647 w 416"/>
                      <a:gd name="T3" fmla="*/ 2147483647 h 272"/>
                      <a:gd name="T4" fmla="*/ 2147483647 w 416"/>
                      <a:gd name="T5" fmla="*/ 2147483647 h 272"/>
                      <a:gd name="T6" fmla="*/ 2147483647 w 416"/>
                      <a:gd name="T7" fmla="*/ 2147483647 h 272"/>
                      <a:gd name="T8" fmla="*/ 2147483647 w 416"/>
                      <a:gd name="T9" fmla="*/ 2147483647 h 272"/>
                      <a:gd name="T10" fmla="*/ 2147483647 w 416"/>
                      <a:gd name="T11" fmla="*/ 2147483647 h 272"/>
                      <a:gd name="T12" fmla="*/ 2147483647 w 416"/>
                      <a:gd name="T13" fmla="*/ 2147483647 h 272"/>
                      <a:gd name="T14" fmla="*/ 2147483647 w 416"/>
                      <a:gd name="T15" fmla="*/ 2147483647 h 272"/>
                      <a:gd name="T16" fmla="*/ 2147483647 w 416"/>
                      <a:gd name="T17" fmla="*/ 2147483647 h 272"/>
                      <a:gd name="T18" fmla="*/ 2147483647 w 416"/>
                      <a:gd name="T19" fmla="*/ 2147483647 h 272"/>
                      <a:gd name="T20" fmla="*/ 2147483647 w 416"/>
                      <a:gd name="T21" fmla="*/ 2147483647 h 272"/>
                      <a:gd name="T22" fmla="*/ 2147483647 w 416"/>
                      <a:gd name="T23" fmla="*/ 2147483647 h 272"/>
                      <a:gd name="T24" fmla="*/ 2147483647 w 416"/>
                      <a:gd name="T25" fmla="*/ 2147483647 h 272"/>
                      <a:gd name="T26" fmla="*/ 2147483647 w 416"/>
                      <a:gd name="T27" fmla="*/ 2147483647 h 272"/>
                      <a:gd name="T28" fmla="*/ 2147483647 w 416"/>
                      <a:gd name="T29" fmla="*/ 2147483647 h 272"/>
                      <a:gd name="T30" fmla="*/ 2147483647 w 416"/>
                      <a:gd name="T31" fmla="*/ 2147483647 h 272"/>
                      <a:gd name="T32" fmla="*/ 2147483647 w 416"/>
                      <a:gd name="T33" fmla="*/ 2147483647 h 272"/>
                      <a:gd name="T34" fmla="*/ 2147483647 w 416"/>
                      <a:gd name="T35" fmla="*/ 2147483647 h 272"/>
                      <a:gd name="T36" fmla="*/ 2147483647 w 416"/>
                      <a:gd name="T37" fmla="*/ 2147483647 h 272"/>
                      <a:gd name="T38" fmla="*/ 2147483647 w 416"/>
                      <a:gd name="T39" fmla="*/ 2147483647 h 272"/>
                      <a:gd name="T40" fmla="*/ 2147483647 w 416"/>
                      <a:gd name="T41" fmla="*/ 2147483647 h 272"/>
                      <a:gd name="T42" fmla="*/ 2147483647 w 416"/>
                      <a:gd name="T43" fmla="*/ 2147483647 h 272"/>
                      <a:gd name="T44" fmla="*/ 2147483647 w 416"/>
                      <a:gd name="T45" fmla="*/ 2147483647 h 272"/>
                      <a:gd name="T46" fmla="*/ 2147483647 w 416"/>
                      <a:gd name="T47" fmla="*/ 2147483647 h 272"/>
                      <a:gd name="T48" fmla="*/ 2147483647 w 416"/>
                      <a:gd name="T49" fmla="*/ 2147483647 h 272"/>
                      <a:gd name="T50" fmla="*/ 2147483647 w 416"/>
                      <a:gd name="T51" fmla="*/ 2147483647 h 272"/>
                      <a:gd name="T52" fmla="*/ 2147483647 w 416"/>
                      <a:gd name="T53" fmla="*/ 2147483647 h 272"/>
                      <a:gd name="T54" fmla="*/ 0 w 416"/>
                      <a:gd name="T55" fmla="*/ 2147483647 h 272"/>
                      <a:gd name="T56" fmla="*/ 2147483647 w 416"/>
                      <a:gd name="T57" fmla="*/ 2147483647 h 272"/>
                      <a:gd name="T58" fmla="*/ 2147483647 w 416"/>
                      <a:gd name="T59" fmla="*/ 2147483647 h 272"/>
                      <a:gd name="T60" fmla="*/ 2147483647 w 416"/>
                      <a:gd name="T61" fmla="*/ 2147483647 h 272"/>
                      <a:gd name="T62" fmla="*/ 2147483647 w 416"/>
                      <a:gd name="T63" fmla="*/ 2147483647 h 272"/>
                      <a:gd name="T64" fmla="*/ 2147483647 w 416"/>
                      <a:gd name="T65" fmla="*/ 2147483647 h 272"/>
                      <a:gd name="T66" fmla="*/ 2147483647 w 416"/>
                      <a:gd name="T67" fmla="*/ 2147483647 h 272"/>
                      <a:gd name="T68" fmla="*/ 2147483647 w 416"/>
                      <a:gd name="T69" fmla="*/ 2147483647 h 272"/>
                      <a:gd name="T70" fmla="*/ 2147483647 w 416"/>
                      <a:gd name="T71" fmla="*/ 2147483647 h 272"/>
                      <a:gd name="T72" fmla="*/ 2147483647 w 416"/>
                      <a:gd name="T73" fmla="*/ 2147483647 h 272"/>
                      <a:gd name="T74" fmla="*/ 2147483647 w 416"/>
                      <a:gd name="T75" fmla="*/ 2147483647 h 272"/>
                      <a:gd name="T76" fmla="*/ 2147483647 w 416"/>
                      <a:gd name="T77" fmla="*/ 2147483647 h 272"/>
                      <a:gd name="T78" fmla="*/ 2147483647 w 416"/>
                      <a:gd name="T79" fmla="*/ 2147483647 h 272"/>
                      <a:gd name="T80" fmla="*/ 2147483647 w 416"/>
                      <a:gd name="T81" fmla="*/ 2147483647 h 272"/>
                      <a:gd name="T82" fmla="*/ 2147483647 w 416"/>
                      <a:gd name="T83" fmla="*/ 2147483647 h 272"/>
                      <a:gd name="T84" fmla="*/ 2147483647 w 416"/>
                      <a:gd name="T85" fmla="*/ 2147483647 h 272"/>
                      <a:gd name="T86" fmla="*/ 2147483647 w 416"/>
                      <a:gd name="T87" fmla="*/ 2147483647 h 272"/>
                      <a:gd name="T88" fmla="*/ 2147483647 w 416"/>
                      <a:gd name="T89" fmla="*/ 2147483647 h 272"/>
                      <a:gd name="T90" fmla="*/ 2147483647 w 416"/>
                      <a:gd name="T91" fmla="*/ 2147483647 h 272"/>
                      <a:gd name="T92" fmla="*/ 2147483647 w 416"/>
                      <a:gd name="T93" fmla="*/ 2147483647 h 272"/>
                      <a:gd name="T94" fmla="*/ 2147483647 w 416"/>
                      <a:gd name="T95" fmla="*/ 2147483647 h 272"/>
                      <a:gd name="T96" fmla="*/ 2147483647 w 416"/>
                      <a:gd name="T97" fmla="*/ 2147483647 h 272"/>
                      <a:gd name="T98" fmla="*/ 2147483647 w 416"/>
                      <a:gd name="T99" fmla="*/ 2147483647 h 272"/>
                      <a:gd name="T100" fmla="*/ 2147483647 w 416"/>
                      <a:gd name="T101" fmla="*/ 2147483647 h 272"/>
                      <a:gd name="T102" fmla="*/ 2147483647 w 416"/>
                      <a:gd name="T103" fmla="*/ 2147483647 h 272"/>
                      <a:gd name="T104" fmla="*/ 2147483647 w 416"/>
                      <a:gd name="T105" fmla="*/ 2147483647 h 272"/>
                      <a:gd name="T106" fmla="*/ 2147483647 w 416"/>
                      <a:gd name="T107" fmla="*/ 2147483647 h 272"/>
                      <a:gd name="T108" fmla="*/ 2147483647 w 416"/>
                      <a:gd name="T109" fmla="*/ 2147483647 h 272"/>
                      <a:gd name="T110" fmla="*/ 2147483647 w 416"/>
                      <a:gd name="T111" fmla="*/ 2147483647 h 272"/>
                      <a:gd name="T112" fmla="*/ 2147483647 w 416"/>
                      <a:gd name="T113" fmla="*/ 2147483647 h 272"/>
                      <a:gd name="T114" fmla="*/ 2147483647 w 416"/>
                      <a:gd name="T115" fmla="*/ 2147483647 h 272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416"/>
                      <a:gd name="T175" fmla="*/ 0 h 272"/>
                      <a:gd name="T176" fmla="*/ 416 w 416"/>
                      <a:gd name="T177" fmla="*/ 272 h 272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416" h="272">
                        <a:moveTo>
                          <a:pt x="360" y="242"/>
                        </a:moveTo>
                        <a:lnTo>
                          <a:pt x="360" y="244"/>
                        </a:lnTo>
                        <a:lnTo>
                          <a:pt x="356" y="246"/>
                        </a:lnTo>
                        <a:lnTo>
                          <a:pt x="354" y="248"/>
                        </a:lnTo>
                        <a:lnTo>
                          <a:pt x="350" y="248"/>
                        </a:lnTo>
                        <a:lnTo>
                          <a:pt x="344" y="252"/>
                        </a:lnTo>
                        <a:lnTo>
                          <a:pt x="340" y="254"/>
                        </a:lnTo>
                        <a:lnTo>
                          <a:pt x="340" y="256"/>
                        </a:lnTo>
                        <a:lnTo>
                          <a:pt x="344" y="258"/>
                        </a:lnTo>
                        <a:lnTo>
                          <a:pt x="344" y="260"/>
                        </a:lnTo>
                        <a:lnTo>
                          <a:pt x="344" y="266"/>
                        </a:lnTo>
                        <a:lnTo>
                          <a:pt x="346" y="270"/>
                        </a:lnTo>
                        <a:lnTo>
                          <a:pt x="344" y="270"/>
                        </a:lnTo>
                        <a:lnTo>
                          <a:pt x="340" y="270"/>
                        </a:lnTo>
                        <a:lnTo>
                          <a:pt x="338" y="272"/>
                        </a:lnTo>
                        <a:lnTo>
                          <a:pt x="338" y="270"/>
                        </a:lnTo>
                        <a:lnTo>
                          <a:pt x="336" y="270"/>
                        </a:lnTo>
                        <a:lnTo>
                          <a:pt x="334" y="270"/>
                        </a:lnTo>
                        <a:lnTo>
                          <a:pt x="334" y="268"/>
                        </a:lnTo>
                        <a:lnTo>
                          <a:pt x="334" y="266"/>
                        </a:lnTo>
                        <a:lnTo>
                          <a:pt x="332" y="266"/>
                        </a:lnTo>
                        <a:lnTo>
                          <a:pt x="330" y="262"/>
                        </a:lnTo>
                        <a:lnTo>
                          <a:pt x="326" y="260"/>
                        </a:lnTo>
                        <a:lnTo>
                          <a:pt x="326" y="258"/>
                        </a:lnTo>
                        <a:lnTo>
                          <a:pt x="322" y="258"/>
                        </a:lnTo>
                        <a:lnTo>
                          <a:pt x="322" y="256"/>
                        </a:lnTo>
                        <a:lnTo>
                          <a:pt x="320" y="254"/>
                        </a:lnTo>
                        <a:lnTo>
                          <a:pt x="306" y="254"/>
                        </a:lnTo>
                        <a:lnTo>
                          <a:pt x="290" y="254"/>
                        </a:lnTo>
                        <a:lnTo>
                          <a:pt x="278" y="256"/>
                        </a:lnTo>
                        <a:lnTo>
                          <a:pt x="260" y="256"/>
                        </a:lnTo>
                        <a:lnTo>
                          <a:pt x="256" y="256"/>
                        </a:lnTo>
                        <a:lnTo>
                          <a:pt x="230" y="258"/>
                        </a:lnTo>
                        <a:lnTo>
                          <a:pt x="212" y="258"/>
                        </a:lnTo>
                        <a:lnTo>
                          <a:pt x="200" y="258"/>
                        </a:lnTo>
                        <a:lnTo>
                          <a:pt x="186" y="260"/>
                        </a:lnTo>
                        <a:lnTo>
                          <a:pt x="170" y="260"/>
                        </a:lnTo>
                        <a:lnTo>
                          <a:pt x="156" y="260"/>
                        </a:lnTo>
                        <a:lnTo>
                          <a:pt x="140" y="260"/>
                        </a:lnTo>
                        <a:lnTo>
                          <a:pt x="128" y="260"/>
                        </a:lnTo>
                        <a:lnTo>
                          <a:pt x="110" y="260"/>
                        </a:lnTo>
                        <a:lnTo>
                          <a:pt x="92" y="260"/>
                        </a:lnTo>
                        <a:lnTo>
                          <a:pt x="80" y="260"/>
                        </a:lnTo>
                        <a:lnTo>
                          <a:pt x="56" y="260"/>
                        </a:lnTo>
                        <a:lnTo>
                          <a:pt x="58" y="258"/>
                        </a:lnTo>
                        <a:lnTo>
                          <a:pt x="56" y="256"/>
                        </a:lnTo>
                        <a:lnTo>
                          <a:pt x="48" y="248"/>
                        </a:lnTo>
                        <a:lnTo>
                          <a:pt x="50" y="242"/>
                        </a:lnTo>
                        <a:lnTo>
                          <a:pt x="50" y="238"/>
                        </a:lnTo>
                        <a:lnTo>
                          <a:pt x="50" y="236"/>
                        </a:lnTo>
                        <a:lnTo>
                          <a:pt x="50" y="232"/>
                        </a:lnTo>
                        <a:lnTo>
                          <a:pt x="50" y="228"/>
                        </a:lnTo>
                        <a:lnTo>
                          <a:pt x="50" y="224"/>
                        </a:lnTo>
                        <a:lnTo>
                          <a:pt x="50" y="222"/>
                        </a:lnTo>
                        <a:lnTo>
                          <a:pt x="48" y="218"/>
                        </a:lnTo>
                        <a:lnTo>
                          <a:pt x="50" y="214"/>
                        </a:lnTo>
                        <a:lnTo>
                          <a:pt x="48" y="210"/>
                        </a:lnTo>
                        <a:lnTo>
                          <a:pt x="50" y="210"/>
                        </a:lnTo>
                        <a:lnTo>
                          <a:pt x="46" y="208"/>
                        </a:lnTo>
                        <a:lnTo>
                          <a:pt x="46" y="206"/>
                        </a:lnTo>
                        <a:lnTo>
                          <a:pt x="46" y="198"/>
                        </a:lnTo>
                        <a:lnTo>
                          <a:pt x="48" y="200"/>
                        </a:lnTo>
                        <a:lnTo>
                          <a:pt x="48" y="198"/>
                        </a:lnTo>
                        <a:lnTo>
                          <a:pt x="44" y="196"/>
                        </a:lnTo>
                        <a:lnTo>
                          <a:pt x="44" y="192"/>
                        </a:lnTo>
                        <a:lnTo>
                          <a:pt x="46" y="184"/>
                        </a:lnTo>
                        <a:lnTo>
                          <a:pt x="44" y="184"/>
                        </a:lnTo>
                        <a:lnTo>
                          <a:pt x="42" y="182"/>
                        </a:lnTo>
                        <a:lnTo>
                          <a:pt x="38" y="182"/>
                        </a:lnTo>
                        <a:lnTo>
                          <a:pt x="42" y="180"/>
                        </a:lnTo>
                        <a:lnTo>
                          <a:pt x="42" y="178"/>
                        </a:lnTo>
                        <a:lnTo>
                          <a:pt x="36" y="180"/>
                        </a:lnTo>
                        <a:lnTo>
                          <a:pt x="34" y="178"/>
                        </a:lnTo>
                        <a:lnTo>
                          <a:pt x="34" y="176"/>
                        </a:lnTo>
                        <a:lnTo>
                          <a:pt x="34" y="172"/>
                        </a:lnTo>
                        <a:lnTo>
                          <a:pt x="34" y="168"/>
                        </a:lnTo>
                        <a:lnTo>
                          <a:pt x="32" y="166"/>
                        </a:lnTo>
                        <a:lnTo>
                          <a:pt x="32" y="164"/>
                        </a:lnTo>
                        <a:lnTo>
                          <a:pt x="34" y="164"/>
                        </a:lnTo>
                        <a:lnTo>
                          <a:pt x="34" y="162"/>
                        </a:lnTo>
                        <a:lnTo>
                          <a:pt x="34" y="160"/>
                        </a:lnTo>
                        <a:lnTo>
                          <a:pt x="36" y="156"/>
                        </a:lnTo>
                        <a:lnTo>
                          <a:pt x="32" y="150"/>
                        </a:lnTo>
                        <a:lnTo>
                          <a:pt x="30" y="148"/>
                        </a:lnTo>
                        <a:lnTo>
                          <a:pt x="32" y="146"/>
                        </a:lnTo>
                        <a:lnTo>
                          <a:pt x="32" y="140"/>
                        </a:lnTo>
                        <a:lnTo>
                          <a:pt x="30" y="140"/>
                        </a:lnTo>
                        <a:lnTo>
                          <a:pt x="28" y="138"/>
                        </a:lnTo>
                        <a:lnTo>
                          <a:pt x="26" y="138"/>
                        </a:lnTo>
                        <a:lnTo>
                          <a:pt x="26" y="136"/>
                        </a:lnTo>
                        <a:lnTo>
                          <a:pt x="22" y="134"/>
                        </a:lnTo>
                        <a:lnTo>
                          <a:pt x="22" y="126"/>
                        </a:lnTo>
                        <a:lnTo>
                          <a:pt x="18" y="124"/>
                        </a:lnTo>
                        <a:lnTo>
                          <a:pt x="18" y="120"/>
                        </a:lnTo>
                        <a:lnTo>
                          <a:pt x="18" y="118"/>
                        </a:lnTo>
                        <a:lnTo>
                          <a:pt x="20" y="116"/>
                        </a:lnTo>
                        <a:lnTo>
                          <a:pt x="18" y="112"/>
                        </a:lnTo>
                        <a:lnTo>
                          <a:pt x="16" y="110"/>
                        </a:lnTo>
                        <a:lnTo>
                          <a:pt x="14" y="108"/>
                        </a:lnTo>
                        <a:lnTo>
                          <a:pt x="14" y="106"/>
                        </a:lnTo>
                        <a:lnTo>
                          <a:pt x="14" y="102"/>
                        </a:lnTo>
                        <a:lnTo>
                          <a:pt x="16" y="100"/>
                        </a:lnTo>
                        <a:lnTo>
                          <a:pt x="16" y="96"/>
                        </a:lnTo>
                        <a:lnTo>
                          <a:pt x="14" y="96"/>
                        </a:lnTo>
                        <a:lnTo>
                          <a:pt x="10" y="92"/>
                        </a:lnTo>
                        <a:lnTo>
                          <a:pt x="10" y="90"/>
                        </a:lnTo>
                        <a:lnTo>
                          <a:pt x="10" y="88"/>
                        </a:lnTo>
                        <a:lnTo>
                          <a:pt x="10" y="84"/>
                        </a:lnTo>
                        <a:lnTo>
                          <a:pt x="6" y="80"/>
                        </a:lnTo>
                        <a:lnTo>
                          <a:pt x="4" y="80"/>
                        </a:lnTo>
                        <a:lnTo>
                          <a:pt x="0" y="76"/>
                        </a:lnTo>
                        <a:lnTo>
                          <a:pt x="0" y="74"/>
                        </a:lnTo>
                        <a:lnTo>
                          <a:pt x="0" y="72"/>
                        </a:lnTo>
                        <a:lnTo>
                          <a:pt x="2" y="70"/>
                        </a:lnTo>
                        <a:lnTo>
                          <a:pt x="4" y="64"/>
                        </a:lnTo>
                        <a:lnTo>
                          <a:pt x="4" y="66"/>
                        </a:lnTo>
                        <a:lnTo>
                          <a:pt x="4" y="64"/>
                        </a:lnTo>
                        <a:lnTo>
                          <a:pt x="6" y="60"/>
                        </a:lnTo>
                        <a:lnTo>
                          <a:pt x="10" y="56"/>
                        </a:lnTo>
                        <a:lnTo>
                          <a:pt x="10" y="54"/>
                        </a:lnTo>
                        <a:lnTo>
                          <a:pt x="10" y="50"/>
                        </a:lnTo>
                        <a:lnTo>
                          <a:pt x="6" y="46"/>
                        </a:lnTo>
                        <a:lnTo>
                          <a:pt x="12" y="46"/>
                        </a:lnTo>
                        <a:lnTo>
                          <a:pt x="12" y="44"/>
                        </a:lnTo>
                        <a:lnTo>
                          <a:pt x="12" y="42"/>
                        </a:lnTo>
                        <a:lnTo>
                          <a:pt x="12" y="32"/>
                        </a:lnTo>
                        <a:lnTo>
                          <a:pt x="10" y="32"/>
                        </a:lnTo>
                        <a:lnTo>
                          <a:pt x="4" y="32"/>
                        </a:lnTo>
                        <a:lnTo>
                          <a:pt x="4" y="30"/>
                        </a:lnTo>
                        <a:lnTo>
                          <a:pt x="4" y="28"/>
                        </a:lnTo>
                        <a:lnTo>
                          <a:pt x="4" y="26"/>
                        </a:lnTo>
                        <a:lnTo>
                          <a:pt x="6" y="26"/>
                        </a:lnTo>
                        <a:lnTo>
                          <a:pt x="6" y="20"/>
                        </a:lnTo>
                        <a:lnTo>
                          <a:pt x="6" y="18"/>
                        </a:lnTo>
                        <a:lnTo>
                          <a:pt x="6" y="16"/>
                        </a:lnTo>
                        <a:lnTo>
                          <a:pt x="4" y="14"/>
                        </a:lnTo>
                        <a:lnTo>
                          <a:pt x="4" y="10"/>
                        </a:lnTo>
                        <a:lnTo>
                          <a:pt x="2" y="6"/>
                        </a:lnTo>
                        <a:lnTo>
                          <a:pt x="12" y="10"/>
                        </a:lnTo>
                        <a:lnTo>
                          <a:pt x="36" y="10"/>
                        </a:lnTo>
                        <a:lnTo>
                          <a:pt x="48" y="10"/>
                        </a:lnTo>
                        <a:lnTo>
                          <a:pt x="74" y="10"/>
                        </a:lnTo>
                        <a:lnTo>
                          <a:pt x="78" y="6"/>
                        </a:lnTo>
                        <a:lnTo>
                          <a:pt x="108" y="6"/>
                        </a:lnTo>
                        <a:lnTo>
                          <a:pt x="112" y="6"/>
                        </a:lnTo>
                        <a:lnTo>
                          <a:pt x="138" y="6"/>
                        </a:lnTo>
                        <a:lnTo>
                          <a:pt x="152" y="6"/>
                        </a:lnTo>
                        <a:lnTo>
                          <a:pt x="168" y="6"/>
                        </a:lnTo>
                        <a:lnTo>
                          <a:pt x="188" y="6"/>
                        </a:lnTo>
                        <a:lnTo>
                          <a:pt x="198" y="6"/>
                        </a:lnTo>
                        <a:lnTo>
                          <a:pt x="226" y="4"/>
                        </a:lnTo>
                        <a:lnTo>
                          <a:pt x="228" y="4"/>
                        </a:lnTo>
                        <a:lnTo>
                          <a:pt x="258" y="4"/>
                        </a:lnTo>
                        <a:lnTo>
                          <a:pt x="262" y="4"/>
                        </a:lnTo>
                        <a:lnTo>
                          <a:pt x="288" y="2"/>
                        </a:lnTo>
                        <a:lnTo>
                          <a:pt x="308" y="2"/>
                        </a:lnTo>
                        <a:lnTo>
                          <a:pt x="316" y="2"/>
                        </a:lnTo>
                        <a:lnTo>
                          <a:pt x="340" y="0"/>
                        </a:lnTo>
                        <a:lnTo>
                          <a:pt x="340" y="4"/>
                        </a:lnTo>
                        <a:lnTo>
                          <a:pt x="340" y="6"/>
                        </a:lnTo>
                        <a:lnTo>
                          <a:pt x="344" y="12"/>
                        </a:lnTo>
                        <a:lnTo>
                          <a:pt x="344" y="14"/>
                        </a:lnTo>
                        <a:lnTo>
                          <a:pt x="350" y="16"/>
                        </a:lnTo>
                        <a:lnTo>
                          <a:pt x="352" y="18"/>
                        </a:lnTo>
                        <a:lnTo>
                          <a:pt x="352" y="20"/>
                        </a:lnTo>
                        <a:lnTo>
                          <a:pt x="346" y="30"/>
                        </a:lnTo>
                        <a:lnTo>
                          <a:pt x="346" y="36"/>
                        </a:lnTo>
                        <a:lnTo>
                          <a:pt x="348" y="44"/>
                        </a:lnTo>
                        <a:lnTo>
                          <a:pt x="348" y="50"/>
                        </a:lnTo>
                        <a:lnTo>
                          <a:pt x="352" y="56"/>
                        </a:lnTo>
                        <a:lnTo>
                          <a:pt x="352" y="62"/>
                        </a:lnTo>
                        <a:lnTo>
                          <a:pt x="354" y="64"/>
                        </a:lnTo>
                        <a:lnTo>
                          <a:pt x="360" y="70"/>
                        </a:lnTo>
                        <a:lnTo>
                          <a:pt x="364" y="72"/>
                        </a:lnTo>
                        <a:lnTo>
                          <a:pt x="366" y="72"/>
                        </a:lnTo>
                        <a:lnTo>
                          <a:pt x="376" y="72"/>
                        </a:lnTo>
                        <a:lnTo>
                          <a:pt x="378" y="74"/>
                        </a:lnTo>
                        <a:lnTo>
                          <a:pt x="380" y="78"/>
                        </a:lnTo>
                        <a:lnTo>
                          <a:pt x="382" y="80"/>
                        </a:lnTo>
                        <a:lnTo>
                          <a:pt x="382" y="84"/>
                        </a:lnTo>
                        <a:lnTo>
                          <a:pt x="382" y="86"/>
                        </a:lnTo>
                        <a:lnTo>
                          <a:pt x="382" y="88"/>
                        </a:lnTo>
                        <a:lnTo>
                          <a:pt x="384" y="88"/>
                        </a:lnTo>
                        <a:lnTo>
                          <a:pt x="386" y="92"/>
                        </a:lnTo>
                        <a:lnTo>
                          <a:pt x="392" y="94"/>
                        </a:lnTo>
                        <a:lnTo>
                          <a:pt x="396" y="96"/>
                        </a:lnTo>
                        <a:lnTo>
                          <a:pt x="396" y="100"/>
                        </a:lnTo>
                        <a:lnTo>
                          <a:pt x="398" y="104"/>
                        </a:lnTo>
                        <a:lnTo>
                          <a:pt x="398" y="106"/>
                        </a:lnTo>
                        <a:lnTo>
                          <a:pt x="400" y="108"/>
                        </a:lnTo>
                        <a:lnTo>
                          <a:pt x="404" y="110"/>
                        </a:lnTo>
                        <a:lnTo>
                          <a:pt x="410" y="112"/>
                        </a:lnTo>
                        <a:lnTo>
                          <a:pt x="412" y="116"/>
                        </a:lnTo>
                        <a:lnTo>
                          <a:pt x="414" y="116"/>
                        </a:lnTo>
                        <a:lnTo>
                          <a:pt x="414" y="118"/>
                        </a:lnTo>
                        <a:lnTo>
                          <a:pt x="414" y="122"/>
                        </a:lnTo>
                        <a:lnTo>
                          <a:pt x="416" y="124"/>
                        </a:lnTo>
                        <a:lnTo>
                          <a:pt x="416" y="130"/>
                        </a:lnTo>
                        <a:lnTo>
                          <a:pt x="416" y="134"/>
                        </a:lnTo>
                        <a:lnTo>
                          <a:pt x="414" y="142"/>
                        </a:lnTo>
                        <a:lnTo>
                          <a:pt x="410" y="146"/>
                        </a:lnTo>
                        <a:lnTo>
                          <a:pt x="408" y="148"/>
                        </a:lnTo>
                        <a:lnTo>
                          <a:pt x="406" y="152"/>
                        </a:lnTo>
                        <a:lnTo>
                          <a:pt x="406" y="156"/>
                        </a:lnTo>
                        <a:lnTo>
                          <a:pt x="406" y="162"/>
                        </a:lnTo>
                        <a:lnTo>
                          <a:pt x="406" y="164"/>
                        </a:lnTo>
                        <a:lnTo>
                          <a:pt x="400" y="166"/>
                        </a:lnTo>
                        <a:lnTo>
                          <a:pt x="400" y="168"/>
                        </a:lnTo>
                        <a:lnTo>
                          <a:pt x="398" y="168"/>
                        </a:lnTo>
                        <a:lnTo>
                          <a:pt x="394" y="168"/>
                        </a:lnTo>
                        <a:lnTo>
                          <a:pt x="390" y="170"/>
                        </a:lnTo>
                        <a:lnTo>
                          <a:pt x="386" y="176"/>
                        </a:lnTo>
                        <a:lnTo>
                          <a:pt x="382" y="176"/>
                        </a:lnTo>
                        <a:lnTo>
                          <a:pt x="378" y="178"/>
                        </a:lnTo>
                        <a:lnTo>
                          <a:pt x="374" y="178"/>
                        </a:lnTo>
                        <a:lnTo>
                          <a:pt x="368" y="180"/>
                        </a:lnTo>
                        <a:lnTo>
                          <a:pt x="364" y="180"/>
                        </a:lnTo>
                        <a:lnTo>
                          <a:pt x="362" y="180"/>
                        </a:lnTo>
                        <a:lnTo>
                          <a:pt x="362" y="182"/>
                        </a:lnTo>
                        <a:lnTo>
                          <a:pt x="360" y="186"/>
                        </a:lnTo>
                        <a:lnTo>
                          <a:pt x="360" y="194"/>
                        </a:lnTo>
                        <a:lnTo>
                          <a:pt x="360" y="196"/>
                        </a:lnTo>
                        <a:lnTo>
                          <a:pt x="362" y="200"/>
                        </a:lnTo>
                        <a:lnTo>
                          <a:pt x="364" y="202"/>
                        </a:lnTo>
                        <a:lnTo>
                          <a:pt x="366" y="202"/>
                        </a:lnTo>
                        <a:lnTo>
                          <a:pt x="368" y="208"/>
                        </a:lnTo>
                        <a:lnTo>
                          <a:pt x="368" y="210"/>
                        </a:lnTo>
                        <a:lnTo>
                          <a:pt x="368" y="222"/>
                        </a:lnTo>
                        <a:lnTo>
                          <a:pt x="368" y="224"/>
                        </a:lnTo>
                        <a:lnTo>
                          <a:pt x="364" y="226"/>
                        </a:lnTo>
                        <a:lnTo>
                          <a:pt x="362" y="230"/>
                        </a:lnTo>
                        <a:lnTo>
                          <a:pt x="362" y="238"/>
                        </a:lnTo>
                        <a:lnTo>
                          <a:pt x="360" y="24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62" name="Freeform 38">
                    <a:extLst>
                      <a:ext uri="{FF2B5EF4-FFF2-40B4-BE49-F238E27FC236}">
                        <a16:creationId xmlns:a16="http://schemas.microsoft.com/office/drawing/2014/main" id="{AA2D54BD-75A8-4294-80DA-E5CFD320A8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45317" y="3366816"/>
                    <a:ext cx="663178" cy="425053"/>
                  </a:xfrm>
                  <a:custGeom>
                    <a:avLst/>
                    <a:gdLst>
                      <a:gd name="T0" fmla="*/ 2147483647 w 416"/>
                      <a:gd name="T1" fmla="*/ 2147483647 h 272"/>
                      <a:gd name="T2" fmla="*/ 2147483647 w 416"/>
                      <a:gd name="T3" fmla="*/ 2147483647 h 272"/>
                      <a:gd name="T4" fmla="*/ 2147483647 w 416"/>
                      <a:gd name="T5" fmla="*/ 2147483647 h 272"/>
                      <a:gd name="T6" fmla="*/ 2147483647 w 416"/>
                      <a:gd name="T7" fmla="*/ 2147483647 h 272"/>
                      <a:gd name="T8" fmla="*/ 2147483647 w 416"/>
                      <a:gd name="T9" fmla="*/ 2147483647 h 272"/>
                      <a:gd name="T10" fmla="*/ 2147483647 w 416"/>
                      <a:gd name="T11" fmla="*/ 2147483647 h 272"/>
                      <a:gd name="T12" fmla="*/ 2147483647 w 416"/>
                      <a:gd name="T13" fmla="*/ 2147483647 h 272"/>
                      <a:gd name="T14" fmla="*/ 2147483647 w 416"/>
                      <a:gd name="T15" fmla="*/ 2147483647 h 272"/>
                      <a:gd name="T16" fmla="*/ 2147483647 w 416"/>
                      <a:gd name="T17" fmla="*/ 2147483647 h 272"/>
                      <a:gd name="T18" fmla="*/ 2147483647 w 416"/>
                      <a:gd name="T19" fmla="*/ 2147483647 h 272"/>
                      <a:gd name="T20" fmla="*/ 2147483647 w 416"/>
                      <a:gd name="T21" fmla="*/ 2147483647 h 272"/>
                      <a:gd name="T22" fmla="*/ 2147483647 w 416"/>
                      <a:gd name="T23" fmla="*/ 2147483647 h 272"/>
                      <a:gd name="T24" fmla="*/ 2147483647 w 416"/>
                      <a:gd name="T25" fmla="*/ 2147483647 h 272"/>
                      <a:gd name="T26" fmla="*/ 2147483647 w 416"/>
                      <a:gd name="T27" fmla="*/ 2147483647 h 272"/>
                      <a:gd name="T28" fmla="*/ 2147483647 w 416"/>
                      <a:gd name="T29" fmla="*/ 2147483647 h 272"/>
                      <a:gd name="T30" fmla="*/ 2147483647 w 416"/>
                      <a:gd name="T31" fmla="*/ 2147483647 h 272"/>
                      <a:gd name="T32" fmla="*/ 2147483647 w 416"/>
                      <a:gd name="T33" fmla="*/ 2147483647 h 272"/>
                      <a:gd name="T34" fmla="*/ 2147483647 w 416"/>
                      <a:gd name="T35" fmla="*/ 2147483647 h 272"/>
                      <a:gd name="T36" fmla="*/ 2147483647 w 416"/>
                      <a:gd name="T37" fmla="*/ 2147483647 h 272"/>
                      <a:gd name="T38" fmla="*/ 2147483647 w 416"/>
                      <a:gd name="T39" fmla="*/ 2147483647 h 272"/>
                      <a:gd name="T40" fmla="*/ 2147483647 w 416"/>
                      <a:gd name="T41" fmla="*/ 2147483647 h 272"/>
                      <a:gd name="T42" fmla="*/ 2147483647 w 416"/>
                      <a:gd name="T43" fmla="*/ 2147483647 h 272"/>
                      <a:gd name="T44" fmla="*/ 2147483647 w 416"/>
                      <a:gd name="T45" fmla="*/ 2147483647 h 272"/>
                      <a:gd name="T46" fmla="*/ 2147483647 w 416"/>
                      <a:gd name="T47" fmla="*/ 2147483647 h 272"/>
                      <a:gd name="T48" fmla="*/ 2147483647 w 416"/>
                      <a:gd name="T49" fmla="*/ 2147483647 h 272"/>
                      <a:gd name="T50" fmla="*/ 2147483647 w 416"/>
                      <a:gd name="T51" fmla="*/ 2147483647 h 272"/>
                      <a:gd name="T52" fmla="*/ 2147483647 w 416"/>
                      <a:gd name="T53" fmla="*/ 2147483647 h 272"/>
                      <a:gd name="T54" fmla="*/ 0 w 416"/>
                      <a:gd name="T55" fmla="*/ 2147483647 h 272"/>
                      <a:gd name="T56" fmla="*/ 2147483647 w 416"/>
                      <a:gd name="T57" fmla="*/ 2147483647 h 272"/>
                      <a:gd name="T58" fmla="*/ 2147483647 w 416"/>
                      <a:gd name="T59" fmla="*/ 2147483647 h 272"/>
                      <a:gd name="T60" fmla="*/ 2147483647 w 416"/>
                      <a:gd name="T61" fmla="*/ 2147483647 h 272"/>
                      <a:gd name="T62" fmla="*/ 2147483647 w 416"/>
                      <a:gd name="T63" fmla="*/ 2147483647 h 272"/>
                      <a:gd name="T64" fmla="*/ 2147483647 w 416"/>
                      <a:gd name="T65" fmla="*/ 2147483647 h 272"/>
                      <a:gd name="T66" fmla="*/ 2147483647 w 416"/>
                      <a:gd name="T67" fmla="*/ 2147483647 h 272"/>
                      <a:gd name="T68" fmla="*/ 2147483647 w 416"/>
                      <a:gd name="T69" fmla="*/ 2147483647 h 272"/>
                      <a:gd name="T70" fmla="*/ 2147483647 w 416"/>
                      <a:gd name="T71" fmla="*/ 2147483647 h 272"/>
                      <a:gd name="T72" fmla="*/ 2147483647 w 416"/>
                      <a:gd name="T73" fmla="*/ 2147483647 h 272"/>
                      <a:gd name="T74" fmla="*/ 2147483647 w 416"/>
                      <a:gd name="T75" fmla="*/ 2147483647 h 272"/>
                      <a:gd name="T76" fmla="*/ 2147483647 w 416"/>
                      <a:gd name="T77" fmla="*/ 2147483647 h 272"/>
                      <a:gd name="T78" fmla="*/ 2147483647 w 416"/>
                      <a:gd name="T79" fmla="*/ 2147483647 h 272"/>
                      <a:gd name="T80" fmla="*/ 2147483647 w 416"/>
                      <a:gd name="T81" fmla="*/ 2147483647 h 272"/>
                      <a:gd name="T82" fmla="*/ 2147483647 w 416"/>
                      <a:gd name="T83" fmla="*/ 2147483647 h 272"/>
                      <a:gd name="T84" fmla="*/ 2147483647 w 416"/>
                      <a:gd name="T85" fmla="*/ 2147483647 h 272"/>
                      <a:gd name="T86" fmla="*/ 2147483647 w 416"/>
                      <a:gd name="T87" fmla="*/ 2147483647 h 272"/>
                      <a:gd name="T88" fmla="*/ 2147483647 w 416"/>
                      <a:gd name="T89" fmla="*/ 2147483647 h 272"/>
                      <a:gd name="T90" fmla="*/ 2147483647 w 416"/>
                      <a:gd name="T91" fmla="*/ 2147483647 h 272"/>
                      <a:gd name="T92" fmla="*/ 2147483647 w 416"/>
                      <a:gd name="T93" fmla="*/ 2147483647 h 272"/>
                      <a:gd name="T94" fmla="*/ 2147483647 w 416"/>
                      <a:gd name="T95" fmla="*/ 2147483647 h 272"/>
                      <a:gd name="T96" fmla="*/ 2147483647 w 416"/>
                      <a:gd name="T97" fmla="*/ 2147483647 h 272"/>
                      <a:gd name="T98" fmla="*/ 2147483647 w 416"/>
                      <a:gd name="T99" fmla="*/ 2147483647 h 272"/>
                      <a:gd name="T100" fmla="*/ 2147483647 w 416"/>
                      <a:gd name="T101" fmla="*/ 2147483647 h 272"/>
                      <a:gd name="T102" fmla="*/ 2147483647 w 416"/>
                      <a:gd name="T103" fmla="*/ 2147483647 h 272"/>
                      <a:gd name="T104" fmla="*/ 2147483647 w 416"/>
                      <a:gd name="T105" fmla="*/ 2147483647 h 272"/>
                      <a:gd name="T106" fmla="*/ 2147483647 w 416"/>
                      <a:gd name="T107" fmla="*/ 2147483647 h 272"/>
                      <a:gd name="T108" fmla="*/ 2147483647 w 416"/>
                      <a:gd name="T109" fmla="*/ 2147483647 h 272"/>
                      <a:gd name="T110" fmla="*/ 2147483647 w 416"/>
                      <a:gd name="T111" fmla="*/ 2147483647 h 272"/>
                      <a:gd name="T112" fmla="*/ 2147483647 w 416"/>
                      <a:gd name="T113" fmla="*/ 2147483647 h 272"/>
                      <a:gd name="T114" fmla="*/ 2147483647 w 416"/>
                      <a:gd name="T115" fmla="*/ 2147483647 h 272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416"/>
                      <a:gd name="T175" fmla="*/ 0 h 272"/>
                      <a:gd name="T176" fmla="*/ 416 w 416"/>
                      <a:gd name="T177" fmla="*/ 272 h 272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416" h="272">
                        <a:moveTo>
                          <a:pt x="360" y="242"/>
                        </a:moveTo>
                        <a:lnTo>
                          <a:pt x="360" y="244"/>
                        </a:lnTo>
                        <a:lnTo>
                          <a:pt x="356" y="246"/>
                        </a:lnTo>
                        <a:lnTo>
                          <a:pt x="354" y="248"/>
                        </a:lnTo>
                        <a:lnTo>
                          <a:pt x="350" y="248"/>
                        </a:lnTo>
                        <a:lnTo>
                          <a:pt x="344" y="252"/>
                        </a:lnTo>
                        <a:lnTo>
                          <a:pt x="340" y="254"/>
                        </a:lnTo>
                        <a:lnTo>
                          <a:pt x="340" y="256"/>
                        </a:lnTo>
                        <a:lnTo>
                          <a:pt x="344" y="258"/>
                        </a:lnTo>
                        <a:lnTo>
                          <a:pt x="344" y="260"/>
                        </a:lnTo>
                        <a:lnTo>
                          <a:pt x="344" y="266"/>
                        </a:lnTo>
                        <a:lnTo>
                          <a:pt x="346" y="270"/>
                        </a:lnTo>
                        <a:lnTo>
                          <a:pt x="344" y="270"/>
                        </a:lnTo>
                        <a:lnTo>
                          <a:pt x="340" y="270"/>
                        </a:lnTo>
                        <a:lnTo>
                          <a:pt x="338" y="272"/>
                        </a:lnTo>
                        <a:lnTo>
                          <a:pt x="338" y="270"/>
                        </a:lnTo>
                        <a:lnTo>
                          <a:pt x="336" y="270"/>
                        </a:lnTo>
                        <a:lnTo>
                          <a:pt x="334" y="270"/>
                        </a:lnTo>
                        <a:lnTo>
                          <a:pt x="334" y="268"/>
                        </a:lnTo>
                        <a:lnTo>
                          <a:pt x="334" y="266"/>
                        </a:lnTo>
                        <a:lnTo>
                          <a:pt x="332" y="266"/>
                        </a:lnTo>
                        <a:lnTo>
                          <a:pt x="330" y="262"/>
                        </a:lnTo>
                        <a:lnTo>
                          <a:pt x="326" y="260"/>
                        </a:lnTo>
                        <a:lnTo>
                          <a:pt x="326" y="258"/>
                        </a:lnTo>
                        <a:lnTo>
                          <a:pt x="322" y="258"/>
                        </a:lnTo>
                        <a:lnTo>
                          <a:pt x="322" y="256"/>
                        </a:lnTo>
                        <a:lnTo>
                          <a:pt x="320" y="254"/>
                        </a:lnTo>
                        <a:lnTo>
                          <a:pt x="306" y="254"/>
                        </a:lnTo>
                        <a:lnTo>
                          <a:pt x="290" y="254"/>
                        </a:lnTo>
                        <a:lnTo>
                          <a:pt x="278" y="256"/>
                        </a:lnTo>
                        <a:lnTo>
                          <a:pt x="260" y="256"/>
                        </a:lnTo>
                        <a:lnTo>
                          <a:pt x="256" y="256"/>
                        </a:lnTo>
                        <a:lnTo>
                          <a:pt x="230" y="258"/>
                        </a:lnTo>
                        <a:lnTo>
                          <a:pt x="212" y="258"/>
                        </a:lnTo>
                        <a:lnTo>
                          <a:pt x="200" y="258"/>
                        </a:lnTo>
                        <a:lnTo>
                          <a:pt x="186" y="260"/>
                        </a:lnTo>
                        <a:lnTo>
                          <a:pt x="170" y="260"/>
                        </a:lnTo>
                        <a:lnTo>
                          <a:pt x="156" y="260"/>
                        </a:lnTo>
                        <a:lnTo>
                          <a:pt x="140" y="260"/>
                        </a:lnTo>
                        <a:lnTo>
                          <a:pt x="128" y="260"/>
                        </a:lnTo>
                        <a:lnTo>
                          <a:pt x="110" y="260"/>
                        </a:lnTo>
                        <a:lnTo>
                          <a:pt x="92" y="260"/>
                        </a:lnTo>
                        <a:lnTo>
                          <a:pt x="80" y="260"/>
                        </a:lnTo>
                        <a:lnTo>
                          <a:pt x="56" y="260"/>
                        </a:lnTo>
                        <a:lnTo>
                          <a:pt x="58" y="258"/>
                        </a:lnTo>
                        <a:lnTo>
                          <a:pt x="56" y="256"/>
                        </a:lnTo>
                        <a:lnTo>
                          <a:pt x="48" y="248"/>
                        </a:lnTo>
                        <a:lnTo>
                          <a:pt x="50" y="242"/>
                        </a:lnTo>
                        <a:lnTo>
                          <a:pt x="50" y="238"/>
                        </a:lnTo>
                        <a:lnTo>
                          <a:pt x="50" y="236"/>
                        </a:lnTo>
                        <a:lnTo>
                          <a:pt x="50" y="232"/>
                        </a:lnTo>
                        <a:lnTo>
                          <a:pt x="50" y="228"/>
                        </a:lnTo>
                        <a:lnTo>
                          <a:pt x="50" y="224"/>
                        </a:lnTo>
                        <a:lnTo>
                          <a:pt x="50" y="222"/>
                        </a:lnTo>
                        <a:lnTo>
                          <a:pt x="48" y="218"/>
                        </a:lnTo>
                        <a:lnTo>
                          <a:pt x="50" y="214"/>
                        </a:lnTo>
                        <a:lnTo>
                          <a:pt x="48" y="210"/>
                        </a:lnTo>
                        <a:lnTo>
                          <a:pt x="50" y="210"/>
                        </a:lnTo>
                        <a:lnTo>
                          <a:pt x="46" y="208"/>
                        </a:lnTo>
                        <a:lnTo>
                          <a:pt x="46" y="206"/>
                        </a:lnTo>
                        <a:lnTo>
                          <a:pt x="46" y="198"/>
                        </a:lnTo>
                        <a:lnTo>
                          <a:pt x="48" y="200"/>
                        </a:lnTo>
                        <a:lnTo>
                          <a:pt x="48" y="198"/>
                        </a:lnTo>
                        <a:lnTo>
                          <a:pt x="44" y="196"/>
                        </a:lnTo>
                        <a:lnTo>
                          <a:pt x="44" y="192"/>
                        </a:lnTo>
                        <a:lnTo>
                          <a:pt x="46" y="184"/>
                        </a:lnTo>
                        <a:lnTo>
                          <a:pt x="44" y="184"/>
                        </a:lnTo>
                        <a:lnTo>
                          <a:pt x="42" y="182"/>
                        </a:lnTo>
                        <a:lnTo>
                          <a:pt x="38" y="182"/>
                        </a:lnTo>
                        <a:lnTo>
                          <a:pt x="42" y="180"/>
                        </a:lnTo>
                        <a:lnTo>
                          <a:pt x="42" y="178"/>
                        </a:lnTo>
                        <a:lnTo>
                          <a:pt x="36" y="180"/>
                        </a:lnTo>
                        <a:lnTo>
                          <a:pt x="34" y="178"/>
                        </a:lnTo>
                        <a:lnTo>
                          <a:pt x="34" y="176"/>
                        </a:lnTo>
                        <a:lnTo>
                          <a:pt x="34" y="172"/>
                        </a:lnTo>
                        <a:lnTo>
                          <a:pt x="34" y="168"/>
                        </a:lnTo>
                        <a:lnTo>
                          <a:pt x="32" y="166"/>
                        </a:lnTo>
                        <a:lnTo>
                          <a:pt x="32" y="164"/>
                        </a:lnTo>
                        <a:lnTo>
                          <a:pt x="34" y="164"/>
                        </a:lnTo>
                        <a:lnTo>
                          <a:pt x="34" y="162"/>
                        </a:lnTo>
                        <a:lnTo>
                          <a:pt x="34" y="160"/>
                        </a:lnTo>
                        <a:lnTo>
                          <a:pt x="36" y="156"/>
                        </a:lnTo>
                        <a:lnTo>
                          <a:pt x="32" y="150"/>
                        </a:lnTo>
                        <a:lnTo>
                          <a:pt x="30" y="148"/>
                        </a:lnTo>
                        <a:lnTo>
                          <a:pt x="32" y="146"/>
                        </a:lnTo>
                        <a:lnTo>
                          <a:pt x="32" y="140"/>
                        </a:lnTo>
                        <a:lnTo>
                          <a:pt x="30" y="140"/>
                        </a:lnTo>
                        <a:lnTo>
                          <a:pt x="28" y="138"/>
                        </a:lnTo>
                        <a:lnTo>
                          <a:pt x="26" y="138"/>
                        </a:lnTo>
                        <a:lnTo>
                          <a:pt x="26" y="136"/>
                        </a:lnTo>
                        <a:lnTo>
                          <a:pt x="22" y="134"/>
                        </a:lnTo>
                        <a:lnTo>
                          <a:pt x="22" y="126"/>
                        </a:lnTo>
                        <a:lnTo>
                          <a:pt x="18" y="124"/>
                        </a:lnTo>
                        <a:lnTo>
                          <a:pt x="18" y="120"/>
                        </a:lnTo>
                        <a:lnTo>
                          <a:pt x="18" y="118"/>
                        </a:lnTo>
                        <a:lnTo>
                          <a:pt x="20" y="116"/>
                        </a:lnTo>
                        <a:lnTo>
                          <a:pt x="18" y="112"/>
                        </a:lnTo>
                        <a:lnTo>
                          <a:pt x="16" y="110"/>
                        </a:lnTo>
                        <a:lnTo>
                          <a:pt x="14" y="108"/>
                        </a:lnTo>
                        <a:lnTo>
                          <a:pt x="14" y="106"/>
                        </a:lnTo>
                        <a:lnTo>
                          <a:pt x="14" y="102"/>
                        </a:lnTo>
                        <a:lnTo>
                          <a:pt x="16" y="100"/>
                        </a:lnTo>
                        <a:lnTo>
                          <a:pt x="16" y="96"/>
                        </a:lnTo>
                        <a:lnTo>
                          <a:pt x="14" y="96"/>
                        </a:lnTo>
                        <a:lnTo>
                          <a:pt x="10" y="92"/>
                        </a:lnTo>
                        <a:lnTo>
                          <a:pt x="10" y="90"/>
                        </a:lnTo>
                        <a:lnTo>
                          <a:pt x="10" y="88"/>
                        </a:lnTo>
                        <a:lnTo>
                          <a:pt x="10" y="84"/>
                        </a:lnTo>
                        <a:lnTo>
                          <a:pt x="6" y="80"/>
                        </a:lnTo>
                        <a:lnTo>
                          <a:pt x="4" y="80"/>
                        </a:lnTo>
                        <a:lnTo>
                          <a:pt x="0" y="76"/>
                        </a:lnTo>
                        <a:lnTo>
                          <a:pt x="0" y="74"/>
                        </a:lnTo>
                        <a:lnTo>
                          <a:pt x="0" y="72"/>
                        </a:lnTo>
                        <a:lnTo>
                          <a:pt x="2" y="70"/>
                        </a:lnTo>
                        <a:lnTo>
                          <a:pt x="4" y="64"/>
                        </a:lnTo>
                        <a:lnTo>
                          <a:pt x="4" y="66"/>
                        </a:lnTo>
                        <a:lnTo>
                          <a:pt x="4" y="64"/>
                        </a:lnTo>
                        <a:lnTo>
                          <a:pt x="6" y="60"/>
                        </a:lnTo>
                        <a:lnTo>
                          <a:pt x="10" y="56"/>
                        </a:lnTo>
                        <a:lnTo>
                          <a:pt x="10" y="54"/>
                        </a:lnTo>
                        <a:lnTo>
                          <a:pt x="10" y="50"/>
                        </a:lnTo>
                        <a:lnTo>
                          <a:pt x="6" y="46"/>
                        </a:lnTo>
                        <a:lnTo>
                          <a:pt x="12" y="46"/>
                        </a:lnTo>
                        <a:lnTo>
                          <a:pt x="12" y="44"/>
                        </a:lnTo>
                        <a:lnTo>
                          <a:pt x="12" y="42"/>
                        </a:lnTo>
                        <a:lnTo>
                          <a:pt x="12" y="32"/>
                        </a:lnTo>
                        <a:lnTo>
                          <a:pt x="10" y="32"/>
                        </a:lnTo>
                        <a:lnTo>
                          <a:pt x="4" y="32"/>
                        </a:lnTo>
                        <a:lnTo>
                          <a:pt x="4" y="30"/>
                        </a:lnTo>
                        <a:lnTo>
                          <a:pt x="4" y="28"/>
                        </a:lnTo>
                        <a:lnTo>
                          <a:pt x="4" y="26"/>
                        </a:lnTo>
                        <a:lnTo>
                          <a:pt x="6" y="26"/>
                        </a:lnTo>
                        <a:lnTo>
                          <a:pt x="6" y="20"/>
                        </a:lnTo>
                        <a:lnTo>
                          <a:pt x="6" y="18"/>
                        </a:lnTo>
                        <a:lnTo>
                          <a:pt x="6" y="16"/>
                        </a:lnTo>
                        <a:lnTo>
                          <a:pt x="4" y="14"/>
                        </a:lnTo>
                        <a:lnTo>
                          <a:pt x="4" y="10"/>
                        </a:lnTo>
                        <a:lnTo>
                          <a:pt x="2" y="6"/>
                        </a:lnTo>
                        <a:lnTo>
                          <a:pt x="12" y="10"/>
                        </a:lnTo>
                        <a:lnTo>
                          <a:pt x="36" y="10"/>
                        </a:lnTo>
                        <a:lnTo>
                          <a:pt x="48" y="10"/>
                        </a:lnTo>
                        <a:lnTo>
                          <a:pt x="74" y="10"/>
                        </a:lnTo>
                        <a:lnTo>
                          <a:pt x="78" y="6"/>
                        </a:lnTo>
                        <a:lnTo>
                          <a:pt x="108" y="6"/>
                        </a:lnTo>
                        <a:lnTo>
                          <a:pt x="112" y="6"/>
                        </a:lnTo>
                        <a:lnTo>
                          <a:pt x="138" y="6"/>
                        </a:lnTo>
                        <a:lnTo>
                          <a:pt x="152" y="6"/>
                        </a:lnTo>
                        <a:lnTo>
                          <a:pt x="168" y="6"/>
                        </a:lnTo>
                        <a:lnTo>
                          <a:pt x="188" y="6"/>
                        </a:lnTo>
                        <a:lnTo>
                          <a:pt x="198" y="6"/>
                        </a:lnTo>
                        <a:lnTo>
                          <a:pt x="226" y="4"/>
                        </a:lnTo>
                        <a:lnTo>
                          <a:pt x="228" y="4"/>
                        </a:lnTo>
                        <a:lnTo>
                          <a:pt x="258" y="4"/>
                        </a:lnTo>
                        <a:lnTo>
                          <a:pt x="262" y="4"/>
                        </a:lnTo>
                        <a:lnTo>
                          <a:pt x="288" y="2"/>
                        </a:lnTo>
                        <a:lnTo>
                          <a:pt x="308" y="2"/>
                        </a:lnTo>
                        <a:lnTo>
                          <a:pt x="316" y="2"/>
                        </a:lnTo>
                        <a:lnTo>
                          <a:pt x="340" y="0"/>
                        </a:lnTo>
                        <a:lnTo>
                          <a:pt x="340" y="4"/>
                        </a:lnTo>
                        <a:lnTo>
                          <a:pt x="340" y="6"/>
                        </a:lnTo>
                        <a:lnTo>
                          <a:pt x="344" y="12"/>
                        </a:lnTo>
                        <a:lnTo>
                          <a:pt x="344" y="14"/>
                        </a:lnTo>
                        <a:lnTo>
                          <a:pt x="350" y="16"/>
                        </a:lnTo>
                        <a:lnTo>
                          <a:pt x="352" y="18"/>
                        </a:lnTo>
                        <a:lnTo>
                          <a:pt x="352" y="20"/>
                        </a:lnTo>
                        <a:lnTo>
                          <a:pt x="346" y="30"/>
                        </a:lnTo>
                        <a:lnTo>
                          <a:pt x="346" y="36"/>
                        </a:lnTo>
                        <a:lnTo>
                          <a:pt x="348" y="44"/>
                        </a:lnTo>
                        <a:lnTo>
                          <a:pt x="348" y="50"/>
                        </a:lnTo>
                        <a:lnTo>
                          <a:pt x="352" y="56"/>
                        </a:lnTo>
                        <a:lnTo>
                          <a:pt x="352" y="62"/>
                        </a:lnTo>
                        <a:lnTo>
                          <a:pt x="354" y="64"/>
                        </a:lnTo>
                        <a:lnTo>
                          <a:pt x="360" y="70"/>
                        </a:lnTo>
                        <a:lnTo>
                          <a:pt x="364" y="72"/>
                        </a:lnTo>
                        <a:lnTo>
                          <a:pt x="366" y="72"/>
                        </a:lnTo>
                        <a:lnTo>
                          <a:pt x="376" y="72"/>
                        </a:lnTo>
                        <a:lnTo>
                          <a:pt x="378" y="74"/>
                        </a:lnTo>
                        <a:lnTo>
                          <a:pt x="380" y="78"/>
                        </a:lnTo>
                        <a:lnTo>
                          <a:pt x="382" y="80"/>
                        </a:lnTo>
                        <a:lnTo>
                          <a:pt x="382" y="84"/>
                        </a:lnTo>
                        <a:lnTo>
                          <a:pt x="382" y="86"/>
                        </a:lnTo>
                        <a:lnTo>
                          <a:pt x="382" y="88"/>
                        </a:lnTo>
                        <a:lnTo>
                          <a:pt x="384" y="88"/>
                        </a:lnTo>
                        <a:lnTo>
                          <a:pt x="386" y="92"/>
                        </a:lnTo>
                        <a:lnTo>
                          <a:pt x="392" y="94"/>
                        </a:lnTo>
                        <a:lnTo>
                          <a:pt x="396" y="96"/>
                        </a:lnTo>
                        <a:lnTo>
                          <a:pt x="396" y="100"/>
                        </a:lnTo>
                        <a:lnTo>
                          <a:pt x="398" y="104"/>
                        </a:lnTo>
                        <a:lnTo>
                          <a:pt x="398" y="106"/>
                        </a:lnTo>
                        <a:lnTo>
                          <a:pt x="400" y="108"/>
                        </a:lnTo>
                        <a:lnTo>
                          <a:pt x="404" y="110"/>
                        </a:lnTo>
                        <a:lnTo>
                          <a:pt x="410" y="112"/>
                        </a:lnTo>
                        <a:lnTo>
                          <a:pt x="412" y="116"/>
                        </a:lnTo>
                        <a:lnTo>
                          <a:pt x="414" y="116"/>
                        </a:lnTo>
                        <a:lnTo>
                          <a:pt x="414" y="118"/>
                        </a:lnTo>
                        <a:lnTo>
                          <a:pt x="414" y="122"/>
                        </a:lnTo>
                        <a:lnTo>
                          <a:pt x="416" y="124"/>
                        </a:lnTo>
                        <a:lnTo>
                          <a:pt x="416" y="130"/>
                        </a:lnTo>
                        <a:lnTo>
                          <a:pt x="416" y="134"/>
                        </a:lnTo>
                        <a:lnTo>
                          <a:pt x="414" y="142"/>
                        </a:lnTo>
                        <a:lnTo>
                          <a:pt x="410" y="146"/>
                        </a:lnTo>
                        <a:lnTo>
                          <a:pt x="408" y="148"/>
                        </a:lnTo>
                        <a:lnTo>
                          <a:pt x="406" y="152"/>
                        </a:lnTo>
                        <a:lnTo>
                          <a:pt x="406" y="156"/>
                        </a:lnTo>
                        <a:lnTo>
                          <a:pt x="406" y="162"/>
                        </a:lnTo>
                        <a:lnTo>
                          <a:pt x="406" y="164"/>
                        </a:lnTo>
                        <a:lnTo>
                          <a:pt x="400" y="166"/>
                        </a:lnTo>
                        <a:lnTo>
                          <a:pt x="400" y="168"/>
                        </a:lnTo>
                        <a:lnTo>
                          <a:pt x="398" y="168"/>
                        </a:lnTo>
                        <a:lnTo>
                          <a:pt x="394" y="168"/>
                        </a:lnTo>
                        <a:lnTo>
                          <a:pt x="390" y="170"/>
                        </a:lnTo>
                        <a:lnTo>
                          <a:pt x="386" y="176"/>
                        </a:lnTo>
                        <a:lnTo>
                          <a:pt x="382" y="176"/>
                        </a:lnTo>
                        <a:lnTo>
                          <a:pt x="378" y="178"/>
                        </a:lnTo>
                        <a:lnTo>
                          <a:pt x="374" y="178"/>
                        </a:lnTo>
                        <a:lnTo>
                          <a:pt x="368" y="180"/>
                        </a:lnTo>
                        <a:lnTo>
                          <a:pt x="364" y="180"/>
                        </a:lnTo>
                        <a:lnTo>
                          <a:pt x="362" y="180"/>
                        </a:lnTo>
                        <a:lnTo>
                          <a:pt x="362" y="182"/>
                        </a:lnTo>
                        <a:lnTo>
                          <a:pt x="360" y="186"/>
                        </a:lnTo>
                        <a:lnTo>
                          <a:pt x="360" y="194"/>
                        </a:lnTo>
                        <a:lnTo>
                          <a:pt x="360" y="196"/>
                        </a:lnTo>
                        <a:lnTo>
                          <a:pt x="362" y="200"/>
                        </a:lnTo>
                        <a:lnTo>
                          <a:pt x="364" y="202"/>
                        </a:lnTo>
                        <a:lnTo>
                          <a:pt x="366" y="202"/>
                        </a:lnTo>
                        <a:lnTo>
                          <a:pt x="368" y="208"/>
                        </a:lnTo>
                        <a:lnTo>
                          <a:pt x="368" y="210"/>
                        </a:lnTo>
                        <a:lnTo>
                          <a:pt x="368" y="222"/>
                        </a:lnTo>
                        <a:lnTo>
                          <a:pt x="368" y="224"/>
                        </a:lnTo>
                        <a:lnTo>
                          <a:pt x="364" y="226"/>
                        </a:lnTo>
                        <a:lnTo>
                          <a:pt x="362" y="230"/>
                        </a:lnTo>
                        <a:lnTo>
                          <a:pt x="362" y="238"/>
                        </a:lnTo>
                        <a:lnTo>
                          <a:pt x="360" y="242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63" name="Freeform 39">
                    <a:extLst>
                      <a:ext uri="{FF2B5EF4-FFF2-40B4-BE49-F238E27FC236}">
                        <a16:creationId xmlns:a16="http://schemas.microsoft.com/office/drawing/2014/main" id="{E155AB55-B867-4CA3-9B64-2C93AE3CE1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83705" y="3133450"/>
                    <a:ext cx="366713" cy="190500"/>
                  </a:xfrm>
                  <a:custGeom>
                    <a:avLst/>
                    <a:gdLst>
                      <a:gd name="T0" fmla="*/ 2147483647 w 230"/>
                      <a:gd name="T1" fmla="*/ 2147483647 h 122"/>
                      <a:gd name="T2" fmla="*/ 2147483647 w 230"/>
                      <a:gd name="T3" fmla="*/ 2147483647 h 122"/>
                      <a:gd name="T4" fmla="*/ 2147483647 w 230"/>
                      <a:gd name="T5" fmla="*/ 2147483647 h 122"/>
                      <a:gd name="T6" fmla="*/ 2147483647 w 230"/>
                      <a:gd name="T7" fmla="*/ 2147483647 h 122"/>
                      <a:gd name="T8" fmla="*/ 2147483647 w 230"/>
                      <a:gd name="T9" fmla="*/ 2147483647 h 122"/>
                      <a:gd name="T10" fmla="*/ 2147483647 w 230"/>
                      <a:gd name="T11" fmla="*/ 2147483647 h 122"/>
                      <a:gd name="T12" fmla="*/ 2147483647 w 230"/>
                      <a:gd name="T13" fmla="*/ 2147483647 h 122"/>
                      <a:gd name="T14" fmla="*/ 2147483647 w 230"/>
                      <a:gd name="T15" fmla="*/ 2147483647 h 122"/>
                      <a:gd name="T16" fmla="*/ 2147483647 w 230"/>
                      <a:gd name="T17" fmla="*/ 2147483647 h 122"/>
                      <a:gd name="T18" fmla="*/ 2147483647 w 230"/>
                      <a:gd name="T19" fmla="*/ 2147483647 h 122"/>
                      <a:gd name="T20" fmla="*/ 2147483647 w 230"/>
                      <a:gd name="T21" fmla="*/ 2147483647 h 122"/>
                      <a:gd name="T22" fmla="*/ 2147483647 w 230"/>
                      <a:gd name="T23" fmla="*/ 2147483647 h 122"/>
                      <a:gd name="T24" fmla="*/ 0 w 230"/>
                      <a:gd name="T25" fmla="*/ 2147483647 h 122"/>
                      <a:gd name="T26" fmla="*/ 2147483647 w 230"/>
                      <a:gd name="T27" fmla="*/ 2147483647 h 122"/>
                      <a:gd name="T28" fmla="*/ 2147483647 w 230"/>
                      <a:gd name="T29" fmla="*/ 2147483647 h 122"/>
                      <a:gd name="T30" fmla="*/ 2147483647 w 230"/>
                      <a:gd name="T31" fmla="*/ 2147483647 h 122"/>
                      <a:gd name="T32" fmla="*/ 2147483647 w 230"/>
                      <a:gd name="T33" fmla="*/ 2147483647 h 122"/>
                      <a:gd name="T34" fmla="*/ 2147483647 w 230"/>
                      <a:gd name="T35" fmla="*/ 2147483647 h 122"/>
                      <a:gd name="T36" fmla="*/ 2147483647 w 230"/>
                      <a:gd name="T37" fmla="*/ 2147483647 h 122"/>
                      <a:gd name="T38" fmla="*/ 2147483647 w 230"/>
                      <a:gd name="T39" fmla="*/ 2147483647 h 122"/>
                      <a:gd name="T40" fmla="*/ 2147483647 w 230"/>
                      <a:gd name="T41" fmla="*/ 2147483647 h 122"/>
                      <a:gd name="T42" fmla="*/ 2147483647 w 230"/>
                      <a:gd name="T43" fmla="*/ 2147483647 h 122"/>
                      <a:gd name="T44" fmla="*/ 2147483647 w 230"/>
                      <a:gd name="T45" fmla="*/ 2147483647 h 122"/>
                      <a:gd name="T46" fmla="*/ 2147483647 w 230"/>
                      <a:gd name="T47" fmla="*/ 2147483647 h 122"/>
                      <a:gd name="T48" fmla="*/ 2147483647 w 230"/>
                      <a:gd name="T49" fmla="*/ 2147483647 h 122"/>
                      <a:gd name="T50" fmla="*/ 2147483647 w 230"/>
                      <a:gd name="T51" fmla="*/ 2147483647 h 122"/>
                      <a:gd name="T52" fmla="*/ 2147483647 w 230"/>
                      <a:gd name="T53" fmla="*/ 2147483647 h 122"/>
                      <a:gd name="T54" fmla="*/ 2147483647 w 230"/>
                      <a:gd name="T55" fmla="*/ 2147483647 h 122"/>
                      <a:gd name="T56" fmla="*/ 2147483647 w 230"/>
                      <a:gd name="T57" fmla="*/ 2147483647 h 122"/>
                      <a:gd name="T58" fmla="*/ 2147483647 w 230"/>
                      <a:gd name="T59" fmla="*/ 2147483647 h 122"/>
                      <a:gd name="T60" fmla="*/ 2147483647 w 230"/>
                      <a:gd name="T61" fmla="*/ 2147483647 h 122"/>
                      <a:gd name="T62" fmla="*/ 2147483647 w 230"/>
                      <a:gd name="T63" fmla="*/ 2147483647 h 122"/>
                      <a:gd name="T64" fmla="*/ 2147483647 w 230"/>
                      <a:gd name="T65" fmla="*/ 2147483647 h 122"/>
                      <a:gd name="T66" fmla="*/ 2147483647 w 230"/>
                      <a:gd name="T67" fmla="*/ 2147483647 h 122"/>
                      <a:gd name="T68" fmla="*/ 2147483647 w 230"/>
                      <a:gd name="T69" fmla="*/ 2147483647 h 122"/>
                      <a:gd name="T70" fmla="*/ 2147483647 w 230"/>
                      <a:gd name="T71" fmla="*/ 2147483647 h 122"/>
                      <a:gd name="T72" fmla="*/ 2147483647 w 230"/>
                      <a:gd name="T73" fmla="*/ 2147483647 h 122"/>
                      <a:gd name="T74" fmla="*/ 2147483647 w 230"/>
                      <a:gd name="T75" fmla="*/ 2147483647 h 122"/>
                      <a:gd name="T76" fmla="*/ 2147483647 w 230"/>
                      <a:gd name="T77" fmla="*/ 2147483647 h 122"/>
                      <a:gd name="T78" fmla="*/ 2147483647 w 230"/>
                      <a:gd name="T79" fmla="*/ 2147483647 h 122"/>
                      <a:gd name="T80" fmla="*/ 2147483647 w 230"/>
                      <a:gd name="T81" fmla="*/ 2147483647 h 122"/>
                      <a:gd name="T82" fmla="*/ 2147483647 w 230"/>
                      <a:gd name="T83" fmla="*/ 2147483647 h 122"/>
                      <a:gd name="T84" fmla="*/ 2147483647 w 230"/>
                      <a:gd name="T85" fmla="*/ 2147483647 h 122"/>
                      <a:gd name="T86" fmla="*/ 2147483647 w 230"/>
                      <a:gd name="T87" fmla="*/ 2147483647 h 122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30"/>
                      <a:gd name="T133" fmla="*/ 0 h 122"/>
                      <a:gd name="T134" fmla="*/ 230 w 230"/>
                      <a:gd name="T135" fmla="*/ 122 h 122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30" h="122">
                        <a:moveTo>
                          <a:pt x="142" y="102"/>
                        </a:moveTo>
                        <a:lnTo>
                          <a:pt x="140" y="102"/>
                        </a:lnTo>
                        <a:lnTo>
                          <a:pt x="140" y="100"/>
                        </a:lnTo>
                        <a:lnTo>
                          <a:pt x="140" y="94"/>
                        </a:lnTo>
                        <a:lnTo>
                          <a:pt x="138" y="92"/>
                        </a:lnTo>
                        <a:lnTo>
                          <a:pt x="138" y="90"/>
                        </a:lnTo>
                        <a:lnTo>
                          <a:pt x="136" y="92"/>
                        </a:lnTo>
                        <a:lnTo>
                          <a:pt x="134" y="86"/>
                        </a:lnTo>
                        <a:lnTo>
                          <a:pt x="134" y="84"/>
                        </a:lnTo>
                        <a:lnTo>
                          <a:pt x="126" y="86"/>
                        </a:lnTo>
                        <a:lnTo>
                          <a:pt x="108" y="90"/>
                        </a:lnTo>
                        <a:lnTo>
                          <a:pt x="106" y="88"/>
                        </a:lnTo>
                        <a:lnTo>
                          <a:pt x="88" y="92"/>
                        </a:lnTo>
                        <a:lnTo>
                          <a:pt x="86" y="92"/>
                        </a:lnTo>
                        <a:lnTo>
                          <a:pt x="62" y="100"/>
                        </a:lnTo>
                        <a:lnTo>
                          <a:pt x="60" y="100"/>
                        </a:lnTo>
                        <a:lnTo>
                          <a:pt x="58" y="102"/>
                        </a:lnTo>
                        <a:lnTo>
                          <a:pt x="48" y="102"/>
                        </a:lnTo>
                        <a:lnTo>
                          <a:pt x="48" y="106"/>
                        </a:lnTo>
                        <a:lnTo>
                          <a:pt x="44" y="106"/>
                        </a:lnTo>
                        <a:lnTo>
                          <a:pt x="44" y="104"/>
                        </a:lnTo>
                        <a:lnTo>
                          <a:pt x="32" y="106"/>
                        </a:lnTo>
                        <a:lnTo>
                          <a:pt x="30" y="106"/>
                        </a:lnTo>
                        <a:lnTo>
                          <a:pt x="2" y="114"/>
                        </a:lnTo>
                        <a:lnTo>
                          <a:pt x="0" y="110"/>
                        </a:lnTo>
                        <a:lnTo>
                          <a:pt x="0" y="72"/>
                        </a:lnTo>
                        <a:lnTo>
                          <a:pt x="2" y="50"/>
                        </a:lnTo>
                        <a:lnTo>
                          <a:pt x="16" y="46"/>
                        </a:lnTo>
                        <a:lnTo>
                          <a:pt x="22" y="46"/>
                        </a:lnTo>
                        <a:lnTo>
                          <a:pt x="50" y="40"/>
                        </a:lnTo>
                        <a:lnTo>
                          <a:pt x="62" y="38"/>
                        </a:lnTo>
                        <a:lnTo>
                          <a:pt x="82" y="32"/>
                        </a:lnTo>
                        <a:lnTo>
                          <a:pt x="86" y="32"/>
                        </a:lnTo>
                        <a:lnTo>
                          <a:pt x="124" y="24"/>
                        </a:lnTo>
                        <a:lnTo>
                          <a:pt x="124" y="22"/>
                        </a:lnTo>
                        <a:lnTo>
                          <a:pt x="126" y="18"/>
                        </a:lnTo>
                        <a:lnTo>
                          <a:pt x="128" y="18"/>
                        </a:lnTo>
                        <a:lnTo>
                          <a:pt x="126" y="12"/>
                        </a:lnTo>
                        <a:lnTo>
                          <a:pt x="132" y="10"/>
                        </a:lnTo>
                        <a:lnTo>
                          <a:pt x="136" y="12"/>
                        </a:lnTo>
                        <a:lnTo>
                          <a:pt x="136" y="8"/>
                        </a:lnTo>
                        <a:lnTo>
                          <a:pt x="142" y="2"/>
                        </a:lnTo>
                        <a:lnTo>
                          <a:pt x="142" y="0"/>
                        </a:lnTo>
                        <a:lnTo>
                          <a:pt x="148" y="2"/>
                        </a:lnTo>
                        <a:lnTo>
                          <a:pt x="150" y="0"/>
                        </a:lnTo>
                        <a:lnTo>
                          <a:pt x="158" y="16"/>
                        </a:lnTo>
                        <a:lnTo>
                          <a:pt x="168" y="16"/>
                        </a:lnTo>
                        <a:lnTo>
                          <a:pt x="166" y="22"/>
                        </a:lnTo>
                        <a:lnTo>
                          <a:pt x="156" y="28"/>
                        </a:lnTo>
                        <a:lnTo>
                          <a:pt x="154" y="38"/>
                        </a:lnTo>
                        <a:lnTo>
                          <a:pt x="150" y="40"/>
                        </a:lnTo>
                        <a:lnTo>
                          <a:pt x="150" y="54"/>
                        </a:lnTo>
                        <a:lnTo>
                          <a:pt x="156" y="56"/>
                        </a:lnTo>
                        <a:lnTo>
                          <a:pt x="156" y="54"/>
                        </a:lnTo>
                        <a:lnTo>
                          <a:pt x="162" y="54"/>
                        </a:lnTo>
                        <a:lnTo>
                          <a:pt x="166" y="54"/>
                        </a:lnTo>
                        <a:lnTo>
                          <a:pt x="172" y="58"/>
                        </a:lnTo>
                        <a:lnTo>
                          <a:pt x="182" y="74"/>
                        </a:lnTo>
                        <a:lnTo>
                          <a:pt x="186" y="74"/>
                        </a:lnTo>
                        <a:lnTo>
                          <a:pt x="192" y="86"/>
                        </a:lnTo>
                        <a:lnTo>
                          <a:pt x="198" y="88"/>
                        </a:lnTo>
                        <a:lnTo>
                          <a:pt x="210" y="88"/>
                        </a:lnTo>
                        <a:lnTo>
                          <a:pt x="204" y="90"/>
                        </a:lnTo>
                        <a:lnTo>
                          <a:pt x="212" y="88"/>
                        </a:lnTo>
                        <a:lnTo>
                          <a:pt x="224" y="78"/>
                        </a:lnTo>
                        <a:lnTo>
                          <a:pt x="224" y="72"/>
                        </a:lnTo>
                        <a:lnTo>
                          <a:pt x="212" y="62"/>
                        </a:lnTo>
                        <a:lnTo>
                          <a:pt x="202" y="60"/>
                        </a:lnTo>
                        <a:lnTo>
                          <a:pt x="210" y="56"/>
                        </a:lnTo>
                        <a:lnTo>
                          <a:pt x="214" y="58"/>
                        </a:lnTo>
                        <a:lnTo>
                          <a:pt x="224" y="68"/>
                        </a:lnTo>
                        <a:lnTo>
                          <a:pt x="230" y="78"/>
                        </a:lnTo>
                        <a:lnTo>
                          <a:pt x="230" y="86"/>
                        </a:lnTo>
                        <a:lnTo>
                          <a:pt x="202" y="100"/>
                        </a:lnTo>
                        <a:lnTo>
                          <a:pt x="202" y="104"/>
                        </a:lnTo>
                        <a:lnTo>
                          <a:pt x="192" y="108"/>
                        </a:lnTo>
                        <a:lnTo>
                          <a:pt x="188" y="108"/>
                        </a:lnTo>
                        <a:lnTo>
                          <a:pt x="186" y="92"/>
                        </a:lnTo>
                        <a:lnTo>
                          <a:pt x="174" y="106"/>
                        </a:lnTo>
                        <a:lnTo>
                          <a:pt x="172" y="106"/>
                        </a:lnTo>
                        <a:lnTo>
                          <a:pt x="168" y="118"/>
                        </a:lnTo>
                        <a:lnTo>
                          <a:pt x="162" y="122"/>
                        </a:lnTo>
                        <a:lnTo>
                          <a:pt x="156" y="108"/>
                        </a:lnTo>
                        <a:lnTo>
                          <a:pt x="152" y="106"/>
                        </a:lnTo>
                        <a:lnTo>
                          <a:pt x="150" y="106"/>
                        </a:lnTo>
                        <a:lnTo>
                          <a:pt x="144" y="102"/>
                        </a:lnTo>
                        <a:lnTo>
                          <a:pt x="142" y="10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64" name="Freeform 40">
                    <a:extLst>
                      <a:ext uri="{FF2B5EF4-FFF2-40B4-BE49-F238E27FC236}">
                        <a16:creationId xmlns:a16="http://schemas.microsoft.com/office/drawing/2014/main" id="{C068F46A-81BD-4E25-88EC-F3350491F6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83705" y="3133450"/>
                    <a:ext cx="366713" cy="190500"/>
                  </a:xfrm>
                  <a:custGeom>
                    <a:avLst/>
                    <a:gdLst>
                      <a:gd name="T0" fmla="*/ 2147483647 w 230"/>
                      <a:gd name="T1" fmla="*/ 2147483647 h 122"/>
                      <a:gd name="T2" fmla="*/ 2147483647 w 230"/>
                      <a:gd name="T3" fmla="*/ 2147483647 h 122"/>
                      <a:gd name="T4" fmla="*/ 2147483647 w 230"/>
                      <a:gd name="T5" fmla="*/ 2147483647 h 122"/>
                      <a:gd name="T6" fmla="*/ 2147483647 w 230"/>
                      <a:gd name="T7" fmla="*/ 2147483647 h 122"/>
                      <a:gd name="T8" fmla="*/ 2147483647 w 230"/>
                      <a:gd name="T9" fmla="*/ 2147483647 h 122"/>
                      <a:gd name="T10" fmla="*/ 2147483647 w 230"/>
                      <a:gd name="T11" fmla="*/ 2147483647 h 122"/>
                      <a:gd name="T12" fmla="*/ 2147483647 w 230"/>
                      <a:gd name="T13" fmla="*/ 2147483647 h 122"/>
                      <a:gd name="T14" fmla="*/ 2147483647 w 230"/>
                      <a:gd name="T15" fmla="*/ 2147483647 h 122"/>
                      <a:gd name="T16" fmla="*/ 2147483647 w 230"/>
                      <a:gd name="T17" fmla="*/ 2147483647 h 122"/>
                      <a:gd name="T18" fmla="*/ 2147483647 w 230"/>
                      <a:gd name="T19" fmla="*/ 2147483647 h 122"/>
                      <a:gd name="T20" fmla="*/ 2147483647 w 230"/>
                      <a:gd name="T21" fmla="*/ 2147483647 h 122"/>
                      <a:gd name="T22" fmla="*/ 2147483647 w 230"/>
                      <a:gd name="T23" fmla="*/ 2147483647 h 122"/>
                      <a:gd name="T24" fmla="*/ 0 w 230"/>
                      <a:gd name="T25" fmla="*/ 2147483647 h 122"/>
                      <a:gd name="T26" fmla="*/ 2147483647 w 230"/>
                      <a:gd name="T27" fmla="*/ 2147483647 h 122"/>
                      <a:gd name="T28" fmla="*/ 2147483647 w 230"/>
                      <a:gd name="T29" fmla="*/ 2147483647 h 122"/>
                      <a:gd name="T30" fmla="*/ 2147483647 w 230"/>
                      <a:gd name="T31" fmla="*/ 2147483647 h 122"/>
                      <a:gd name="T32" fmla="*/ 2147483647 w 230"/>
                      <a:gd name="T33" fmla="*/ 2147483647 h 122"/>
                      <a:gd name="T34" fmla="*/ 2147483647 w 230"/>
                      <a:gd name="T35" fmla="*/ 2147483647 h 122"/>
                      <a:gd name="T36" fmla="*/ 2147483647 w 230"/>
                      <a:gd name="T37" fmla="*/ 2147483647 h 122"/>
                      <a:gd name="T38" fmla="*/ 2147483647 w 230"/>
                      <a:gd name="T39" fmla="*/ 2147483647 h 122"/>
                      <a:gd name="T40" fmla="*/ 2147483647 w 230"/>
                      <a:gd name="T41" fmla="*/ 2147483647 h 122"/>
                      <a:gd name="T42" fmla="*/ 2147483647 w 230"/>
                      <a:gd name="T43" fmla="*/ 2147483647 h 122"/>
                      <a:gd name="T44" fmla="*/ 2147483647 w 230"/>
                      <a:gd name="T45" fmla="*/ 2147483647 h 122"/>
                      <a:gd name="T46" fmla="*/ 2147483647 w 230"/>
                      <a:gd name="T47" fmla="*/ 2147483647 h 122"/>
                      <a:gd name="T48" fmla="*/ 2147483647 w 230"/>
                      <a:gd name="T49" fmla="*/ 2147483647 h 122"/>
                      <a:gd name="T50" fmla="*/ 2147483647 w 230"/>
                      <a:gd name="T51" fmla="*/ 2147483647 h 122"/>
                      <a:gd name="T52" fmla="*/ 2147483647 w 230"/>
                      <a:gd name="T53" fmla="*/ 2147483647 h 122"/>
                      <a:gd name="T54" fmla="*/ 2147483647 w 230"/>
                      <a:gd name="T55" fmla="*/ 2147483647 h 122"/>
                      <a:gd name="T56" fmla="*/ 2147483647 w 230"/>
                      <a:gd name="T57" fmla="*/ 2147483647 h 122"/>
                      <a:gd name="T58" fmla="*/ 2147483647 w 230"/>
                      <a:gd name="T59" fmla="*/ 2147483647 h 122"/>
                      <a:gd name="T60" fmla="*/ 2147483647 w 230"/>
                      <a:gd name="T61" fmla="*/ 2147483647 h 122"/>
                      <a:gd name="T62" fmla="*/ 2147483647 w 230"/>
                      <a:gd name="T63" fmla="*/ 2147483647 h 122"/>
                      <a:gd name="T64" fmla="*/ 2147483647 w 230"/>
                      <a:gd name="T65" fmla="*/ 2147483647 h 122"/>
                      <a:gd name="T66" fmla="*/ 2147483647 w 230"/>
                      <a:gd name="T67" fmla="*/ 2147483647 h 122"/>
                      <a:gd name="T68" fmla="*/ 2147483647 w 230"/>
                      <a:gd name="T69" fmla="*/ 2147483647 h 122"/>
                      <a:gd name="T70" fmla="*/ 2147483647 w 230"/>
                      <a:gd name="T71" fmla="*/ 2147483647 h 122"/>
                      <a:gd name="T72" fmla="*/ 2147483647 w 230"/>
                      <a:gd name="T73" fmla="*/ 2147483647 h 122"/>
                      <a:gd name="T74" fmla="*/ 2147483647 w 230"/>
                      <a:gd name="T75" fmla="*/ 2147483647 h 122"/>
                      <a:gd name="T76" fmla="*/ 2147483647 w 230"/>
                      <a:gd name="T77" fmla="*/ 2147483647 h 122"/>
                      <a:gd name="T78" fmla="*/ 2147483647 w 230"/>
                      <a:gd name="T79" fmla="*/ 2147483647 h 122"/>
                      <a:gd name="T80" fmla="*/ 2147483647 w 230"/>
                      <a:gd name="T81" fmla="*/ 2147483647 h 122"/>
                      <a:gd name="T82" fmla="*/ 2147483647 w 230"/>
                      <a:gd name="T83" fmla="*/ 2147483647 h 122"/>
                      <a:gd name="T84" fmla="*/ 2147483647 w 230"/>
                      <a:gd name="T85" fmla="*/ 2147483647 h 12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30"/>
                      <a:gd name="T130" fmla="*/ 0 h 122"/>
                      <a:gd name="T131" fmla="*/ 230 w 230"/>
                      <a:gd name="T132" fmla="*/ 122 h 12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30" h="122">
                        <a:moveTo>
                          <a:pt x="142" y="102"/>
                        </a:moveTo>
                        <a:lnTo>
                          <a:pt x="140" y="102"/>
                        </a:lnTo>
                        <a:lnTo>
                          <a:pt x="140" y="100"/>
                        </a:lnTo>
                        <a:lnTo>
                          <a:pt x="140" y="94"/>
                        </a:lnTo>
                        <a:lnTo>
                          <a:pt x="138" y="92"/>
                        </a:lnTo>
                        <a:lnTo>
                          <a:pt x="138" y="90"/>
                        </a:lnTo>
                        <a:lnTo>
                          <a:pt x="136" y="92"/>
                        </a:lnTo>
                        <a:lnTo>
                          <a:pt x="134" y="86"/>
                        </a:lnTo>
                        <a:lnTo>
                          <a:pt x="134" y="84"/>
                        </a:lnTo>
                        <a:lnTo>
                          <a:pt x="126" y="86"/>
                        </a:lnTo>
                        <a:lnTo>
                          <a:pt x="108" y="90"/>
                        </a:lnTo>
                        <a:lnTo>
                          <a:pt x="106" y="88"/>
                        </a:lnTo>
                        <a:lnTo>
                          <a:pt x="88" y="92"/>
                        </a:lnTo>
                        <a:lnTo>
                          <a:pt x="86" y="92"/>
                        </a:lnTo>
                        <a:lnTo>
                          <a:pt x="62" y="100"/>
                        </a:lnTo>
                        <a:lnTo>
                          <a:pt x="60" y="100"/>
                        </a:lnTo>
                        <a:lnTo>
                          <a:pt x="58" y="102"/>
                        </a:lnTo>
                        <a:lnTo>
                          <a:pt x="48" y="102"/>
                        </a:lnTo>
                        <a:lnTo>
                          <a:pt x="48" y="106"/>
                        </a:lnTo>
                        <a:lnTo>
                          <a:pt x="44" y="106"/>
                        </a:lnTo>
                        <a:lnTo>
                          <a:pt x="44" y="104"/>
                        </a:lnTo>
                        <a:lnTo>
                          <a:pt x="32" y="106"/>
                        </a:lnTo>
                        <a:lnTo>
                          <a:pt x="30" y="106"/>
                        </a:lnTo>
                        <a:lnTo>
                          <a:pt x="2" y="114"/>
                        </a:lnTo>
                        <a:lnTo>
                          <a:pt x="0" y="110"/>
                        </a:lnTo>
                        <a:lnTo>
                          <a:pt x="0" y="72"/>
                        </a:lnTo>
                        <a:lnTo>
                          <a:pt x="2" y="50"/>
                        </a:lnTo>
                        <a:lnTo>
                          <a:pt x="16" y="46"/>
                        </a:lnTo>
                        <a:lnTo>
                          <a:pt x="22" y="46"/>
                        </a:lnTo>
                        <a:lnTo>
                          <a:pt x="50" y="40"/>
                        </a:lnTo>
                        <a:lnTo>
                          <a:pt x="62" y="38"/>
                        </a:lnTo>
                        <a:lnTo>
                          <a:pt x="82" y="32"/>
                        </a:lnTo>
                        <a:lnTo>
                          <a:pt x="86" y="32"/>
                        </a:lnTo>
                        <a:lnTo>
                          <a:pt x="124" y="24"/>
                        </a:lnTo>
                        <a:lnTo>
                          <a:pt x="124" y="22"/>
                        </a:lnTo>
                        <a:lnTo>
                          <a:pt x="126" y="18"/>
                        </a:lnTo>
                        <a:lnTo>
                          <a:pt x="128" y="18"/>
                        </a:lnTo>
                        <a:lnTo>
                          <a:pt x="126" y="12"/>
                        </a:lnTo>
                        <a:lnTo>
                          <a:pt x="132" y="10"/>
                        </a:lnTo>
                        <a:lnTo>
                          <a:pt x="136" y="12"/>
                        </a:lnTo>
                        <a:lnTo>
                          <a:pt x="136" y="8"/>
                        </a:lnTo>
                        <a:lnTo>
                          <a:pt x="142" y="2"/>
                        </a:lnTo>
                        <a:lnTo>
                          <a:pt x="142" y="0"/>
                        </a:lnTo>
                        <a:lnTo>
                          <a:pt x="148" y="2"/>
                        </a:lnTo>
                        <a:lnTo>
                          <a:pt x="150" y="0"/>
                        </a:lnTo>
                        <a:lnTo>
                          <a:pt x="158" y="16"/>
                        </a:lnTo>
                        <a:lnTo>
                          <a:pt x="168" y="16"/>
                        </a:lnTo>
                        <a:lnTo>
                          <a:pt x="166" y="22"/>
                        </a:lnTo>
                        <a:lnTo>
                          <a:pt x="156" y="28"/>
                        </a:lnTo>
                        <a:lnTo>
                          <a:pt x="154" y="38"/>
                        </a:lnTo>
                        <a:lnTo>
                          <a:pt x="150" y="40"/>
                        </a:lnTo>
                        <a:lnTo>
                          <a:pt x="150" y="54"/>
                        </a:lnTo>
                        <a:lnTo>
                          <a:pt x="156" y="56"/>
                        </a:lnTo>
                        <a:lnTo>
                          <a:pt x="156" y="54"/>
                        </a:lnTo>
                        <a:lnTo>
                          <a:pt x="162" y="54"/>
                        </a:lnTo>
                        <a:lnTo>
                          <a:pt x="166" y="54"/>
                        </a:lnTo>
                        <a:lnTo>
                          <a:pt x="172" y="58"/>
                        </a:lnTo>
                        <a:lnTo>
                          <a:pt x="182" y="74"/>
                        </a:lnTo>
                        <a:lnTo>
                          <a:pt x="186" y="74"/>
                        </a:lnTo>
                        <a:lnTo>
                          <a:pt x="192" y="86"/>
                        </a:lnTo>
                        <a:lnTo>
                          <a:pt x="198" y="88"/>
                        </a:lnTo>
                        <a:lnTo>
                          <a:pt x="210" y="88"/>
                        </a:lnTo>
                        <a:lnTo>
                          <a:pt x="204" y="90"/>
                        </a:lnTo>
                        <a:lnTo>
                          <a:pt x="212" y="88"/>
                        </a:lnTo>
                        <a:lnTo>
                          <a:pt x="224" y="78"/>
                        </a:lnTo>
                        <a:lnTo>
                          <a:pt x="224" y="72"/>
                        </a:lnTo>
                        <a:lnTo>
                          <a:pt x="212" y="62"/>
                        </a:lnTo>
                        <a:lnTo>
                          <a:pt x="202" y="60"/>
                        </a:lnTo>
                        <a:lnTo>
                          <a:pt x="210" y="56"/>
                        </a:lnTo>
                        <a:lnTo>
                          <a:pt x="214" y="58"/>
                        </a:lnTo>
                        <a:lnTo>
                          <a:pt x="224" y="68"/>
                        </a:lnTo>
                        <a:lnTo>
                          <a:pt x="230" y="78"/>
                        </a:lnTo>
                        <a:lnTo>
                          <a:pt x="230" y="86"/>
                        </a:lnTo>
                        <a:lnTo>
                          <a:pt x="202" y="100"/>
                        </a:lnTo>
                        <a:lnTo>
                          <a:pt x="202" y="104"/>
                        </a:lnTo>
                        <a:lnTo>
                          <a:pt x="192" y="108"/>
                        </a:lnTo>
                        <a:lnTo>
                          <a:pt x="188" y="108"/>
                        </a:lnTo>
                        <a:lnTo>
                          <a:pt x="186" y="92"/>
                        </a:lnTo>
                        <a:lnTo>
                          <a:pt x="174" y="106"/>
                        </a:lnTo>
                        <a:lnTo>
                          <a:pt x="172" y="106"/>
                        </a:lnTo>
                        <a:lnTo>
                          <a:pt x="168" y="118"/>
                        </a:lnTo>
                        <a:lnTo>
                          <a:pt x="162" y="122"/>
                        </a:lnTo>
                        <a:lnTo>
                          <a:pt x="156" y="108"/>
                        </a:lnTo>
                        <a:lnTo>
                          <a:pt x="152" y="106"/>
                        </a:lnTo>
                        <a:lnTo>
                          <a:pt x="150" y="106"/>
                        </a:lnTo>
                        <a:lnTo>
                          <a:pt x="144" y="102"/>
                        </a:lnTo>
                        <a:lnTo>
                          <a:pt x="142" y="102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65" name="Freeform 41">
                    <a:extLst>
                      <a:ext uri="{FF2B5EF4-FFF2-40B4-BE49-F238E27FC236}">
                        <a16:creationId xmlns:a16="http://schemas.microsoft.com/office/drawing/2014/main" id="{8E532AE1-ABCE-462F-A563-4184058C77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76172" y="3414439"/>
                    <a:ext cx="909638" cy="439340"/>
                  </a:xfrm>
                  <a:custGeom>
                    <a:avLst/>
                    <a:gdLst>
                      <a:gd name="T0" fmla="*/ 2147483647 w 572"/>
                      <a:gd name="T1" fmla="*/ 2147483647 h 282"/>
                      <a:gd name="T2" fmla="*/ 2147483647 w 572"/>
                      <a:gd name="T3" fmla="*/ 2147483647 h 282"/>
                      <a:gd name="T4" fmla="*/ 2147483647 w 572"/>
                      <a:gd name="T5" fmla="*/ 2147483647 h 282"/>
                      <a:gd name="T6" fmla="*/ 0 w 572"/>
                      <a:gd name="T7" fmla="*/ 2147483647 h 282"/>
                      <a:gd name="T8" fmla="*/ 2147483647 w 572"/>
                      <a:gd name="T9" fmla="*/ 2147483647 h 282"/>
                      <a:gd name="T10" fmla="*/ 2147483647 w 572"/>
                      <a:gd name="T11" fmla="*/ 0 h 282"/>
                      <a:gd name="T12" fmla="*/ 2147483647 w 572"/>
                      <a:gd name="T13" fmla="*/ 2147483647 h 282"/>
                      <a:gd name="T14" fmla="*/ 2147483647 w 572"/>
                      <a:gd name="T15" fmla="*/ 2147483647 h 282"/>
                      <a:gd name="T16" fmla="*/ 2147483647 w 572"/>
                      <a:gd name="T17" fmla="*/ 2147483647 h 282"/>
                      <a:gd name="T18" fmla="*/ 2147483647 w 572"/>
                      <a:gd name="T19" fmla="*/ 2147483647 h 282"/>
                      <a:gd name="T20" fmla="*/ 2147483647 w 572"/>
                      <a:gd name="T21" fmla="*/ 2147483647 h 282"/>
                      <a:gd name="T22" fmla="*/ 2147483647 w 572"/>
                      <a:gd name="T23" fmla="*/ 2147483647 h 282"/>
                      <a:gd name="T24" fmla="*/ 2147483647 w 572"/>
                      <a:gd name="T25" fmla="*/ 2147483647 h 282"/>
                      <a:gd name="T26" fmla="*/ 2147483647 w 572"/>
                      <a:gd name="T27" fmla="*/ 2147483647 h 282"/>
                      <a:gd name="T28" fmla="*/ 2147483647 w 572"/>
                      <a:gd name="T29" fmla="*/ 2147483647 h 282"/>
                      <a:gd name="T30" fmla="*/ 2147483647 w 572"/>
                      <a:gd name="T31" fmla="*/ 2147483647 h 282"/>
                      <a:gd name="T32" fmla="*/ 2147483647 w 572"/>
                      <a:gd name="T33" fmla="*/ 2147483647 h 282"/>
                      <a:gd name="T34" fmla="*/ 2147483647 w 572"/>
                      <a:gd name="T35" fmla="*/ 2147483647 h 282"/>
                      <a:gd name="T36" fmla="*/ 2147483647 w 572"/>
                      <a:gd name="T37" fmla="*/ 2147483647 h 282"/>
                      <a:gd name="T38" fmla="*/ 2147483647 w 572"/>
                      <a:gd name="T39" fmla="*/ 2147483647 h 282"/>
                      <a:gd name="T40" fmla="*/ 2147483647 w 572"/>
                      <a:gd name="T41" fmla="*/ 2147483647 h 282"/>
                      <a:gd name="T42" fmla="*/ 2147483647 w 572"/>
                      <a:gd name="T43" fmla="*/ 2147483647 h 282"/>
                      <a:gd name="T44" fmla="*/ 2147483647 w 572"/>
                      <a:gd name="T45" fmla="*/ 2147483647 h 282"/>
                      <a:gd name="T46" fmla="*/ 2147483647 w 572"/>
                      <a:gd name="T47" fmla="*/ 2147483647 h 282"/>
                      <a:gd name="T48" fmla="*/ 2147483647 w 572"/>
                      <a:gd name="T49" fmla="*/ 2147483647 h 282"/>
                      <a:gd name="T50" fmla="*/ 2147483647 w 572"/>
                      <a:gd name="T51" fmla="*/ 2147483647 h 282"/>
                      <a:gd name="T52" fmla="*/ 2147483647 w 572"/>
                      <a:gd name="T53" fmla="*/ 2147483647 h 282"/>
                      <a:gd name="T54" fmla="*/ 2147483647 w 572"/>
                      <a:gd name="T55" fmla="*/ 2147483647 h 282"/>
                      <a:gd name="T56" fmla="*/ 2147483647 w 572"/>
                      <a:gd name="T57" fmla="*/ 2147483647 h 282"/>
                      <a:gd name="T58" fmla="*/ 2147483647 w 572"/>
                      <a:gd name="T59" fmla="*/ 2147483647 h 282"/>
                      <a:gd name="T60" fmla="*/ 2147483647 w 572"/>
                      <a:gd name="T61" fmla="*/ 2147483647 h 282"/>
                      <a:gd name="T62" fmla="*/ 2147483647 w 572"/>
                      <a:gd name="T63" fmla="*/ 2147483647 h 282"/>
                      <a:gd name="T64" fmla="*/ 2147483647 w 572"/>
                      <a:gd name="T65" fmla="*/ 2147483647 h 282"/>
                      <a:gd name="T66" fmla="*/ 2147483647 w 572"/>
                      <a:gd name="T67" fmla="*/ 2147483647 h 282"/>
                      <a:gd name="T68" fmla="*/ 2147483647 w 572"/>
                      <a:gd name="T69" fmla="*/ 2147483647 h 282"/>
                      <a:gd name="T70" fmla="*/ 2147483647 w 572"/>
                      <a:gd name="T71" fmla="*/ 2147483647 h 282"/>
                      <a:gd name="T72" fmla="*/ 2147483647 w 572"/>
                      <a:gd name="T73" fmla="*/ 2147483647 h 282"/>
                      <a:gd name="T74" fmla="*/ 2147483647 w 572"/>
                      <a:gd name="T75" fmla="*/ 2147483647 h 282"/>
                      <a:gd name="T76" fmla="*/ 2147483647 w 572"/>
                      <a:gd name="T77" fmla="*/ 2147483647 h 282"/>
                      <a:gd name="T78" fmla="*/ 2147483647 w 572"/>
                      <a:gd name="T79" fmla="*/ 2147483647 h 282"/>
                      <a:gd name="T80" fmla="*/ 2147483647 w 572"/>
                      <a:gd name="T81" fmla="*/ 2147483647 h 282"/>
                      <a:gd name="T82" fmla="*/ 2147483647 w 572"/>
                      <a:gd name="T83" fmla="*/ 2147483647 h 282"/>
                      <a:gd name="T84" fmla="*/ 2147483647 w 572"/>
                      <a:gd name="T85" fmla="*/ 2147483647 h 282"/>
                      <a:gd name="T86" fmla="*/ 2147483647 w 572"/>
                      <a:gd name="T87" fmla="*/ 2147483647 h 282"/>
                      <a:gd name="T88" fmla="*/ 2147483647 w 572"/>
                      <a:gd name="T89" fmla="*/ 2147483647 h 282"/>
                      <a:gd name="T90" fmla="*/ 2147483647 w 572"/>
                      <a:gd name="T91" fmla="*/ 2147483647 h 282"/>
                      <a:gd name="T92" fmla="*/ 2147483647 w 572"/>
                      <a:gd name="T93" fmla="*/ 2147483647 h 282"/>
                      <a:gd name="T94" fmla="*/ 2147483647 w 572"/>
                      <a:gd name="T95" fmla="*/ 2147483647 h 282"/>
                      <a:gd name="T96" fmla="*/ 2147483647 w 572"/>
                      <a:gd name="T97" fmla="*/ 2147483647 h 282"/>
                      <a:gd name="T98" fmla="*/ 2147483647 w 572"/>
                      <a:gd name="T99" fmla="*/ 2147483647 h 282"/>
                      <a:gd name="T100" fmla="*/ 2147483647 w 572"/>
                      <a:gd name="T101" fmla="*/ 2147483647 h 282"/>
                      <a:gd name="T102" fmla="*/ 2147483647 w 572"/>
                      <a:gd name="T103" fmla="*/ 2147483647 h 282"/>
                      <a:gd name="T104" fmla="*/ 2147483647 w 572"/>
                      <a:gd name="T105" fmla="*/ 2147483647 h 282"/>
                      <a:gd name="T106" fmla="*/ 2147483647 w 572"/>
                      <a:gd name="T107" fmla="*/ 2147483647 h 282"/>
                      <a:gd name="T108" fmla="*/ 2147483647 w 572"/>
                      <a:gd name="T109" fmla="*/ 2147483647 h 282"/>
                      <a:gd name="T110" fmla="*/ 2147483647 w 572"/>
                      <a:gd name="T111" fmla="*/ 2147483647 h 282"/>
                      <a:gd name="T112" fmla="*/ 2147483647 w 572"/>
                      <a:gd name="T113" fmla="*/ 2147483647 h 282"/>
                      <a:gd name="T114" fmla="*/ 2147483647 w 572"/>
                      <a:gd name="T115" fmla="*/ 2147483647 h 282"/>
                      <a:gd name="T116" fmla="*/ 2147483647 w 572"/>
                      <a:gd name="T117" fmla="*/ 2147483647 h 282"/>
                      <a:gd name="T118" fmla="*/ 2147483647 w 572"/>
                      <a:gd name="T119" fmla="*/ 2147483647 h 282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572"/>
                      <a:gd name="T181" fmla="*/ 0 h 282"/>
                      <a:gd name="T182" fmla="*/ 572 w 572"/>
                      <a:gd name="T183" fmla="*/ 282 h 282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572" h="282">
                        <a:moveTo>
                          <a:pt x="168" y="272"/>
                        </a:moveTo>
                        <a:lnTo>
                          <a:pt x="124" y="270"/>
                        </a:lnTo>
                        <a:lnTo>
                          <a:pt x="126" y="240"/>
                        </a:lnTo>
                        <a:lnTo>
                          <a:pt x="130" y="230"/>
                        </a:lnTo>
                        <a:lnTo>
                          <a:pt x="130" y="208"/>
                        </a:lnTo>
                        <a:lnTo>
                          <a:pt x="130" y="206"/>
                        </a:lnTo>
                        <a:lnTo>
                          <a:pt x="132" y="182"/>
                        </a:lnTo>
                        <a:lnTo>
                          <a:pt x="94" y="180"/>
                        </a:lnTo>
                        <a:lnTo>
                          <a:pt x="92" y="180"/>
                        </a:lnTo>
                        <a:lnTo>
                          <a:pt x="44" y="176"/>
                        </a:lnTo>
                        <a:lnTo>
                          <a:pt x="32" y="176"/>
                        </a:lnTo>
                        <a:lnTo>
                          <a:pt x="0" y="172"/>
                        </a:lnTo>
                        <a:lnTo>
                          <a:pt x="4" y="138"/>
                        </a:lnTo>
                        <a:lnTo>
                          <a:pt x="4" y="124"/>
                        </a:lnTo>
                        <a:lnTo>
                          <a:pt x="6" y="112"/>
                        </a:lnTo>
                        <a:lnTo>
                          <a:pt x="10" y="86"/>
                        </a:lnTo>
                        <a:lnTo>
                          <a:pt x="14" y="32"/>
                        </a:lnTo>
                        <a:lnTo>
                          <a:pt x="16" y="0"/>
                        </a:lnTo>
                        <a:lnTo>
                          <a:pt x="50" y="2"/>
                        </a:lnTo>
                        <a:lnTo>
                          <a:pt x="82" y="4"/>
                        </a:lnTo>
                        <a:lnTo>
                          <a:pt x="94" y="6"/>
                        </a:lnTo>
                        <a:lnTo>
                          <a:pt x="140" y="10"/>
                        </a:lnTo>
                        <a:lnTo>
                          <a:pt x="194" y="14"/>
                        </a:lnTo>
                        <a:lnTo>
                          <a:pt x="258" y="16"/>
                        </a:lnTo>
                        <a:lnTo>
                          <a:pt x="302" y="18"/>
                        </a:lnTo>
                        <a:lnTo>
                          <a:pt x="318" y="18"/>
                        </a:lnTo>
                        <a:lnTo>
                          <a:pt x="366" y="20"/>
                        </a:lnTo>
                        <a:lnTo>
                          <a:pt x="368" y="26"/>
                        </a:lnTo>
                        <a:lnTo>
                          <a:pt x="374" y="28"/>
                        </a:lnTo>
                        <a:lnTo>
                          <a:pt x="378" y="30"/>
                        </a:lnTo>
                        <a:lnTo>
                          <a:pt x="388" y="34"/>
                        </a:lnTo>
                        <a:lnTo>
                          <a:pt x="390" y="34"/>
                        </a:lnTo>
                        <a:lnTo>
                          <a:pt x="390" y="36"/>
                        </a:lnTo>
                        <a:lnTo>
                          <a:pt x="396" y="40"/>
                        </a:lnTo>
                        <a:lnTo>
                          <a:pt x="398" y="42"/>
                        </a:lnTo>
                        <a:lnTo>
                          <a:pt x="400" y="40"/>
                        </a:lnTo>
                        <a:lnTo>
                          <a:pt x="404" y="40"/>
                        </a:lnTo>
                        <a:lnTo>
                          <a:pt x="406" y="34"/>
                        </a:lnTo>
                        <a:lnTo>
                          <a:pt x="406" y="32"/>
                        </a:lnTo>
                        <a:lnTo>
                          <a:pt x="410" y="32"/>
                        </a:lnTo>
                        <a:lnTo>
                          <a:pt x="410" y="34"/>
                        </a:lnTo>
                        <a:lnTo>
                          <a:pt x="412" y="34"/>
                        </a:lnTo>
                        <a:lnTo>
                          <a:pt x="414" y="32"/>
                        </a:lnTo>
                        <a:lnTo>
                          <a:pt x="418" y="34"/>
                        </a:lnTo>
                        <a:lnTo>
                          <a:pt x="422" y="32"/>
                        </a:lnTo>
                        <a:lnTo>
                          <a:pt x="426" y="34"/>
                        </a:lnTo>
                        <a:lnTo>
                          <a:pt x="428" y="32"/>
                        </a:lnTo>
                        <a:lnTo>
                          <a:pt x="430" y="32"/>
                        </a:lnTo>
                        <a:lnTo>
                          <a:pt x="434" y="34"/>
                        </a:lnTo>
                        <a:lnTo>
                          <a:pt x="438" y="32"/>
                        </a:lnTo>
                        <a:lnTo>
                          <a:pt x="442" y="32"/>
                        </a:lnTo>
                        <a:lnTo>
                          <a:pt x="444" y="34"/>
                        </a:lnTo>
                        <a:lnTo>
                          <a:pt x="446" y="34"/>
                        </a:lnTo>
                        <a:lnTo>
                          <a:pt x="446" y="36"/>
                        </a:lnTo>
                        <a:lnTo>
                          <a:pt x="452" y="40"/>
                        </a:lnTo>
                        <a:lnTo>
                          <a:pt x="454" y="42"/>
                        </a:lnTo>
                        <a:lnTo>
                          <a:pt x="460" y="42"/>
                        </a:lnTo>
                        <a:lnTo>
                          <a:pt x="464" y="42"/>
                        </a:lnTo>
                        <a:lnTo>
                          <a:pt x="464" y="44"/>
                        </a:lnTo>
                        <a:lnTo>
                          <a:pt x="464" y="46"/>
                        </a:lnTo>
                        <a:lnTo>
                          <a:pt x="468" y="44"/>
                        </a:lnTo>
                        <a:lnTo>
                          <a:pt x="472" y="46"/>
                        </a:lnTo>
                        <a:lnTo>
                          <a:pt x="472" y="48"/>
                        </a:lnTo>
                        <a:lnTo>
                          <a:pt x="474" y="50"/>
                        </a:lnTo>
                        <a:lnTo>
                          <a:pt x="480" y="50"/>
                        </a:lnTo>
                        <a:lnTo>
                          <a:pt x="482" y="54"/>
                        </a:lnTo>
                        <a:lnTo>
                          <a:pt x="480" y="54"/>
                        </a:lnTo>
                        <a:lnTo>
                          <a:pt x="480" y="56"/>
                        </a:lnTo>
                        <a:lnTo>
                          <a:pt x="484" y="60"/>
                        </a:lnTo>
                        <a:lnTo>
                          <a:pt x="484" y="62"/>
                        </a:lnTo>
                        <a:lnTo>
                          <a:pt x="486" y="64"/>
                        </a:lnTo>
                        <a:lnTo>
                          <a:pt x="488" y="62"/>
                        </a:lnTo>
                        <a:lnTo>
                          <a:pt x="490" y="62"/>
                        </a:lnTo>
                        <a:lnTo>
                          <a:pt x="494" y="66"/>
                        </a:lnTo>
                        <a:lnTo>
                          <a:pt x="498" y="66"/>
                        </a:lnTo>
                        <a:lnTo>
                          <a:pt x="500" y="66"/>
                        </a:lnTo>
                        <a:lnTo>
                          <a:pt x="500" y="70"/>
                        </a:lnTo>
                        <a:lnTo>
                          <a:pt x="498" y="72"/>
                        </a:lnTo>
                        <a:lnTo>
                          <a:pt x="498" y="76"/>
                        </a:lnTo>
                        <a:lnTo>
                          <a:pt x="498" y="78"/>
                        </a:lnTo>
                        <a:lnTo>
                          <a:pt x="500" y="80"/>
                        </a:lnTo>
                        <a:lnTo>
                          <a:pt x="502" y="82"/>
                        </a:lnTo>
                        <a:lnTo>
                          <a:pt x="504" y="86"/>
                        </a:lnTo>
                        <a:lnTo>
                          <a:pt x="502" y="88"/>
                        </a:lnTo>
                        <a:lnTo>
                          <a:pt x="502" y="90"/>
                        </a:lnTo>
                        <a:lnTo>
                          <a:pt x="502" y="94"/>
                        </a:lnTo>
                        <a:lnTo>
                          <a:pt x="506" y="96"/>
                        </a:lnTo>
                        <a:lnTo>
                          <a:pt x="506" y="104"/>
                        </a:lnTo>
                        <a:lnTo>
                          <a:pt x="510" y="106"/>
                        </a:lnTo>
                        <a:lnTo>
                          <a:pt x="510" y="108"/>
                        </a:lnTo>
                        <a:lnTo>
                          <a:pt x="512" y="108"/>
                        </a:lnTo>
                        <a:lnTo>
                          <a:pt x="514" y="110"/>
                        </a:lnTo>
                        <a:lnTo>
                          <a:pt x="516" y="110"/>
                        </a:lnTo>
                        <a:lnTo>
                          <a:pt x="516" y="116"/>
                        </a:lnTo>
                        <a:lnTo>
                          <a:pt x="514" y="118"/>
                        </a:lnTo>
                        <a:lnTo>
                          <a:pt x="516" y="120"/>
                        </a:lnTo>
                        <a:lnTo>
                          <a:pt x="520" y="126"/>
                        </a:lnTo>
                        <a:lnTo>
                          <a:pt x="518" y="130"/>
                        </a:lnTo>
                        <a:lnTo>
                          <a:pt x="518" y="132"/>
                        </a:lnTo>
                        <a:lnTo>
                          <a:pt x="518" y="134"/>
                        </a:lnTo>
                        <a:lnTo>
                          <a:pt x="516" y="134"/>
                        </a:lnTo>
                        <a:lnTo>
                          <a:pt x="516" y="136"/>
                        </a:lnTo>
                        <a:lnTo>
                          <a:pt x="518" y="138"/>
                        </a:lnTo>
                        <a:lnTo>
                          <a:pt x="518" y="142"/>
                        </a:lnTo>
                        <a:lnTo>
                          <a:pt x="518" y="146"/>
                        </a:lnTo>
                        <a:lnTo>
                          <a:pt x="518" y="148"/>
                        </a:lnTo>
                        <a:lnTo>
                          <a:pt x="520" y="150"/>
                        </a:lnTo>
                        <a:lnTo>
                          <a:pt x="526" y="148"/>
                        </a:lnTo>
                        <a:lnTo>
                          <a:pt x="526" y="150"/>
                        </a:lnTo>
                        <a:lnTo>
                          <a:pt x="522" y="152"/>
                        </a:lnTo>
                        <a:lnTo>
                          <a:pt x="526" y="152"/>
                        </a:lnTo>
                        <a:lnTo>
                          <a:pt x="528" y="154"/>
                        </a:lnTo>
                        <a:lnTo>
                          <a:pt x="530" y="154"/>
                        </a:lnTo>
                        <a:lnTo>
                          <a:pt x="528" y="162"/>
                        </a:lnTo>
                        <a:lnTo>
                          <a:pt x="528" y="166"/>
                        </a:lnTo>
                        <a:lnTo>
                          <a:pt x="532" y="168"/>
                        </a:lnTo>
                        <a:lnTo>
                          <a:pt x="532" y="170"/>
                        </a:lnTo>
                        <a:lnTo>
                          <a:pt x="530" y="168"/>
                        </a:lnTo>
                        <a:lnTo>
                          <a:pt x="530" y="176"/>
                        </a:lnTo>
                        <a:lnTo>
                          <a:pt x="530" y="178"/>
                        </a:lnTo>
                        <a:lnTo>
                          <a:pt x="534" y="180"/>
                        </a:lnTo>
                        <a:lnTo>
                          <a:pt x="532" y="180"/>
                        </a:lnTo>
                        <a:lnTo>
                          <a:pt x="534" y="184"/>
                        </a:lnTo>
                        <a:lnTo>
                          <a:pt x="532" y="188"/>
                        </a:lnTo>
                        <a:lnTo>
                          <a:pt x="534" y="192"/>
                        </a:lnTo>
                        <a:lnTo>
                          <a:pt x="534" y="194"/>
                        </a:lnTo>
                        <a:lnTo>
                          <a:pt x="534" y="198"/>
                        </a:lnTo>
                        <a:lnTo>
                          <a:pt x="534" y="202"/>
                        </a:lnTo>
                        <a:lnTo>
                          <a:pt x="534" y="206"/>
                        </a:lnTo>
                        <a:lnTo>
                          <a:pt x="534" y="208"/>
                        </a:lnTo>
                        <a:lnTo>
                          <a:pt x="534" y="212"/>
                        </a:lnTo>
                        <a:lnTo>
                          <a:pt x="532" y="218"/>
                        </a:lnTo>
                        <a:lnTo>
                          <a:pt x="540" y="226"/>
                        </a:lnTo>
                        <a:lnTo>
                          <a:pt x="542" y="228"/>
                        </a:lnTo>
                        <a:lnTo>
                          <a:pt x="540" y="230"/>
                        </a:lnTo>
                        <a:lnTo>
                          <a:pt x="540" y="236"/>
                        </a:lnTo>
                        <a:lnTo>
                          <a:pt x="542" y="236"/>
                        </a:lnTo>
                        <a:lnTo>
                          <a:pt x="546" y="236"/>
                        </a:lnTo>
                        <a:lnTo>
                          <a:pt x="546" y="232"/>
                        </a:lnTo>
                        <a:lnTo>
                          <a:pt x="546" y="236"/>
                        </a:lnTo>
                        <a:lnTo>
                          <a:pt x="546" y="238"/>
                        </a:lnTo>
                        <a:lnTo>
                          <a:pt x="544" y="240"/>
                        </a:lnTo>
                        <a:lnTo>
                          <a:pt x="548" y="246"/>
                        </a:lnTo>
                        <a:lnTo>
                          <a:pt x="548" y="252"/>
                        </a:lnTo>
                        <a:lnTo>
                          <a:pt x="550" y="252"/>
                        </a:lnTo>
                        <a:lnTo>
                          <a:pt x="550" y="254"/>
                        </a:lnTo>
                        <a:lnTo>
                          <a:pt x="548" y="254"/>
                        </a:lnTo>
                        <a:lnTo>
                          <a:pt x="548" y="256"/>
                        </a:lnTo>
                        <a:lnTo>
                          <a:pt x="550" y="256"/>
                        </a:lnTo>
                        <a:lnTo>
                          <a:pt x="556" y="258"/>
                        </a:lnTo>
                        <a:lnTo>
                          <a:pt x="560" y="262"/>
                        </a:lnTo>
                        <a:lnTo>
                          <a:pt x="560" y="268"/>
                        </a:lnTo>
                        <a:lnTo>
                          <a:pt x="562" y="270"/>
                        </a:lnTo>
                        <a:lnTo>
                          <a:pt x="564" y="272"/>
                        </a:lnTo>
                        <a:lnTo>
                          <a:pt x="564" y="274"/>
                        </a:lnTo>
                        <a:lnTo>
                          <a:pt x="564" y="276"/>
                        </a:lnTo>
                        <a:lnTo>
                          <a:pt x="566" y="278"/>
                        </a:lnTo>
                        <a:lnTo>
                          <a:pt x="570" y="278"/>
                        </a:lnTo>
                        <a:lnTo>
                          <a:pt x="572" y="282"/>
                        </a:lnTo>
                        <a:lnTo>
                          <a:pt x="570" y="282"/>
                        </a:lnTo>
                        <a:lnTo>
                          <a:pt x="540" y="282"/>
                        </a:lnTo>
                        <a:lnTo>
                          <a:pt x="526" y="282"/>
                        </a:lnTo>
                        <a:lnTo>
                          <a:pt x="510" y="282"/>
                        </a:lnTo>
                        <a:lnTo>
                          <a:pt x="496" y="282"/>
                        </a:lnTo>
                        <a:lnTo>
                          <a:pt x="472" y="282"/>
                        </a:lnTo>
                        <a:lnTo>
                          <a:pt x="466" y="282"/>
                        </a:lnTo>
                        <a:lnTo>
                          <a:pt x="436" y="282"/>
                        </a:lnTo>
                        <a:lnTo>
                          <a:pt x="406" y="282"/>
                        </a:lnTo>
                        <a:lnTo>
                          <a:pt x="396" y="282"/>
                        </a:lnTo>
                        <a:lnTo>
                          <a:pt x="376" y="278"/>
                        </a:lnTo>
                        <a:lnTo>
                          <a:pt x="360" y="278"/>
                        </a:lnTo>
                        <a:lnTo>
                          <a:pt x="346" y="278"/>
                        </a:lnTo>
                        <a:lnTo>
                          <a:pt x="322" y="278"/>
                        </a:lnTo>
                        <a:lnTo>
                          <a:pt x="316" y="278"/>
                        </a:lnTo>
                        <a:lnTo>
                          <a:pt x="286" y="276"/>
                        </a:lnTo>
                        <a:lnTo>
                          <a:pt x="248" y="276"/>
                        </a:lnTo>
                        <a:lnTo>
                          <a:pt x="248" y="274"/>
                        </a:lnTo>
                        <a:lnTo>
                          <a:pt x="212" y="274"/>
                        </a:lnTo>
                        <a:lnTo>
                          <a:pt x="172" y="272"/>
                        </a:lnTo>
                        <a:lnTo>
                          <a:pt x="168" y="27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66" name="Freeform 42">
                    <a:extLst>
                      <a:ext uri="{FF2B5EF4-FFF2-40B4-BE49-F238E27FC236}">
                        <a16:creationId xmlns:a16="http://schemas.microsoft.com/office/drawing/2014/main" id="{4D577E2F-B708-47C2-AF20-E0E28B6A9B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76172" y="3414439"/>
                    <a:ext cx="909638" cy="439340"/>
                  </a:xfrm>
                  <a:custGeom>
                    <a:avLst/>
                    <a:gdLst>
                      <a:gd name="T0" fmla="*/ 2147483647 w 572"/>
                      <a:gd name="T1" fmla="*/ 2147483647 h 282"/>
                      <a:gd name="T2" fmla="*/ 2147483647 w 572"/>
                      <a:gd name="T3" fmla="*/ 2147483647 h 282"/>
                      <a:gd name="T4" fmla="*/ 2147483647 w 572"/>
                      <a:gd name="T5" fmla="*/ 2147483647 h 282"/>
                      <a:gd name="T6" fmla="*/ 0 w 572"/>
                      <a:gd name="T7" fmla="*/ 2147483647 h 282"/>
                      <a:gd name="T8" fmla="*/ 2147483647 w 572"/>
                      <a:gd name="T9" fmla="*/ 2147483647 h 282"/>
                      <a:gd name="T10" fmla="*/ 2147483647 w 572"/>
                      <a:gd name="T11" fmla="*/ 0 h 282"/>
                      <a:gd name="T12" fmla="*/ 2147483647 w 572"/>
                      <a:gd name="T13" fmla="*/ 2147483647 h 282"/>
                      <a:gd name="T14" fmla="*/ 2147483647 w 572"/>
                      <a:gd name="T15" fmla="*/ 2147483647 h 282"/>
                      <a:gd name="T16" fmla="*/ 2147483647 w 572"/>
                      <a:gd name="T17" fmla="*/ 2147483647 h 282"/>
                      <a:gd name="T18" fmla="*/ 2147483647 w 572"/>
                      <a:gd name="T19" fmla="*/ 2147483647 h 282"/>
                      <a:gd name="T20" fmla="*/ 2147483647 w 572"/>
                      <a:gd name="T21" fmla="*/ 2147483647 h 282"/>
                      <a:gd name="T22" fmla="*/ 2147483647 w 572"/>
                      <a:gd name="T23" fmla="*/ 2147483647 h 282"/>
                      <a:gd name="T24" fmla="*/ 2147483647 w 572"/>
                      <a:gd name="T25" fmla="*/ 2147483647 h 282"/>
                      <a:gd name="T26" fmla="*/ 2147483647 w 572"/>
                      <a:gd name="T27" fmla="*/ 2147483647 h 282"/>
                      <a:gd name="T28" fmla="*/ 2147483647 w 572"/>
                      <a:gd name="T29" fmla="*/ 2147483647 h 282"/>
                      <a:gd name="T30" fmla="*/ 2147483647 w 572"/>
                      <a:gd name="T31" fmla="*/ 2147483647 h 282"/>
                      <a:gd name="T32" fmla="*/ 2147483647 w 572"/>
                      <a:gd name="T33" fmla="*/ 2147483647 h 282"/>
                      <a:gd name="T34" fmla="*/ 2147483647 w 572"/>
                      <a:gd name="T35" fmla="*/ 2147483647 h 282"/>
                      <a:gd name="T36" fmla="*/ 2147483647 w 572"/>
                      <a:gd name="T37" fmla="*/ 2147483647 h 282"/>
                      <a:gd name="T38" fmla="*/ 2147483647 w 572"/>
                      <a:gd name="T39" fmla="*/ 2147483647 h 282"/>
                      <a:gd name="T40" fmla="*/ 2147483647 w 572"/>
                      <a:gd name="T41" fmla="*/ 2147483647 h 282"/>
                      <a:gd name="T42" fmla="*/ 2147483647 w 572"/>
                      <a:gd name="T43" fmla="*/ 2147483647 h 282"/>
                      <a:gd name="T44" fmla="*/ 2147483647 w 572"/>
                      <a:gd name="T45" fmla="*/ 2147483647 h 282"/>
                      <a:gd name="T46" fmla="*/ 2147483647 w 572"/>
                      <a:gd name="T47" fmla="*/ 2147483647 h 282"/>
                      <a:gd name="T48" fmla="*/ 2147483647 w 572"/>
                      <a:gd name="T49" fmla="*/ 2147483647 h 282"/>
                      <a:gd name="T50" fmla="*/ 2147483647 w 572"/>
                      <a:gd name="T51" fmla="*/ 2147483647 h 282"/>
                      <a:gd name="T52" fmla="*/ 2147483647 w 572"/>
                      <a:gd name="T53" fmla="*/ 2147483647 h 282"/>
                      <a:gd name="T54" fmla="*/ 2147483647 w 572"/>
                      <a:gd name="T55" fmla="*/ 2147483647 h 282"/>
                      <a:gd name="T56" fmla="*/ 2147483647 w 572"/>
                      <a:gd name="T57" fmla="*/ 2147483647 h 282"/>
                      <a:gd name="T58" fmla="*/ 2147483647 w 572"/>
                      <a:gd name="T59" fmla="*/ 2147483647 h 282"/>
                      <a:gd name="T60" fmla="*/ 2147483647 w 572"/>
                      <a:gd name="T61" fmla="*/ 2147483647 h 282"/>
                      <a:gd name="T62" fmla="*/ 2147483647 w 572"/>
                      <a:gd name="T63" fmla="*/ 2147483647 h 282"/>
                      <a:gd name="T64" fmla="*/ 2147483647 w 572"/>
                      <a:gd name="T65" fmla="*/ 2147483647 h 282"/>
                      <a:gd name="T66" fmla="*/ 2147483647 w 572"/>
                      <a:gd name="T67" fmla="*/ 2147483647 h 282"/>
                      <a:gd name="T68" fmla="*/ 2147483647 w 572"/>
                      <a:gd name="T69" fmla="*/ 2147483647 h 282"/>
                      <a:gd name="T70" fmla="*/ 2147483647 w 572"/>
                      <a:gd name="T71" fmla="*/ 2147483647 h 282"/>
                      <a:gd name="T72" fmla="*/ 2147483647 w 572"/>
                      <a:gd name="T73" fmla="*/ 2147483647 h 282"/>
                      <a:gd name="T74" fmla="*/ 2147483647 w 572"/>
                      <a:gd name="T75" fmla="*/ 2147483647 h 282"/>
                      <a:gd name="T76" fmla="*/ 2147483647 w 572"/>
                      <a:gd name="T77" fmla="*/ 2147483647 h 282"/>
                      <a:gd name="T78" fmla="*/ 2147483647 w 572"/>
                      <a:gd name="T79" fmla="*/ 2147483647 h 282"/>
                      <a:gd name="T80" fmla="*/ 2147483647 w 572"/>
                      <a:gd name="T81" fmla="*/ 2147483647 h 282"/>
                      <a:gd name="T82" fmla="*/ 2147483647 w 572"/>
                      <a:gd name="T83" fmla="*/ 2147483647 h 282"/>
                      <a:gd name="T84" fmla="*/ 2147483647 w 572"/>
                      <a:gd name="T85" fmla="*/ 2147483647 h 282"/>
                      <a:gd name="T86" fmla="*/ 2147483647 w 572"/>
                      <a:gd name="T87" fmla="*/ 2147483647 h 282"/>
                      <a:gd name="T88" fmla="*/ 2147483647 w 572"/>
                      <a:gd name="T89" fmla="*/ 2147483647 h 282"/>
                      <a:gd name="T90" fmla="*/ 2147483647 w 572"/>
                      <a:gd name="T91" fmla="*/ 2147483647 h 282"/>
                      <a:gd name="T92" fmla="*/ 2147483647 w 572"/>
                      <a:gd name="T93" fmla="*/ 2147483647 h 282"/>
                      <a:gd name="T94" fmla="*/ 2147483647 w 572"/>
                      <a:gd name="T95" fmla="*/ 2147483647 h 282"/>
                      <a:gd name="T96" fmla="*/ 2147483647 w 572"/>
                      <a:gd name="T97" fmla="*/ 2147483647 h 282"/>
                      <a:gd name="T98" fmla="*/ 2147483647 w 572"/>
                      <a:gd name="T99" fmla="*/ 2147483647 h 282"/>
                      <a:gd name="T100" fmla="*/ 2147483647 w 572"/>
                      <a:gd name="T101" fmla="*/ 2147483647 h 282"/>
                      <a:gd name="T102" fmla="*/ 2147483647 w 572"/>
                      <a:gd name="T103" fmla="*/ 2147483647 h 282"/>
                      <a:gd name="T104" fmla="*/ 2147483647 w 572"/>
                      <a:gd name="T105" fmla="*/ 2147483647 h 282"/>
                      <a:gd name="T106" fmla="*/ 2147483647 w 572"/>
                      <a:gd name="T107" fmla="*/ 2147483647 h 282"/>
                      <a:gd name="T108" fmla="*/ 2147483647 w 572"/>
                      <a:gd name="T109" fmla="*/ 2147483647 h 282"/>
                      <a:gd name="T110" fmla="*/ 2147483647 w 572"/>
                      <a:gd name="T111" fmla="*/ 2147483647 h 282"/>
                      <a:gd name="T112" fmla="*/ 2147483647 w 572"/>
                      <a:gd name="T113" fmla="*/ 2147483647 h 282"/>
                      <a:gd name="T114" fmla="*/ 2147483647 w 572"/>
                      <a:gd name="T115" fmla="*/ 2147483647 h 282"/>
                      <a:gd name="T116" fmla="*/ 2147483647 w 572"/>
                      <a:gd name="T117" fmla="*/ 2147483647 h 282"/>
                      <a:gd name="T118" fmla="*/ 2147483647 w 572"/>
                      <a:gd name="T119" fmla="*/ 2147483647 h 282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572"/>
                      <a:gd name="T181" fmla="*/ 0 h 282"/>
                      <a:gd name="T182" fmla="*/ 572 w 572"/>
                      <a:gd name="T183" fmla="*/ 282 h 282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572" h="282">
                        <a:moveTo>
                          <a:pt x="168" y="272"/>
                        </a:moveTo>
                        <a:lnTo>
                          <a:pt x="124" y="270"/>
                        </a:lnTo>
                        <a:lnTo>
                          <a:pt x="126" y="240"/>
                        </a:lnTo>
                        <a:lnTo>
                          <a:pt x="130" y="230"/>
                        </a:lnTo>
                        <a:lnTo>
                          <a:pt x="130" y="208"/>
                        </a:lnTo>
                        <a:lnTo>
                          <a:pt x="130" y="206"/>
                        </a:lnTo>
                        <a:lnTo>
                          <a:pt x="132" y="182"/>
                        </a:lnTo>
                        <a:lnTo>
                          <a:pt x="94" y="180"/>
                        </a:lnTo>
                        <a:lnTo>
                          <a:pt x="92" y="180"/>
                        </a:lnTo>
                        <a:lnTo>
                          <a:pt x="44" y="176"/>
                        </a:lnTo>
                        <a:lnTo>
                          <a:pt x="32" y="176"/>
                        </a:lnTo>
                        <a:lnTo>
                          <a:pt x="0" y="172"/>
                        </a:lnTo>
                        <a:lnTo>
                          <a:pt x="4" y="138"/>
                        </a:lnTo>
                        <a:lnTo>
                          <a:pt x="4" y="124"/>
                        </a:lnTo>
                        <a:lnTo>
                          <a:pt x="6" y="112"/>
                        </a:lnTo>
                        <a:lnTo>
                          <a:pt x="10" y="86"/>
                        </a:lnTo>
                        <a:lnTo>
                          <a:pt x="14" y="32"/>
                        </a:lnTo>
                        <a:lnTo>
                          <a:pt x="16" y="0"/>
                        </a:lnTo>
                        <a:lnTo>
                          <a:pt x="50" y="2"/>
                        </a:lnTo>
                        <a:lnTo>
                          <a:pt x="82" y="4"/>
                        </a:lnTo>
                        <a:lnTo>
                          <a:pt x="94" y="6"/>
                        </a:lnTo>
                        <a:lnTo>
                          <a:pt x="140" y="10"/>
                        </a:lnTo>
                        <a:lnTo>
                          <a:pt x="194" y="14"/>
                        </a:lnTo>
                        <a:lnTo>
                          <a:pt x="258" y="16"/>
                        </a:lnTo>
                        <a:lnTo>
                          <a:pt x="302" y="18"/>
                        </a:lnTo>
                        <a:lnTo>
                          <a:pt x="318" y="18"/>
                        </a:lnTo>
                        <a:lnTo>
                          <a:pt x="366" y="20"/>
                        </a:lnTo>
                        <a:lnTo>
                          <a:pt x="368" y="26"/>
                        </a:lnTo>
                        <a:lnTo>
                          <a:pt x="374" y="28"/>
                        </a:lnTo>
                        <a:lnTo>
                          <a:pt x="378" y="30"/>
                        </a:lnTo>
                        <a:lnTo>
                          <a:pt x="388" y="34"/>
                        </a:lnTo>
                        <a:lnTo>
                          <a:pt x="390" y="34"/>
                        </a:lnTo>
                        <a:lnTo>
                          <a:pt x="390" y="36"/>
                        </a:lnTo>
                        <a:lnTo>
                          <a:pt x="396" y="40"/>
                        </a:lnTo>
                        <a:lnTo>
                          <a:pt x="398" y="42"/>
                        </a:lnTo>
                        <a:lnTo>
                          <a:pt x="400" y="40"/>
                        </a:lnTo>
                        <a:lnTo>
                          <a:pt x="404" y="40"/>
                        </a:lnTo>
                        <a:lnTo>
                          <a:pt x="406" y="34"/>
                        </a:lnTo>
                        <a:lnTo>
                          <a:pt x="406" y="32"/>
                        </a:lnTo>
                        <a:lnTo>
                          <a:pt x="410" y="32"/>
                        </a:lnTo>
                        <a:lnTo>
                          <a:pt x="410" y="34"/>
                        </a:lnTo>
                        <a:lnTo>
                          <a:pt x="412" y="34"/>
                        </a:lnTo>
                        <a:lnTo>
                          <a:pt x="414" y="32"/>
                        </a:lnTo>
                        <a:lnTo>
                          <a:pt x="418" y="34"/>
                        </a:lnTo>
                        <a:lnTo>
                          <a:pt x="422" y="32"/>
                        </a:lnTo>
                        <a:lnTo>
                          <a:pt x="426" y="34"/>
                        </a:lnTo>
                        <a:lnTo>
                          <a:pt x="428" y="32"/>
                        </a:lnTo>
                        <a:lnTo>
                          <a:pt x="430" y="32"/>
                        </a:lnTo>
                        <a:lnTo>
                          <a:pt x="434" y="34"/>
                        </a:lnTo>
                        <a:lnTo>
                          <a:pt x="438" y="32"/>
                        </a:lnTo>
                        <a:lnTo>
                          <a:pt x="442" y="32"/>
                        </a:lnTo>
                        <a:lnTo>
                          <a:pt x="444" y="34"/>
                        </a:lnTo>
                        <a:lnTo>
                          <a:pt x="446" y="34"/>
                        </a:lnTo>
                        <a:lnTo>
                          <a:pt x="446" y="36"/>
                        </a:lnTo>
                        <a:lnTo>
                          <a:pt x="452" y="40"/>
                        </a:lnTo>
                        <a:lnTo>
                          <a:pt x="454" y="42"/>
                        </a:lnTo>
                        <a:lnTo>
                          <a:pt x="460" y="42"/>
                        </a:lnTo>
                        <a:lnTo>
                          <a:pt x="464" y="42"/>
                        </a:lnTo>
                        <a:lnTo>
                          <a:pt x="464" y="44"/>
                        </a:lnTo>
                        <a:lnTo>
                          <a:pt x="464" y="46"/>
                        </a:lnTo>
                        <a:lnTo>
                          <a:pt x="468" y="44"/>
                        </a:lnTo>
                        <a:lnTo>
                          <a:pt x="472" y="46"/>
                        </a:lnTo>
                        <a:lnTo>
                          <a:pt x="472" y="48"/>
                        </a:lnTo>
                        <a:lnTo>
                          <a:pt x="474" y="50"/>
                        </a:lnTo>
                        <a:lnTo>
                          <a:pt x="480" y="50"/>
                        </a:lnTo>
                        <a:lnTo>
                          <a:pt x="482" y="54"/>
                        </a:lnTo>
                        <a:lnTo>
                          <a:pt x="480" y="54"/>
                        </a:lnTo>
                        <a:lnTo>
                          <a:pt x="480" y="56"/>
                        </a:lnTo>
                        <a:lnTo>
                          <a:pt x="484" y="60"/>
                        </a:lnTo>
                        <a:lnTo>
                          <a:pt x="484" y="62"/>
                        </a:lnTo>
                        <a:lnTo>
                          <a:pt x="486" y="64"/>
                        </a:lnTo>
                        <a:lnTo>
                          <a:pt x="488" y="62"/>
                        </a:lnTo>
                        <a:lnTo>
                          <a:pt x="490" y="62"/>
                        </a:lnTo>
                        <a:lnTo>
                          <a:pt x="494" y="66"/>
                        </a:lnTo>
                        <a:lnTo>
                          <a:pt x="498" y="66"/>
                        </a:lnTo>
                        <a:lnTo>
                          <a:pt x="500" y="66"/>
                        </a:lnTo>
                        <a:lnTo>
                          <a:pt x="500" y="70"/>
                        </a:lnTo>
                        <a:lnTo>
                          <a:pt x="498" y="72"/>
                        </a:lnTo>
                        <a:lnTo>
                          <a:pt x="498" y="76"/>
                        </a:lnTo>
                        <a:lnTo>
                          <a:pt x="498" y="78"/>
                        </a:lnTo>
                        <a:lnTo>
                          <a:pt x="500" y="80"/>
                        </a:lnTo>
                        <a:lnTo>
                          <a:pt x="502" y="82"/>
                        </a:lnTo>
                        <a:lnTo>
                          <a:pt x="504" y="86"/>
                        </a:lnTo>
                        <a:lnTo>
                          <a:pt x="502" y="88"/>
                        </a:lnTo>
                        <a:lnTo>
                          <a:pt x="502" y="90"/>
                        </a:lnTo>
                        <a:lnTo>
                          <a:pt x="502" y="94"/>
                        </a:lnTo>
                        <a:lnTo>
                          <a:pt x="506" y="96"/>
                        </a:lnTo>
                        <a:lnTo>
                          <a:pt x="506" y="104"/>
                        </a:lnTo>
                        <a:lnTo>
                          <a:pt x="510" y="106"/>
                        </a:lnTo>
                        <a:lnTo>
                          <a:pt x="510" y="108"/>
                        </a:lnTo>
                        <a:lnTo>
                          <a:pt x="512" y="108"/>
                        </a:lnTo>
                        <a:lnTo>
                          <a:pt x="514" y="110"/>
                        </a:lnTo>
                        <a:lnTo>
                          <a:pt x="516" y="110"/>
                        </a:lnTo>
                        <a:lnTo>
                          <a:pt x="516" y="116"/>
                        </a:lnTo>
                        <a:lnTo>
                          <a:pt x="514" y="118"/>
                        </a:lnTo>
                        <a:lnTo>
                          <a:pt x="516" y="120"/>
                        </a:lnTo>
                        <a:lnTo>
                          <a:pt x="520" y="126"/>
                        </a:lnTo>
                        <a:lnTo>
                          <a:pt x="518" y="130"/>
                        </a:lnTo>
                        <a:lnTo>
                          <a:pt x="518" y="132"/>
                        </a:lnTo>
                        <a:lnTo>
                          <a:pt x="518" y="134"/>
                        </a:lnTo>
                        <a:lnTo>
                          <a:pt x="516" y="134"/>
                        </a:lnTo>
                        <a:lnTo>
                          <a:pt x="516" y="136"/>
                        </a:lnTo>
                        <a:lnTo>
                          <a:pt x="518" y="138"/>
                        </a:lnTo>
                        <a:lnTo>
                          <a:pt x="518" y="142"/>
                        </a:lnTo>
                        <a:lnTo>
                          <a:pt x="518" y="146"/>
                        </a:lnTo>
                        <a:lnTo>
                          <a:pt x="518" y="148"/>
                        </a:lnTo>
                        <a:lnTo>
                          <a:pt x="520" y="150"/>
                        </a:lnTo>
                        <a:lnTo>
                          <a:pt x="526" y="148"/>
                        </a:lnTo>
                        <a:lnTo>
                          <a:pt x="526" y="150"/>
                        </a:lnTo>
                        <a:lnTo>
                          <a:pt x="522" y="152"/>
                        </a:lnTo>
                        <a:lnTo>
                          <a:pt x="526" y="152"/>
                        </a:lnTo>
                        <a:lnTo>
                          <a:pt x="528" y="154"/>
                        </a:lnTo>
                        <a:lnTo>
                          <a:pt x="530" y="154"/>
                        </a:lnTo>
                        <a:lnTo>
                          <a:pt x="528" y="162"/>
                        </a:lnTo>
                        <a:lnTo>
                          <a:pt x="528" y="166"/>
                        </a:lnTo>
                        <a:lnTo>
                          <a:pt x="532" y="168"/>
                        </a:lnTo>
                        <a:lnTo>
                          <a:pt x="532" y="170"/>
                        </a:lnTo>
                        <a:lnTo>
                          <a:pt x="530" y="168"/>
                        </a:lnTo>
                        <a:lnTo>
                          <a:pt x="530" y="176"/>
                        </a:lnTo>
                        <a:lnTo>
                          <a:pt x="530" y="178"/>
                        </a:lnTo>
                        <a:lnTo>
                          <a:pt x="534" y="180"/>
                        </a:lnTo>
                        <a:lnTo>
                          <a:pt x="532" y="180"/>
                        </a:lnTo>
                        <a:lnTo>
                          <a:pt x="534" y="184"/>
                        </a:lnTo>
                        <a:lnTo>
                          <a:pt x="532" y="188"/>
                        </a:lnTo>
                        <a:lnTo>
                          <a:pt x="534" y="192"/>
                        </a:lnTo>
                        <a:lnTo>
                          <a:pt x="534" y="194"/>
                        </a:lnTo>
                        <a:lnTo>
                          <a:pt x="534" y="198"/>
                        </a:lnTo>
                        <a:lnTo>
                          <a:pt x="534" y="202"/>
                        </a:lnTo>
                        <a:lnTo>
                          <a:pt x="534" y="206"/>
                        </a:lnTo>
                        <a:lnTo>
                          <a:pt x="534" y="208"/>
                        </a:lnTo>
                        <a:lnTo>
                          <a:pt x="534" y="212"/>
                        </a:lnTo>
                        <a:lnTo>
                          <a:pt x="532" y="218"/>
                        </a:lnTo>
                        <a:lnTo>
                          <a:pt x="540" y="226"/>
                        </a:lnTo>
                        <a:lnTo>
                          <a:pt x="542" y="228"/>
                        </a:lnTo>
                        <a:lnTo>
                          <a:pt x="540" y="230"/>
                        </a:lnTo>
                        <a:lnTo>
                          <a:pt x="540" y="236"/>
                        </a:lnTo>
                        <a:lnTo>
                          <a:pt x="542" y="236"/>
                        </a:lnTo>
                        <a:lnTo>
                          <a:pt x="546" y="236"/>
                        </a:lnTo>
                        <a:lnTo>
                          <a:pt x="546" y="232"/>
                        </a:lnTo>
                        <a:lnTo>
                          <a:pt x="546" y="236"/>
                        </a:lnTo>
                        <a:lnTo>
                          <a:pt x="546" y="238"/>
                        </a:lnTo>
                        <a:lnTo>
                          <a:pt x="544" y="240"/>
                        </a:lnTo>
                        <a:lnTo>
                          <a:pt x="548" y="246"/>
                        </a:lnTo>
                        <a:lnTo>
                          <a:pt x="548" y="252"/>
                        </a:lnTo>
                        <a:lnTo>
                          <a:pt x="550" y="252"/>
                        </a:lnTo>
                        <a:lnTo>
                          <a:pt x="550" y="254"/>
                        </a:lnTo>
                        <a:lnTo>
                          <a:pt x="548" y="254"/>
                        </a:lnTo>
                        <a:lnTo>
                          <a:pt x="548" y="256"/>
                        </a:lnTo>
                        <a:lnTo>
                          <a:pt x="550" y="256"/>
                        </a:lnTo>
                        <a:lnTo>
                          <a:pt x="556" y="258"/>
                        </a:lnTo>
                        <a:lnTo>
                          <a:pt x="560" y="262"/>
                        </a:lnTo>
                        <a:lnTo>
                          <a:pt x="560" y="268"/>
                        </a:lnTo>
                        <a:lnTo>
                          <a:pt x="562" y="270"/>
                        </a:lnTo>
                        <a:lnTo>
                          <a:pt x="564" y="272"/>
                        </a:lnTo>
                        <a:lnTo>
                          <a:pt x="564" y="274"/>
                        </a:lnTo>
                        <a:lnTo>
                          <a:pt x="564" y="276"/>
                        </a:lnTo>
                        <a:lnTo>
                          <a:pt x="566" y="278"/>
                        </a:lnTo>
                        <a:lnTo>
                          <a:pt x="570" y="278"/>
                        </a:lnTo>
                        <a:lnTo>
                          <a:pt x="572" y="282"/>
                        </a:lnTo>
                        <a:lnTo>
                          <a:pt x="570" y="282"/>
                        </a:lnTo>
                        <a:lnTo>
                          <a:pt x="540" y="282"/>
                        </a:lnTo>
                        <a:lnTo>
                          <a:pt x="526" y="282"/>
                        </a:lnTo>
                        <a:lnTo>
                          <a:pt x="510" y="282"/>
                        </a:lnTo>
                        <a:lnTo>
                          <a:pt x="496" y="282"/>
                        </a:lnTo>
                        <a:lnTo>
                          <a:pt x="472" y="282"/>
                        </a:lnTo>
                        <a:lnTo>
                          <a:pt x="466" y="282"/>
                        </a:lnTo>
                        <a:lnTo>
                          <a:pt x="436" y="282"/>
                        </a:lnTo>
                        <a:lnTo>
                          <a:pt x="406" y="282"/>
                        </a:lnTo>
                        <a:lnTo>
                          <a:pt x="396" y="282"/>
                        </a:lnTo>
                        <a:lnTo>
                          <a:pt x="376" y="278"/>
                        </a:lnTo>
                        <a:lnTo>
                          <a:pt x="360" y="278"/>
                        </a:lnTo>
                        <a:lnTo>
                          <a:pt x="346" y="278"/>
                        </a:lnTo>
                        <a:lnTo>
                          <a:pt x="322" y="278"/>
                        </a:lnTo>
                        <a:lnTo>
                          <a:pt x="316" y="278"/>
                        </a:lnTo>
                        <a:lnTo>
                          <a:pt x="286" y="276"/>
                        </a:lnTo>
                        <a:lnTo>
                          <a:pt x="248" y="276"/>
                        </a:lnTo>
                        <a:lnTo>
                          <a:pt x="248" y="274"/>
                        </a:lnTo>
                        <a:lnTo>
                          <a:pt x="212" y="274"/>
                        </a:lnTo>
                        <a:lnTo>
                          <a:pt x="172" y="272"/>
                        </a:lnTo>
                        <a:lnTo>
                          <a:pt x="168" y="272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67" name="Freeform 43">
                    <a:extLst>
                      <a:ext uri="{FF2B5EF4-FFF2-40B4-BE49-F238E27FC236}">
                        <a16:creationId xmlns:a16="http://schemas.microsoft.com/office/drawing/2014/main" id="{F4A78C80-C69B-4DEB-8000-4E1FE9EE4DA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55053" y="2919139"/>
                    <a:ext cx="827484" cy="610790"/>
                  </a:xfrm>
                  <a:custGeom>
                    <a:avLst/>
                    <a:gdLst>
                      <a:gd name="T0" fmla="*/ 2147483647 w 520"/>
                      <a:gd name="T1" fmla="*/ 2147483647 h 392"/>
                      <a:gd name="T2" fmla="*/ 2147483647 w 520"/>
                      <a:gd name="T3" fmla="*/ 2147483647 h 392"/>
                      <a:gd name="T4" fmla="*/ 2147483647 w 520"/>
                      <a:gd name="T5" fmla="*/ 2147483647 h 392"/>
                      <a:gd name="T6" fmla="*/ 2147483647 w 520"/>
                      <a:gd name="T7" fmla="*/ 2147483647 h 392"/>
                      <a:gd name="T8" fmla="*/ 2147483647 w 520"/>
                      <a:gd name="T9" fmla="*/ 2147483647 h 392"/>
                      <a:gd name="T10" fmla="*/ 2147483647 w 520"/>
                      <a:gd name="T11" fmla="*/ 2147483647 h 392"/>
                      <a:gd name="T12" fmla="*/ 2147483647 w 520"/>
                      <a:gd name="T13" fmla="*/ 2147483647 h 392"/>
                      <a:gd name="T14" fmla="*/ 2147483647 w 520"/>
                      <a:gd name="T15" fmla="*/ 2147483647 h 392"/>
                      <a:gd name="T16" fmla="*/ 2147483647 w 520"/>
                      <a:gd name="T17" fmla="*/ 2147483647 h 392"/>
                      <a:gd name="T18" fmla="*/ 2147483647 w 520"/>
                      <a:gd name="T19" fmla="*/ 2147483647 h 392"/>
                      <a:gd name="T20" fmla="*/ 2147483647 w 520"/>
                      <a:gd name="T21" fmla="*/ 2147483647 h 392"/>
                      <a:gd name="T22" fmla="*/ 2147483647 w 520"/>
                      <a:gd name="T23" fmla="*/ 2147483647 h 392"/>
                      <a:gd name="T24" fmla="*/ 2147483647 w 520"/>
                      <a:gd name="T25" fmla="*/ 2147483647 h 392"/>
                      <a:gd name="T26" fmla="*/ 2147483647 w 520"/>
                      <a:gd name="T27" fmla="*/ 2147483647 h 392"/>
                      <a:gd name="T28" fmla="*/ 2147483647 w 520"/>
                      <a:gd name="T29" fmla="*/ 2147483647 h 392"/>
                      <a:gd name="T30" fmla="*/ 2147483647 w 520"/>
                      <a:gd name="T31" fmla="*/ 2147483647 h 392"/>
                      <a:gd name="T32" fmla="*/ 2147483647 w 520"/>
                      <a:gd name="T33" fmla="*/ 2147483647 h 392"/>
                      <a:gd name="T34" fmla="*/ 2147483647 w 520"/>
                      <a:gd name="T35" fmla="*/ 2147483647 h 392"/>
                      <a:gd name="T36" fmla="*/ 2147483647 w 520"/>
                      <a:gd name="T37" fmla="*/ 2147483647 h 392"/>
                      <a:gd name="T38" fmla="*/ 2147483647 w 520"/>
                      <a:gd name="T39" fmla="*/ 2147483647 h 392"/>
                      <a:gd name="T40" fmla="*/ 2147483647 w 520"/>
                      <a:gd name="T41" fmla="*/ 2147483647 h 392"/>
                      <a:gd name="T42" fmla="*/ 2147483647 w 520"/>
                      <a:gd name="T43" fmla="*/ 2147483647 h 392"/>
                      <a:gd name="T44" fmla="*/ 2147483647 w 520"/>
                      <a:gd name="T45" fmla="*/ 2147483647 h 392"/>
                      <a:gd name="T46" fmla="*/ 2147483647 w 520"/>
                      <a:gd name="T47" fmla="*/ 2147483647 h 392"/>
                      <a:gd name="T48" fmla="*/ 2147483647 w 520"/>
                      <a:gd name="T49" fmla="*/ 2147483647 h 392"/>
                      <a:gd name="T50" fmla="*/ 2147483647 w 520"/>
                      <a:gd name="T51" fmla="*/ 2147483647 h 392"/>
                      <a:gd name="T52" fmla="*/ 2147483647 w 520"/>
                      <a:gd name="T53" fmla="*/ 2147483647 h 392"/>
                      <a:gd name="T54" fmla="*/ 2147483647 w 520"/>
                      <a:gd name="T55" fmla="*/ 2147483647 h 392"/>
                      <a:gd name="T56" fmla="*/ 2147483647 w 520"/>
                      <a:gd name="T57" fmla="*/ 2147483647 h 392"/>
                      <a:gd name="T58" fmla="*/ 2147483647 w 520"/>
                      <a:gd name="T59" fmla="*/ 2147483647 h 392"/>
                      <a:gd name="T60" fmla="*/ 2147483647 w 520"/>
                      <a:gd name="T61" fmla="*/ 2147483647 h 392"/>
                      <a:gd name="T62" fmla="*/ 2147483647 w 520"/>
                      <a:gd name="T63" fmla="*/ 2147483647 h 392"/>
                      <a:gd name="T64" fmla="*/ 2147483647 w 520"/>
                      <a:gd name="T65" fmla="*/ 2147483647 h 392"/>
                      <a:gd name="T66" fmla="*/ 2147483647 w 520"/>
                      <a:gd name="T67" fmla="*/ 2147483647 h 392"/>
                      <a:gd name="T68" fmla="*/ 2147483647 w 520"/>
                      <a:gd name="T69" fmla="*/ 2147483647 h 392"/>
                      <a:gd name="T70" fmla="*/ 2147483647 w 520"/>
                      <a:gd name="T71" fmla="*/ 2147483647 h 392"/>
                      <a:gd name="T72" fmla="*/ 2147483647 w 520"/>
                      <a:gd name="T73" fmla="*/ 2147483647 h 392"/>
                      <a:gd name="T74" fmla="*/ 2147483647 w 520"/>
                      <a:gd name="T75" fmla="*/ 2147483647 h 392"/>
                      <a:gd name="T76" fmla="*/ 2147483647 w 520"/>
                      <a:gd name="T77" fmla="*/ 2147483647 h 392"/>
                      <a:gd name="T78" fmla="*/ 2147483647 w 520"/>
                      <a:gd name="T79" fmla="*/ 2147483647 h 392"/>
                      <a:gd name="T80" fmla="*/ 2147483647 w 520"/>
                      <a:gd name="T81" fmla="*/ 2147483647 h 392"/>
                      <a:gd name="T82" fmla="*/ 2147483647 w 520"/>
                      <a:gd name="T83" fmla="*/ 2147483647 h 392"/>
                      <a:gd name="T84" fmla="*/ 2147483647 w 520"/>
                      <a:gd name="T85" fmla="*/ 2147483647 h 392"/>
                      <a:gd name="T86" fmla="*/ 2147483647 w 520"/>
                      <a:gd name="T87" fmla="*/ 2147483647 h 392"/>
                      <a:gd name="T88" fmla="*/ 2147483647 w 520"/>
                      <a:gd name="T89" fmla="*/ 2147483647 h 392"/>
                      <a:gd name="T90" fmla="*/ 2147483647 w 520"/>
                      <a:gd name="T91" fmla="*/ 2147483647 h 392"/>
                      <a:gd name="T92" fmla="*/ 2147483647 w 520"/>
                      <a:gd name="T93" fmla="*/ 2147483647 h 392"/>
                      <a:gd name="T94" fmla="*/ 2147483647 w 520"/>
                      <a:gd name="T95" fmla="*/ 2147483647 h 39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520"/>
                      <a:gd name="T145" fmla="*/ 0 h 392"/>
                      <a:gd name="T146" fmla="*/ 520 w 520"/>
                      <a:gd name="T147" fmla="*/ 392 h 39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520" h="392">
                        <a:moveTo>
                          <a:pt x="0" y="314"/>
                        </a:moveTo>
                        <a:lnTo>
                          <a:pt x="18" y="298"/>
                        </a:lnTo>
                        <a:lnTo>
                          <a:pt x="22" y="290"/>
                        </a:lnTo>
                        <a:lnTo>
                          <a:pt x="34" y="282"/>
                        </a:lnTo>
                        <a:lnTo>
                          <a:pt x="38" y="270"/>
                        </a:lnTo>
                        <a:lnTo>
                          <a:pt x="48" y="258"/>
                        </a:lnTo>
                        <a:lnTo>
                          <a:pt x="40" y="244"/>
                        </a:lnTo>
                        <a:lnTo>
                          <a:pt x="44" y="240"/>
                        </a:lnTo>
                        <a:lnTo>
                          <a:pt x="40" y="238"/>
                        </a:lnTo>
                        <a:lnTo>
                          <a:pt x="32" y="236"/>
                        </a:lnTo>
                        <a:lnTo>
                          <a:pt x="32" y="230"/>
                        </a:lnTo>
                        <a:lnTo>
                          <a:pt x="30" y="222"/>
                        </a:lnTo>
                        <a:lnTo>
                          <a:pt x="64" y="206"/>
                        </a:lnTo>
                        <a:lnTo>
                          <a:pt x="94" y="200"/>
                        </a:lnTo>
                        <a:lnTo>
                          <a:pt x="110" y="200"/>
                        </a:lnTo>
                        <a:lnTo>
                          <a:pt x="122" y="206"/>
                        </a:lnTo>
                        <a:lnTo>
                          <a:pt x="134" y="200"/>
                        </a:lnTo>
                        <a:lnTo>
                          <a:pt x="160" y="194"/>
                        </a:lnTo>
                        <a:lnTo>
                          <a:pt x="172" y="186"/>
                        </a:lnTo>
                        <a:lnTo>
                          <a:pt x="172" y="188"/>
                        </a:lnTo>
                        <a:lnTo>
                          <a:pt x="176" y="180"/>
                        </a:lnTo>
                        <a:lnTo>
                          <a:pt x="186" y="170"/>
                        </a:lnTo>
                        <a:lnTo>
                          <a:pt x="200" y="162"/>
                        </a:lnTo>
                        <a:lnTo>
                          <a:pt x="200" y="154"/>
                        </a:lnTo>
                        <a:lnTo>
                          <a:pt x="198" y="150"/>
                        </a:lnTo>
                        <a:lnTo>
                          <a:pt x="194" y="138"/>
                        </a:lnTo>
                        <a:lnTo>
                          <a:pt x="196" y="132"/>
                        </a:lnTo>
                        <a:lnTo>
                          <a:pt x="198" y="130"/>
                        </a:lnTo>
                        <a:lnTo>
                          <a:pt x="196" y="122"/>
                        </a:lnTo>
                        <a:lnTo>
                          <a:pt x="190" y="118"/>
                        </a:lnTo>
                        <a:lnTo>
                          <a:pt x="186" y="122"/>
                        </a:lnTo>
                        <a:lnTo>
                          <a:pt x="182" y="118"/>
                        </a:lnTo>
                        <a:lnTo>
                          <a:pt x="206" y="86"/>
                        </a:lnTo>
                        <a:lnTo>
                          <a:pt x="210" y="74"/>
                        </a:lnTo>
                        <a:lnTo>
                          <a:pt x="230" y="44"/>
                        </a:lnTo>
                        <a:lnTo>
                          <a:pt x="248" y="28"/>
                        </a:lnTo>
                        <a:lnTo>
                          <a:pt x="262" y="20"/>
                        </a:lnTo>
                        <a:lnTo>
                          <a:pt x="306" y="12"/>
                        </a:lnTo>
                        <a:lnTo>
                          <a:pt x="346" y="0"/>
                        </a:lnTo>
                        <a:lnTo>
                          <a:pt x="346" y="2"/>
                        </a:lnTo>
                        <a:lnTo>
                          <a:pt x="348" y="4"/>
                        </a:lnTo>
                        <a:lnTo>
                          <a:pt x="348" y="14"/>
                        </a:lnTo>
                        <a:lnTo>
                          <a:pt x="348" y="16"/>
                        </a:lnTo>
                        <a:lnTo>
                          <a:pt x="350" y="16"/>
                        </a:lnTo>
                        <a:lnTo>
                          <a:pt x="350" y="24"/>
                        </a:lnTo>
                        <a:lnTo>
                          <a:pt x="352" y="28"/>
                        </a:lnTo>
                        <a:lnTo>
                          <a:pt x="350" y="30"/>
                        </a:lnTo>
                        <a:lnTo>
                          <a:pt x="352" y="30"/>
                        </a:lnTo>
                        <a:lnTo>
                          <a:pt x="352" y="32"/>
                        </a:lnTo>
                        <a:lnTo>
                          <a:pt x="352" y="36"/>
                        </a:lnTo>
                        <a:lnTo>
                          <a:pt x="354" y="36"/>
                        </a:lnTo>
                        <a:lnTo>
                          <a:pt x="354" y="40"/>
                        </a:lnTo>
                        <a:lnTo>
                          <a:pt x="362" y="46"/>
                        </a:lnTo>
                        <a:lnTo>
                          <a:pt x="362" y="48"/>
                        </a:lnTo>
                        <a:lnTo>
                          <a:pt x="358" y="54"/>
                        </a:lnTo>
                        <a:lnTo>
                          <a:pt x="364" y="62"/>
                        </a:lnTo>
                        <a:lnTo>
                          <a:pt x="358" y="66"/>
                        </a:lnTo>
                        <a:lnTo>
                          <a:pt x="362" y="70"/>
                        </a:lnTo>
                        <a:lnTo>
                          <a:pt x="358" y="74"/>
                        </a:lnTo>
                        <a:lnTo>
                          <a:pt x="358" y="76"/>
                        </a:lnTo>
                        <a:lnTo>
                          <a:pt x="358" y="80"/>
                        </a:lnTo>
                        <a:lnTo>
                          <a:pt x="362" y="84"/>
                        </a:lnTo>
                        <a:lnTo>
                          <a:pt x="362" y="86"/>
                        </a:lnTo>
                        <a:lnTo>
                          <a:pt x="364" y="92"/>
                        </a:lnTo>
                        <a:lnTo>
                          <a:pt x="366" y="94"/>
                        </a:lnTo>
                        <a:lnTo>
                          <a:pt x="368" y="102"/>
                        </a:lnTo>
                        <a:lnTo>
                          <a:pt x="370" y="104"/>
                        </a:lnTo>
                        <a:lnTo>
                          <a:pt x="370" y="108"/>
                        </a:lnTo>
                        <a:lnTo>
                          <a:pt x="368" y="116"/>
                        </a:lnTo>
                        <a:lnTo>
                          <a:pt x="370" y="120"/>
                        </a:lnTo>
                        <a:lnTo>
                          <a:pt x="372" y="122"/>
                        </a:lnTo>
                        <a:lnTo>
                          <a:pt x="372" y="118"/>
                        </a:lnTo>
                        <a:lnTo>
                          <a:pt x="378" y="116"/>
                        </a:lnTo>
                        <a:lnTo>
                          <a:pt x="378" y="118"/>
                        </a:lnTo>
                        <a:lnTo>
                          <a:pt x="378" y="120"/>
                        </a:lnTo>
                        <a:lnTo>
                          <a:pt x="380" y="120"/>
                        </a:lnTo>
                        <a:lnTo>
                          <a:pt x="382" y="124"/>
                        </a:lnTo>
                        <a:lnTo>
                          <a:pt x="386" y="140"/>
                        </a:lnTo>
                        <a:lnTo>
                          <a:pt x="392" y="172"/>
                        </a:lnTo>
                        <a:lnTo>
                          <a:pt x="394" y="182"/>
                        </a:lnTo>
                        <a:lnTo>
                          <a:pt x="394" y="184"/>
                        </a:lnTo>
                        <a:lnTo>
                          <a:pt x="396" y="188"/>
                        </a:lnTo>
                        <a:lnTo>
                          <a:pt x="398" y="188"/>
                        </a:lnTo>
                        <a:lnTo>
                          <a:pt x="396" y="210"/>
                        </a:lnTo>
                        <a:lnTo>
                          <a:pt x="396" y="248"/>
                        </a:lnTo>
                        <a:lnTo>
                          <a:pt x="398" y="252"/>
                        </a:lnTo>
                        <a:lnTo>
                          <a:pt x="402" y="284"/>
                        </a:lnTo>
                        <a:lnTo>
                          <a:pt x="404" y="294"/>
                        </a:lnTo>
                        <a:lnTo>
                          <a:pt x="408" y="308"/>
                        </a:lnTo>
                        <a:lnTo>
                          <a:pt x="410" y="316"/>
                        </a:lnTo>
                        <a:lnTo>
                          <a:pt x="414" y="320"/>
                        </a:lnTo>
                        <a:lnTo>
                          <a:pt x="402" y="334"/>
                        </a:lnTo>
                        <a:lnTo>
                          <a:pt x="408" y="342"/>
                        </a:lnTo>
                        <a:lnTo>
                          <a:pt x="402" y="352"/>
                        </a:lnTo>
                        <a:lnTo>
                          <a:pt x="402" y="358"/>
                        </a:lnTo>
                        <a:lnTo>
                          <a:pt x="396" y="362"/>
                        </a:lnTo>
                        <a:lnTo>
                          <a:pt x="392" y="372"/>
                        </a:lnTo>
                        <a:lnTo>
                          <a:pt x="392" y="368"/>
                        </a:lnTo>
                        <a:lnTo>
                          <a:pt x="392" y="364"/>
                        </a:lnTo>
                        <a:lnTo>
                          <a:pt x="394" y="354"/>
                        </a:lnTo>
                        <a:lnTo>
                          <a:pt x="394" y="352"/>
                        </a:lnTo>
                        <a:lnTo>
                          <a:pt x="394" y="348"/>
                        </a:lnTo>
                        <a:lnTo>
                          <a:pt x="394" y="346"/>
                        </a:lnTo>
                        <a:lnTo>
                          <a:pt x="370" y="338"/>
                        </a:lnTo>
                        <a:lnTo>
                          <a:pt x="368" y="338"/>
                        </a:lnTo>
                        <a:lnTo>
                          <a:pt x="358" y="336"/>
                        </a:lnTo>
                        <a:lnTo>
                          <a:pt x="336" y="328"/>
                        </a:lnTo>
                        <a:lnTo>
                          <a:pt x="334" y="324"/>
                        </a:lnTo>
                        <a:lnTo>
                          <a:pt x="332" y="322"/>
                        </a:lnTo>
                        <a:lnTo>
                          <a:pt x="326" y="322"/>
                        </a:lnTo>
                        <a:lnTo>
                          <a:pt x="322" y="322"/>
                        </a:lnTo>
                        <a:lnTo>
                          <a:pt x="320" y="320"/>
                        </a:lnTo>
                        <a:lnTo>
                          <a:pt x="318" y="320"/>
                        </a:lnTo>
                        <a:lnTo>
                          <a:pt x="316" y="320"/>
                        </a:lnTo>
                        <a:lnTo>
                          <a:pt x="310" y="316"/>
                        </a:lnTo>
                        <a:lnTo>
                          <a:pt x="310" y="314"/>
                        </a:lnTo>
                        <a:lnTo>
                          <a:pt x="306" y="312"/>
                        </a:lnTo>
                        <a:lnTo>
                          <a:pt x="308" y="308"/>
                        </a:lnTo>
                        <a:lnTo>
                          <a:pt x="306" y="302"/>
                        </a:lnTo>
                        <a:lnTo>
                          <a:pt x="304" y="298"/>
                        </a:lnTo>
                        <a:lnTo>
                          <a:pt x="302" y="298"/>
                        </a:lnTo>
                        <a:lnTo>
                          <a:pt x="302" y="294"/>
                        </a:lnTo>
                        <a:lnTo>
                          <a:pt x="302" y="292"/>
                        </a:lnTo>
                        <a:lnTo>
                          <a:pt x="300" y="292"/>
                        </a:lnTo>
                        <a:lnTo>
                          <a:pt x="300" y="290"/>
                        </a:lnTo>
                        <a:lnTo>
                          <a:pt x="296" y="290"/>
                        </a:lnTo>
                        <a:lnTo>
                          <a:pt x="290" y="292"/>
                        </a:lnTo>
                        <a:lnTo>
                          <a:pt x="288" y="286"/>
                        </a:lnTo>
                        <a:lnTo>
                          <a:pt x="286" y="286"/>
                        </a:lnTo>
                        <a:lnTo>
                          <a:pt x="282" y="284"/>
                        </a:lnTo>
                        <a:lnTo>
                          <a:pt x="280" y="284"/>
                        </a:lnTo>
                        <a:lnTo>
                          <a:pt x="274" y="284"/>
                        </a:lnTo>
                        <a:lnTo>
                          <a:pt x="234" y="292"/>
                        </a:lnTo>
                        <a:lnTo>
                          <a:pt x="232" y="292"/>
                        </a:lnTo>
                        <a:lnTo>
                          <a:pt x="204" y="298"/>
                        </a:lnTo>
                        <a:lnTo>
                          <a:pt x="184" y="302"/>
                        </a:lnTo>
                        <a:lnTo>
                          <a:pt x="180" y="304"/>
                        </a:lnTo>
                        <a:lnTo>
                          <a:pt x="140" y="312"/>
                        </a:lnTo>
                        <a:lnTo>
                          <a:pt x="130" y="314"/>
                        </a:lnTo>
                        <a:lnTo>
                          <a:pt x="104" y="318"/>
                        </a:lnTo>
                        <a:lnTo>
                          <a:pt x="96" y="320"/>
                        </a:lnTo>
                        <a:lnTo>
                          <a:pt x="58" y="328"/>
                        </a:lnTo>
                        <a:lnTo>
                          <a:pt x="48" y="330"/>
                        </a:lnTo>
                        <a:lnTo>
                          <a:pt x="14" y="334"/>
                        </a:lnTo>
                        <a:lnTo>
                          <a:pt x="4" y="336"/>
                        </a:lnTo>
                        <a:lnTo>
                          <a:pt x="0" y="314"/>
                        </a:lnTo>
                        <a:close/>
                        <a:moveTo>
                          <a:pt x="410" y="378"/>
                        </a:moveTo>
                        <a:lnTo>
                          <a:pt x="400" y="382"/>
                        </a:lnTo>
                        <a:lnTo>
                          <a:pt x="410" y="376"/>
                        </a:lnTo>
                        <a:lnTo>
                          <a:pt x="410" y="374"/>
                        </a:lnTo>
                        <a:lnTo>
                          <a:pt x="402" y="374"/>
                        </a:lnTo>
                        <a:lnTo>
                          <a:pt x="398" y="376"/>
                        </a:lnTo>
                        <a:lnTo>
                          <a:pt x="402" y="380"/>
                        </a:lnTo>
                        <a:lnTo>
                          <a:pt x="394" y="382"/>
                        </a:lnTo>
                        <a:lnTo>
                          <a:pt x="392" y="378"/>
                        </a:lnTo>
                        <a:lnTo>
                          <a:pt x="394" y="368"/>
                        </a:lnTo>
                        <a:lnTo>
                          <a:pt x="396" y="362"/>
                        </a:lnTo>
                        <a:lnTo>
                          <a:pt x="408" y="362"/>
                        </a:lnTo>
                        <a:lnTo>
                          <a:pt x="404" y="354"/>
                        </a:lnTo>
                        <a:lnTo>
                          <a:pt x="414" y="348"/>
                        </a:lnTo>
                        <a:lnTo>
                          <a:pt x="422" y="348"/>
                        </a:lnTo>
                        <a:lnTo>
                          <a:pt x="424" y="346"/>
                        </a:lnTo>
                        <a:lnTo>
                          <a:pt x="438" y="344"/>
                        </a:lnTo>
                        <a:lnTo>
                          <a:pt x="442" y="338"/>
                        </a:lnTo>
                        <a:lnTo>
                          <a:pt x="448" y="334"/>
                        </a:lnTo>
                        <a:lnTo>
                          <a:pt x="474" y="328"/>
                        </a:lnTo>
                        <a:lnTo>
                          <a:pt x="490" y="308"/>
                        </a:lnTo>
                        <a:lnTo>
                          <a:pt x="492" y="308"/>
                        </a:lnTo>
                        <a:lnTo>
                          <a:pt x="488" y="312"/>
                        </a:lnTo>
                        <a:lnTo>
                          <a:pt x="486" y="320"/>
                        </a:lnTo>
                        <a:lnTo>
                          <a:pt x="478" y="328"/>
                        </a:lnTo>
                        <a:lnTo>
                          <a:pt x="476" y="334"/>
                        </a:lnTo>
                        <a:lnTo>
                          <a:pt x="484" y="330"/>
                        </a:lnTo>
                        <a:lnTo>
                          <a:pt x="494" y="318"/>
                        </a:lnTo>
                        <a:lnTo>
                          <a:pt x="500" y="316"/>
                        </a:lnTo>
                        <a:lnTo>
                          <a:pt x="508" y="316"/>
                        </a:lnTo>
                        <a:lnTo>
                          <a:pt x="516" y="306"/>
                        </a:lnTo>
                        <a:lnTo>
                          <a:pt x="520" y="306"/>
                        </a:lnTo>
                        <a:lnTo>
                          <a:pt x="518" y="312"/>
                        </a:lnTo>
                        <a:lnTo>
                          <a:pt x="484" y="338"/>
                        </a:lnTo>
                        <a:lnTo>
                          <a:pt x="430" y="366"/>
                        </a:lnTo>
                        <a:lnTo>
                          <a:pt x="410" y="378"/>
                        </a:lnTo>
                        <a:close/>
                        <a:moveTo>
                          <a:pt x="382" y="392"/>
                        </a:moveTo>
                        <a:lnTo>
                          <a:pt x="380" y="390"/>
                        </a:lnTo>
                        <a:lnTo>
                          <a:pt x="384" y="380"/>
                        </a:lnTo>
                        <a:lnTo>
                          <a:pt x="388" y="378"/>
                        </a:lnTo>
                        <a:lnTo>
                          <a:pt x="392" y="380"/>
                        </a:lnTo>
                        <a:lnTo>
                          <a:pt x="386" y="388"/>
                        </a:lnTo>
                        <a:lnTo>
                          <a:pt x="384" y="392"/>
                        </a:lnTo>
                        <a:lnTo>
                          <a:pt x="382" y="39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rgbClr val="0000FF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68" name="Freeform 44">
                    <a:extLst>
                      <a:ext uri="{FF2B5EF4-FFF2-40B4-BE49-F238E27FC236}">
                        <a16:creationId xmlns:a16="http://schemas.microsoft.com/office/drawing/2014/main" id="{178296B8-4850-4C2C-B998-10C8E27F30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5057" y="2919138"/>
                    <a:ext cx="658415" cy="579834"/>
                  </a:xfrm>
                  <a:custGeom>
                    <a:avLst/>
                    <a:gdLst>
                      <a:gd name="T0" fmla="*/ 2147483647 w 414"/>
                      <a:gd name="T1" fmla="*/ 2147483647 h 372"/>
                      <a:gd name="T2" fmla="*/ 2147483647 w 414"/>
                      <a:gd name="T3" fmla="*/ 2147483647 h 372"/>
                      <a:gd name="T4" fmla="*/ 2147483647 w 414"/>
                      <a:gd name="T5" fmla="*/ 2147483647 h 372"/>
                      <a:gd name="T6" fmla="*/ 2147483647 w 414"/>
                      <a:gd name="T7" fmla="*/ 2147483647 h 372"/>
                      <a:gd name="T8" fmla="*/ 2147483647 w 414"/>
                      <a:gd name="T9" fmla="*/ 2147483647 h 372"/>
                      <a:gd name="T10" fmla="*/ 2147483647 w 414"/>
                      <a:gd name="T11" fmla="*/ 2147483647 h 372"/>
                      <a:gd name="T12" fmla="*/ 2147483647 w 414"/>
                      <a:gd name="T13" fmla="*/ 2147483647 h 372"/>
                      <a:gd name="T14" fmla="*/ 2147483647 w 414"/>
                      <a:gd name="T15" fmla="*/ 2147483647 h 372"/>
                      <a:gd name="T16" fmla="*/ 2147483647 w 414"/>
                      <a:gd name="T17" fmla="*/ 2147483647 h 372"/>
                      <a:gd name="T18" fmla="*/ 2147483647 w 414"/>
                      <a:gd name="T19" fmla="*/ 2147483647 h 372"/>
                      <a:gd name="T20" fmla="*/ 2147483647 w 414"/>
                      <a:gd name="T21" fmla="*/ 2147483647 h 372"/>
                      <a:gd name="T22" fmla="*/ 2147483647 w 414"/>
                      <a:gd name="T23" fmla="*/ 2147483647 h 372"/>
                      <a:gd name="T24" fmla="*/ 2147483647 w 414"/>
                      <a:gd name="T25" fmla="*/ 0 h 372"/>
                      <a:gd name="T26" fmla="*/ 2147483647 w 414"/>
                      <a:gd name="T27" fmla="*/ 2147483647 h 372"/>
                      <a:gd name="T28" fmla="*/ 2147483647 w 414"/>
                      <a:gd name="T29" fmla="*/ 2147483647 h 372"/>
                      <a:gd name="T30" fmla="*/ 2147483647 w 414"/>
                      <a:gd name="T31" fmla="*/ 2147483647 h 372"/>
                      <a:gd name="T32" fmla="*/ 2147483647 w 414"/>
                      <a:gd name="T33" fmla="*/ 2147483647 h 372"/>
                      <a:gd name="T34" fmla="*/ 2147483647 w 414"/>
                      <a:gd name="T35" fmla="*/ 2147483647 h 372"/>
                      <a:gd name="T36" fmla="*/ 2147483647 w 414"/>
                      <a:gd name="T37" fmla="*/ 2147483647 h 372"/>
                      <a:gd name="T38" fmla="*/ 2147483647 w 414"/>
                      <a:gd name="T39" fmla="*/ 2147483647 h 372"/>
                      <a:gd name="T40" fmla="*/ 2147483647 w 414"/>
                      <a:gd name="T41" fmla="*/ 2147483647 h 372"/>
                      <a:gd name="T42" fmla="*/ 2147483647 w 414"/>
                      <a:gd name="T43" fmla="*/ 2147483647 h 372"/>
                      <a:gd name="T44" fmla="*/ 2147483647 w 414"/>
                      <a:gd name="T45" fmla="*/ 2147483647 h 372"/>
                      <a:gd name="T46" fmla="*/ 2147483647 w 414"/>
                      <a:gd name="T47" fmla="*/ 2147483647 h 372"/>
                      <a:gd name="T48" fmla="*/ 2147483647 w 414"/>
                      <a:gd name="T49" fmla="*/ 2147483647 h 372"/>
                      <a:gd name="T50" fmla="*/ 2147483647 w 414"/>
                      <a:gd name="T51" fmla="*/ 2147483647 h 372"/>
                      <a:gd name="T52" fmla="*/ 2147483647 w 414"/>
                      <a:gd name="T53" fmla="*/ 2147483647 h 372"/>
                      <a:gd name="T54" fmla="*/ 2147483647 w 414"/>
                      <a:gd name="T55" fmla="*/ 2147483647 h 372"/>
                      <a:gd name="T56" fmla="*/ 2147483647 w 414"/>
                      <a:gd name="T57" fmla="*/ 2147483647 h 372"/>
                      <a:gd name="T58" fmla="*/ 2147483647 w 414"/>
                      <a:gd name="T59" fmla="*/ 2147483647 h 372"/>
                      <a:gd name="T60" fmla="*/ 2147483647 w 414"/>
                      <a:gd name="T61" fmla="*/ 2147483647 h 372"/>
                      <a:gd name="T62" fmla="*/ 2147483647 w 414"/>
                      <a:gd name="T63" fmla="*/ 2147483647 h 372"/>
                      <a:gd name="T64" fmla="*/ 2147483647 w 414"/>
                      <a:gd name="T65" fmla="*/ 2147483647 h 372"/>
                      <a:gd name="T66" fmla="*/ 2147483647 w 414"/>
                      <a:gd name="T67" fmla="*/ 2147483647 h 372"/>
                      <a:gd name="T68" fmla="*/ 2147483647 w 414"/>
                      <a:gd name="T69" fmla="*/ 2147483647 h 372"/>
                      <a:gd name="T70" fmla="*/ 2147483647 w 414"/>
                      <a:gd name="T71" fmla="*/ 2147483647 h 372"/>
                      <a:gd name="T72" fmla="*/ 2147483647 w 414"/>
                      <a:gd name="T73" fmla="*/ 2147483647 h 372"/>
                      <a:gd name="T74" fmla="*/ 2147483647 w 414"/>
                      <a:gd name="T75" fmla="*/ 2147483647 h 372"/>
                      <a:gd name="T76" fmla="*/ 2147483647 w 414"/>
                      <a:gd name="T77" fmla="*/ 2147483647 h 372"/>
                      <a:gd name="T78" fmla="*/ 2147483647 w 414"/>
                      <a:gd name="T79" fmla="*/ 2147483647 h 372"/>
                      <a:gd name="T80" fmla="*/ 2147483647 w 414"/>
                      <a:gd name="T81" fmla="*/ 2147483647 h 372"/>
                      <a:gd name="T82" fmla="*/ 2147483647 w 414"/>
                      <a:gd name="T83" fmla="*/ 2147483647 h 372"/>
                      <a:gd name="T84" fmla="*/ 2147483647 w 414"/>
                      <a:gd name="T85" fmla="*/ 2147483647 h 372"/>
                      <a:gd name="T86" fmla="*/ 2147483647 w 414"/>
                      <a:gd name="T87" fmla="*/ 2147483647 h 372"/>
                      <a:gd name="T88" fmla="*/ 2147483647 w 414"/>
                      <a:gd name="T89" fmla="*/ 2147483647 h 372"/>
                      <a:gd name="T90" fmla="*/ 2147483647 w 414"/>
                      <a:gd name="T91" fmla="*/ 2147483647 h 372"/>
                      <a:gd name="T92" fmla="*/ 2147483647 w 414"/>
                      <a:gd name="T93" fmla="*/ 2147483647 h 372"/>
                      <a:gd name="T94" fmla="*/ 2147483647 w 414"/>
                      <a:gd name="T95" fmla="*/ 2147483647 h 37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14"/>
                      <a:gd name="T145" fmla="*/ 0 h 372"/>
                      <a:gd name="T146" fmla="*/ 414 w 414"/>
                      <a:gd name="T147" fmla="*/ 372 h 37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14" h="372">
                        <a:moveTo>
                          <a:pt x="0" y="314"/>
                        </a:moveTo>
                        <a:lnTo>
                          <a:pt x="18" y="298"/>
                        </a:lnTo>
                        <a:lnTo>
                          <a:pt x="22" y="290"/>
                        </a:lnTo>
                        <a:lnTo>
                          <a:pt x="34" y="282"/>
                        </a:lnTo>
                        <a:lnTo>
                          <a:pt x="38" y="270"/>
                        </a:lnTo>
                        <a:lnTo>
                          <a:pt x="48" y="258"/>
                        </a:lnTo>
                        <a:lnTo>
                          <a:pt x="40" y="244"/>
                        </a:lnTo>
                        <a:lnTo>
                          <a:pt x="44" y="240"/>
                        </a:lnTo>
                        <a:lnTo>
                          <a:pt x="40" y="238"/>
                        </a:lnTo>
                        <a:lnTo>
                          <a:pt x="32" y="236"/>
                        </a:lnTo>
                        <a:lnTo>
                          <a:pt x="32" y="230"/>
                        </a:lnTo>
                        <a:lnTo>
                          <a:pt x="30" y="222"/>
                        </a:lnTo>
                        <a:lnTo>
                          <a:pt x="64" y="206"/>
                        </a:lnTo>
                        <a:lnTo>
                          <a:pt x="94" y="200"/>
                        </a:lnTo>
                        <a:lnTo>
                          <a:pt x="110" y="200"/>
                        </a:lnTo>
                        <a:lnTo>
                          <a:pt x="122" y="206"/>
                        </a:lnTo>
                        <a:lnTo>
                          <a:pt x="134" y="200"/>
                        </a:lnTo>
                        <a:lnTo>
                          <a:pt x="160" y="194"/>
                        </a:lnTo>
                        <a:lnTo>
                          <a:pt x="172" y="186"/>
                        </a:lnTo>
                        <a:lnTo>
                          <a:pt x="172" y="188"/>
                        </a:lnTo>
                        <a:lnTo>
                          <a:pt x="176" y="180"/>
                        </a:lnTo>
                        <a:lnTo>
                          <a:pt x="186" y="170"/>
                        </a:lnTo>
                        <a:lnTo>
                          <a:pt x="200" y="162"/>
                        </a:lnTo>
                        <a:lnTo>
                          <a:pt x="200" y="154"/>
                        </a:lnTo>
                        <a:lnTo>
                          <a:pt x="198" y="150"/>
                        </a:lnTo>
                        <a:lnTo>
                          <a:pt x="194" y="138"/>
                        </a:lnTo>
                        <a:lnTo>
                          <a:pt x="196" y="132"/>
                        </a:lnTo>
                        <a:lnTo>
                          <a:pt x="198" y="130"/>
                        </a:lnTo>
                        <a:lnTo>
                          <a:pt x="196" y="122"/>
                        </a:lnTo>
                        <a:lnTo>
                          <a:pt x="190" y="118"/>
                        </a:lnTo>
                        <a:lnTo>
                          <a:pt x="186" y="122"/>
                        </a:lnTo>
                        <a:lnTo>
                          <a:pt x="182" y="118"/>
                        </a:lnTo>
                        <a:lnTo>
                          <a:pt x="206" y="86"/>
                        </a:lnTo>
                        <a:lnTo>
                          <a:pt x="210" y="74"/>
                        </a:lnTo>
                        <a:lnTo>
                          <a:pt x="230" y="44"/>
                        </a:lnTo>
                        <a:lnTo>
                          <a:pt x="248" y="28"/>
                        </a:lnTo>
                        <a:lnTo>
                          <a:pt x="262" y="20"/>
                        </a:lnTo>
                        <a:lnTo>
                          <a:pt x="306" y="12"/>
                        </a:lnTo>
                        <a:lnTo>
                          <a:pt x="346" y="0"/>
                        </a:lnTo>
                        <a:lnTo>
                          <a:pt x="346" y="2"/>
                        </a:lnTo>
                        <a:lnTo>
                          <a:pt x="348" y="4"/>
                        </a:lnTo>
                        <a:lnTo>
                          <a:pt x="348" y="14"/>
                        </a:lnTo>
                        <a:lnTo>
                          <a:pt x="348" y="16"/>
                        </a:lnTo>
                        <a:lnTo>
                          <a:pt x="350" y="16"/>
                        </a:lnTo>
                        <a:lnTo>
                          <a:pt x="350" y="24"/>
                        </a:lnTo>
                        <a:lnTo>
                          <a:pt x="352" y="28"/>
                        </a:lnTo>
                        <a:lnTo>
                          <a:pt x="350" y="30"/>
                        </a:lnTo>
                        <a:lnTo>
                          <a:pt x="352" y="30"/>
                        </a:lnTo>
                        <a:lnTo>
                          <a:pt x="352" y="32"/>
                        </a:lnTo>
                        <a:lnTo>
                          <a:pt x="352" y="36"/>
                        </a:lnTo>
                        <a:lnTo>
                          <a:pt x="354" y="36"/>
                        </a:lnTo>
                        <a:lnTo>
                          <a:pt x="354" y="40"/>
                        </a:lnTo>
                        <a:lnTo>
                          <a:pt x="362" y="46"/>
                        </a:lnTo>
                        <a:lnTo>
                          <a:pt x="362" y="48"/>
                        </a:lnTo>
                        <a:lnTo>
                          <a:pt x="358" y="54"/>
                        </a:lnTo>
                        <a:lnTo>
                          <a:pt x="364" y="62"/>
                        </a:lnTo>
                        <a:lnTo>
                          <a:pt x="358" y="66"/>
                        </a:lnTo>
                        <a:lnTo>
                          <a:pt x="362" y="70"/>
                        </a:lnTo>
                        <a:lnTo>
                          <a:pt x="358" y="74"/>
                        </a:lnTo>
                        <a:lnTo>
                          <a:pt x="358" y="76"/>
                        </a:lnTo>
                        <a:lnTo>
                          <a:pt x="358" y="80"/>
                        </a:lnTo>
                        <a:lnTo>
                          <a:pt x="362" y="84"/>
                        </a:lnTo>
                        <a:lnTo>
                          <a:pt x="362" y="86"/>
                        </a:lnTo>
                        <a:lnTo>
                          <a:pt x="364" y="92"/>
                        </a:lnTo>
                        <a:lnTo>
                          <a:pt x="366" y="94"/>
                        </a:lnTo>
                        <a:lnTo>
                          <a:pt x="368" y="102"/>
                        </a:lnTo>
                        <a:lnTo>
                          <a:pt x="370" y="104"/>
                        </a:lnTo>
                        <a:lnTo>
                          <a:pt x="370" y="108"/>
                        </a:lnTo>
                        <a:lnTo>
                          <a:pt x="368" y="116"/>
                        </a:lnTo>
                        <a:lnTo>
                          <a:pt x="370" y="120"/>
                        </a:lnTo>
                        <a:lnTo>
                          <a:pt x="372" y="122"/>
                        </a:lnTo>
                        <a:lnTo>
                          <a:pt x="372" y="118"/>
                        </a:lnTo>
                        <a:lnTo>
                          <a:pt x="378" y="116"/>
                        </a:lnTo>
                        <a:lnTo>
                          <a:pt x="378" y="118"/>
                        </a:lnTo>
                        <a:lnTo>
                          <a:pt x="378" y="120"/>
                        </a:lnTo>
                        <a:lnTo>
                          <a:pt x="380" y="120"/>
                        </a:lnTo>
                        <a:lnTo>
                          <a:pt x="382" y="124"/>
                        </a:lnTo>
                        <a:lnTo>
                          <a:pt x="386" y="140"/>
                        </a:lnTo>
                        <a:lnTo>
                          <a:pt x="392" y="172"/>
                        </a:lnTo>
                        <a:lnTo>
                          <a:pt x="394" y="182"/>
                        </a:lnTo>
                        <a:lnTo>
                          <a:pt x="394" y="184"/>
                        </a:lnTo>
                        <a:lnTo>
                          <a:pt x="396" y="188"/>
                        </a:lnTo>
                        <a:lnTo>
                          <a:pt x="398" y="188"/>
                        </a:lnTo>
                        <a:lnTo>
                          <a:pt x="396" y="210"/>
                        </a:lnTo>
                        <a:lnTo>
                          <a:pt x="396" y="248"/>
                        </a:lnTo>
                        <a:lnTo>
                          <a:pt x="398" y="252"/>
                        </a:lnTo>
                        <a:lnTo>
                          <a:pt x="402" y="284"/>
                        </a:lnTo>
                        <a:lnTo>
                          <a:pt x="404" y="294"/>
                        </a:lnTo>
                        <a:lnTo>
                          <a:pt x="408" y="308"/>
                        </a:lnTo>
                        <a:lnTo>
                          <a:pt x="410" y="316"/>
                        </a:lnTo>
                        <a:lnTo>
                          <a:pt x="414" y="320"/>
                        </a:lnTo>
                        <a:lnTo>
                          <a:pt x="402" y="334"/>
                        </a:lnTo>
                        <a:lnTo>
                          <a:pt x="408" y="342"/>
                        </a:lnTo>
                        <a:lnTo>
                          <a:pt x="402" y="352"/>
                        </a:lnTo>
                        <a:lnTo>
                          <a:pt x="402" y="358"/>
                        </a:lnTo>
                        <a:lnTo>
                          <a:pt x="396" y="362"/>
                        </a:lnTo>
                        <a:lnTo>
                          <a:pt x="392" y="372"/>
                        </a:lnTo>
                        <a:lnTo>
                          <a:pt x="392" y="368"/>
                        </a:lnTo>
                        <a:lnTo>
                          <a:pt x="392" y="364"/>
                        </a:lnTo>
                        <a:lnTo>
                          <a:pt x="394" y="354"/>
                        </a:lnTo>
                        <a:lnTo>
                          <a:pt x="394" y="352"/>
                        </a:lnTo>
                        <a:lnTo>
                          <a:pt x="394" y="348"/>
                        </a:lnTo>
                        <a:lnTo>
                          <a:pt x="394" y="346"/>
                        </a:lnTo>
                        <a:lnTo>
                          <a:pt x="370" y="338"/>
                        </a:lnTo>
                        <a:lnTo>
                          <a:pt x="368" y="338"/>
                        </a:lnTo>
                        <a:lnTo>
                          <a:pt x="358" y="336"/>
                        </a:lnTo>
                        <a:lnTo>
                          <a:pt x="336" y="328"/>
                        </a:lnTo>
                        <a:lnTo>
                          <a:pt x="334" y="324"/>
                        </a:lnTo>
                        <a:lnTo>
                          <a:pt x="332" y="322"/>
                        </a:lnTo>
                        <a:lnTo>
                          <a:pt x="326" y="322"/>
                        </a:lnTo>
                        <a:lnTo>
                          <a:pt x="322" y="322"/>
                        </a:lnTo>
                        <a:lnTo>
                          <a:pt x="320" y="320"/>
                        </a:lnTo>
                        <a:lnTo>
                          <a:pt x="318" y="320"/>
                        </a:lnTo>
                        <a:lnTo>
                          <a:pt x="316" y="320"/>
                        </a:lnTo>
                        <a:lnTo>
                          <a:pt x="310" y="316"/>
                        </a:lnTo>
                        <a:lnTo>
                          <a:pt x="310" y="314"/>
                        </a:lnTo>
                        <a:lnTo>
                          <a:pt x="306" y="312"/>
                        </a:lnTo>
                        <a:lnTo>
                          <a:pt x="308" y="308"/>
                        </a:lnTo>
                        <a:lnTo>
                          <a:pt x="306" y="302"/>
                        </a:lnTo>
                        <a:lnTo>
                          <a:pt x="304" y="298"/>
                        </a:lnTo>
                        <a:lnTo>
                          <a:pt x="302" y="298"/>
                        </a:lnTo>
                        <a:lnTo>
                          <a:pt x="302" y="294"/>
                        </a:lnTo>
                        <a:lnTo>
                          <a:pt x="302" y="292"/>
                        </a:lnTo>
                        <a:lnTo>
                          <a:pt x="300" y="292"/>
                        </a:lnTo>
                        <a:lnTo>
                          <a:pt x="300" y="290"/>
                        </a:lnTo>
                        <a:lnTo>
                          <a:pt x="296" y="290"/>
                        </a:lnTo>
                        <a:lnTo>
                          <a:pt x="290" y="292"/>
                        </a:lnTo>
                        <a:lnTo>
                          <a:pt x="288" y="286"/>
                        </a:lnTo>
                        <a:lnTo>
                          <a:pt x="286" y="286"/>
                        </a:lnTo>
                        <a:lnTo>
                          <a:pt x="282" y="284"/>
                        </a:lnTo>
                        <a:lnTo>
                          <a:pt x="280" y="284"/>
                        </a:lnTo>
                        <a:lnTo>
                          <a:pt x="274" y="284"/>
                        </a:lnTo>
                        <a:lnTo>
                          <a:pt x="234" y="292"/>
                        </a:lnTo>
                        <a:lnTo>
                          <a:pt x="232" y="292"/>
                        </a:lnTo>
                        <a:lnTo>
                          <a:pt x="204" y="298"/>
                        </a:lnTo>
                        <a:lnTo>
                          <a:pt x="184" y="302"/>
                        </a:lnTo>
                        <a:lnTo>
                          <a:pt x="180" y="304"/>
                        </a:lnTo>
                        <a:lnTo>
                          <a:pt x="140" y="312"/>
                        </a:lnTo>
                        <a:lnTo>
                          <a:pt x="130" y="314"/>
                        </a:lnTo>
                        <a:lnTo>
                          <a:pt x="104" y="318"/>
                        </a:lnTo>
                        <a:lnTo>
                          <a:pt x="96" y="320"/>
                        </a:lnTo>
                        <a:lnTo>
                          <a:pt x="58" y="328"/>
                        </a:lnTo>
                        <a:lnTo>
                          <a:pt x="48" y="330"/>
                        </a:lnTo>
                        <a:lnTo>
                          <a:pt x="14" y="334"/>
                        </a:lnTo>
                        <a:lnTo>
                          <a:pt x="4" y="336"/>
                        </a:lnTo>
                        <a:lnTo>
                          <a:pt x="0" y="314"/>
                        </a:lnTo>
                      </a:path>
                    </a:pathLst>
                  </a:custGeom>
                  <a:solidFill>
                    <a:srgbClr val="7030A0"/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69" name="Freeform 45">
                    <a:extLst>
                      <a:ext uri="{FF2B5EF4-FFF2-40B4-BE49-F238E27FC236}">
                        <a16:creationId xmlns:a16="http://schemas.microsoft.com/office/drawing/2014/main" id="{CC01BD5A-96CF-4546-AC52-A864F642CC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77750" y="3396579"/>
                    <a:ext cx="204788" cy="117872"/>
                  </a:xfrm>
                  <a:custGeom>
                    <a:avLst/>
                    <a:gdLst>
                      <a:gd name="T0" fmla="*/ 2147483647 w 128"/>
                      <a:gd name="T1" fmla="*/ 2147483647 h 76"/>
                      <a:gd name="T2" fmla="*/ 2147483647 w 128"/>
                      <a:gd name="T3" fmla="*/ 2147483647 h 76"/>
                      <a:gd name="T4" fmla="*/ 2147483647 w 128"/>
                      <a:gd name="T5" fmla="*/ 2147483647 h 76"/>
                      <a:gd name="T6" fmla="*/ 2147483647 w 128"/>
                      <a:gd name="T7" fmla="*/ 2147483647 h 76"/>
                      <a:gd name="T8" fmla="*/ 2147483647 w 128"/>
                      <a:gd name="T9" fmla="*/ 2147483647 h 76"/>
                      <a:gd name="T10" fmla="*/ 2147483647 w 128"/>
                      <a:gd name="T11" fmla="*/ 2147483647 h 76"/>
                      <a:gd name="T12" fmla="*/ 2147483647 w 128"/>
                      <a:gd name="T13" fmla="*/ 2147483647 h 76"/>
                      <a:gd name="T14" fmla="*/ 2147483647 w 128"/>
                      <a:gd name="T15" fmla="*/ 2147483647 h 76"/>
                      <a:gd name="T16" fmla="*/ 0 w 128"/>
                      <a:gd name="T17" fmla="*/ 2147483647 h 76"/>
                      <a:gd name="T18" fmla="*/ 2147483647 w 128"/>
                      <a:gd name="T19" fmla="*/ 2147483647 h 76"/>
                      <a:gd name="T20" fmla="*/ 2147483647 w 128"/>
                      <a:gd name="T21" fmla="*/ 2147483647 h 76"/>
                      <a:gd name="T22" fmla="*/ 2147483647 w 128"/>
                      <a:gd name="T23" fmla="*/ 2147483647 h 76"/>
                      <a:gd name="T24" fmla="*/ 2147483647 w 128"/>
                      <a:gd name="T25" fmla="*/ 2147483647 h 76"/>
                      <a:gd name="T26" fmla="*/ 2147483647 w 128"/>
                      <a:gd name="T27" fmla="*/ 2147483647 h 76"/>
                      <a:gd name="T28" fmla="*/ 2147483647 w 128"/>
                      <a:gd name="T29" fmla="*/ 2147483647 h 76"/>
                      <a:gd name="T30" fmla="*/ 2147483647 w 128"/>
                      <a:gd name="T31" fmla="*/ 2147483647 h 76"/>
                      <a:gd name="T32" fmla="*/ 2147483647 w 128"/>
                      <a:gd name="T33" fmla="*/ 2147483647 h 76"/>
                      <a:gd name="T34" fmla="*/ 2147483647 w 128"/>
                      <a:gd name="T35" fmla="*/ 2147483647 h 76"/>
                      <a:gd name="T36" fmla="*/ 2147483647 w 128"/>
                      <a:gd name="T37" fmla="*/ 2147483647 h 76"/>
                      <a:gd name="T38" fmla="*/ 2147483647 w 128"/>
                      <a:gd name="T39" fmla="*/ 2147483647 h 76"/>
                      <a:gd name="T40" fmla="*/ 2147483647 w 128"/>
                      <a:gd name="T41" fmla="*/ 2147483647 h 76"/>
                      <a:gd name="T42" fmla="*/ 2147483647 w 128"/>
                      <a:gd name="T43" fmla="*/ 2147483647 h 76"/>
                      <a:gd name="T44" fmla="*/ 2147483647 w 128"/>
                      <a:gd name="T45" fmla="*/ 2147483647 h 76"/>
                      <a:gd name="T46" fmla="*/ 2147483647 w 128"/>
                      <a:gd name="T47" fmla="*/ 2147483647 h 76"/>
                      <a:gd name="T48" fmla="*/ 2147483647 w 128"/>
                      <a:gd name="T49" fmla="*/ 2147483647 h 76"/>
                      <a:gd name="T50" fmla="*/ 2147483647 w 128"/>
                      <a:gd name="T51" fmla="*/ 2147483647 h 76"/>
                      <a:gd name="T52" fmla="*/ 2147483647 w 128"/>
                      <a:gd name="T53" fmla="*/ 2147483647 h 76"/>
                      <a:gd name="T54" fmla="*/ 2147483647 w 128"/>
                      <a:gd name="T55" fmla="*/ 2147483647 h 76"/>
                      <a:gd name="T56" fmla="*/ 2147483647 w 128"/>
                      <a:gd name="T57" fmla="*/ 2147483647 h 76"/>
                      <a:gd name="T58" fmla="*/ 2147483647 w 128"/>
                      <a:gd name="T59" fmla="*/ 2147483647 h 76"/>
                      <a:gd name="T60" fmla="*/ 2147483647 w 128"/>
                      <a:gd name="T61" fmla="*/ 0 h 76"/>
                      <a:gd name="T62" fmla="*/ 2147483647 w 128"/>
                      <a:gd name="T63" fmla="*/ 0 h 76"/>
                      <a:gd name="T64" fmla="*/ 2147483647 w 128"/>
                      <a:gd name="T65" fmla="*/ 2147483647 h 76"/>
                      <a:gd name="T66" fmla="*/ 2147483647 w 128"/>
                      <a:gd name="T67" fmla="*/ 2147483647 h 76"/>
                      <a:gd name="T68" fmla="*/ 2147483647 w 128"/>
                      <a:gd name="T69" fmla="*/ 2147483647 h 76"/>
                      <a:gd name="T70" fmla="*/ 2147483647 w 128"/>
                      <a:gd name="T71" fmla="*/ 2147483647 h 7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28"/>
                      <a:gd name="T109" fmla="*/ 0 h 76"/>
                      <a:gd name="T110" fmla="*/ 128 w 128"/>
                      <a:gd name="T111" fmla="*/ 76 h 7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28" h="76">
                        <a:moveTo>
                          <a:pt x="18" y="72"/>
                        </a:moveTo>
                        <a:lnTo>
                          <a:pt x="8" y="76"/>
                        </a:lnTo>
                        <a:lnTo>
                          <a:pt x="18" y="70"/>
                        </a:lnTo>
                        <a:lnTo>
                          <a:pt x="18" y="68"/>
                        </a:lnTo>
                        <a:lnTo>
                          <a:pt x="10" y="68"/>
                        </a:lnTo>
                        <a:lnTo>
                          <a:pt x="6" y="70"/>
                        </a:lnTo>
                        <a:lnTo>
                          <a:pt x="10" y="74"/>
                        </a:lnTo>
                        <a:lnTo>
                          <a:pt x="2" y="76"/>
                        </a:lnTo>
                        <a:lnTo>
                          <a:pt x="0" y="72"/>
                        </a:lnTo>
                        <a:lnTo>
                          <a:pt x="2" y="62"/>
                        </a:lnTo>
                        <a:lnTo>
                          <a:pt x="4" y="56"/>
                        </a:lnTo>
                        <a:lnTo>
                          <a:pt x="16" y="56"/>
                        </a:lnTo>
                        <a:lnTo>
                          <a:pt x="12" y="48"/>
                        </a:lnTo>
                        <a:lnTo>
                          <a:pt x="22" y="42"/>
                        </a:lnTo>
                        <a:lnTo>
                          <a:pt x="30" y="42"/>
                        </a:lnTo>
                        <a:lnTo>
                          <a:pt x="32" y="40"/>
                        </a:lnTo>
                        <a:lnTo>
                          <a:pt x="46" y="38"/>
                        </a:lnTo>
                        <a:lnTo>
                          <a:pt x="50" y="32"/>
                        </a:lnTo>
                        <a:lnTo>
                          <a:pt x="56" y="28"/>
                        </a:lnTo>
                        <a:lnTo>
                          <a:pt x="82" y="22"/>
                        </a:lnTo>
                        <a:lnTo>
                          <a:pt x="98" y="2"/>
                        </a:lnTo>
                        <a:lnTo>
                          <a:pt x="100" y="2"/>
                        </a:lnTo>
                        <a:lnTo>
                          <a:pt x="96" y="6"/>
                        </a:lnTo>
                        <a:lnTo>
                          <a:pt x="94" y="14"/>
                        </a:lnTo>
                        <a:lnTo>
                          <a:pt x="86" y="22"/>
                        </a:lnTo>
                        <a:lnTo>
                          <a:pt x="84" y="28"/>
                        </a:lnTo>
                        <a:lnTo>
                          <a:pt x="92" y="24"/>
                        </a:lnTo>
                        <a:lnTo>
                          <a:pt x="102" y="12"/>
                        </a:lnTo>
                        <a:lnTo>
                          <a:pt x="108" y="10"/>
                        </a:lnTo>
                        <a:lnTo>
                          <a:pt x="116" y="10"/>
                        </a:lnTo>
                        <a:lnTo>
                          <a:pt x="124" y="0"/>
                        </a:lnTo>
                        <a:lnTo>
                          <a:pt x="128" y="0"/>
                        </a:lnTo>
                        <a:lnTo>
                          <a:pt x="126" y="6"/>
                        </a:lnTo>
                        <a:lnTo>
                          <a:pt x="92" y="32"/>
                        </a:lnTo>
                        <a:lnTo>
                          <a:pt x="38" y="60"/>
                        </a:lnTo>
                        <a:lnTo>
                          <a:pt x="18" y="72"/>
                        </a:lnTo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70" name="Freeform 46">
                    <a:extLst>
                      <a:ext uri="{FF2B5EF4-FFF2-40B4-BE49-F238E27FC236}">
                        <a16:creationId xmlns:a16="http://schemas.microsoft.com/office/drawing/2014/main" id="{E7E2C73C-094A-477C-B431-95C4CA0D91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58700" y="3508500"/>
                    <a:ext cx="19050" cy="21431"/>
                  </a:xfrm>
                  <a:custGeom>
                    <a:avLst/>
                    <a:gdLst>
                      <a:gd name="T0" fmla="*/ 2147483647 w 12"/>
                      <a:gd name="T1" fmla="*/ 2147483647 h 14"/>
                      <a:gd name="T2" fmla="*/ 0 w 12"/>
                      <a:gd name="T3" fmla="*/ 2147483647 h 14"/>
                      <a:gd name="T4" fmla="*/ 2147483647 w 12"/>
                      <a:gd name="T5" fmla="*/ 2147483647 h 14"/>
                      <a:gd name="T6" fmla="*/ 2147483647 w 12"/>
                      <a:gd name="T7" fmla="*/ 0 h 14"/>
                      <a:gd name="T8" fmla="*/ 2147483647 w 12"/>
                      <a:gd name="T9" fmla="*/ 2147483647 h 14"/>
                      <a:gd name="T10" fmla="*/ 2147483647 w 12"/>
                      <a:gd name="T11" fmla="*/ 2147483647 h 14"/>
                      <a:gd name="T12" fmla="*/ 2147483647 w 12"/>
                      <a:gd name="T13" fmla="*/ 2147483647 h 14"/>
                      <a:gd name="T14" fmla="*/ 2147483647 w 12"/>
                      <a:gd name="T15" fmla="*/ 2147483647 h 1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"/>
                      <a:gd name="T25" fmla="*/ 0 h 14"/>
                      <a:gd name="T26" fmla="*/ 12 w 12"/>
                      <a:gd name="T27" fmla="*/ 14 h 1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" h="14">
                        <a:moveTo>
                          <a:pt x="2" y="14"/>
                        </a:moveTo>
                        <a:lnTo>
                          <a:pt x="0" y="12"/>
                        </a:lnTo>
                        <a:lnTo>
                          <a:pt x="4" y="2"/>
                        </a:lnTo>
                        <a:lnTo>
                          <a:pt x="8" y="0"/>
                        </a:lnTo>
                        <a:lnTo>
                          <a:pt x="12" y="2"/>
                        </a:lnTo>
                        <a:lnTo>
                          <a:pt x="6" y="10"/>
                        </a:lnTo>
                        <a:lnTo>
                          <a:pt x="4" y="14"/>
                        </a:lnTo>
                        <a:lnTo>
                          <a:pt x="2" y="14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71" name="Freeform 47">
                    <a:extLst>
                      <a:ext uri="{FF2B5EF4-FFF2-40B4-BE49-F238E27FC236}">
                        <a16:creationId xmlns:a16="http://schemas.microsoft.com/office/drawing/2014/main" id="{2C8B5C00-47C2-4AF2-BBAB-E42A852C91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83618" y="3362050"/>
                    <a:ext cx="638175" cy="400050"/>
                  </a:xfrm>
                  <a:custGeom>
                    <a:avLst/>
                    <a:gdLst>
                      <a:gd name="T0" fmla="*/ 2147483647 w 400"/>
                      <a:gd name="T1" fmla="*/ 2147483647 h 256"/>
                      <a:gd name="T2" fmla="*/ 2147483647 w 400"/>
                      <a:gd name="T3" fmla="*/ 2147483647 h 256"/>
                      <a:gd name="T4" fmla="*/ 2147483647 w 400"/>
                      <a:gd name="T5" fmla="*/ 2147483647 h 256"/>
                      <a:gd name="T6" fmla="*/ 2147483647 w 400"/>
                      <a:gd name="T7" fmla="*/ 2147483647 h 256"/>
                      <a:gd name="T8" fmla="*/ 2147483647 w 400"/>
                      <a:gd name="T9" fmla="*/ 2147483647 h 256"/>
                      <a:gd name="T10" fmla="*/ 2147483647 w 400"/>
                      <a:gd name="T11" fmla="*/ 2147483647 h 256"/>
                      <a:gd name="T12" fmla="*/ 2147483647 w 400"/>
                      <a:gd name="T13" fmla="*/ 2147483647 h 256"/>
                      <a:gd name="T14" fmla="*/ 2147483647 w 400"/>
                      <a:gd name="T15" fmla="*/ 2147483647 h 256"/>
                      <a:gd name="T16" fmla="*/ 2147483647 w 400"/>
                      <a:gd name="T17" fmla="*/ 2147483647 h 256"/>
                      <a:gd name="T18" fmla="*/ 2147483647 w 400"/>
                      <a:gd name="T19" fmla="*/ 2147483647 h 256"/>
                      <a:gd name="T20" fmla="*/ 2147483647 w 400"/>
                      <a:gd name="T21" fmla="*/ 2147483647 h 256"/>
                      <a:gd name="T22" fmla="*/ 2147483647 w 400"/>
                      <a:gd name="T23" fmla="*/ 2147483647 h 256"/>
                      <a:gd name="T24" fmla="*/ 2147483647 w 400"/>
                      <a:gd name="T25" fmla="*/ 2147483647 h 256"/>
                      <a:gd name="T26" fmla="*/ 2147483647 w 400"/>
                      <a:gd name="T27" fmla="*/ 0 h 256"/>
                      <a:gd name="T28" fmla="*/ 2147483647 w 400"/>
                      <a:gd name="T29" fmla="*/ 2147483647 h 256"/>
                      <a:gd name="T30" fmla="*/ 2147483647 w 400"/>
                      <a:gd name="T31" fmla="*/ 2147483647 h 256"/>
                      <a:gd name="T32" fmla="*/ 2147483647 w 400"/>
                      <a:gd name="T33" fmla="*/ 2147483647 h 256"/>
                      <a:gd name="T34" fmla="*/ 2147483647 w 400"/>
                      <a:gd name="T35" fmla="*/ 2147483647 h 256"/>
                      <a:gd name="T36" fmla="*/ 2147483647 w 400"/>
                      <a:gd name="T37" fmla="*/ 2147483647 h 256"/>
                      <a:gd name="T38" fmla="*/ 2147483647 w 400"/>
                      <a:gd name="T39" fmla="*/ 2147483647 h 256"/>
                      <a:gd name="T40" fmla="*/ 2147483647 w 400"/>
                      <a:gd name="T41" fmla="*/ 2147483647 h 256"/>
                      <a:gd name="T42" fmla="*/ 2147483647 w 400"/>
                      <a:gd name="T43" fmla="*/ 2147483647 h 256"/>
                      <a:gd name="T44" fmla="*/ 2147483647 w 400"/>
                      <a:gd name="T45" fmla="*/ 2147483647 h 256"/>
                      <a:gd name="T46" fmla="*/ 2147483647 w 400"/>
                      <a:gd name="T47" fmla="*/ 2147483647 h 256"/>
                      <a:gd name="T48" fmla="*/ 2147483647 w 400"/>
                      <a:gd name="T49" fmla="*/ 2147483647 h 256"/>
                      <a:gd name="T50" fmla="*/ 2147483647 w 400"/>
                      <a:gd name="T51" fmla="*/ 2147483647 h 256"/>
                      <a:gd name="T52" fmla="*/ 2147483647 w 400"/>
                      <a:gd name="T53" fmla="*/ 2147483647 h 256"/>
                      <a:gd name="T54" fmla="*/ 2147483647 w 400"/>
                      <a:gd name="T55" fmla="*/ 2147483647 h 256"/>
                      <a:gd name="T56" fmla="*/ 2147483647 w 400"/>
                      <a:gd name="T57" fmla="*/ 2147483647 h 256"/>
                      <a:gd name="T58" fmla="*/ 2147483647 w 400"/>
                      <a:gd name="T59" fmla="*/ 2147483647 h 256"/>
                      <a:gd name="T60" fmla="*/ 2147483647 w 400"/>
                      <a:gd name="T61" fmla="*/ 2147483647 h 256"/>
                      <a:gd name="T62" fmla="*/ 2147483647 w 400"/>
                      <a:gd name="T63" fmla="*/ 2147483647 h 256"/>
                      <a:gd name="T64" fmla="*/ 2147483647 w 400"/>
                      <a:gd name="T65" fmla="*/ 2147483647 h 256"/>
                      <a:gd name="T66" fmla="*/ 2147483647 w 400"/>
                      <a:gd name="T67" fmla="*/ 2147483647 h 256"/>
                      <a:gd name="T68" fmla="*/ 2147483647 w 400"/>
                      <a:gd name="T69" fmla="*/ 2147483647 h 256"/>
                      <a:gd name="T70" fmla="*/ 2147483647 w 400"/>
                      <a:gd name="T71" fmla="*/ 2147483647 h 256"/>
                      <a:gd name="T72" fmla="*/ 2147483647 w 400"/>
                      <a:gd name="T73" fmla="*/ 2147483647 h 256"/>
                      <a:gd name="T74" fmla="*/ 2147483647 w 400"/>
                      <a:gd name="T75" fmla="*/ 2147483647 h 256"/>
                      <a:gd name="T76" fmla="*/ 2147483647 w 400"/>
                      <a:gd name="T77" fmla="*/ 2147483647 h 256"/>
                      <a:gd name="T78" fmla="*/ 2147483647 w 400"/>
                      <a:gd name="T79" fmla="*/ 2147483647 h 256"/>
                      <a:gd name="T80" fmla="*/ 2147483647 w 400"/>
                      <a:gd name="T81" fmla="*/ 2147483647 h 256"/>
                      <a:gd name="T82" fmla="*/ 2147483647 w 400"/>
                      <a:gd name="T83" fmla="*/ 2147483647 h 256"/>
                      <a:gd name="T84" fmla="*/ 2147483647 w 400"/>
                      <a:gd name="T85" fmla="*/ 2147483647 h 256"/>
                      <a:gd name="T86" fmla="*/ 2147483647 w 400"/>
                      <a:gd name="T87" fmla="*/ 2147483647 h 256"/>
                      <a:gd name="T88" fmla="*/ 2147483647 w 400"/>
                      <a:gd name="T89" fmla="*/ 2147483647 h 256"/>
                      <a:gd name="T90" fmla="*/ 2147483647 w 400"/>
                      <a:gd name="T91" fmla="*/ 2147483647 h 256"/>
                      <a:gd name="T92" fmla="*/ 2147483647 w 400"/>
                      <a:gd name="T93" fmla="*/ 2147483647 h 25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400"/>
                      <a:gd name="T142" fmla="*/ 0 h 256"/>
                      <a:gd name="T143" fmla="*/ 400 w 400"/>
                      <a:gd name="T144" fmla="*/ 256 h 25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400" h="256">
                        <a:moveTo>
                          <a:pt x="230" y="220"/>
                        </a:moveTo>
                        <a:lnTo>
                          <a:pt x="190" y="228"/>
                        </a:lnTo>
                        <a:lnTo>
                          <a:pt x="174" y="230"/>
                        </a:lnTo>
                        <a:lnTo>
                          <a:pt x="172" y="230"/>
                        </a:lnTo>
                        <a:lnTo>
                          <a:pt x="142" y="236"/>
                        </a:lnTo>
                        <a:lnTo>
                          <a:pt x="136" y="236"/>
                        </a:lnTo>
                        <a:lnTo>
                          <a:pt x="106" y="244"/>
                        </a:lnTo>
                        <a:lnTo>
                          <a:pt x="102" y="244"/>
                        </a:lnTo>
                        <a:lnTo>
                          <a:pt x="82" y="248"/>
                        </a:lnTo>
                        <a:lnTo>
                          <a:pt x="72" y="248"/>
                        </a:lnTo>
                        <a:lnTo>
                          <a:pt x="38" y="256"/>
                        </a:lnTo>
                        <a:lnTo>
                          <a:pt x="32" y="256"/>
                        </a:lnTo>
                        <a:lnTo>
                          <a:pt x="30" y="234"/>
                        </a:lnTo>
                        <a:lnTo>
                          <a:pt x="28" y="230"/>
                        </a:lnTo>
                        <a:lnTo>
                          <a:pt x="26" y="218"/>
                        </a:lnTo>
                        <a:lnTo>
                          <a:pt x="22" y="198"/>
                        </a:lnTo>
                        <a:lnTo>
                          <a:pt x="20" y="190"/>
                        </a:lnTo>
                        <a:lnTo>
                          <a:pt x="18" y="176"/>
                        </a:lnTo>
                        <a:lnTo>
                          <a:pt x="16" y="158"/>
                        </a:lnTo>
                        <a:lnTo>
                          <a:pt x="16" y="156"/>
                        </a:lnTo>
                        <a:lnTo>
                          <a:pt x="12" y="136"/>
                        </a:lnTo>
                        <a:lnTo>
                          <a:pt x="6" y="106"/>
                        </a:lnTo>
                        <a:lnTo>
                          <a:pt x="6" y="104"/>
                        </a:lnTo>
                        <a:lnTo>
                          <a:pt x="2" y="74"/>
                        </a:lnTo>
                        <a:lnTo>
                          <a:pt x="0" y="62"/>
                        </a:lnTo>
                        <a:lnTo>
                          <a:pt x="44" y="30"/>
                        </a:lnTo>
                        <a:lnTo>
                          <a:pt x="48" y="52"/>
                        </a:lnTo>
                        <a:lnTo>
                          <a:pt x="58" y="50"/>
                        </a:lnTo>
                        <a:lnTo>
                          <a:pt x="92" y="46"/>
                        </a:lnTo>
                        <a:lnTo>
                          <a:pt x="102" y="44"/>
                        </a:lnTo>
                        <a:lnTo>
                          <a:pt x="140" y="36"/>
                        </a:lnTo>
                        <a:lnTo>
                          <a:pt x="148" y="34"/>
                        </a:lnTo>
                        <a:lnTo>
                          <a:pt x="174" y="30"/>
                        </a:lnTo>
                        <a:lnTo>
                          <a:pt x="184" y="28"/>
                        </a:lnTo>
                        <a:lnTo>
                          <a:pt x="224" y="20"/>
                        </a:lnTo>
                        <a:lnTo>
                          <a:pt x="228" y="18"/>
                        </a:lnTo>
                        <a:lnTo>
                          <a:pt x="248" y="14"/>
                        </a:lnTo>
                        <a:lnTo>
                          <a:pt x="276" y="8"/>
                        </a:lnTo>
                        <a:lnTo>
                          <a:pt x="278" y="8"/>
                        </a:lnTo>
                        <a:lnTo>
                          <a:pt x="318" y="0"/>
                        </a:lnTo>
                        <a:lnTo>
                          <a:pt x="324" y="0"/>
                        </a:lnTo>
                        <a:lnTo>
                          <a:pt x="326" y="0"/>
                        </a:lnTo>
                        <a:lnTo>
                          <a:pt x="330" y="2"/>
                        </a:lnTo>
                        <a:lnTo>
                          <a:pt x="332" y="2"/>
                        </a:lnTo>
                        <a:lnTo>
                          <a:pt x="334" y="8"/>
                        </a:lnTo>
                        <a:lnTo>
                          <a:pt x="340" y="6"/>
                        </a:lnTo>
                        <a:lnTo>
                          <a:pt x="344" y="6"/>
                        </a:lnTo>
                        <a:lnTo>
                          <a:pt x="344" y="8"/>
                        </a:lnTo>
                        <a:lnTo>
                          <a:pt x="346" y="8"/>
                        </a:lnTo>
                        <a:lnTo>
                          <a:pt x="346" y="10"/>
                        </a:lnTo>
                        <a:lnTo>
                          <a:pt x="346" y="14"/>
                        </a:lnTo>
                        <a:lnTo>
                          <a:pt x="348" y="14"/>
                        </a:lnTo>
                        <a:lnTo>
                          <a:pt x="350" y="18"/>
                        </a:lnTo>
                        <a:lnTo>
                          <a:pt x="352" y="24"/>
                        </a:lnTo>
                        <a:lnTo>
                          <a:pt x="350" y="28"/>
                        </a:lnTo>
                        <a:lnTo>
                          <a:pt x="354" y="30"/>
                        </a:lnTo>
                        <a:lnTo>
                          <a:pt x="354" y="32"/>
                        </a:lnTo>
                        <a:lnTo>
                          <a:pt x="360" y="36"/>
                        </a:lnTo>
                        <a:lnTo>
                          <a:pt x="362" y="36"/>
                        </a:lnTo>
                        <a:lnTo>
                          <a:pt x="364" y="36"/>
                        </a:lnTo>
                        <a:lnTo>
                          <a:pt x="366" y="38"/>
                        </a:lnTo>
                        <a:lnTo>
                          <a:pt x="370" y="38"/>
                        </a:lnTo>
                        <a:lnTo>
                          <a:pt x="376" y="38"/>
                        </a:lnTo>
                        <a:lnTo>
                          <a:pt x="378" y="40"/>
                        </a:lnTo>
                        <a:lnTo>
                          <a:pt x="380" y="44"/>
                        </a:lnTo>
                        <a:lnTo>
                          <a:pt x="376" y="48"/>
                        </a:lnTo>
                        <a:lnTo>
                          <a:pt x="376" y="50"/>
                        </a:lnTo>
                        <a:lnTo>
                          <a:pt x="372" y="50"/>
                        </a:lnTo>
                        <a:lnTo>
                          <a:pt x="370" y="58"/>
                        </a:lnTo>
                        <a:lnTo>
                          <a:pt x="370" y="64"/>
                        </a:lnTo>
                        <a:lnTo>
                          <a:pt x="368" y="66"/>
                        </a:lnTo>
                        <a:lnTo>
                          <a:pt x="366" y="68"/>
                        </a:lnTo>
                        <a:lnTo>
                          <a:pt x="366" y="70"/>
                        </a:lnTo>
                        <a:lnTo>
                          <a:pt x="368" y="70"/>
                        </a:lnTo>
                        <a:lnTo>
                          <a:pt x="366" y="74"/>
                        </a:lnTo>
                        <a:lnTo>
                          <a:pt x="364" y="76"/>
                        </a:lnTo>
                        <a:lnTo>
                          <a:pt x="362" y="78"/>
                        </a:lnTo>
                        <a:lnTo>
                          <a:pt x="360" y="80"/>
                        </a:lnTo>
                        <a:lnTo>
                          <a:pt x="360" y="82"/>
                        </a:lnTo>
                        <a:lnTo>
                          <a:pt x="364" y="88"/>
                        </a:lnTo>
                        <a:lnTo>
                          <a:pt x="364" y="90"/>
                        </a:lnTo>
                        <a:lnTo>
                          <a:pt x="366" y="90"/>
                        </a:lnTo>
                        <a:lnTo>
                          <a:pt x="364" y="92"/>
                        </a:lnTo>
                        <a:lnTo>
                          <a:pt x="364" y="94"/>
                        </a:lnTo>
                        <a:lnTo>
                          <a:pt x="364" y="96"/>
                        </a:lnTo>
                        <a:lnTo>
                          <a:pt x="364" y="98"/>
                        </a:lnTo>
                        <a:lnTo>
                          <a:pt x="362" y="98"/>
                        </a:lnTo>
                        <a:lnTo>
                          <a:pt x="360" y="100"/>
                        </a:lnTo>
                        <a:lnTo>
                          <a:pt x="360" y="104"/>
                        </a:lnTo>
                        <a:lnTo>
                          <a:pt x="360" y="108"/>
                        </a:lnTo>
                        <a:lnTo>
                          <a:pt x="362" y="108"/>
                        </a:lnTo>
                        <a:lnTo>
                          <a:pt x="360" y="110"/>
                        </a:lnTo>
                        <a:lnTo>
                          <a:pt x="362" y="112"/>
                        </a:lnTo>
                        <a:lnTo>
                          <a:pt x="362" y="114"/>
                        </a:lnTo>
                        <a:lnTo>
                          <a:pt x="362" y="116"/>
                        </a:lnTo>
                        <a:lnTo>
                          <a:pt x="364" y="116"/>
                        </a:lnTo>
                        <a:lnTo>
                          <a:pt x="368" y="116"/>
                        </a:lnTo>
                        <a:lnTo>
                          <a:pt x="370" y="116"/>
                        </a:lnTo>
                        <a:lnTo>
                          <a:pt x="372" y="120"/>
                        </a:lnTo>
                        <a:lnTo>
                          <a:pt x="372" y="124"/>
                        </a:lnTo>
                        <a:lnTo>
                          <a:pt x="376" y="126"/>
                        </a:lnTo>
                        <a:lnTo>
                          <a:pt x="378" y="128"/>
                        </a:lnTo>
                        <a:lnTo>
                          <a:pt x="380" y="128"/>
                        </a:lnTo>
                        <a:lnTo>
                          <a:pt x="382" y="134"/>
                        </a:lnTo>
                        <a:lnTo>
                          <a:pt x="384" y="134"/>
                        </a:lnTo>
                        <a:lnTo>
                          <a:pt x="384" y="136"/>
                        </a:lnTo>
                        <a:lnTo>
                          <a:pt x="390" y="136"/>
                        </a:lnTo>
                        <a:lnTo>
                          <a:pt x="392" y="138"/>
                        </a:lnTo>
                        <a:lnTo>
                          <a:pt x="398" y="142"/>
                        </a:lnTo>
                        <a:lnTo>
                          <a:pt x="400" y="144"/>
                        </a:lnTo>
                        <a:lnTo>
                          <a:pt x="400" y="146"/>
                        </a:lnTo>
                        <a:lnTo>
                          <a:pt x="394" y="150"/>
                        </a:lnTo>
                        <a:lnTo>
                          <a:pt x="394" y="154"/>
                        </a:lnTo>
                        <a:lnTo>
                          <a:pt x="386" y="156"/>
                        </a:lnTo>
                        <a:lnTo>
                          <a:pt x="386" y="158"/>
                        </a:lnTo>
                        <a:lnTo>
                          <a:pt x="382" y="164"/>
                        </a:lnTo>
                        <a:lnTo>
                          <a:pt x="382" y="166"/>
                        </a:lnTo>
                        <a:lnTo>
                          <a:pt x="380" y="166"/>
                        </a:lnTo>
                        <a:lnTo>
                          <a:pt x="378" y="168"/>
                        </a:lnTo>
                        <a:lnTo>
                          <a:pt x="378" y="170"/>
                        </a:lnTo>
                        <a:lnTo>
                          <a:pt x="380" y="172"/>
                        </a:lnTo>
                        <a:lnTo>
                          <a:pt x="380" y="174"/>
                        </a:lnTo>
                        <a:lnTo>
                          <a:pt x="376" y="174"/>
                        </a:lnTo>
                        <a:lnTo>
                          <a:pt x="372" y="180"/>
                        </a:lnTo>
                        <a:lnTo>
                          <a:pt x="366" y="180"/>
                        </a:lnTo>
                        <a:lnTo>
                          <a:pt x="364" y="186"/>
                        </a:lnTo>
                        <a:lnTo>
                          <a:pt x="360" y="184"/>
                        </a:lnTo>
                        <a:lnTo>
                          <a:pt x="352" y="184"/>
                        </a:lnTo>
                        <a:lnTo>
                          <a:pt x="348" y="184"/>
                        </a:lnTo>
                        <a:lnTo>
                          <a:pt x="346" y="186"/>
                        </a:lnTo>
                        <a:lnTo>
                          <a:pt x="344" y="190"/>
                        </a:lnTo>
                        <a:lnTo>
                          <a:pt x="340" y="196"/>
                        </a:lnTo>
                        <a:lnTo>
                          <a:pt x="340" y="198"/>
                        </a:lnTo>
                        <a:lnTo>
                          <a:pt x="318" y="202"/>
                        </a:lnTo>
                        <a:lnTo>
                          <a:pt x="310" y="202"/>
                        </a:lnTo>
                        <a:lnTo>
                          <a:pt x="290" y="206"/>
                        </a:lnTo>
                        <a:lnTo>
                          <a:pt x="276" y="212"/>
                        </a:lnTo>
                        <a:lnTo>
                          <a:pt x="262" y="214"/>
                        </a:lnTo>
                        <a:lnTo>
                          <a:pt x="246" y="216"/>
                        </a:lnTo>
                        <a:lnTo>
                          <a:pt x="232" y="220"/>
                        </a:lnTo>
                        <a:lnTo>
                          <a:pt x="230" y="22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72" name="Freeform 48">
                    <a:extLst>
                      <a:ext uri="{FF2B5EF4-FFF2-40B4-BE49-F238E27FC236}">
                        <a16:creationId xmlns:a16="http://schemas.microsoft.com/office/drawing/2014/main" id="{9473D091-E45C-4201-B864-141F4CA72A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83618" y="3362050"/>
                    <a:ext cx="638175" cy="400050"/>
                  </a:xfrm>
                  <a:custGeom>
                    <a:avLst/>
                    <a:gdLst>
                      <a:gd name="T0" fmla="*/ 2147483647 w 400"/>
                      <a:gd name="T1" fmla="*/ 2147483647 h 256"/>
                      <a:gd name="T2" fmla="*/ 2147483647 w 400"/>
                      <a:gd name="T3" fmla="*/ 2147483647 h 256"/>
                      <a:gd name="T4" fmla="*/ 2147483647 w 400"/>
                      <a:gd name="T5" fmla="*/ 2147483647 h 256"/>
                      <a:gd name="T6" fmla="*/ 2147483647 w 400"/>
                      <a:gd name="T7" fmla="*/ 2147483647 h 256"/>
                      <a:gd name="T8" fmla="*/ 2147483647 w 400"/>
                      <a:gd name="T9" fmla="*/ 2147483647 h 256"/>
                      <a:gd name="T10" fmla="*/ 2147483647 w 400"/>
                      <a:gd name="T11" fmla="*/ 2147483647 h 256"/>
                      <a:gd name="T12" fmla="*/ 2147483647 w 400"/>
                      <a:gd name="T13" fmla="*/ 2147483647 h 256"/>
                      <a:gd name="T14" fmla="*/ 2147483647 w 400"/>
                      <a:gd name="T15" fmla="*/ 2147483647 h 256"/>
                      <a:gd name="T16" fmla="*/ 2147483647 w 400"/>
                      <a:gd name="T17" fmla="*/ 2147483647 h 256"/>
                      <a:gd name="T18" fmla="*/ 2147483647 w 400"/>
                      <a:gd name="T19" fmla="*/ 2147483647 h 256"/>
                      <a:gd name="T20" fmla="*/ 2147483647 w 400"/>
                      <a:gd name="T21" fmla="*/ 2147483647 h 256"/>
                      <a:gd name="T22" fmla="*/ 2147483647 w 400"/>
                      <a:gd name="T23" fmla="*/ 2147483647 h 256"/>
                      <a:gd name="T24" fmla="*/ 2147483647 w 400"/>
                      <a:gd name="T25" fmla="*/ 2147483647 h 256"/>
                      <a:gd name="T26" fmla="*/ 2147483647 w 400"/>
                      <a:gd name="T27" fmla="*/ 0 h 256"/>
                      <a:gd name="T28" fmla="*/ 2147483647 w 400"/>
                      <a:gd name="T29" fmla="*/ 2147483647 h 256"/>
                      <a:gd name="T30" fmla="*/ 2147483647 w 400"/>
                      <a:gd name="T31" fmla="*/ 2147483647 h 256"/>
                      <a:gd name="T32" fmla="*/ 2147483647 w 400"/>
                      <a:gd name="T33" fmla="*/ 2147483647 h 256"/>
                      <a:gd name="T34" fmla="*/ 2147483647 w 400"/>
                      <a:gd name="T35" fmla="*/ 2147483647 h 256"/>
                      <a:gd name="T36" fmla="*/ 2147483647 w 400"/>
                      <a:gd name="T37" fmla="*/ 2147483647 h 256"/>
                      <a:gd name="T38" fmla="*/ 2147483647 w 400"/>
                      <a:gd name="T39" fmla="*/ 2147483647 h 256"/>
                      <a:gd name="T40" fmla="*/ 2147483647 w 400"/>
                      <a:gd name="T41" fmla="*/ 2147483647 h 256"/>
                      <a:gd name="T42" fmla="*/ 2147483647 w 400"/>
                      <a:gd name="T43" fmla="*/ 2147483647 h 256"/>
                      <a:gd name="T44" fmla="*/ 2147483647 w 400"/>
                      <a:gd name="T45" fmla="*/ 2147483647 h 256"/>
                      <a:gd name="T46" fmla="*/ 2147483647 w 400"/>
                      <a:gd name="T47" fmla="*/ 2147483647 h 256"/>
                      <a:gd name="T48" fmla="*/ 2147483647 w 400"/>
                      <a:gd name="T49" fmla="*/ 2147483647 h 256"/>
                      <a:gd name="T50" fmla="*/ 2147483647 w 400"/>
                      <a:gd name="T51" fmla="*/ 2147483647 h 256"/>
                      <a:gd name="T52" fmla="*/ 2147483647 w 400"/>
                      <a:gd name="T53" fmla="*/ 2147483647 h 256"/>
                      <a:gd name="T54" fmla="*/ 2147483647 w 400"/>
                      <a:gd name="T55" fmla="*/ 2147483647 h 256"/>
                      <a:gd name="T56" fmla="*/ 2147483647 w 400"/>
                      <a:gd name="T57" fmla="*/ 2147483647 h 256"/>
                      <a:gd name="T58" fmla="*/ 2147483647 w 400"/>
                      <a:gd name="T59" fmla="*/ 2147483647 h 256"/>
                      <a:gd name="T60" fmla="*/ 2147483647 w 400"/>
                      <a:gd name="T61" fmla="*/ 2147483647 h 256"/>
                      <a:gd name="T62" fmla="*/ 2147483647 w 400"/>
                      <a:gd name="T63" fmla="*/ 2147483647 h 256"/>
                      <a:gd name="T64" fmla="*/ 2147483647 w 400"/>
                      <a:gd name="T65" fmla="*/ 2147483647 h 256"/>
                      <a:gd name="T66" fmla="*/ 2147483647 w 400"/>
                      <a:gd name="T67" fmla="*/ 2147483647 h 256"/>
                      <a:gd name="T68" fmla="*/ 2147483647 w 400"/>
                      <a:gd name="T69" fmla="*/ 2147483647 h 256"/>
                      <a:gd name="T70" fmla="*/ 2147483647 w 400"/>
                      <a:gd name="T71" fmla="*/ 2147483647 h 256"/>
                      <a:gd name="T72" fmla="*/ 2147483647 w 400"/>
                      <a:gd name="T73" fmla="*/ 2147483647 h 256"/>
                      <a:gd name="T74" fmla="*/ 2147483647 w 400"/>
                      <a:gd name="T75" fmla="*/ 2147483647 h 256"/>
                      <a:gd name="T76" fmla="*/ 2147483647 w 400"/>
                      <a:gd name="T77" fmla="*/ 2147483647 h 256"/>
                      <a:gd name="T78" fmla="*/ 2147483647 w 400"/>
                      <a:gd name="T79" fmla="*/ 2147483647 h 256"/>
                      <a:gd name="T80" fmla="*/ 2147483647 w 400"/>
                      <a:gd name="T81" fmla="*/ 2147483647 h 256"/>
                      <a:gd name="T82" fmla="*/ 2147483647 w 400"/>
                      <a:gd name="T83" fmla="*/ 2147483647 h 256"/>
                      <a:gd name="T84" fmla="*/ 2147483647 w 400"/>
                      <a:gd name="T85" fmla="*/ 2147483647 h 256"/>
                      <a:gd name="T86" fmla="*/ 2147483647 w 400"/>
                      <a:gd name="T87" fmla="*/ 2147483647 h 256"/>
                      <a:gd name="T88" fmla="*/ 2147483647 w 400"/>
                      <a:gd name="T89" fmla="*/ 2147483647 h 256"/>
                      <a:gd name="T90" fmla="*/ 2147483647 w 400"/>
                      <a:gd name="T91" fmla="*/ 2147483647 h 256"/>
                      <a:gd name="T92" fmla="*/ 2147483647 w 400"/>
                      <a:gd name="T93" fmla="*/ 2147483647 h 25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400"/>
                      <a:gd name="T142" fmla="*/ 0 h 256"/>
                      <a:gd name="T143" fmla="*/ 400 w 400"/>
                      <a:gd name="T144" fmla="*/ 256 h 25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400" h="256">
                        <a:moveTo>
                          <a:pt x="230" y="220"/>
                        </a:moveTo>
                        <a:lnTo>
                          <a:pt x="190" y="228"/>
                        </a:lnTo>
                        <a:lnTo>
                          <a:pt x="174" y="230"/>
                        </a:lnTo>
                        <a:lnTo>
                          <a:pt x="172" y="230"/>
                        </a:lnTo>
                        <a:lnTo>
                          <a:pt x="142" y="236"/>
                        </a:lnTo>
                        <a:lnTo>
                          <a:pt x="136" y="236"/>
                        </a:lnTo>
                        <a:lnTo>
                          <a:pt x="106" y="244"/>
                        </a:lnTo>
                        <a:lnTo>
                          <a:pt x="102" y="244"/>
                        </a:lnTo>
                        <a:lnTo>
                          <a:pt x="82" y="248"/>
                        </a:lnTo>
                        <a:lnTo>
                          <a:pt x="72" y="248"/>
                        </a:lnTo>
                        <a:lnTo>
                          <a:pt x="38" y="256"/>
                        </a:lnTo>
                        <a:lnTo>
                          <a:pt x="32" y="256"/>
                        </a:lnTo>
                        <a:lnTo>
                          <a:pt x="30" y="234"/>
                        </a:lnTo>
                        <a:lnTo>
                          <a:pt x="28" y="230"/>
                        </a:lnTo>
                        <a:lnTo>
                          <a:pt x="26" y="218"/>
                        </a:lnTo>
                        <a:lnTo>
                          <a:pt x="22" y="198"/>
                        </a:lnTo>
                        <a:lnTo>
                          <a:pt x="20" y="190"/>
                        </a:lnTo>
                        <a:lnTo>
                          <a:pt x="18" y="176"/>
                        </a:lnTo>
                        <a:lnTo>
                          <a:pt x="16" y="158"/>
                        </a:lnTo>
                        <a:lnTo>
                          <a:pt x="16" y="156"/>
                        </a:lnTo>
                        <a:lnTo>
                          <a:pt x="12" y="136"/>
                        </a:lnTo>
                        <a:lnTo>
                          <a:pt x="6" y="106"/>
                        </a:lnTo>
                        <a:lnTo>
                          <a:pt x="6" y="104"/>
                        </a:lnTo>
                        <a:lnTo>
                          <a:pt x="2" y="74"/>
                        </a:lnTo>
                        <a:lnTo>
                          <a:pt x="0" y="62"/>
                        </a:lnTo>
                        <a:lnTo>
                          <a:pt x="44" y="30"/>
                        </a:lnTo>
                        <a:lnTo>
                          <a:pt x="48" y="52"/>
                        </a:lnTo>
                        <a:lnTo>
                          <a:pt x="58" y="50"/>
                        </a:lnTo>
                        <a:lnTo>
                          <a:pt x="92" y="46"/>
                        </a:lnTo>
                        <a:lnTo>
                          <a:pt x="102" y="44"/>
                        </a:lnTo>
                        <a:lnTo>
                          <a:pt x="140" y="36"/>
                        </a:lnTo>
                        <a:lnTo>
                          <a:pt x="148" y="34"/>
                        </a:lnTo>
                        <a:lnTo>
                          <a:pt x="174" y="30"/>
                        </a:lnTo>
                        <a:lnTo>
                          <a:pt x="184" y="28"/>
                        </a:lnTo>
                        <a:lnTo>
                          <a:pt x="224" y="20"/>
                        </a:lnTo>
                        <a:lnTo>
                          <a:pt x="228" y="18"/>
                        </a:lnTo>
                        <a:lnTo>
                          <a:pt x="248" y="14"/>
                        </a:lnTo>
                        <a:lnTo>
                          <a:pt x="276" y="8"/>
                        </a:lnTo>
                        <a:lnTo>
                          <a:pt x="278" y="8"/>
                        </a:lnTo>
                        <a:lnTo>
                          <a:pt x="318" y="0"/>
                        </a:lnTo>
                        <a:lnTo>
                          <a:pt x="324" y="0"/>
                        </a:lnTo>
                        <a:lnTo>
                          <a:pt x="326" y="0"/>
                        </a:lnTo>
                        <a:lnTo>
                          <a:pt x="330" y="2"/>
                        </a:lnTo>
                        <a:lnTo>
                          <a:pt x="332" y="2"/>
                        </a:lnTo>
                        <a:lnTo>
                          <a:pt x="334" y="8"/>
                        </a:lnTo>
                        <a:lnTo>
                          <a:pt x="340" y="6"/>
                        </a:lnTo>
                        <a:lnTo>
                          <a:pt x="344" y="6"/>
                        </a:lnTo>
                        <a:lnTo>
                          <a:pt x="344" y="8"/>
                        </a:lnTo>
                        <a:lnTo>
                          <a:pt x="346" y="8"/>
                        </a:lnTo>
                        <a:lnTo>
                          <a:pt x="346" y="10"/>
                        </a:lnTo>
                        <a:lnTo>
                          <a:pt x="346" y="14"/>
                        </a:lnTo>
                        <a:lnTo>
                          <a:pt x="348" y="14"/>
                        </a:lnTo>
                        <a:lnTo>
                          <a:pt x="350" y="18"/>
                        </a:lnTo>
                        <a:lnTo>
                          <a:pt x="352" y="24"/>
                        </a:lnTo>
                        <a:lnTo>
                          <a:pt x="350" y="28"/>
                        </a:lnTo>
                        <a:lnTo>
                          <a:pt x="354" y="30"/>
                        </a:lnTo>
                        <a:lnTo>
                          <a:pt x="354" y="32"/>
                        </a:lnTo>
                        <a:lnTo>
                          <a:pt x="360" y="36"/>
                        </a:lnTo>
                        <a:lnTo>
                          <a:pt x="362" y="36"/>
                        </a:lnTo>
                        <a:lnTo>
                          <a:pt x="364" y="36"/>
                        </a:lnTo>
                        <a:lnTo>
                          <a:pt x="366" y="38"/>
                        </a:lnTo>
                        <a:lnTo>
                          <a:pt x="370" y="38"/>
                        </a:lnTo>
                        <a:lnTo>
                          <a:pt x="376" y="38"/>
                        </a:lnTo>
                        <a:lnTo>
                          <a:pt x="378" y="40"/>
                        </a:lnTo>
                        <a:lnTo>
                          <a:pt x="380" y="44"/>
                        </a:lnTo>
                        <a:lnTo>
                          <a:pt x="376" y="48"/>
                        </a:lnTo>
                        <a:lnTo>
                          <a:pt x="376" y="50"/>
                        </a:lnTo>
                        <a:lnTo>
                          <a:pt x="372" y="50"/>
                        </a:lnTo>
                        <a:lnTo>
                          <a:pt x="370" y="58"/>
                        </a:lnTo>
                        <a:lnTo>
                          <a:pt x="370" y="64"/>
                        </a:lnTo>
                        <a:lnTo>
                          <a:pt x="368" y="66"/>
                        </a:lnTo>
                        <a:lnTo>
                          <a:pt x="366" y="68"/>
                        </a:lnTo>
                        <a:lnTo>
                          <a:pt x="366" y="70"/>
                        </a:lnTo>
                        <a:lnTo>
                          <a:pt x="368" y="70"/>
                        </a:lnTo>
                        <a:lnTo>
                          <a:pt x="366" y="74"/>
                        </a:lnTo>
                        <a:lnTo>
                          <a:pt x="364" y="76"/>
                        </a:lnTo>
                        <a:lnTo>
                          <a:pt x="362" y="78"/>
                        </a:lnTo>
                        <a:lnTo>
                          <a:pt x="360" y="80"/>
                        </a:lnTo>
                        <a:lnTo>
                          <a:pt x="360" y="82"/>
                        </a:lnTo>
                        <a:lnTo>
                          <a:pt x="364" y="88"/>
                        </a:lnTo>
                        <a:lnTo>
                          <a:pt x="364" y="90"/>
                        </a:lnTo>
                        <a:lnTo>
                          <a:pt x="366" y="90"/>
                        </a:lnTo>
                        <a:lnTo>
                          <a:pt x="364" y="92"/>
                        </a:lnTo>
                        <a:lnTo>
                          <a:pt x="364" y="94"/>
                        </a:lnTo>
                        <a:lnTo>
                          <a:pt x="364" y="96"/>
                        </a:lnTo>
                        <a:lnTo>
                          <a:pt x="364" y="98"/>
                        </a:lnTo>
                        <a:lnTo>
                          <a:pt x="362" y="98"/>
                        </a:lnTo>
                        <a:lnTo>
                          <a:pt x="360" y="100"/>
                        </a:lnTo>
                        <a:lnTo>
                          <a:pt x="360" y="104"/>
                        </a:lnTo>
                        <a:lnTo>
                          <a:pt x="360" y="108"/>
                        </a:lnTo>
                        <a:lnTo>
                          <a:pt x="362" y="108"/>
                        </a:lnTo>
                        <a:lnTo>
                          <a:pt x="360" y="110"/>
                        </a:lnTo>
                        <a:lnTo>
                          <a:pt x="362" y="112"/>
                        </a:lnTo>
                        <a:lnTo>
                          <a:pt x="362" y="114"/>
                        </a:lnTo>
                        <a:lnTo>
                          <a:pt x="362" y="116"/>
                        </a:lnTo>
                        <a:lnTo>
                          <a:pt x="364" y="116"/>
                        </a:lnTo>
                        <a:lnTo>
                          <a:pt x="368" y="116"/>
                        </a:lnTo>
                        <a:lnTo>
                          <a:pt x="370" y="116"/>
                        </a:lnTo>
                        <a:lnTo>
                          <a:pt x="372" y="120"/>
                        </a:lnTo>
                        <a:lnTo>
                          <a:pt x="372" y="124"/>
                        </a:lnTo>
                        <a:lnTo>
                          <a:pt x="376" y="126"/>
                        </a:lnTo>
                        <a:lnTo>
                          <a:pt x="378" y="128"/>
                        </a:lnTo>
                        <a:lnTo>
                          <a:pt x="380" y="128"/>
                        </a:lnTo>
                        <a:lnTo>
                          <a:pt x="382" y="134"/>
                        </a:lnTo>
                        <a:lnTo>
                          <a:pt x="384" y="134"/>
                        </a:lnTo>
                        <a:lnTo>
                          <a:pt x="384" y="136"/>
                        </a:lnTo>
                        <a:lnTo>
                          <a:pt x="390" y="136"/>
                        </a:lnTo>
                        <a:lnTo>
                          <a:pt x="392" y="138"/>
                        </a:lnTo>
                        <a:lnTo>
                          <a:pt x="398" y="142"/>
                        </a:lnTo>
                        <a:lnTo>
                          <a:pt x="400" y="144"/>
                        </a:lnTo>
                        <a:lnTo>
                          <a:pt x="400" y="146"/>
                        </a:lnTo>
                        <a:lnTo>
                          <a:pt x="394" y="150"/>
                        </a:lnTo>
                        <a:lnTo>
                          <a:pt x="394" y="154"/>
                        </a:lnTo>
                        <a:lnTo>
                          <a:pt x="386" y="156"/>
                        </a:lnTo>
                        <a:lnTo>
                          <a:pt x="386" y="158"/>
                        </a:lnTo>
                        <a:lnTo>
                          <a:pt x="382" y="164"/>
                        </a:lnTo>
                        <a:lnTo>
                          <a:pt x="382" y="166"/>
                        </a:lnTo>
                        <a:lnTo>
                          <a:pt x="380" y="166"/>
                        </a:lnTo>
                        <a:lnTo>
                          <a:pt x="378" y="168"/>
                        </a:lnTo>
                        <a:lnTo>
                          <a:pt x="378" y="170"/>
                        </a:lnTo>
                        <a:lnTo>
                          <a:pt x="380" y="172"/>
                        </a:lnTo>
                        <a:lnTo>
                          <a:pt x="380" y="174"/>
                        </a:lnTo>
                        <a:lnTo>
                          <a:pt x="376" y="174"/>
                        </a:lnTo>
                        <a:lnTo>
                          <a:pt x="372" y="180"/>
                        </a:lnTo>
                        <a:lnTo>
                          <a:pt x="366" y="180"/>
                        </a:lnTo>
                        <a:lnTo>
                          <a:pt x="364" y="186"/>
                        </a:lnTo>
                        <a:lnTo>
                          <a:pt x="360" y="184"/>
                        </a:lnTo>
                        <a:lnTo>
                          <a:pt x="352" y="184"/>
                        </a:lnTo>
                        <a:lnTo>
                          <a:pt x="348" y="184"/>
                        </a:lnTo>
                        <a:lnTo>
                          <a:pt x="346" y="186"/>
                        </a:lnTo>
                        <a:lnTo>
                          <a:pt x="344" y="190"/>
                        </a:lnTo>
                        <a:lnTo>
                          <a:pt x="340" y="196"/>
                        </a:lnTo>
                        <a:lnTo>
                          <a:pt x="340" y="198"/>
                        </a:lnTo>
                        <a:lnTo>
                          <a:pt x="318" y="202"/>
                        </a:lnTo>
                        <a:lnTo>
                          <a:pt x="310" y="202"/>
                        </a:lnTo>
                        <a:lnTo>
                          <a:pt x="290" y="206"/>
                        </a:lnTo>
                        <a:lnTo>
                          <a:pt x="276" y="212"/>
                        </a:lnTo>
                        <a:lnTo>
                          <a:pt x="262" y="214"/>
                        </a:lnTo>
                        <a:lnTo>
                          <a:pt x="246" y="216"/>
                        </a:lnTo>
                        <a:lnTo>
                          <a:pt x="232" y="220"/>
                        </a:lnTo>
                        <a:lnTo>
                          <a:pt x="230" y="220"/>
                        </a:lnTo>
                      </a:path>
                    </a:pathLst>
                  </a:custGeom>
                  <a:solidFill>
                    <a:srgbClr val="7030A0"/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73" name="Freeform 49">
                    <a:extLst>
                      <a:ext uri="{FF2B5EF4-FFF2-40B4-BE49-F238E27FC236}">
                        <a16:creationId xmlns:a16="http://schemas.microsoft.com/office/drawing/2014/main" id="{126DAA69-FD2D-464B-ACEF-2B30B7614D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88467" y="3271563"/>
                    <a:ext cx="186928" cy="179784"/>
                  </a:xfrm>
                  <a:custGeom>
                    <a:avLst/>
                    <a:gdLst>
                      <a:gd name="T0" fmla="*/ 2147483647 w 118"/>
                      <a:gd name="T1" fmla="*/ 2147483647 h 116"/>
                      <a:gd name="T2" fmla="*/ 2147483647 w 118"/>
                      <a:gd name="T3" fmla="*/ 2147483647 h 116"/>
                      <a:gd name="T4" fmla="*/ 0 w 118"/>
                      <a:gd name="T5" fmla="*/ 2147483647 h 116"/>
                      <a:gd name="T6" fmla="*/ 2147483647 w 118"/>
                      <a:gd name="T7" fmla="*/ 2147483647 h 116"/>
                      <a:gd name="T8" fmla="*/ 2147483647 w 118"/>
                      <a:gd name="T9" fmla="*/ 2147483647 h 116"/>
                      <a:gd name="T10" fmla="*/ 2147483647 w 118"/>
                      <a:gd name="T11" fmla="*/ 2147483647 h 116"/>
                      <a:gd name="T12" fmla="*/ 2147483647 w 118"/>
                      <a:gd name="T13" fmla="*/ 2147483647 h 116"/>
                      <a:gd name="T14" fmla="*/ 2147483647 w 118"/>
                      <a:gd name="T15" fmla="*/ 2147483647 h 116"/>
                      <a:gd name="T16" fmla="*/ 2147483647 w 118"/>
                      <a:gd name="T17" fmla="*/ 2147483647 h 116"/>
                      <a:gd name="T18" fmla="*/ 2147483647 w 118"/>
                      <a:gd name="T19" fmla="*/ 2147483647 h 116"/>
                      <a:gd name="T20" fmla="*/ 2147483647 w 118"/>
                      <a:gd name="T21" fmla="*/ 2147483647 h 116"/>
                      <a:gd name="T22" fmla="*/ 2147483647 w 118"/>
                      <a:gd name="T23" fmla="*/ 2147483647 h 116"/>
                      <a:gd name="T24" fmla="*/ 2147483647 w 118"/>
                      <a:gd name="T25" fmla="*/ 2147483647 h 116"/>
                      <a:gd name="T26" fmla="*/ 2147483647 w 118"/>
                      <a:gd name="T27" fmla="*/ 2147483647 h 116"/>
                      <a:gd name="T28" fmla="*/ 2147483647 w 118"/>
                      <a:gd name="T29" fmla="*/ 0 h 116"/>
                      <a:gd name="T30" fmla="*/ 2147483647 w 118"/>
                      <a:gd name="T31" fmla="*/ 2147483647 h 116"/>
                      <a:gd name="T32" fmla="*/ 2147483647 w 118"/>
                      <a:gd name="T33" fmla="*/ 2147483647 h 116"/>
                      <a:gd name="T34" fmla="*/ 2147483647 w 118"/>
                      <a:gd name="T35" fmla="*/ 2147483647 h 116"/>
                      <a:gd name="T36" fmla="*/ 2147483647 w 118"/>
                      <a:gd name="T37" fmla="*/ 2147483647 h 116"/>
                      <a:gd name="T38" fmla="*/ 2147483647 w 118"/>
                      <a:gd name="T39" fmla="*/ 2147483647 h 116"/>
                      <a:gd name="T40" fmla="*/ 2147483647 w 118"/>
                      <a:gd name="T41" fmla="*/ 2147483647 h 116"/>
                      <a:gd name="T42" fmla="*/ 2147483647 w 118"/>
                      <a:gd name="T43" fmla="*/ 2147483647 h 116"/>
                      <a:gd name="T44" fmla="*/ 2147483647 w 118"/>
                      <a:gd name="T45" fmla="*/ 2147483647 h 116"/>
                      <a:gd name="T46" fmla="*/ 2147483647 w 118"/>
                      <a:gd name="T47" fmla="*/ 2147483647 h 116"/>
                      <a:gd name="T48" fmla="*/ 2147483647 w 118"/>
                      <a:gd name="T49" fmla="*/ 2147483647 h 116"/>
                      <a:gd name="T50" fmla="*/ 2147483647 w 118"/>
                      <a:gd name="T51" fmla="*/ 2147483647 h 116"/>
                      <a:gd name="T52" fmla="*/ 2147483647 w 118"/>
                      <a:gd name="T53" fmla="*/ 2147483647 h 116"/>
                      <a:gd name="T54" fmla="*/ 2147483647 w 118"/>
                      <a:gd name="T55" fmla="*/ 2147483647 h 116"/>
                      <a:gd name="T56" fmla="*/ 2147483647 w 118"/>
                      <a:gd name="T57" fmla="*/ 2147483647 h 116"/>
                      <a:gd name="T58" fmla="*/ 2147483647 w 118"/>
                      <a:gd name="T59" fmla="*/ 2147483647 h 116"/>
                      <a:gd name="T60" fmla="*/ 2147483647 w 118"/>
                      <a:gd name="T61" fmla="*/ 2147483647 h 116"/>
                      <a:gd name="T62" fmla="*/ 2147483647 w 118"/>
                      <a:gd name="T63" fmla="*/ 2147483647 h 116"/>
                      <a:gd name="T64" fmla="*/ 2147483647 w 118"/>
                      <a:gd name="T65" fmla="*/ 2147483647 h 116"/>
                      <a:gd name="T66" fmla="*/ 2147483647 w 118"/>
                      <a:gd name="T67" fmla="*/ 2147483647 h 116"/>
                      <a:gd name="T68" fmla="*/ 2147483647 w 118"/>
                      <a:gd name="T69" fmla="*/ 2147483647 h 116"/>
                      <a:gd name="T70" fmla="*/ 2147483647 w 118"/>
                      <a:gd name="T71" fmla="*/ 2147483647 h 116"/>
                      <a:gd name="T72" fmla="*/ 2147483647 w 118"/>
                      <a:gd name="T73" fmla="*/ 2147483647 h 116"/>
                      <a:gd name="T74" fmla="*/ 2147483647 w 118"/>
                      <a:gd name="T75" fmla="*/ 2147483647 h 11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8"/>
                      <a:gd name="T115" fmla="*/ 0 h 116"/>
                      <a:gd name="T116" fmla="*/ 118 w 118"/>
                      <a:gd name="T117" fmla="*/ 116 h 11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8" h="116">
                        <a:moveTo>
                          <a:pt x="6" y="68"/>
                        </a:moveTo>
                        <a:lnTo>
                          <a:pt x="4" y="58"/>
                        </a:lnTo>
                        <a:lnTo>
                          <a:pt x="0" y="26"/>
                        </a:lnTo>
                        <a:lnTo>
                          <a:pt x="28" y="18"/>
                        </a:lnTo>
                        <a:lnTo>
                          <a:pt x="30" y="18"/>
                        </a:lnTo>
                        <a:lnTo>
                          <a:pt x="42" y="16"/>
                        </a:lnTo>
                        <a:lnTo>
                          <a:pt x="42" y="18"/>
                        </a:lnTo>
                        <a:lnTo>
                          <a:pt x="46" y="18"/>
                        </a:lnTo>
                        <a:lnTo>
                          <a:pt x="46" y="14"/>
                        </a:lnTo>
                        <a:lnTo>
                          <a:pt x="56" y="14"/>
                        </a:lnTo>
                        <a:lnTo>
                          <a:pt x="58" y="12"/>
                        </a:lnTo>
                        <a:lnTo>
                          <a:pt x="60" y="12"/>
                        </a:lnTo>
                        <a:lnTo>
                          <a:pt x="84" y="4"/>
                        </a:lnTo>
                        <a:lnTo>
                          <a:pt x="86" y="4"/>
                        </a:lnTo>
                        <a:lnTo>
                          <a:pt x="104" y="0"/>
                        </a:lnTo>
                        <a:lnTo>
                          <a:pt x="106" y="2"/>
                        </a:lnTo>
                        <a:lnTo>
                          <a:pt x="112" y="26"/>
                        </a:lnTo>
                        <a:lnTo>
                          <a:pt x="112" y="32"/>
                        </a:lnTo>
                        <a:lnTo>
                          <a:pt x="116" y="34"/>
                        </a:lnTo>
                        <a:lnTo>
                          <a:pt x="118" y="50"/>
                        </a:lnTo>
                        <a:lnTo>
                          <a:pt x="116" y="52"/>
                        </a:lnTo>
                        <a:lnTo>
                          <a:pt x="118" y="58"/>
                        </a:lnTo>
                        <a:lnTo>
                          <a:pt x="118" y="60"/>
                        </a:lnTo>
                        <a:lnTo>
                          <a:pt x="116" y="60"/>
                        </a:lnTo>
                        <a:lnTo>
                          <a:pt x="90" y="72"/>
                        </a:lnTo>
                        <a:lnTo>
                          <a:pt x="88" y="72"/>
                        </a:lnTo>
                        <a:lnTo>
                          <a:pt x="84" y="64"/>
                        </a:lnTo>
                        <a:lnTo>
                          <a:pt x="86" y="72"/>
                        </a:lnTo>
                        <a:lnTo>
                          <a:pt x="76" y="76"/>
                        </a:lnTo>
                        <a:lnTo>
                          <a:pt x="50" y="80"/>
                        </a:lnTo>
                        <a:lnTo>
                          <a:pt x="42" y="94"/>
                        </a:lnTo>
                        <a:lnTo>
                          <a:pt x="10" y="116"/>
                        </a:lnTo>
                        <a:lnTo>
                          <a:pt x="4" y="108"/>
                        </a:lnTo>
                        <a:lnTo>
                          <a:pt x="16" y="94"/>
                        </a:lnTo>
                        <a:lnTo>
                          <a:pt x="12" y="90"/>
                        </a:lnTo>
                        <a:lnTo>
                          <a:pt x="10" y="82"/>
                        </a:lnTo>
                        <a:lnTo>
                          <a:pt x="6" y="6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74" name="Freeform 50">
                    <a:extLst>
                      <a:ext uri="{FF2B5EF4-FFF2-40B4-BE49-F238E27FC236}">
                        <a16:creationId xmlns:a16="http://schemas.microsoft.com/office/drawing/2014/main" id="{9145E88A-C655-4739-BA0A-3AE7D06AC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88467" y="3271563"/>
                    <a:ext cx="186928" cy="179784"/>
                  </a:xfrm>
                  <a:custGeom>
                    <a:avLst/>
                    <a:gdLst>
                      <a:gd name="T0" fmla="*/ 22 w 118"/>
                      <a:gd name="T1" fmla="*/ 256 h 116"/>
                      <a:gd name="T2" fmla="*/ 13 w 118"/>
                      <a:gd name="T3" fmla="*/ 219 h 116"/>
                      <a:gd name="T4" fmla="*/ 0 w 118"/>
                      <a:gd name="T5" fmla="*/ 96 h 116"/>
                      <a:gd name="T6" fmla="*/ 97 w 118"/>
                      <a:gd name="T7" fmla="*/ 66 h 116"/>
                      <a:gd name="T8" fmla="*/ 104 w 118"/>
                      <a:gd name="T9" fmla="*/ 66 h 116"/>
                      <a:gd name="T10" fmla="*/ 145 w 118"/>
                      <a:gd name="T11" fmla="*/ 60 h 116"/>
                      <a:gd name="T12" fmla="*/ 145 w 118"/>
                      <a:gd name="T13" fmla="*/ 66 h 116"/>
                      <a:gd name="T14" fmla="*/ 159 w 118"/>
                      <a:gd name="T15" fmla="*/ 66 h 116"/>
                      <a:gd name="T16" fmla="*/ 159 w 118"/>
                      <a:gd name="T17" fmla="*/ 51 h 116"/>
                      <a:gd name="T18" fmla="*/ 193 w 118"/>
                      <a:gd name="T19" fmla="*/ 51 h 116"/>
                      <a:gd name="T20" fmla="*/ 200 w 118"/>
                      <a:gd name="T21" fmla="*/ 46 h 116"/>
                      <a:gd name="T22" fmla="*/ 209 w 118"/>
                      <a:gd name="T23" fmla="*/ 46 h 116"/>
                      <a:gd name="T24" fmla="*/ 287 w 118"/>
                      <a:gd name="T25" fmla="*/ 16 h 116"/>
                      <a:gd name="T26" fmla="*/ 294 w 118"/>
                      <a:gd name="T27" fmla="*/ 16 h 116"/>
                      <a:gd name="T28" fmla="*/ 357 w 118"/>
                      <a:gd name="T29" fmla="*/ 0 h 116"/>
                      <a:gd name="T30" fmla="*/ 365 w 118"/>
                      <a:gd name="T31" fmla="*/ 9 h 116"/>
                      <a:gd name="T32" fmla="*/ 383 w 118"/>
                      <a:gd name="T33" fmla="*/ 96 h 116"/>
                      <a:gd name="T34" fmla="*/ 383 w 118"/>
                      <a:gd name="T35" fmla="*/ 122 h 116"/>
                      <a:gd name="T36" fmla="*/ 397 w 118"/>
                      <a:gd name="T37" fmla="*/ 125 h 116"/>
                      <a:gd name="T38" fmla="*/ 404 w 118"/>
                      <a:gd name="T39" fmla="*/ 187 h 116"/>
                      <a:gd name="T40" fmla="*/ 397 w 118"/>
                      <a:gd name="T41" fmla="*/ 197 h 116"/>
                      <a:gd name="T42" fmla="*/ 404 w 118"/>
                      <a:gd name="T43" fmla="*/ 219 h 116"/>
                      <a:gd name="T44" fmla="*/ 404 w 118"/>
                      <a:gd name="T45" fmla="*/ 225 h 116"/>
                      <a:gd name="T46" fmla="*/ 397 w 118"/>
                      <a:gd name="T47" fmla="*/ 225 h 116"/>
                      <a:gd name="T48" fmla="*/ 308 w 118"/>
                      <a:gd name="T49" fmla="*/ 269 h 116"/>
                      <a:gd name="T50" fmla="*/ 305 w 118"/>
                      <a:gd name="T51" fmla="*/ 269 h 116"/>
                      <a:gd name="T52" fmla="*/ 287 w 118"/>
                      <a:gd name="T53" fmla="*/ 240 h 116"/>
                      <a:gd name="T54" fmla="*/ 294 w 118"/>
                      <a:gd name="T55" fmla="*/ 269 h 116"/>
                      <a:gd name="T56" fmla="*/ 260 w 118"/>
                      <a:gd name="T57" fmla="*/ 285 h 116"/>
                      <a:gd name="T58" fmla="*/ 171 w 118"/>
                      <a:gd name="T59" fmla="*/ 298 h 116"/>
                      <a:gd name="T60" fmla="*/ 145 w 118"/>
                      <a:gd name="T61" fmla="*/ 350 h 116"/>
                      <a:gd name="T62" fmla="*/ 36 w 118"/>
                      <a:gd name="T63" fmla="*/ 433 h 116"/>
                      <a:gd name="T64" fmla="*/ 13 w 118"/>
                      <a:gd name="T65" fmla="*/ 406 h 116"/>
                      <a:gd name="T66" fmla="*/ 54 w 118"/>
                      <a:gd name="T67" fmla="*/ 350 h 116"/>
                      <a:gd name="T68" fmla="*/ 40 w 118"/>
                      <a:gd name="T69" fmla="*/ 336 h 116"/>
                      <a:gd name="T70" fmla="*/ 36 w 118"/>
                      <a:gd name="T71" fmla="*/ 307 h 116"/>
                      <a:gd name="T72" fmla="*/ 22 w 118"/>
                      <a:gd name="T73" fmla="*/ 256 h 11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18"/>
                      <a:gd name="T112" fmla="*/ 0 h 116"/>
                      <a:gd name="T113" fmla="*/ 118 w 118"/>
                      <a:gd name="T114" fmla="*/ 116 h 11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18" h="116">
                        <a:moveTo>
                          <a:pt x="6" y="68"/>
                        </a:moveTo>
                        <a:lnTo>
                          <a:pt x="4" y="58"/>
                        </a:lnTo>
                        <a:lnTo>
                          <a:pt x="0" y="26"/>
                        </a:lnTo>
                        <a:lnTo>
                          <a:pt x="28" y="18"/>
                        </a:lnTo>
                        <a:lnTo>
                          <a:pt x="30" y="18"/>
                        </a:lnTo>
                        <a:lnTo>
                          <a:pt x="42" y="16"/>
                        </a:lnTo>
                        <a:lnTo>
                          <a:pt x="42" y="18"/>
                        </a:lnTo>
                        <a:lnTo>
                          <a:pt x="46" y="18"/>
                        </a:lnTo>
                        <a:lnTo>
                          <a:pt x="46" y="14"/>
                        </a:lnTo>
                        <a:lnTo>
                          <a:pt x="56" y="14"/>
                        </a:lnTo>
                        <a:lnTo>
                          <a:pt x="58" y="12"/>
                        </a:lnTo>
                        <a:lnTo>
                          <a:pt x="60" y="12"/>
                        </a:lnTo>
                        <a:lnTo>
                          <a:pt x="84" y="4"/>
                        </a:lnTo>
                        <a:lnTo>
                          <a:pt x="86" y="4"/>
                        </a:lnTo>
                        <a:lnTo>
                          <a:pt x="104" y="0"/>
                        </a:lnTo>
                        <a:lnTo>
                          <a:pt x="106" y="2"/>
                        </a:lnTo>
                        <a:lnTo>
                          <a:pt x="112" y="26"/>
                        </a:lnTo>
                        <a:lnTo>
                          <a:pt x="112" y="32"/>
                        </a:lnTo>
                        <a:lnTo>
                          <a:pt x="116" y="34"/>
                        </a:lnTo>
                        <a:lnTo>
                          <a:pt x="118" y="50"/>
                        </a:lnTo>
                        <a:lnTo>
                          <a:pt x="116" y="52"/>
                        </a:lnTo>
                        <a:lnTo>
                          <a:pt x="118" y="58"/>
                        </a:lnTo>
                        <a:lnTo>
                          <a:pt x="118" y="60"/>
                        </a:lnTo>
                        <a:lnTo>
                          <a:pt x="116" y="60"/>
                        </a:lnTo>
                        <a:lnTo>
                          <a:pt x="90" y="72"/>
                        </a:lnTo>
                        <a:lnTo>
                          <a:pt x="88" y="72"/>
                        </a:lnTo>
                        <a:lnTo>
                          <a:pt x="84" y="64"/>
                        </a:lnTo>
                        <a:lnTo>
                          <a:pt x="86" y="72"/>
                        </a:lnTo>
                        <a:lnTo>
                          <a:pt x="76" y="76"/>
                        </a:lnTo>
                        <a:lnTo>
                          <a:pt x="50" y="80"/>
                        </a:lnTo>
                        <a:lnTo>
                          <a:pt x="42" y="94"/>
                        </a:lnTo>
                        <a:lnTo>
                          <a:pt x="10" y="116"/>
                        </a:lnTo>
                        <a:lnTo>
                          <a:pt x="4" y="108"/>
                        </a:lnTo>
                        <a:lnTo>
                          <a:pt x="16" y="94"/>
                        </a:lnTo>
                        <a:lnTo>
                          <a:pt x="12" y="90"/>
                        </a:lnTo>
                        <a:lnTo>
                          <a:pt x="10" y="82"/>
                        </a:lnTo>
                        <a:lnTo>
                          <a:pt x="6" y="68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75" name="Freeform 51">
                    <a:extLst>
                      <a:ext uri="{FF2B5EF4-FFF2-40B4-BE49-F238E27FC236}">
                        <a16:creationId xmlns:a16="http://schemas.microsoft.com/office/drawing/2014/main" id="{B654082B-C0DF-4B2E-82CC-25BBE656341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256346" y="3264421"/>
                    <a:ext cx="85725" cy="100013"/>
                  </a:xfrm>
                  <a:custGeom>
                    <a:avLst/>
                    <a:gdLst>
                      <a:gd name="T0" fmla="*/ 2147483647 w 54"/>
                      <a:gd name="T1" fmla="*/ 2147483647 h 64"/>
                      <a:gd name="T2" fmla="*/ 2147483647 w 54"/>
                      <a:gd name="T3" fmla="*/ 2147483647 h 64"/>
                      <a:gd name="T4" fmla="*/ 2147483647 w 54"/>
                      <a:gd name="T5" fmla="*/ 2147483647 h 64"/>
                      <a:gd name="T6" fmla="*/ 0 w 54"/>
                      <a:gd name="T7" fmla="*/ 2147483647 h 64"/>
                      <a:gd name="T8" fmla="*/ 2147483647 w 54"/>
                      <a:gd name="T9" fmla="*/ 2147483647 h 64"/>
                      <a:gd name="T10" fmla="*/ 2147483647 w 54"/>
                      <a:gd name="T11" fmla="*/ 0 h 64"/>
                      <a:gd name="T12" fmla="*/ 2147483647 w 54"/>
                      <a:gd name="T13" fmla="*/ 2147483647 h 64"/>
                      <a:gd name="T14" fmla="*/ 2147483647 w 54"/>
                      <a:gd name="T15" fmla="*/ 2147483647 h 64"/>
                      <a:gd name="T16" fmla="*/ 2147483647 w 54"/>
                      <a:gd name="T17" fmla="*/ 2147483647 h 64"/>
                      <a:gd name="T18" fmla="*/ 2147483647 w 54"/>
                      <a:gd name="T19" fmla="*/ 2147483647 h 64"/>
                      <a:gd name="T20" fmla="*/ 2147483647 w 54"/>
                      <a:gd name="T21" fmla="*/ 2147483647 h 64"/>
                      <a:gd name="T22" fmla="*/ 2147483647 w 54"/>
                      <a:gd name="T23" fmla="*/ 2147483647 h 64"/>
                      <a:gd name="T24" fmla="*/ 2147483647 w 54"/>
                      <a:gd name="T25" fmla="*/ 2147483647 h 64"/>
                      <a:gd name="T26" fmla="*/ 2147483647 w 54"/>
                      <a:gd name="T27" fmla="*/ 2147483647 h 64"/>
                      <a:gd name="T28" fmla="*/ 2147483647 w 54"/>
                      <a:gd name="T29" fmla="*/ 2147483647 h 64"/>
                      <a:gd name="T30" fmla="*/ 2147483647 w 54"/>
                      <a:gd name="T31" fmla="*/ 2147483647 h 64"/>
                      <a:gd name="T32" fmla="*/ 2147483647 w 54"/>
                      <a:gd name="T33" fmla="*/ 2147483647 h 64"/>
                      <a:gd name="T34" fmla="*/ 2147483647 w 54"/>
                      <a:gd name="T35" fmla="*/ 2147483647 h 64"/>
                      <a:gd name="T36" fmla="*/ 2147483647 w 54"/>
                      <a:gd name="T37" fmla="*/ 2147483647 h 64"/>
                      <a:gd name="T38" fmla="*/ 2147483647 w 54"/>
                      <a:gd name="T39" fmla="*/ 2147483647 h 64"/>
                      <a:gd name="T40" fmla="*/ 2147483647 w 54"/>
                      <a:gd name="T41" fmla="*/ 2147483647 h 64"/>
                      <a:gd name="T42" fmla="*/ 2147483647 w 54"/>
                      <a:gd name="T43" fmla="*/ 2147483647 h 64"/>
                      <a:gd name="T44" fmla="*/ 2147483647 w 54"/>
                      <a:gd name="T45" fmla="*/ 2147483647 h 64"/>
                      <a:gd name="T46" fmla="*/ 2147483647 w 54"/>
                      <a:gd name="T47" fmla="*/ 2147483647 h 64"/>
                      <a:gd name="T48" fmla="*/ 2147483647 w 54"/>
                      <a:gd name="T49" fmla="*/ 2147483647 h 64"/>
                      <a:gd name="T50" fmla="*/ 2147483647 w 54"/>
                      <a:gd name="T51" fmla="*/ 2147483647 h 64"/>
                      <a:gd name="T52" fmla="*/ 2147483647 w 54"/>
                      <a:gd name="T53" fmla="*/ 2147483647 h 64"/>
                      <a:gd name="T54" fmla="*/ 2147483647 w 54"/>
                      <a:gd name="T55" fmla="*/ 2147483647 h 64"/>
                      <a:gd name="T56" fmla="*/ 2147483647 w 54"/>
                      <a:gd name="T57" fmla="*/ 2147483647 h 64"/>
                      <a:gd name="T58" fmla="*/ 2147483647 w 54"/>
                      <a:gd name="T59" fmla="*/ 2147483647 h 64"/>
                      <a:gd name="T60" fmla="*/ 2147483647 w 54"/>
                      <a:gd name="T61" fmla="*/ 2147483647 h 64"/>
                      <a:gd name="T62" fmla="*/ 2147483647 w 54"/>
                      <a:gd name="T63" fmla="*/ 2147483647 h 64"/>
                      <a:gd name="T64" fmla="*/ 2147483647 w 54"/>
                      <a:gd name="T65" fmla="*/ 2147483647 h 64"/>
                      <a:gd name="T66" fmla="*/ 2147483647 w 54"/>
                      <a:gd name="T67" fmla="*/ 2147483647 h 64"/>
                      <a:gd name="T68" fmla="*/ 2147483647 w 54"/>
                      <a:gd name="T69" fmla="*/ 2147483647 h 64"/>
                      <a:gd name="T70" fmla="*/ 2147483647 w 54"/>
                      <a:gd name="T71" fmla="*/ 2147483647 h 64"/>
                      <a:gd name="T72" fmla="*/ 2147483647 w 54"/>
                      <a:gd name="T73" fmla="*/ 2147483647 h 64"/>
                      <a:gd name="T74" fmla="*/ 2147483647 w 54"/>
                      <a:gd name="T75" fmla="*/ 2147483647 h 64"/>
                      <a:gd name="T76" fmla="*/ 2147483647 w 54"/>
                      <a:gd name="T77" fmla="*/ 2147483647 h 64"/>
                      <a:gd name="T78" fmla="*/ 2147483647 w 54"/>
                      <a:gd name="T79" fmla="*/ 2147483647 h 64"/>
                      <a:gd name="T80" fmla="*/ 2147483647 w 54"/>
                      <a:gd name="T81" fmla="*/ 2147483647 h 64"/>
                      <a:gd name="T82" fmla="*/ 2147483647 w 54"/>
                      <a:gd name="T83" fmla="*/ 2147483647 h 64"/>
                      <a:gd name="T84" fmla="*/ 2147483647 w 54"/>
                      <a:gd name="T85" fmla="*/ 2147483647 h 64"/>
                      <a:gd name="T86" fmla="*/ 2147483647 w 54"/>
                      <a:gd name="T87" fmla="*/ 2147483647 h 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54"/>
                      <a:gd name="T133" fmla="*/ 0 h 64"/>
                      <a:gd name="T134" fmla="*/ 54 w 54"/>
                      <a:gd name="T135" fmla="*/ 64 h 64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54" h="64">
                        <a:moveTo>
                          <a:pt x="10" y="38"/>
                        </a:moveTo>
                        <a:lnTo>
                          <a:pt x="6" y="36"/>
                        </a:lnTo>
                        <a:lnTo>
                          <a:pt x="6" y="30"/>
                        </a:lnTo>
                        <a:lnTo>
                          <a:pt x="0" y="6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  <a:lnTo>
                          <a:pt x="26" y="2"/>
                        </a:lnTo>
                        <a:lnTo>
                          <a:pt x="28" y="8"/>
                        </a:lnTo>
                        <a:lnTo>
                          <a:pt x="30" y="6"/>
                        </a:lnTo>
                        <a:lnTo>
                          <a:pt x="30" y="8"/>
                        </a:lnTo>
                        <a:lnTo>
                          <a:pt x="32" y="10"/>
                        </a:lnTo>
                        <a:lnTo>
                          <a:pt x="32" y="16"/>
                        </a:lnTo>
                        <a:lnTo>
                          <a:pt x="32" y="18"/>
                        </a:lnTo>
                        <a:lnTo>
                          <a:pt x="34" y="18"/>
                        </a:lnTo>
                        <a:lnTo>
                          <a:pt x="36" y="18"/>
                        </a:lnTo>
                        <a:lnTo>
                          <a:pt x="42" y="22"/>
                        </a:lnTo>
                        <a:lnTo>
                          <a:pt x="40" y="24"/>
                        </a:lnTo>
                        <a:lnTo>
                          <a:pt x="32" y="20"/>
                        </a:lnTo>
                        <a:lnTo>
                          <a:pt x="30" y="20"/>
                        </a:lnTo>
                        <a:lnTo>
                          <a:pt x="32" y="24"/>
                        </a:lnTo>
                        <a:lnTo>
                          <a:pt x="30" y="30"/>
                        </a:lnTo>
                        <a:lnTo>
                          <a:pt x="34" y="44"/>
                        </a:lnTo>
                        <a:lnTo>
                          <a:pt x="32" y="52"/>
                        </a:lnTo>
                        <a:lnTo>
                          <a:pt x="18" y="62"/>
                        </a:lnTo>
                        <a:lnTo>
                          <a:pt x="10" y="64"/>
                        </a:lnTo>
                        <a:lnTo>
                          <a:pt x="12" y="64"/>
                        </a:lnTo>
                        <a:lnTo>
                          <a:pt x="12" y="62"/>
                        </a:lnTo>
                        <a:lnTo>
                          <a:pt x="10" y="56"/>
                        </a:lnTo>
                        <a:lnTo>
                          <a:pt x="12" y="54"/>
                        </a:lnTo>
                        <a:lnTo>
                          <a:pt x="10" y="38"/>
                        </a:lnTo>
                        <a:close/>
                        <a:moveTo>
                          <a:pt x="44" y="22"/>
                        </a:moveTo>
                        <a:lnTo>
                          <a:pt x="48" y="24"/>
                        </a:lnTo>
                        <a:lnTo>
                          <a:pt x="54" y="38"/>
                        </a:lnTo>
                        <a:lnTo>
                          <a:pt x="48" y="40"/>
                        </a:lnTo>
                        <a:lnTo>
                          <a:pt x="44" y="22"/>
                        </a:lnTo>
                        <a:close/>
                        <a:moveTo>
                          <a:pt x="42" y="30"/>
                        </a:moveTo>
                        <a:lnTo>
                          <a:pt x="44" y="26"/>
                        </a:lnTo>
                        <a:lnTo>
                          <a:pt x="46" y="40"/>
                        </a:lnTo>
                        <a:lnTo>
                          <a:pt x="44" y="40"/>
                        </a:lnTo>
                        <a:lnTo>
                          <a:pt x="40" y="46"/>
                        </a:lnTo>
                        <a:lnTo>
                          <a:pt x="42" y="3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76" name="Freeform 52">
                    <a:extLst>
                      <a:ext uri="{FF2B5EF4-FFF2-40B4-BE49-F238E27FC236}">
                        <a16:creationId xmlns:a16="http://schemas.microsoft.com/office/drawing/2014/main" id="{202BD127-9889-41BE-B66F-142B388F06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56347" y="3264421"/>
                    <a:ext cx="65485" cy="100013"/>
                  </a:xfrm>
                  <a:custGeom>
                    <a:avLst/>
                    <a:gdLst>
                      <a:gd name="T0" fmla="*/ 32 w 42"/>
                      <a:gd name="T1" fmla="*/ 150 h 64"/>
                      <a:gd name="T2" fmla="*/ 20 w 42"/>
                      <a:gd name="T3" fmla="*/ 139 h 64"/>
                      <a:gd name="T4" fmla="*/ 20 w 42"/>
                      <a:gd name="T5" fmla="*/ 115 h 64"/>
                      <a:gd name="T6" fmla="*/ 0 w 42"/>
                      <a:gd name="T7" fmla="*/ 24 h 64"/>
                      <a:gd name="T8" fmla="*/ 59 w 42"/>
                      <a:gd name="T9" fmla="*/ 9 h 64"/>
                      <a:gd name="T10" fmla="*/ 85 w 42"/>
                      <a:gd name="T11" fmla="*/ 0 h 64"/>
                      <a:gd name="T12" fmla="*/ 85 w 42"/>
                      <a:gd name="T13" fmla="*/ 9 h 64"/>
                      <a:gd name="T14" fmla="*/ 90 w 42"/>
                      <a:gd name="T15" fmla="*/ 31 h 64"/>
                      <a:gd name="T16" fmla="*/ 97 w 42"/>
                      <a:gd name="T17" fmla="*/ 24 h 64"/>
                      <a:gd name="T18" fmla="*/ 97 w 42"/>
                      <a:gd name="T19" fmla="*/ 31 h 64"/>
                      <a:gd name="T20" fmla="*/ 100 w 42"/>
                      <a:gd name="T21" fmla="*/ 38 h 64"/>
                      <a:gd name="T22" fmla="*/ 100 w 42"/>
                      <a:gd name="T23" fmla="*/ 64 h 64"/>
                      <a:gd name="T24" fmla="*/ 100 w 42"/>
                      <a:gd name="T25" fmla="*/ 71 h 64"/>
                      <a:gd name="T26" fmla="*/ 109 w 42"/>
                      <a:gd name="T27" fmla="*/ 71 h 64"/>
                      <a:gd name="T28" fmla="*/ 115 w 42"/>
                      <a:gd name="T29" fmla="*/ 71 h 64"/>
                      <a:gd name="T30" fmla="*/ 135 w 42"/>
                      <a:gd name="T31" fmla="*/ 87 h 64"/>
                      <a:gd name="T32" fmla="*/ 126 w 42"/>
                      <a:gd name="T33" fmla="*/ 93 h 64"/>
                      <a:gd name="T34" fmla="*/ 100 w 42"/>
                      <a:gd name="T35" fmla="*/ 77 h 64"/>
                      <a:gd name="T36" fmla="*/ 97 w 42"/>
                      <a:gd name="T37" fmla="*/ 77 h 64"/>
                      <a:gd name="T38" fmla="*/ 100 w 42"/>
                      <a:gd name="T39" fmla="*/ 93 h 64"/>
                      <a:gd name="T40" fmla="*/ 97 w 42"/>
                      <a:gd name="T41" fmla="*/ 115 h 64"/>
                      <a:gd name="T42" fmla="*/ 109 w 42"/>
                      <a:gd name="T43" fmla="*/ 172 h 64"/>
                      <a:gd name="T44" fmla="*/ 100 w 42"/>
                      <a:gd name="T45" fmla="*/ 202 h 64"/>
                      <a:gd name="T46" fmla="*/ 59 w 42"/>
                      <a:gd name="T47" fmla="*/ 239 h 64"/>
                      <a:gd name="T48" fmla="*/ 32 w 42"/>
                      <a:gd name="T49" fmla="*/ 248 h 64"/>
                      <a:gd name="T50" fmla="*/ 38 w 42"/>
                      <a:gd name="T51" fmla="*/ 248 h 64"/>
                      <a:gd name="T52" fmla="*/ 38 w 42"/>
                      <a:gd name="T53" fmla="*/ 239 h 64"/>
                      <a:gd name="T54" fmla="*/ 32 w 42"/>
                      <a:gd name="T55" fmla="*/ 217 h 64"/>
                      <a:gd name="T56" fmla="*/ 38 w 42"/>
                      <a:gd name="T57" fmla="*/ 210 h 64"/>
                      <a:gd name="T58" fmla="*/ 32 w 42"/>
                      <a:gd name="T59" fmla="*/ 150 h 64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42"/>
                      <a:gd name="T91" fmla="*/ 0 h 64"/>
                      <a:gd name="T92" fmla="*/ 42 w 42"/>
                      <a:gd name="T93" fmla="*/ 64 h 64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42" h="64">
                        <a:moveTo>
                          <a:pt x="10" y="38"/>
                        </a:moveTo>
                        <a:lnTo>
                          <a:pt x="6" y="36"/>
                        </a:lnTo>
                        <a:lnTo>
                          <a:pt x="6" y="30"/>
                        </a:lnTo>
                        <a:lnTo>
                          <a:pt x="0" y="6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  <a:lnTo>
                          <a:pt x="26" y="2"/>
                        </a:lnTo>
                        <a:lnTo>
                          <a:pt x="28" y="8"/>
                        </a:lnTo>
                        <a:lnTo>
                          <a:pt x="30" y="6"/>
                        </a:lnTo>
                        <a:lnTo>
                          <a:pt x="30" y="8"/>
                        </a:lnTo>
                        <a:lnTo>
                          <a:pt x="32" y="10"/>
                        </a:lnTo>
                        <a:lnTo>
                          <a:pt x="32" y="16"/>
                        </a:lnTo>
                        <a:lnTo>
                          <a:pt x="32" y="18"/>
                        </a:lnTo>
                        <a:lnTo>
                          <a:pt x="34" y="18"/>
                        </a:lnTo>
                        <a:lnTo>
                          <a:pt x="36" y="18"/>
                        </a:lnTo>
                        <a:lnTo>
                          <a:pt x="42" y="22"/>
                        </a:lnTo>
                        <a:lnTo>
                          <a:pt x="40" y="24"/>
                        </a:lnTo>
                        <a:lnTo>
                          <a:pt x="32" y="20"/>
                        </a:lnTo>
                        <a:lnTo>
                          <a:pt x="30" y="20"/>
                        </a:lnTo>
                        <a:lnTo>
                          <a:pt x="32" y="24"/>
                        </a:lnTo>
                        <a:lnTo>
                          <a:pt x="30" y="30"/>
                        </a:lnTo>
                        <a:lnTo>
                          <a:pt x="34" y="44"/>
                        </a:lnTo>
                        <a:lnTo>
                          <a:pt x="32" y="52"/>
                        </a:lnTo>
                        <a:lnTo>
                          <a:pt x="18" y="62"/>
                        </a:lnTo>
                        <a:lnTo>
                          <a:pt x="10" y="64"/>
                        </a:lnTo>
                        <a:lnTo>
                          <a:pt x="12" y="64"/>
                        </a:lnTo>
                        <a:lnTo>
                          <a:pt x="12" y="62"/>
                        </a:lnTo>
                        <a:lnTo>
                          <a:pt x="10" y="56"/>
                        </a:lnTo>
                        <a:lnTo>
                          <a:pt x="12" y="54"/>
                        </a:lnTo>
                        <a:lnTo>
                          <a:pt x="10" y="38"/>
                        </a:lnTo>
                      </a:path>
                    </a:pathLst>
                  </a:custGeom>
                  <a:solidFill>
                    <a:srgbClr val="7030A0"/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77" name="Freeform 53">
                    <a:extLst>
                      <a:ext uri="{FF2B5EF4-FFF2-40B4-BE49-F238E27FC236}">
                        <a16:creationId xmlns:a16="http://schemas.microsoft.com/office/drawing/2014/main" id="{EE77511A-CF73-4AFC-B0D4-54EB8A9A05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26592" y="3298949"/>
                    <a:ext cx="15478" cy="28575"/>
                  </a:xfrm>
                  <a:custGeom>
                    <a:avLst/>
                    <a:gdLst>
                      <a:gd name="T0" fmla="*/ 0 w 10"/>
                      <a:gd name="T1" fmla="*/ 0 h 18"/>
                      <a:gd name="T2" fmla="*/ 2147483647 w 10"/>
                      <a:gd name="T3" fmla="*/ 2147483647 h 18"/>
                      <a:gd name="T4" fmla="*/ 2147483647 w 10"/>
                      <a:gd name="T5" fmla="*/ 2147483647 h 18"/>
                      <a:gd name="T6" fmla="*/ 2147483647 w 10"/>
                      <a:gd name="T7" fmla="*/ 2147483647 h 18"/>
                      <a:gd name="T8" fmla="*/ 0 w 1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"/>
                      <a:gd name="T16" fmla="*/ 0 h 18"/>
                      <a:gd name="T17" fmla="*/ 10 w 1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" h="18">
                        <a:moveTo>
                          <a:pt x="0" y="0"/>
                        </a:moveTo>
                        <a:lnTo>
                          <a:pt x="4" y="2"/>
                        </a:lnTo>
                        <a:lnTo>
                          <a:pt x="10" y="16"/>
                        </a:lnTo>
                        <a:lnTo>
                          <a:pt x="4" y="1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>
                      <a:lumMod val="25000"/>
                    </a:scheme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78" name="Freeform 54">
                    <a:extLst>
                      <a:ext uri="{FF2B5EF4-FFF2-40B4-BE49-F238E27FC236}">
                        <a16:creationId xmlns:a16="http://schemas.microsoft.com/office/drawing/2014/main" id="{348EFCEE-7230-402B-A648-757BE212D5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19449" y="3304902"/>
                    <a:ext cx="9525" cy="32147"/>
                  </a:xfrm>
                  <a:custGeom>
                    <a:avLst/>
                    <a:gdLst>
                      <a:gd name="T0" fmla="*/ 9 w 6"/>
                      <a:gd name="T1" fmla="*/ 16 h 20"/>
                      <a:gd name="T2" fmla="*/ 16 w 6"/>
                      <a:gd name="T3" fmla="*/ 0 h 20"/>
                      <a:gd name="T4" fmla="*/ 27 w 6"/>
                      <a:gd name="T5" fmla="*/ 63 h 20"/>
                      <a:gd name="T6" fmla="*/ 16 w 6"/>
                      <a:gd name="T7" fmla="*/ 63 h 20"/>
                      <a:gd name="T8" fmla="*/ 0 w 6"/>
                      <a:gd name="T9" fmla="*/ 89 h 20"/>
                      <a:gd name="T10" fmla="*/ 9 w 6"/>
                      <a:gd name="T11" fmla="*/ 16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20"/>
                      <a:gd name="T20" fmla="*/ 6 w 6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20">
                        <a:moveTo>
                          <a:pt x="2" y="4"/>
                        </a:moveTo>
                        <a:lnTo>
                          <a:pt x="4" y="0"/>
                        </a:lnTo>
                        <a:lnTo>
                          <a:pt x="6" y="14"/>
                        </a:lnTo>
                        <a:lnTo>
                          <a:pt x="4" y="14"/>
                        </a:lnTo>
                        <a:lnTo>
                          <a:pt x="0" y="20"/>
                        </a:lnTo>
                        <a:lnTo>
                          <a:pt x="2" y="4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79" name="Freeform 55">
                    <a:extLst>
                      <a:ext uri="{FF2B5EF4-FFF2-40B4-BE49-F238E27FC236}">
                        <a16:creationId xmlns:a16="http://schemas.microsoft.com/office/drawing/2014/main" id="{EE29AEBA-45C1-4FA6-AB68-A96F48512D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51546" y="3431108"/>
                    <a:ext cx="142875" cy="317897"/>
                  </a:xfrm>
                  <a:custGeom>
                    <a:avLst/>
                    <a:gdLst>
                      <a:gd name="T0" fmla="*/ 2147483647 w 90"/>
                      <a:gd name="T1" fmla="*/ 2147483647 h 204"/>
                      <a:gd name="T2" fmla="*/ 2147483647 w 90"/>
                      <a:gd name="T3" fmla="*/ 2147483647 h 204"/>
                      <a:gd name="T4" fmla="*/ 2147483647 w 90"/>
                      <a:gd name="T5" fmla="*/ 2147483647 h 204"/>
                      <a:gd name="T6" fmla="*/ 2147483647 w 90"/>
                      <a:gd name="T7" fmla="*/ 2147483647 h 204"/>
                      <a:gd name="T8" fmla="*/ 2147483647 w 90"/>
                      <a:gd name="T9" fmla="*/ 2147483647 h 204"/>
                      <a:gd name="T10" fmla="*/ 2147483647 w 90"/>
                      <a:gd name="T11" fmla="*/ 2147483647 h 204"/>
                      <a:gd name="T12" fmla="*/ 2147483647 w 90"/>
                      <a:gd name="T13" fmla="*/ 2147483647 h 204"/>
                      <a:gd name="T14" fmla="*/ 2147483647 w 90"/>
                      <a:gd name="T15" fmla="*/ 2147483647 h 204"/>
                      <a:gd name="T16" fmla="*/ 2147483647 w 90"/>
                      <a:gd name="T17" fmla="*/ 2147483647 h 204"/>
                      <a:gd name="T18" fmla="*/ 2147483647 w 90"/>
                      <a:gd name="T19" fmla="*/ 2147483647 h 204"/>
                      <a:gd name="T20" fmla="*/ 2147483647 w 90"/>
                      <a:gd name="T21" fmla="*/ 2147483647 h 204"/>
                      <a:gd name="T22" fmla="*/ 2147483647 w 90"/>
                      <a:gd name="T23" fmla="*/ 2147483647 h 204"/>
                      <a:gd name="T24" fmla="*/ 2147483647 w 90"/>
                      <a:gd name="T25" fmla="*/ 2147483647 h 204"/>
                      <a:gd name="T26" fmla="*/ 2147483647 w 90"/>
                      <a:gd name="T27" fmla="*/ 2147483647 h 204"/>
                      <a:gd name="T28" fmla="*/ 2147483647 w 90"/>
                      <a:gd name="T29" fmla="*/ 2147483647 h 204"/>
                      <a:gd name="T30" fmla="*/ 2147483647 w 90"/>
                      <a:gd name="T31" fmla="*/ 2147483647 h 204"/>
                      <a:gd name="T32" fmla="*/ 2147483647 w 90"/>
                      <a:gd name="T33" fmla="*/ 2147483647 h 204"/>
                      <a:gd name="T34" fmla="*/ 2147483647 w 90"/>
                      <a:gd name="T35" fmla="*/ 2147483647 h 204"/>
                      <a:gd name="T36" fmla="*/ 2147483647 w 90"/>
                      <a:gd name="T37" fmla="*/ 2147483647 h 204"/>
                      <a:gd name="T38" fmla="*/ 2147483647 w 90"/>
                      <a:gd name="T39" fmla="*/ 2147483647 h 204"/>
                      <a:gd name="T40" fmla="*/ 2147483647 w 90"/>
                      <a:gd name="T41" fmla="*/ 2147483647 h 204"/>
                      <a:gd name="T42" fmla="*/ 2147483647 w 90"/>
                      <a:gd name="T43" fmla="*/ 2147483647 h 204"/>
                      <a:gd name="T44" fmla="*/ 2147483647 w 90"/>
                      <a:gd name="T45" fmla="*/ 2147483647 h 204"/>
                      <a:gd name="T46" fmla="*/ 2147483647 w 90"/>
                      <a:gd name="T47" fmla="*/ 2147483647 h 204"/>
                      <a:gd name="T48" fmla="*/ 2147483647 w 90"/>
                      <a:gd name="T49" fmla="*/ 2147483647 h 204"/>
                      <a:gd name="T50" fmla="*/ 2147483647 w 90"/>
                      <a:gd name="T51" fmla="*/ 2147483647 h 204"/>
                      <a:gd name="T52" fmla="*/ 2147483647 w 90"/>
                      <a:gd name="T53" fmla="*/ 2147483647 h 204"/>
                      <a:gd name="T54" fmla="*/ 2147483647 w 90"/>
                      <a:gd name="T55" fmla="*/ 2147483647 h 204"/>
                      <a:gd name="T56" fmla="*/ 2147483647 w 90"/>
                      <a:gd name="T57" fmla="*/ 2147483647 h 204"/>
                      <a:gd name="T58" fmla="*/ 2147483647 w 90"/>
                      <a:gd name="T59" fmla="*/ 2147483647 h 204"/>
                      <a:gd name="T60" fmla="*/ 2147483647 w 90"/>
                      <a:gd name="T61" fmla="*/ 2147483647 h 204"/>
                      <a:gd name="T62" fmla="*/ 2147483647 w 90"/>
                      <a:gd name="T63" fmla="*/ 2147483647 h 204"/>
                      <a:gd name="T64" fmla="*/ 2147483647 w 90"/>
                      <a:gd name="T65" fmla="*/ 0 h 204"/>
                      <a:gd name="T66" fmla="*/ 2147483647 w 90"/>
                      <a:gd name="T67" fmla="*/ 2147483647 h 204"/>
                      <a:gd name="T68" fmla="*/ 2147483647 w 90"/>
                      <a:gd name="T69" fmla="*/ 2147483647 h 204"/>
                      <a:gd name="T70" fmla="*/ 2147483647 w 90"/>
                      <a:gd name="T71" fmla="*/ 2147483647 h 204"/>
                      <a:gd name="T72" fmla="*/ 2147483647 w 90"/>
                      <a:gd name="T73" fmla="*/ 2147483647 h 204"/>
                      <a:gd name="T74" fmla="*/ 2147483647 w 90"/>
                      <a:gd name="T75" fmla="*/ 2147483647 h 204"/>
                      <a:gd name="T76" fmla="*/ 2147483647 w 90"/>
                      <a:gd name="T77" fmla="*/ 2147483647 h 204"/>
                      <a:gd name="T78" fmla="*/ 2147483647 w 90"/>
                      <a:gd name="T79" fmla="*/ 2147483647 h 204"/>
                      <a:gd name="T80" fmla="*/ 2147483647 w 90"/>
                      <a:gd name="T81" fmla="*/ 2147483647 h 204"/>
                      <a:gd name="T82" fmla="*/ 2147483647 w 90"/>
                      <a:gd name="T83" fmla="*/ 2147483647 h 204"/>
                      <a:gd name="T84" fmla="*/ 2147483647 w 90"/>
                      <a:gd name="T85" fmla="*/ 2147483647 h 204"/>
                      <a:gd name="T86" fmla="*/ 2147483647 w 90"/>
                      <a:gd name="T87" fmla="*/ 2147483647 h 204"/>
                      <a:gd name="T88" fmla="*/ 2147483647 w 90"/>
                      <a:gd name="T89" fmla="*/ 2147483647 h 204"/>
                      <a:gd name="T90" fmla="*/ 2147483647 w 90"/>
                      <a:gd name="T91" fmla="*/ 2147483647 h 204"/>
                      <a:gd name="T92" fmla="*/ 2147483647 w 90"/>
                      <a:gd name="T93" fmla="*/ 2147483647 h 204"/>
                      <a:gd name="T94" fmla="*/ 2147483647 w 90"/>
                      <a:gd name="T95" fmla="*/ 2147483647 h 204"/>
                      <a:gd name="T96" fmla="*/ 2147483647 w 90"/>
                      <a:gd name="T97" fmla="*/ 2147483647 h 204"/>
                      <a:gd name="T98" fmla="*/ 2147483647 w 90"/>
                      <a:gd name="T99" fmla="*/ 2147483647 h 204"/>
                      <a:gd name="T100" fmla="*/ 2147483647 w 90"/>
                      <a:gd name="T101" fmla="*/ 2147483647 h 204"/>
                      <a:gd name="T102" fmla="*/ 2147483647 w 90"/>
                      <a:gd name="T103" fmla="*/ 2147483647 h 204"/>
                      <a:gd name="T104" fmla="*/ 2147483647 w 90"/>
                      <a:gd name="T105" fmla="*/ 2147483647 h 204"/>
                      <a:gd name="T106" fmla="*/ 2147483647 w 90"/>
                      <a:gd name="T107" fmla="*/ 2147483647 h 204"/>
                      <a:gd name="T108" fmla="*/ 2147483647 w 90"/>
                      <a:gd name="T109" fmla="*/ 2147483647 h 204"/>
                      <a:gd name="T110" fmla="*/ 2147483647 w 90"/>
                      <a:gd name="T111" fmla="*/ 2147483647 h 204"/>
                      <a:gd name="T112" fmla="*/ 2147483647 w 90"/>
                      <a:gd name="T113" fmla="*/ 2147483647 h 204"/>
                      <a:gd name="T114" fmla="*/ 0 w 90"/>
                      <a:gd name="T115" fmla="*/ 2147483647 h 204"/>
                      <a:gd name="T116" fmla="*/ 2147483647 w 90"/>
                      <a:gd name="T117" fmla="*/ 2147483647 h 204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90"/>
                      <a:gd name="T178" fmla="*/ 0 h 204"/>
                      <a:gd name="T179" fmla="*/ 90 w 90"/>
                      <a:gd name="T180" fmla="*/ 204 h 204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90" h="204">
                        <a:moveTo>
                          <a:pt x="4" y="148"/>
                        </a:moveTo>
                        <a:lnTo>
                          <a:pt x="6" y="148"/>
                        </a:lnTo>
                        <a:lnTo>
                          <a:pt x="4" y="146"/>
                        </a:lnTo>
                        <a:lnTo>
                          <a:pt x="6" y="144"/>
                        </a:lnTo>
                        <a:lnTo>
                          <a:pt x="8" y="142"/>
                        </a:lnTo>
                        <a:lnTo>
                          <a:pt x="10" y="136"/>
                        </a:lnTo>
                        <a:lnTo>
                          <a:pt x="16" y="136"/>
                        </a:lnTo>
                        <a:lnTo>
                          <a:pt x="20" y="130"/>
                        </a:lnTo>
                        <a:lnTo>
                          <a:pt x="24" y="130"/>
                        </a:lnTo>
                        <a:lnTo>
                          <a:pt x="24" y="128"/>
                        </a:lnTo>
                        <a:lnTo>
                          <a:pt x="22" y="126"/>
                        </a:lnTo>
                        <a:lnTo>
                          <a:pt x="22" y="124"/>
                        </a:lnTo>
                        <a:lnTo>
                          <a:pt x="24" y="122"/>
                        </a:lnTo>
                        <a:lnTo>
                          <a:pt x="26" y="122"/>
                        </a:lnTo>
                        <a:lnTo>
                          <a:pt x="26" y="120"/>
                        </a:lnTo>
                        <a:lnTo>
                          <a:pt x="30" y="114"/>
                        </a:lnTo>
                        <a:lnTo>
                          <a:pt x="30" y="112"/>
                        </a:lnTo>
                        <a:lnTo>
                          <a:pt x="38" y="110"/>
                        </a:lnTo>
                        <a:lnTo>
                          <a:pt x="38" y="106"/>
                        </a:lnTo>
                        <a:lnTo>
                          <a:pt x="44" y="102"/>
                        </a:lnTo>
                        <a:lnTo>
                          <a:pt x="44" y="100"/>
                        </a:lnTo>
                        <a:lnTo>
                          <a:pt x="42" y="98"/>
                        </a:lnTo>
                        <a:lnTo>
                          <a:pt x="36" y="94"/>
                        </a:lnTo>
                        <a:lnTo>
                          <a:pt x="34" y="92"/>
                        </a:lnTo>
                        <a:lnTo>
                          <a:pt x="28" y="92"/>
                        </a:lnTo>
                        <a:lnTo>
                          <a:pt x="28" y="90"/>
                        </a:lnTo>
                        <a:lnTo>
                          <a:pt x="26" y="90"/>
                        </a:lnTo>
                        <a:lnTo>
                          <a:pt x="24" y="84"/>
                        </a:lnTo>
                        <a:lnTo>
                          <a:pt x="22" y="84"/>
                        </a:lnTo>
                        <a:lnTo>
                          <a:pt x="20" y="82"/>
                        </a:lnTo>
                        <a:lnTo>
                          <a:pt x="16" y="80"/>
                        </a:lnTo>
                        <a:lnTo>
                          <a:pt x="16" y="76"/>
                        </a:lnTo>
                        <a:lnTo>
                          <a:pt x="14" y="72"/>
                        </a:lnTo>
                        <a:lnTo>
                          <a:pt x="12" y="72"/>
                        </a:lnTo>
                        <a:lnTo>
                          <a:pt x="8" y="72"/>
                        </a:lnTo>
                        <a:lnTo>
                          <a:pt x="6" y="72"/>
                        </a:lnTo>
                        <a:lnTo>
                          <a:pt x="6" y="70"/>
                        </a:lnTo>
                        <a:lnTo>
                          <a:pt x="6" y="68"/>
                        </a:lnTo>
                        <a:lnTo>
                          <a:pt x="4" y="66"/>
                        </a:lnTo>
                        <a:lnTo>
                          <a:pt x="6" y="64"/>
                        </a:lnTo>
                        <a:lnTo>
                          <a:pt x="4" y="64"/>
                        </a:lnTo>
                        <a:lnTo>
                          <a:pt x="4" y="60"/>
                        </a:lnTo>
                        <a:lnTo>
                          <a:pt x="4" y="56"/>
                        </a:lnTo>
                        <a:lnTo>
                          <a:pt x="6" y="54"/>
                        </a:lnTo>
                        <a:lnTo>
                          <a:pt x="8" y="54"/>
                        </a:lnTo>
                        <a:lnTo>
                          <a:pt x="8" y="52"/>
                        </a:lnTo>
                        <a:lnTo>
                          <a:pt x="8" y="50"/>
                        </a:lnTo>
                        <a:lnTo>
                          <a:pt x="8" y="48"/>
                        </a:lnTo>
                        <a:lnTo>
                          <a:pt x="10" y="46"/>
                        </a:lnTo>
                        <a:lnTo>
                          <a:pt x="8" y="46"/>
                        </a:lnTo>
                        <a:lnTo>
                          <a:pt x="8" y="44"/>
                        </a:lnTo>
                        <a:lnTo>
                          <a:pt x="4" y="38"/>
                        </a:lnTo>
                        <a:lnTo>
                          <a:pt x="4" y="36"/>
                        </a:lnTo>
                        <a:lnTo>
                          <a:pt x="6" y="34"/>
                        </a:lnTo>
                        <a:lnTo>
                          <a:pt x="8" y="32"/>
                        </a:lnTo>
                        <a:lnTo>
                          <a:pt x="10" y="30"/>
                        </a:lnTo>
                        <a:lnTo>
                          <a:pt x="12" y="26"/>
                        </a:lnTo>
                        <a:lnTo>
                          <a:pt x="10" y="26"/>
                        </a:lnTo>
                        <a:lnTo>
                          <a:pt x="10" y="24"/>
                        </a:lnTo>
                        <a:lnTo>
                          <a:pt x="12" y="22"/>
                        </a:lnTo>
                        <a:lnTo>
                          <a:pt x="14" y="20"/>
                        </a:lnTo>
                        <a:lnTo>
                          <a:pt x="14" y="14"/>
                        </a:lnTo>
                        <a:lnTo>
                          <a:pt x="16" y="6"/>
                        </a:lnTo>
                        <a:lnTo>
                          <a:pt x="20" y="6"/>
                        </a:lnTo>
                        <a:lnTo>
                          <a:pt x="20" y="4"/>
                        </a:lnTo>
                        <a:lnTo>
                          <a:pt x="24" y="0"/>
                        </a:lnTo>
                        <a:lnTo>
                          <a:pt x="46" y="8"/>
                        </a:lnTo>
                        <a:lnTo>
                          <a:pt x="56" y="10"/>
                        </a:lnTo>
                        <a:lnTo>
                          <a:pt x="58" y="10"/>
                        </a:lnTo>
                        <a:lnTo>
                          <a:pt x="82" y="18"/>
                        </a:lnTo>
                        <a:lnTo>
                          <a:pt x="82" y="20"/>
                        </a:lnTo>
                        <a:lnTo>
                          <a:pt x="82" y="24"/>
                        </a:lnTo>
                        <a:lnTo>
                          <a:pt x="82" y="26"/>
                        </a:lnTo>
                        <a:lnTo>
                          <a:pt x="80" y="36"/>
                        </a:lnTo>
                        <a:lnTo>
                          <a:pt x="80" y="40"/>
                        </a:lnTo>
                        <a:lnTo>
                          <a:pt x="80" y="44"/>
                        </a:lnTo>
                        <a:lnTo>
                          <a:pt x="72" y="50"/>
                        </a:lnTo>
                        <a:lnTo>
                          <a:pt x="72" y="46"/>
                        </a:lnTo>
                        <a:lnTo>
                          <a:pt x="72" y="48"/>
                        </a:lnTo>
                        <a:lnTo>
                          <a:pt x="70" y="56"/>
                        </a:lnTo>
                        <a:lnTo>
                          <a:pt x="66" y="64"/>
                        </a:lnTo>
                        <a:lnTo>
                          <a:pt x="68" y="68"/>
                        </a:lnTo>
                        <a:lnTo>
                          <a:pt x="72" y="68"/>
                        </a:lnTo>
                        <a:lnTo>
                          <a:pt x="76" y="66"/>
                        </a:lnTo>
                        <a:lnTo>
                          <a:pt x="88" y="76"/>
                        </a:lnTo>
                        <a:lnTo>
                          <a:pt x="90" y="96"/>
                        </a:lnTo>
                        <a:lnTo>
                          <a:pt x="86" y="94"/>
                        </a:lnTo>
                        <a:lnTo>
                          <a:pt x="86" y="96"/>
                        </a:lnTo>
                        <a:lnTo>
                          <a:pt x="90" y="96"/>
                        </a:lnTo>
                        <a:lnTo>
                          <a:pt x="90" y="98"/>
                        </a:lnTo>
                        <a:lnTo>
                          <a:pt x="86" y="100"/>
                        </a:lnTo>
                        <a:lnTo>
                          <a:pt x="88" y="100"/>
                        </a:lnTo>
                        <a:lnTo>
                          <a:pt x="86" y="116"/>
                        </a:lnTo>
                        <a:lnTo>
                          <a:pt x="88" y="128"/>
                        </a:lnTo>
                        <a:lnTo>
                          <a:pt x="86" y="138"/>
                        </a:lnTo>
                        <a:lnTo>
                          <a:pt x="82" y="144"/>
                        </a:lnTo>
                        <a:lnTo>
                          <a:pt x="82" y="148"/>
                        </a:lnTo>
                        <a:lnTo>
                          <a:pt x="76" y="148"/>
                        </a:lnTo>
                        <a:lnTo>
                          <a:pt x="80" y="152"/>
                        </a:lnTo>
                        <a:lnTo>
                          <a:pt x="76" y="158"/>
                        </a:lnTo>
                        <a:lnTo>
                          <a:pt x="76" y="162"/>
                        </a:lnTo>
                        <a:lnTo>
                          <a:pt x="66" y="172"/>
                        </a:lnTo>
                        <a:lnTo>
                          <a:pt x="68" y="172"/>
                        </a:lnTo>
                        <a:lnTo>
                          <a:pt x="68" y="176"/>
                        </a:lnTo>
                        <a:lnTo>
                          <a:pt x="60" y="198"/>
                        </a:lnTo>
                        <a:lnTo>
                          <a:pt x="56" y="202"/>
                        </a:lnTo>
                        <a:lnTo>
                          <a:pt x="58" y="204"/>
                        </a:lnTo>
                        <a:lnTo>
                          <a:pt x="52" y="204"/>
                        </a:lnTo>
                        <a:lnTo>
                          <a:pt x="54" y="190"/>
                        </a:lnTo>
                        <a:lnTo>
                          <a:pt x="52" y="186"/>
                        </a:lnTo>
                        <a:lnTo>
                          <a:pt x="44" y="186"/>
                        </a:lnTo>
                        <a:lnTo>
                          <a:pt x="38" y="188"/>
                        </a:lnTo>
                        <a:lnTo>
                          <a:pt x="14" y="176"/>
                        </a:lnTo>
                        <a:lnTo>
                          <a:pt x="4" y="170"/>
                        </a:lnTo>
                        <a:lnTo>
                          <a:pt x="6" y="162"/>
                        </a:lnTo>
                        <a:lnTo>
                          <a:pt x="0" y="158"/>
                        </a:lnTo>
                        <a:lnTo>
                          <a:pt x="4" y="1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80" name="Freeform 56">
                    <a:extLst>
                      <a:ext uri="{FF2B5EF4-FFF2-40B4-BE49-F238E27FC236}">
                        <a16:creationId xmlns:a16="http://schemas.microsoft.com/office/drawing/2014/main" id="{41A2BB94-7BC0-40AB-AE5F-2D6F03C538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51546" y="3431108"/>
                    <a:ext cx="142875" cy="317897"/>
                  </a:xfrm>
                  <a:custGeom>
                    <a:avLst/>
                    <a:gdLst>
                      <a:gd name="T0" fmla="*/ 2147483647 w 90"/>
                      <a:gd name="T1" fmla="*/ 2147483647 h 204"/>
                      <a:gd name="T2" fmla="*/ 2147483647 w 90"/>
                      <a:gd name="T3" fmla="*/ 2147483647 h 204"/>
                      <a:gd name="T4" fmla="*/ 2147483647 w 90"/>
                      <a:gd name="T5" fmla="*/ 2147483647 h 204"/>
                      <a:gd name="T6" fmla="*/ 2147483647 w 90"/>
                      <a:gd name="T7" fmla="*/ 2147483647 h 204"/>
                      <a:gd name="T8" fmla="*/ 2147483647 w 90"/>
                      <a:gd name="T9" fmla="*/ 2147483647 h 204"/>
                      <a:gd name="T10" fmla="*/ 2147483647 w 90"/>
                      <a:gd name="T11" fmla="*/ 2147483647 h 204"/>
                      <a:gd name="T12" fmla="*/ 2147483647 w 90"/>
                      <a:gd name="T13" fmla="*/ 2147483647 h 204"/>
                      <a:gd name="T14" fmla="*/ 2147483647 w 90"/>
                      <a:gd name="T15" fmla="*/ 2147483647 h 204"/>
                      <a:gd name="T16" fmla="*/ 2147483647 w 90"/>
                      <a:gd name="T17" fmla="*/ 2147483647 h 204"/>
                      <a:gd name="T18" fmla="*/ 2147483647 w 90"/>
                      <a:gd name="T19" fmla="*/ 2147483647 h 204"/>
                      <a:gd name="T20" fmla="*/ 2147483647 w 90"/>
                      <a:gd name="T21" fmla="*/ 2147483647 h 204"/>
                      <a:gd name="T22" fmla="*/ 2147483647 w 90"/>
                      <a:gd name="T23" fmla="*/ 2147483647 h 204"/>
                      <a:gd name="T24" fmla="*/ 2147483647 w 90"/>
                      <a:gd name="T25" fmla="*/ 2147483647 h 204"/>
                      <a:gd name="T26" fmla="*/ 2147483647 w 90"/>
                      <a:gd name="T27" fmla="*/ 2147483647 h 204"/>
                      <a:gd name="T28" fmla="*/ 2147483647 w 90"/>
                      <a:gd name="T29" fmla="*/ 2147483647 h 204"/>
                      <a:gd name="T30" fmla="*/ 2147483647 w 90"/>
                      <a:gd name="T31" fmla="*/ 2147483647 h 204"/>
                      <a:gd name="T32" fmla="*/ 2147483647 w 90"/>
                      <a:gd name="T33" fmla="*/ 2147483647 h 204"/>
                      <a:gd name="T34" fmla="*/ 2147483647 w 90"/>
                      <a:gd name="T35" fmla="*/ 2147483647 h 204"/>
                      <a:gd name="T36" fmla="*/ 2147483647 w 90"/>
                      <a:gd name="T37" fmla="*/ 2147483647 h 204"/>
                      <a:gd name="T38" fmla="*/ 2147483647 w 90"/>
                      <a:gd name="T39" fmla="*/ 2147483647 h 204"/>
                      <a:gd name="T40" fmla="*/ 2147483647 w 90"/>
                      <a:gd name="T41" fmla="*/ 2147483647 h 204"/>
                      <a:gd name="T42" fmla="*/ 2147483647 w 90"/>
                      <a:gd name="T43" fmla="*/ 2147483647 h 204"/>
                      <a:gd name="T44" fmla="*/ 2147483647 w 90"/>
                      <a:gd name="T45" fmla="*/ 2147483647 h 204"/>
                      <a:gd name="T46" fmla="*/ 2147483647 w 90"/>
                      <a:gd name="T47" fmla="*/ 2147483647 h 204"/>
                      <a:gd name="T48" fmla="*/ 2147483647 w 90"/>
                      <a:gd name="T49" fmla="*/ 2147483647 h 204"/>
                      <a:gd name="T50" fmla="*/ 2147483647 w 90"/>
                      <a:gd name="T51" fmla="*/ 2147483647 h 204"/>
                      <a:gd name="T52" fmla="*/ 2147483647 w 90"/>
                      <a:gd name="T53" fmla="*/ 2147483647 h 204"/>
                      <a:gd name="T54" fmla="*/ 2147483647 w 90"/>
                      <a:gd name="T55" fmla="*/ 2147483647 h 204"/>
                      <a:gd name="T56" fmla="*/ 2147483647 w 90"/>
                      <a:gd name="T57" fmla="*/ 2147483647 h 204"/>
                      <a:gd name="T58" fmla="*/ 2147483647 w 90"/>
                      <a:gd name="T59" fmla="*/ 2147483647 h 204"/>
                      <a:gd name="T60" fmla="*/ 2147483647 w 90"/>
                      <a:gd name="T61" fmla="*/ 2147483647 h 204"/>
                      <a:gd name="T62" fmla="*/ 2147483647 w 90"/>
                      <a:gd name="T63" fmla="*/ 2147483647 h 204"/>
                      <a:gd name="T64" fmla="*/ 2147483647 w 90"/>
                      <a:gd name="T65" fmla="*/ 0 h 204"/>
                      <a:gd name="T66" fmla="*/ 2147483647 w 90"/>
                      <a:gd name="T67" fmla="*/ 2147483647 h 204"/>
                      <a:gd name="T68" fmla="*/ 2147483647 w 90"/>
                      <a:gd name="T69" fmla="*/ 2147483647 h 204"/>
                      <a:gd name="T70" fmla="*/ 2147483647 w 90"/>
                      <a:gd name="T71" fmla="*/ 2147483647 h 204"/>
                      <a:gd name="T72" fmla="*/ 2147483647 w 90"/>
                      <a:gd name="T73" fmla="*/ 2147483647 h 204"/>
                      <a:gd name="T74" fmla="*/ 2147483647 w 90"/>
                      <a:gd name="T75" fmla="*/ 2147483647 h 204"/>
                      <a:gd name="T76" fmla="*/ 2147483647 w 90"/>
                      <a:gd name="T77" fmla="*/ 2147483647 h 204"/>
                      <a:gd name="T78" fmla="*/ 2147483647 w 90"/>
                      <a:gd name="T79" fmla="*/ 2147483647 h 204"/>
                      <a:gd name="T80" fmla="*/ 2147483647 w 90"/>
                      <a:gd name="T81" fmla="*/ 2147483647 h 204"/>
                      <a:gd name="T82" fmla="*/ 2147483647 w 90"/>
                      <a:gd name="T83" fmla="*/ 2147483647 h 204"/>
                      <a:gd name="T84" fmla="*/ 2147483647 w 90"/>
                      <a:gd name="T85" fmla="*/ 2147483647 h 204"/>
                      <a:gd name="T86" fmla="*/ 2147483647 w 90"/>
                      <a:gd name="T87" fmla="*/ 2147483647 h 204"/>
                      <a:gd name="T88" fmla="*/ 2147483647 w 90"/>
                      <a:gd name="T89" fmla="*/ 2147483647 h 204"/>
                      <a:gd name="T90" fmla="*/ 2147483647 w 90"/>
                      <a:gd name="T91" fmla="*/ 2147483647 h 204"/>
                      <a:gd name="T92" fmla="*/ 2147483647 w 90"/>
                      <a:gd name="T93" fmla="*/ 2147483647 h 204"/>
                      <a:gd name="T94" fmla="*/ 2147483647 w 90"/>
                      <a:gd name="T95" fmla="*/ 2147483647 h 204"/>
                      <a:gd name="T96" fmla="*/ 2147483647 w 90"/>
                      <a:gd name="T97" fmla="*/ 2147483647 h 204"/>
                      <a:gd name="T98" fmla="*/ 2147483647 w 90"/>
                      <a:gd name="T99" fmla="*/ 2147483647 h 204"/>
                      <a:gd name="T100" fmla="*/ 2147483647 w 90"/>
                      <a:gd name="T101" fmla="*/ 2147483647 h 204"/>
                      <a:gd name="T102" fmla="*/ 2147483647 w 90"/>
                      <a:gd name="T103" fmla="*/ 2147483647 h 204"/>
                      <a:gd name="T104" fmla="*/ 2147483647 w 90"/>
                      <a:gd name="T105" fmla="*/ 2147483647 h 204"/>
                      <a:gd name="T106" fmla="*/ 2147483647 w 90"/>
                      <a:gd name="T107" fmla="*/ 2147483647 h 204"/>
                      <a:gd name="T108" fmla="*/ 2147483647 w 90"/>
                      <a:gd name="T109" fmla="*/ 2147483647 h 204"/>
                      <a:gd name="T110" fmla="*/ 2147483647 w 90"/>
                      <a:gd name="T111" fmla="*/ 2147483647 h 204"/>
                      <a:gd name="T112" fmla="*/ 2147483647 w 90"/>
                      <a:gd name="T113" fmla="*/ 2147483647 h 204"/>
                      <a:gd name="T114" fmla="*/ 0 w 90"/>
                      <a:gd name="T115" fmla="*/ 2147483647 h 204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90"/>
                      <a:gd name="T175" fmla="*/ 0 h 204"/>
                      <a:gd name="T176" fmla="*/ 90 w 90"/>
                      <a:gd name="T177" fmla="*/ 204 h 204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90" h="204">
                        <a:moveTo>
                          <a:pt x="4" y="148"/>
                        </a:moveTo>
                        <a:lnTo>
                          <a:pt x="6" y="148"/>
                        </a:lnTo>
                        <a:lnTo>
                          <a:pt x="4" y="146"/>
                        </a:lnTo>
                        <a:lnTo>
                          <a:pt x="6" y="144"/>
                        </a:lnTo>
                        <a:lnTo>
                          <a:pt x="8" y="142"/>
                        </a:lnTo>
                        <a:lnTo>
                          <a:pt x="10" y="136"/>
                        </a:lnTo>
                        <a:lnTo>
                          <a:pt x="16" y="136"/>
                        </a:lnTo>
                        <a:lnTo>
                          <a:pt x="20" y="130"/>
                        </a:lnTo>
                        <a:lnTo>
                          <a:pt x="24" y="130"/>
                        </a:lnTo>
                        <a:lnTo>
                          <a:pt x="24" y="128"/>
                        </a:lnTo>
                        <a:lnTo>
                          <a:pt x="22" y="126"/>
                        </a:lnTo>
                        <a:lnTo>
                          <a:pt x="22" y="124"/>
                        </a:lnTo>
                        <a:lnTo>
                          <a:pt x="24" y="122"/>
                        </a:lnTo>
                        <a:lnTo>
                          <a:pt x="26" y="122"/>
                        </a:lnTo>
                        <a:lnTo>
                          <a:pt x="26" y="120"/>
                        </a:lnTo>
                        <a:lnTo>
                          <a:pt x="30" y="114"/>
                        </a:lnTo>
                        <a:lnTo>
                          <a:pt x="30" y="112"/>
                        </a:lnTo>
                        <a:lnTo>
                          <a:pt x="38" y="110"/>
                        </a:lnTo>
                        <a:lnTo>
                          <a:pt x="38" y="106"/>
                        </a:lnTo>
                        <a:lnTo>
                          <a:pt x="44" y="102"/>
                        </a:lnTo>
                        <a:lnTo>
                          <a:pt x="44" y="100"/>
                        </a:lnTo>
                        <a:lnTo>
                          <a:pt x="42" y="98"/>
                        </a:lnTo>
                        <a:lnTo>
                          <a:pt x="36" y="94"/>
                        </a:lnTo>
                        <a:lnTo>
                          <a:pt x="34" y="92"/>
                        </a:lnTo>
                        <a:lnTo>
                          <a:pt x="28" y="92"/>
                        </a:lnTo>
                        <a:lnTo>
                          <a:pt x="28" y="90"/>
                        </a:lnTo>
                        <a:lnTo>
                          <a:pt x="26" y="90"/>
                        </a:lnTo>
                        <a:lnTo>
                          <a:pt x="24" y="84"/>
                        </a:lnTo>
                        <a:lnTo>
                          <a:pt x="22" y="84"/>
                        </a:lnTo>
                        <a:lnTo>
                          <a:pt x="20" y="82"/>
                        </a:lnTo>
                        <a:lnTo>
                          <a:pt x="16" y="80"/>
                        </a:lnTo>
                        <a:lnTo>
                          <a:pt x="16" y="76"/>
                        </a:lnTo>
                        <a:lnTo>
                          <a:pt x="14" y="72"/>
                        </a:lnTo>
                        <a:lnTo>
                          <a:pt x="12" y="72"/>
                        </a:lnTo>
                        <a:lnTo>
                          <a:pt x="8" y="72"/>
                        </a:lnTo>
                        <a:lnTo>
                          <a:pt x="6" y="72"/>
                        </a:lnTo>
                        <a:lnTo>
                          <a:pt x="6" y="70"/>
                        </a:lnTo>
                        <a:lnTo>
                          <a:pt x="6" y="68"/>
                        </a:lnTo>
                        <a:lnTo>
                          <a:pt x="4" y="66"/>
                        </a:lnTo>
                        <a:lnTo>
                          <a:pt x="6" y="64"/>
                        </a:lnTo>
                        <a:lnTo>
                          <a:pt x="4" y="64"/>
                        </a:lnTo>
                        <a:lnTo>
                          <a:pt x="4" y="60"/>
                        </a:lnTo>
                        <a:lnTo>
                          <a:pt x="4" y="56"/>
                        </a:lnTo>
                        <a:lnTo>
                          <a:pt x="6" y="54"/>
                        </a:lnTo>
                        <a:lnTo>
                          <a:pt x="8" y="54"/>
                        </a:lnTo>
                        <a:lnTo>
                          <a:pt x="8" y="52"/>
                        </a:lnTo>
                        <a:lnTo>
                          <a:pt x="8" y="50"/>
                        </a:lnTo>
                        <a:lnTo>
                          <a:pt x="8" y="48"/>
                        </a:lnTo>
                        <a:lnTo>
                          <a:pt x="10" y="46"/>
                        </a:lnTo>
                        <a:lnTo>
                          <a:pt x="8" y="46"/>
                        </a:lnTo>
                        <a:lnTo>
                          <a:pt x="8" y="44"/>
                        </a:lnTo>
                        <a:lnTo>
                          <a:pt x="4" y="38"/>
                        </a:lnTo>
                        <a:lnTo>
                          <a:pt x="4" y="36"/>
                        </a:lnTo>
                        <a:lnTo>
                          <a:pt x="6" y="34"/>
                        </a:lnTo>
                        <a:lnTo>
                          <a:pt x="8" y="32"/>
                        </a:lnTo>
                        <a:lnTo>
                          <a:pt x="10" y="30"/>
                        </a:lnTo>
                        <a:lnTo>
                          <a:pt x="12" y="26"/>
                        </a:lnTo>
                        <a:lnTo>
                          <a:pt x="10" y="26"/>
                        </a:lnTo>
                        <a:lnTo>
                          <a:pt x="10" y="24"/>
                        </a:lnTo>
                        <a:lnTo>
                          <a:pt x="12" y="22"/>
                        </a:lnTo>
                        <a:lnTo>
                          <a:pt x="14" y="20"/>
                        </a:lnTo>
                        <a:lnTo>
                          <a:pt x="14" y="14"/>
                        </a:lnTo>
                        <a:lnTo>
                          <a:pt x="16" y="6"/>
                        </a:lnTo>
                        <a:lnTo>
                          <a:pt x="20" y="6"/>
                        </a:lnTo>
                        <a:lnTo>
                          <a:pt x="20" y="4"/>
                        </a:lnTo>
                        <a:lnTo>
                          <a:pt x="24" y="0"/>
                        </a:lnTo>
                        <a:lnTo>
                          <a:pt x="46" y="8"/>
                        </a:lnTo>
                        <a:lnTo>
                          <a:pt x="56" y="10"/>
                        </a:lnTo>
                        <a:lnTo>
                          <a:pt x="58" y="10"/>
                        </a:lnTo>
                        <a:lnTo>
                          <a:pt x="82" y="18"/>
                        </a:lnTo>
                        <a:lnTo>
                          <a:pt x="82" y="20"/>
                        </a:lnTo>
                        <a:lnTo>
                          <a:pt x="82" y="24"/>
                        </a:lnTo>
                        <a:lnTo>
                          <a:pt x="82" y="26"/>
                        </a:lnTo>
                        <a:lnTo>
                          <a:pt x="80" y="36"/>
                        </a:lnTo>
                        <a:lnTo>
                          <a:pt x="80" y="40"/>
                        </a:lnTo>
                        <a:lnTo>
                          <a:pt x="80" y="44"/>
                        </a:lnTo>
                        <a:lnTo>
                          <a:pt x="72" y="50"/>
                        </a:lnTo>
                        <a:lnTo>
                          <a:pt x="72" y="46"/>
                        </a:lnTo>
                        <a:lnTo>
                          <a:pt x="72" y="48"/>
                        </a:lnTo>
                        <a:lnTo>
                          <a:pt x="70" y="56"/>
                        </a:lnTo>
                        <a:lnTo>
                          <a:pt x="66" y="64"/>
                        </a:lnTo>
                        <a:lnTo>
                          <a:pt x="68" y="68"/>
                        </a:lnTo>
                        <a:lnTo>
                          <a:pt x="72" y="68"/>
                        </a:lnTo>
                        <a:lnTo>
                          <a:pt x="76" y="66"/>
                        </a:lnTo>
                        <a:lnTo>
                          <a:pt x="88" y="76"/>
                        </a:lnTo>
                        <a:lnTo>
                          <a:pt x="90" y="96"/>
                        </a:lnTo>
                        <a:lnTo>
                          <a:pt x="86" y="94"/>
                        </a:lnTo>
                        <a:lnTo>
                          <a:pt x="86" y="96"/>
                        </a:lnTo>
                        <a:lnTo>
                          <a:pt x="90" y="96"/>
                        </a:lnTo>
                        <a:lnTo>
                          <a:pt x="90" y="98"/>
                        </a:lnTo>
                        <a:lnTo>
                          <a:pt x="86" y="100"/>
                        </a:lnTo>
                        <a:lnTo>
                          <a:pt x="88" y="100"/>
                        </a:lnTo>
                        <a:lnTo>
                          <a:pt x="86" y="116"/>
                        </a:lnTo>
                        <a:lnTo>
                          <a:pt x="88" y="128"/>
                        </a:lnTo>
                        <a:lnTo>
                          <a:pt x="86" y="138"/>
                        </a:lnTo>
                        <a:lnTo>
                          <a:pt x="82" y="144"/>
                        </a:lnTo>
                        <a:lnTo>
                          <a:pt x="82" y="148"/>
                        </a:lnTo>
                        <a:lnTo>
                          <a:pt x="76" y="148"/>
                        </a:lnTo>
                        <a:lnTo>
                          <a:pt x="80" y="152"/>
                        </a:lnTo>
                        <a:lnTo>
                          <a:pt x="76" y="158"/>
                        </a:lnTo>
                        <a:lnTo>
                          <a:pt x="76" y="162"/>
                        </a:lnTo>
                        <a:lnTo>
                          <a:pt x="66" y="172"/>
                        </a:lnTo>
                        <a:lnTo>
                          <a:pt x="68" y="172"/>
                        </a:lnTo>
                        <a:lnTo>
                          <a:pt x="68" y="176"/>
                        </a:lnTo>
                        <a:lnTo>
                          <a:pt x="60" y="198"/>
                        </a:lnTo>
                        <a:lnTo>
                          <a:pt x="56" y="202"/>
                        </a:lnTo>
                        <a:lnTo>
                          <a:pt x="58" y="204"/>
                        </a:lnTo>
                        <a:lnTo>
                          <a:pt x="52" y="204"/>
                        </a:lnTo>
                        <a:lnTo>
                          <a:pt x="54" y="190"/>
                        </a:lnTo>
                        <a:lnTo>
                          <a:pt x="52" y="186"/>
                        </a:lnTo>
                        <a:lnTo>
                          <a:pt x="44" y="186"/>
                        </a:lnTo>
                        <a:lnTo>
                          <a:pt x="38" y="188"/>
                        </a:lnTo>
                        <a:lnTo>
                          <a:pt x="14" y="176"/>
                        </a:lnTo>
                        <a:lnTo>
                          <a:pt x="4" y="170"/>
                        </a:lnTo>
                        <a:lnTo>
                          <a:pt x="6" y="162"/>
                        </a:lnTo>
                        <a:lnTo>
                          <a:pt x="0" y="158"/>
                        </a:lnTo>
                        <a:lnTo>
                          <a:pt x="4" y="148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81" name="Freeform 57">
                    <a:extLst>
                      <a:ext uri="{FF2B5EF4-FFF2-40B4-BE49-F238E27FC236}">
                        <a16:creationId xmlns:a16="http://schemas.microsoft.com/office/drawing/2014/main" id="{4E376940-313F-4F7A-AA20-16F430688B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62100" y="3548978"/>
                    <a:ext cx="340519" cy="571500"/>
                  </a:xfrm>
                  <a:custGeom>
                    <a:avLst/>
                    <a:gdLst>
                      <a:gd name="T0" fmla="*/ 2147483647 w 214"/>
                      <a:gd name="T1" fmla="*/ 2147483647 h 366"/>
                      <a:gd name="T2" fmla="*/ 2147483647 w 214"/>
                      <a:gd name="T3" fmla="*/ 2147483647 h 366"/>
                      <a:gd name="T4" fmla="*/ 2147483647 w 214"/>
                      <a:gd name="T5" fmla="*/ 2147483647 h 366"/>
                      <a:gd name="T6" fmla="*/ 2147483647 w 214"/>
                      <a:gd name="T7" fmla="*/ 2147483647 h 366"/>
                      <a:gd name="T8" fmla="*/ 2147483647 w 214"/>
                      <a:gd name="T9" fmla="*/ 2147483647 h 366"/>
                      <a:gd name="T10" fmla="*/ 2147483647 w 214"/>
                      <a:gd name="T11" fmla="*/ 2147483647 h 366"/>
                      <a:gd name="T12" fmla="*/ 2147483647 w 214"/>
                      <a:gd name="T13" fmla="*/ 2147483647 h 366"/>
                      <a:gd name="T14" fmla="*/ 2147483647 w 214"/>
                      <a:gd name="T15" fmla="*/ 2147483647 h 366"/>
                      <a:gd name="T16" fmla="*/ 2147483647 w 214"/>
                      <a:gd name="T17" fmla="*/ 2147483647 h 366"/>
                      <a:gd name="T18" fmla="*/ 2147483647 w 214"/>
                      <a:gd name="T19" fmla="*/ 2147483647 h 366"/>
                      <a:gd name="T20" fmla="*/ 2147483647 w 214"/>
                      <a:gd name="T21" fmla="*/ 2147483647 h 366"/>
                      <a:gd name="T22" fmla="*/ 2147483647 w 214"/>
                      <a:gd name="T23" fmla="*/ 2147483647 h 366"/>
                      <a:gd name="T24" fmla="*/ 2147483647 w 214"/>
                      <a:gd name="T25" fmla="*/ 2147483647 h 366"/>
                      <a:gd name="T26" fmla="*/ 2147483647 w 214"/>
                      <a:gd name="T27" fmla="*/ 2147483647 h 366"/>
                      <a:gd name="T28" fmla="*/ 2147483647 w 214"/>
                      <a:gd name="T29" fmla="*/ 2147483647 h 366"/>
                      <a:gd name="T30" fmla="*/ 2147483647 w 214"/>
                      <a:gd name="T31" fmla="*/ 2147483647 h 366"/>
                      <a:gd name="T32" fmla="*/ 2147483647 w 214"/>
                      <a:gd name="T33" fmla="*/ 2147483647 h 366"/>
                      <a:gd name="T34" fmla="*/ 2147483647 w 214"/>
                      <a:gd name="T35" fmla="*/ 2147483647 h 366"/>
                      <a:gd name="T36" fmla="*/ 2147483647 w 214"/>
                      <a:gd name="T37" fmla="*/ 2147483647 h 366"/>
                      <a:gd name="T38" fmla="*/ 2147483647 w 214"/>
                      <a:gd name="T39" fmla="*/ 2147483647 h 366"/>
                      <a:gd name="T40" fmla="*/ 2147483647 w 214"/>
                      <a:gd name="T41" fmla="*/ 2147483647 h 366"/>
                      <a:gd name="T42" fmla="*/ 2147483647 w 214"/>
                      <a:gd name="T43" fmla="*/ 2147483647 h 366"/>
                      <a:gd name="T44" fmla="*/ 2147483647 w 214"/>
                      <a:gd name="T45" fmla="*/ 2147483647 h 366"/>
                      <a:gd name="T46" fmla="*/ 2147483647 w 214"/>
                      <a:gd name="T47" fmla="*/ 2147483647 h 366"/>
                      <a:gd name="T48" fmla="*/ 2147483647 w 214"/>
                      <a:gd name="T49" fmla="*/ 2147483647 h 366"/>
                      <a:gd name="T50" fmla="*/ 2147483647 w 214"/>
                      <a:gd name="T51" fmla="*/ 2147483647 h 366"/>
                      <a:gd name="T52" fmla="*/ 2147483647 w 214"/>
                      <a:gd name="T53" fmla="*/ 2147483647 h 366"/>
                      <a:gd name="T54" fmla="*/ 2147483647 w 214"/>
                      <a:gd name="T55" fmla="*/ 2147483647 h 366"/>
                      <a:gd name="T56" fmla="*/ 2147483647 w 214"/>
                      <a:gd name="T57" fmla="*/ 2147483647 h 366"/>
                      <a:gd name="T58" fmla="*/ 2147483647 w 214"/>
                      <a:gd name="T59" fmla="*/ 2147483647 h 366"/>
                      <a:gd name="T60" fmla="*/ 2147483647 w 214"/>
                      <a:gd name="T61" fmla="*/ 2147483647 h 366"/>
                      <a:gd name="T62" fmla="*/ 2147483647 w 214"/>
                      <a:gd name="T63" fmla="*/ 2147483647 h 366"/>
                      <a:gd name="T64" fmla="*/ 2147483647 w 214"/>
                      <a:gd name="T65" fmla="*/ 2147483647 h 366"/>
                      <a:gd name="T66" fmla="*/ 2147483647 w 214"/>
                      <a:gd name="T67" fmla="*/ 2147483647 h 366"/>
                      <a:gd name="T68" fmla="*/ 2147483647 w 214"/>
                      <a:gd name="T69" fmla="*/ 2147483647 h 366"/>
                      <a:gd name="T70" fmla="*/ 2147483647 w 214"/>
                      <a:gd name="T71" fmla="*/ 2147483647 h 366"/>
                      <a:gd name="T72" fmla="*/ 2147483647 w 214"/>
                      <a:gd name="T73" fmla="*/ 2147483647 h 366"/>
                      <a:gd name="T74" fmla="*/ 2147483647 w 214"/>
                      <a:gd name="T75" fmla="*/ 2147483647 h 366"/>
                      <a:gd name="T76" fmla="*/ 2147483647 w 214"/>
                      <a:gd name="T77" fmla="*/ 2147483647 h 366"/>
                      <a:gd name="T78" fmla="*/ 2147483647 w 214"/>
                      <a:gd name="T79" fmla="*/ 2147483647 h 366"/>
                      <a:gd name="T80" fmla="*/ 2147483647 w 214"/>
                      <a:gd name="T81" fmla="*/ 0 h 366"/>
                      <a:gd name="T82" fmla="*/ 2147483647 w 214"/>
                      <a:gd name="T83" fmla="*/ 2147483647 h 366"/>
                      <a:gd name="T84" fmla="*/ 2147483647 w 214"/>
                      <a:gd name="T85" fmla="*/ 2147483647 h 366"/>
                      <a:gd name="T86" fmla="*/ 2147483647 w 214"/>
                      <a:gd name="T87" fmla="*/ 2147483647 h 366"/>
                      <a:gd name="T88" fmla="*/ 2147483647 w 214"/>
                      <a:gd name="T89" fmla="*/ 2147483647 h 366"/>
                      <a:gd name="T90" fmla="*/ 2147483647 w 214"/>
                      <a:gd name="T91" fmla="*/ 2147483647 h 366"/>
                      <a:gd name="T92" fmla="*/ 2147483647 w 214"/>
                      <a:gd name="T93" fmla="*/ 2147483647 h 366"/>
                      <a:gd name="T94" fmla="*/ 2147483647 w 214"/>
                      <a:gd name="T95" fmla="*/ 2147483647 h 366"/>
                      <a:gd name="T96" fmla="*/ 2147483647 w 214"/>
                      <a:gd name="T97" fmla="*/ 2147483647 h 366"/>
                      <a:gd name="T98" fmla="*/ 2147483647 w 214"/>
                      <a:gd name="T99" fmla="*/ 2147483647 h 366"/>
                      <a:gd name="T100" fmla="*/ 2147483647 w 214"/>
                      <a:gd name="T101" fmla="*/ 2147483647 h 366"/>
                      <a:gd name="T102" fmla="*/ 2147483647 w 214"/>
                      <a:gd name="T103" fmla="*/ 2147483647 h 366"/>
                      <a:gd name="T104" fmla="*/ 2147483647 w 214"/>
                      <a:gd name="T105" fmla="*/ 2147483647 h 366"/>
                      <a:gd name="T106" fmla="*/ 2147483647 w 214"/>
                      <a:gd name="T107" fmla="*/ 2147483647 h 366"/>
                      <a:gd name="T108" fmla="*/ 2147483647 w 214"/>
                      <a:gd name="T109" fmla="*/ 2147483647 h 366"/>
                      <a:gd name="T110" fmla="*/ 2147483647 w 214"/>
                      <a:gd name="T111" fmla="*/ 2147483647 h 366"/>
                      <a:gd name="T112" fmla="*/ 2147483647 w 214"/>
                      <a:gd name="T113" fmla="*/ 2147483647 h 366"/>
                      <a:gd name="T114" fmla="*/ 2147483647 w 214"/>
                      <a:gd name="T115" fmla="*/ 2147483647 h 36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214"/>
                      <a:gd name="T175" fmla="*/ 0 h 366"/>
                      <a:gd name="T176" fmla="*/ 214 w 214"/>
                      <a:gd name="T177" fmla="*/ 366 h 36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214" h="366">
                        <a:moveTo>
                          <a:pt x="118" y="320"/>
                        </a:moveTo>
                        <a:lnTo>
                          <a:pt x="116" y="320"/>
                        </a:lnTo>
                        <a:lnTo>
                          <a:pt x="116" y="322"/>
                        </a:lnTo>
                        <a:lnTo>
                          <a:pt x="118" y="322"/>
                        </a:lnTo>
                        <a:lnTo>
                          <a:pt x="118" y="324"/>
                        </a:lnTo>
                        <a:lnTo>
                          <a:pt x="116" y="324"/>
                        </a:lnTo>
                        <a:lnTo>
                          <a:pt x="112" y="326"/>
                        </a:lnTo>
                        <a:lnTo>
                          <a:pt x="110" y="324"/>
                        </a:lnTo>
                        <a:lnTo>
                          <a:pt x="108" y="326"/>
                        </a:lnTo>
                        <a:lnTo>
                          <a:pt x="110" y="328"/>
                        </a:lnTo>
                        <a:lnTo>
                          <a:pt x="112" y="328"/>
                        </a:lnTo>
                        <a:lnTo>
                          <a:pt x="110" y="332"/>
                        </a:lnTo>
                        <a:lnTo>
                          <a:pt x="108" y="332"/>
                        </a:lnTo>
                        <a:lnTo>
                          <a:pt x="106" y="334"/>
                        </a:lnTo>
                        <a:lnTo>
                          <a:pt x="106" y="336"/>
                        </a:lnTo>
                        <a:lnTo>
                          <a:pt x="106" y="338"/>
                        </a:lnTo>
                        <a:lnTo>
                          <a:pt x="108" y="342"/>
                        </a:lnTo>
                        <a:lnTo>
                          <a:pt x="106" y="342"/>
                        </a:lnTo>
                        <a:lnTo>
                          <a:pt x="104" y="342"/>
                        </a:lnTo>
                        <a:lnTo>
                          <a:pt x="104" y="344"/>
                        </a:lnTo>
                        <a:lnTo>
                          <a:pt x="102" y="350"/>
                        </a:lnTo>
                        <a:lnTo>
                          <a:pt x="98" y="350"/>
                        </a:lnTo>
                        <a:lnTo>
                          <a:pt x="98" y="352"/>
                        </a:lnTo>
                        <a:lnTo>
                          <a:pt x="98" y="350"/>
                        </a:lnTo>
                        <a:lnTo>
                          <a:pt x="98" y="344"/>
                        </a:lnTo>
                        <a:lnTo>
                          <a:pt x="96" y="344"/>
                        </a:lnTo>
                        <a:lnTo>
                          <a:pt x="94" y="348"/>
                        </a:lnTo>
                        <a:lnTo>
                          <a:pt x="92" y="348"/>
                        </a:lnTo>
                        <a:lnTo>
                          <a:pt x="88" y="340"/>
                        </a:lnTo>
                        <a:lnTo>
                          <a:pt x="86" y="340"/>
                        </a:lnTo>
                        <a:lnTo>
                          <a:pt x="82" y="342"/>
                        </a:lnTo>
                        <a:lnTo>
                          <a:pt x="80" y="344"/>
                        </a:lnTo>
                        <a:lnTo>
                          <a:pt x="76" y="344"/>
                        </a:lnTo>
                        <a:lnTo>
                          <a:pt x="74" y="348"/>
                        </a:lnTo>
                        <a:lnTo>
                          <a:pt x="72" y="356"/>
                        </a:lnTo>
                        <a:lnTo>
                          <a:pt x="68" y="358"/>
                        </a:lnTo>
                        <a:lnTo>
                          <a:pt x="66" y="358"/>
                        </a:lnTo>
                        <a:lnTo>
                          <a:pt x="64" y="356"/>
                        </a:lnTo>
                        <a:lnTo>
                          <a:pt x="64" y="354"/>
                        </a:lnTo>
                        <a:lnTo>
                          <a:pt x="60" y="354"/>
                        </a:lnTo>
                        <a:lnTo>
                          <a:pt x="58" y="352"/>
                        </a:lnTo>
                        <a:lnTo>
                          <a:pt x="56" y="352"/>
                        </a:lnTo>
                        <a:lnTo>
                          <a:pt x="48" y="348"/>
                        </a:lnTo>
                        <a:lnTo>
                          <a:pt x="44" y="348"/>
                        </a:lnTo>
                        <a:lnTo>
                          <a:pt x="42" y="350"/>
                        </a:lnTo>
                        <a:lnTo>
                          <a:pt x="34" y="344"/>
                        </a:lnTo>
                        <a:lnTo>
                          <a:pt x="32" y="350"/>
                        </a:lnTo>
                        <a:lnTo>
                          <a:pt x="34" y="352"/>
                        </a:lnTo>
                        <a:lnTo>
                          <a:pt x="34" y="354"/>
                        </a:lnTo>
                        <a:lnTo>
                          <a:pt x="34" y="356"/>
                        </a:lnTo>
                        <a:lnTo>
                          <a:pt x="32" y="358"/>
                        </a:lnTo>
                        <a:lnTo>
                          <a:pt x="30" y="358"/>
                        </a:lnTo>
                        <a:lnTo>
                          <a:pt x="30" y="352"/>
                        </a:lnTo>
                        <a:lnTo>
                          <a:pt x="28" y="352"/>
                        </a:lnTo>
                        <a:lnTo>
                          <a:pt x="26" y="354"/>
                        </a:lnTo>
                        <a:lnTo>
                          <a:pt x="20" y="356"/>
                        </a:lnTo>
                        <a:lnTo>
                          <a:pt x="18" y="354"/>
                        </a:lnTo>
                        <a:lnTo>
                          <a:pt x="14" y="352"/>
                        </a:lnTo>
                        <a:lnTo>
                          <a:pt x="12" y="354"/>
                        </a:lnTo>
                        <a:lnTo>
                          <a:pt x="12" y="356"/>
                        </a:lnTo>
                        <a:lnTo>
                          <a:pt x="14" y="358"/>
                        </a:lnTo>
                        <a:lnTo>
                          <a:pt x="14" y="360"/>
                        </a:lnTo>
                        <a:lnTo>
                          <a:pt x="14" y="364"/>
                        </a:lnTo>
                        <a:lnTo>
                          <a:pt x="12" y="366"/>
                        </a:lnTo>
                        <a:lnTo>
                          <a:pt x="6" y="364"/>
                        </a:lnTo>
                        <a:lnTo>
                          <a:pt x="2" y="360"/>
                        </a:lnTo>
                        <a:lnTo>
                          <a:pt x="4" y="360"/>
                        </a:lnTo>
                        <a:lnTo>
                          <a:pt x="6" y="358"/>
                        </a:lnTo>
                        <a:lnTo>
                          <a:pt x="2" y="358"/>
                        </a:lnTo>
                        <a:lnTo>
                          <a:pt x="0" y="356"/>
                        </a:lnTo>
                        <a:lnTo>
                          <a:pt x="0" y="354"/>
                        </a:lnTo>
                        <a:lnTo>
                          <a:pt x="4" y="354"/>
                        </a:lnTo>
                        <a:lnTo>
                          <a:pt x="6" y="354"/>
                        </a:lnTo>
                        <a:lnTo>
                          <a:pt x="4" y="354"/>
                        </a:lnTo>
                        <a:lnTo>
                          <a:pt x="2" y="352"/>
                        </a:lnTo>
                        <a:lnTo>
                          <a:pt x="4" y="352"/>
                        </a:lnTo>
                        <a:lnTo>
                          <a:pt x="4" y="350"/>
                        </a:lnTo>
                        <a:lnTo>
                          <a:pt x="6" y="348"/>
                        </a:lnTo>
                        <a:lnTo>
                          <a:pt x="4" y="344"/>
                        </a:lnTo>
                        <a:lnTo>
                          <a:pt x="4" y="342"/>
                        </a:lnTo>
                        <a:lnTo>
                          <a:pt x="4" y="340"/>
                        </a:lnTo>
                        <a:lnTo>
                          <a:pt x="10" y="340"/>
                        </a:lnTo>
                        <a:lnTo>
                          <a:pt x="10" y="338"/>
                        </a:lnTo>
                        <a:lnTo>
                          <a:pt x="4" y="338"/>
                        </a:lnTo>
                        <a:lnTo>
                          <a:pt x="6" y="334"/>
                        </a:lnTo>
                        <a:lnTo>
                          <a:pt x="10" y="334"/>
                        </a:lnTo>
                        <a:lnTo>
                          <a:pt x="12" y="332"/>
                        </a:lnTo>
                        <a:lnTo>
                          <a:pt x="6" y="328"/>
                        </a:lnTo>
                        <a:lnTo>
                          <a:pt x="6" y="326"/>
                        </a:lnTo>
                        <a:lnTo>
                          <a:pt x="6" y="324"/>
                        </a:lnTo>
                        <a:lnTo>
                          <a:pt x="10" y="320"/>
                        </a:lnTo>
                        <a:lnTo>
                          <a:pt x="12" y="320"/>
                        </a:lnTo>
                        <a:lnTo>
                          <a:pt x="12" y="322"/>
                        </a:lnTo>
                        <a:lnTo>
                          <a:pt x="12" y="320"/>
                        </a:lnTo>
                        <a:lnTo>
                          <a:pt x="14" y="318"/>
                        </a:lnTo>
                        <a:lnTo>
                          <a:pt x="14" y="320"/>
                        </a:lnTo>
                        <a:lnTo>
                          <a:pt x="16" y="320"/>
                        </a:lnTo>
                        <a:lnTo>
                          <a:pt x="16" y="314"/>
                        </a:lnTo>
                        <a:lnTo>
                          <a:pt x="18" y="312"/>
                        </a:lnTo>
                        <a:lnTo>
                          <a:pt x="20" y="308"/>
                        </a:lnTo>
                        <a:lnTo>
                          <a:pt x="20" y="306"/>
                        </a:lnTo>
                        <a:lnTo>
                          <a:pt x="20" y="304"/>
                        </a:lnTo>
                        <a:lnTo>
                          <a:pt x="26" y="304"/>
                        </a:lnTo>
                        <a:lnTo>
                          <a:pt x="26" y="302"/>
                        </a:lnTo>
                        <a:lnTo>
                          <a:pt x="28" y="302"/>
                        </a:lnTo>
                        <a:lnTo>
                          <a:pt x="28" y="298"/>
                        </a:lnTo>
                        <a:lnTo>
                          <a:pt x="26" y="296"/>
                        </a:lnTo>
                        <a:lnTo>
                          <a:pt x="26" y="294"/>
                        </a:lnTo>
                        <a:lnTo>
                          <a:pt x="28" y="292"/>
                        </a:lnTo>
                        <a:lnTo>
                          <a:pt x="28" y="290"/>
                        </a:lnTo>
                        <a:lnTo>
                          <a:pt x="28" y="288"/>
                        </a:lnTo>
                        <a:lnTo>
                          <a:pt x="30" y="284"/>
                        </a:lnTo>
                        <a:lnTo>
                          <a:pt x="32" y="284"/>
                        </a:lnTo>
                        <a:lnTo>
                          <a:pt x="34" y="280"/>
                        </a:lnTo>
                        <a:lnTo>
                          <a:pt x="34" y="276"/>
                        </a:lnTo>
                        <a:lnTo>
                          <a:pt x="34" y="274"/>
                        </a:lnTo>
                        <a:lnTo>
                          <a:pt x="30" y="268"/>
                        </a:lnTo>
                        <a:lnTo>
                          <a:pt x="32" y="264"/>
                        </a:lnTo>
                        <a:lnTo>
                          <a:pt x="32" y="262"/>
                        </a:lnTo>
                        <a:lnTo>
                          <a:pt x="32" y="260"/>
                        </a:lnTo>
                        <a:lnTo>
                          <a:pt x="30" y="260"/>
                        </a:lnTo>
                        <a:lnTo>
                          <a:pt x="28" y="258"/>
                        </a:lnTo>
                        <a:lnTo>
                          <a:pt x="28" y="252"/>
                        </a:lnTo>
                        <a:lnTo>
                          <a:pt x="26" y="250"/>
                        </a:lnTo>
                        <a:lnTo>
                          <a:pt x="22" y="250"/>
                        </a:lnTo>
                        <a:lnTo>
                          <a:pt x="22" y="248"/>
                        </a:lnTo>
                        <a:lnTo>
                          <a:pt x="20" y="248"/>
                        </a:lnTo>
                        <a:lnTo>
                          <a:pt x="20" y="246"/>
                        </a:lnTo>
                        <a:lnTo>
                          <a:pt x="22" y="244"/>
                        </a:lnTo>
                        <a:lnTo>
                          <a:pt x="26" y="242"/>
                        </a:lnTo>
                        <a:lnTo>
                          <a:pt x="26" y="238"/>
                        </a:lnTo>
                        <a:lnTo>
                          <a:pt x="26" y="236"/>
                        </a:lnTo>
                        <a:lnTo>
                          <a:pt x="22" y="234"/>
                        </a:lnTo>
                        <a:lnTo>
                          <a:pt x="22" y="232"/>
                        </a:lnTo>
                        <a:lnTo>
                          <a:pt x="22" y="230"/>
                        </a:lnTo>
                        <a:lnTo>
                          <a:pt x="22" y="228"/>
                        </a:lnTo>
                        <a:lnTo>
                          <a:pt x="28" y="228"/>
                        </a:lnTo>
                        <a:lnTo>
                          <a:pt x="28" y="216"/>
                        </a:lnTo>
                        <a:lnTo>
                          <a:pt x="26" y="204"/>
                        </a:lnTo>
                        <a:lnTo>
                          <a:pt x="22" y="182"/>
                        </a:lnTo>
                        <a:lnTo>
                          <a:pt x="20" y="156"/>
                        </a:lnTo>
                        <a:lnTo>
                          <a:pt x="18" y="128"/>
                        </a:lnTo>
                        <a:lnTo>
                          <a:pt x="18" y="106"/>
                        </a:lnTo>
                        <a:lnTo>
                          <a:pt x="16" y="82"/>
                        </a:lnTo>
                        <a:lnTo>
                          <a:pt x="14" y="68"/>
                        </a:lnTo>
                        <a:lnTo>
                          <a:pt x="14" y="60"/>
                        </a:lnTo>
                        <a:lnTo>
                          <a:pt x="12" y="44"/>
                        </a:lnTo>
                        <a:lnTo>
                          <a:pt x="10" y="22"/>
                        </a:lnTo>
                        <a:lnTo>
                          <a:pt x="14" y="26"/>
                        </a:lnTo>
                        <a:lnTo>
                          <a:pt x="18" y="24"/>
                        </a:lnTo>
                        <a:lnTo>
                          <a:pt x="16" y="26"/>
                        </a:lnTo>
                        <a:lnTo>
                          <a:pt x="18" y="30"/>
                        </a:lnTo>
                        <a:lnTo>
                          <a:pt x="30" y="30"/>
                        </a:lnTo>
                        <a:lnTo>
                          <a:pt x="48" y="18"/>
                        </a:lnTo>
                        <a:lnTo>
                          <a:pt x="56" y="14"/>
                        </a:lnTo>
                        <a:lnTo>
                          <a:pt x="74" y="14"/>
                        </a:lnTo>
                        <a:lnTo>
                          <a:pt x="92" y="10"/>
                        </a:lnTo>
                        <a:lnTo>
                          <a:pt x="104" y="8"/>
                        </a:lnTo>
                        <a:lnTo>
                          <a:pt x="120" y="6"/>
                        </a:lnTo>
                        <a:lnTo>
                          <a:pt x="128" y="6"/>
                        </a:lnTo>
                        <a:lnTo>
                          <a:pt x="152" y="4"/>
                        </a:lnTo>
                        <a:lnTo>
                          <a:pt x="158" y="4"/>
                        </a:lnTo>
                        <a:lnTo>
                          <a:pt x="182" y="0"/>
                        </a:lnTo>
                        <a:lnTo>
                          <a:pt x="184" y="0"/>
                        </a:lnTo>
                        <a:lnTo>
                          <a:pt x="186" y="6"/>
                        </a:lnTo>
                        <a:lnTo>
                          <a:pt x="186" y="20"/>
                        </a:lnTo>
                        <a:lnTo>
                          <a:pt x="188" y="30"/>
                        </a:lnTo>
                        <a:lnTo>
                          <a:pt x="192" y="40"/>
                        </a:lnTo>
                        <a:lnTo>
                          <a:pt x="192" y="44"/>
                        </a:lnTo>
                        <a:lnTo>
                          <a:pt x="194" y="66"/>
                        </a:lnTo>
                        <a:lnTo>
                          <a:pt x="194" y="70"/>
                        </a:lnTo>
                        <a:lnTo>
                          <a:pt x="196" y="90"/>
                        </a:lnTo>
                        <a:lnTo>
                          <a:pt x="198" y="100"/>
                        </a:lnTo>
                        <a:lnTo>
                          <a:pt x="200" y="122"/>
                        </a:lnTo>
                        <a:lnTo>
                          <a:pt x="200" y="124"/>
                        </a:lnTo>
                        <a:lnTo>
                          <a:pt x="202" y="152"/>
                        </a:lnTo>
                        <a:lnTo>
                          <a:pt x="202" y="158"/>
                        </a:lnTo>
                        <a:lnTo>
                          <a:pt x="204" y="174"/>
                        </a:lnTo>
                        <a:lnTo>
                          <a:pt x="208" y="188"/>
                        </a:lnTo>
                        <a:lnTo>
                          <a:pt x="208" y="192"/>
                        </a:lnTo>
                        <a:lnTo>
                          <a:pt x="210" y="212"/>
                        </a:lnTo>
                        <a:lnTo>
                          <a:pt x="212" y="230"/>
                        </a:lnTo>
                        <a:lnTo>
                          <a:pt x="210" y="230"/>
                        </a:lnTo>
                        <a:lnTo>
                          <a:pt x="208" y="232"/>
                        </a:lnTo>
                        <a:lnTo>
                          <a:pt x="208" y="234"/>
                        </a:lnTo>
                        <a:lnTo>
                          <a:pt x="208" y="236"/>
                        </a:lnTo>
                        <a:lnTo>
                          <a:pt x="210" y="236"/>
                        </a:lnTo>
                        <a:lnTo>
                          <a:pt x="212" y="238"/>
                        </a:lnTo>
                        <a:lnTo>
                          <a:pt x="210" y="242"/>
                        </a:lnTo>
                        <a:lnTo>
                          <a:pt x="210" y="244"/>
                        </a:lnTo>
                        <a:lnTo>
                          <a:pt x="210" y="246"/>
                        </a:lnTo>
                        <a:lnTo>
                          <a:pt x="214" y="246"/>
                        </a:lnTo>
                        <a:lnTo>
                          <a:pt x="214" y="248"/>
                        </a:lnTo>
                        <a:lnTo>
                          <a:pt x="212" y="252"/>
                        </a:lnTo>
                        <a:lnTo>
                          <a:pt x="214" y="256"/>
                        </a:lnTo>
                        <a:lnTo>
                          <a:pt x="202" y="258"/>
                        </a:lnTo>
                        <a:lnTo>
                          <a:pt x="200" y="260"/>
                        </a:lnTo>
                        <a:lnTo>
                          <a:pt x="198" y="262"/>
                        </a:lnTo>
                        <a:lnTo>
                          <a:pt x="194" y="264"/>
                        </a:lnTo>
                        <a:lnTo>
                          <a:pt x="192" y="266"/>
                        </a:lnTo>
                        <a:lnTo>
                          <a:pt x="188" y="266"/>
                        </a:lnTo>
                        <a:lnTo>
                          <a:pt x="184" y="264"/>
                        </a:lnTo>
                        <a:lnTo>
                          <a:pt x="180" y="264"/>
                        </a:lnTo>
                        <a:lnTo>
                          <a:pt x="174" y="264"/>
                        </a:lnTo>
                        <a:lnTo>
                          <a:pt x="172" y="266"/>
                        </a:lnTo>
                        <a:lnTo>
                          <a:pt x="172" y="268"/>
                        </a:lnTo>
                        <a:lnTo>
                          <a:pt x="174" y="278"/>
                        </a:lnTo>
                        <a:lnTo>
                          <a:pt x="174" y="280"/>
                        </a:lnTo>
                        <a:lnTo>
                          <a:pt x="174" y="282"/>
                        </a:lnTo>
                        <a:lnTo>
                          <a:pt x="172" y="284"/>
                        </a:lnTo>
                        <a:lnTo>
                          <a:pt x="170" y="290"/>
                        </a:lnTo>
                        <a:lnTo>
                          <a:pt x="164" y="292"/>
                        </a:lnTo>
                        <a:lnTo>
                          <a:pt x="164" y="296"/>
                        </a:lnTo>
                        <a:lnTo>
                          <a:pt x="164" y="302"/>
                        </a:lnTo>
                        <a:lnTo>
                          <a:pt x="162" y="306"/>
                        </a:lnTo>
                        <a:lnTo>
                          <a:pt x="156" y="308"/>
                        </a:lnTo>
                        <a:lnTo>
                          <a:pt x="154" y="308"/>
                        </a:lnTo>
                        <a:lnTo>
                          <a:pt x="152" y="306"/>
                        </a:lnTo>
                        <a:lnTo>
                          <a:pt x="150" y="308"/>
                        </a:lnTo>
                        <a:lnTo>
                          <a:pt x="150" y="310"/>
                        </a:lnTo>
                        <a:lnTo>
                          <a:pt x="148" y="318"/>
                        </a:lnTo>
                        <a:lnTo>
                          <a:pt x="148" y="326"/>
                        </a:lnTo>
                        <a:lnTo>
                          <a:pt x="148" y="328"/>
                        </a:lnTo>
                        <a:lnTo>
                          <a:pt x="144" y="332"/>
                        </a:lnTo>
                        <a:lnTo>
                          <a:pt x="142" y="334"/>
                        </a:lnTo>
                        <a:lnTo>
                          <a:pt x="140" y="334"/>
                        </a:lnTo>
                        <a:lnTo>
                          <a:pt x="138" y="336"/>
                        </a:lnTo>
                        <a:lnTo>
                          <a:pt x="136" y="334"/>
                        </a:lnTo>
                        <a:lnTo>
                          <a:pt x="128" y="334"/>
                        </a:lnTo>
                        <a:lnTo>
                          <a:pt x="124" y="332"/>
                        </a:lnTo>
                        <a:lnTo>
                          <a:pt x="122" y="328"/>
                        </a:lnTo>
                        <a:lnTo>
                          <a:pt x="120" y="322"/>
                        </a:lnTo>
                        <a:lnTo>
                          <a:pt x="118" y="32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82" name="Freeform 58">
                    <a:extLst>
                      <a:ext uri="{FF2B5EF4-FFF2-40B4-BE49-F238E27FC236}">
                        <a16:creationId xmlns:a16="http://schemas.microsoft.com/office/drawing/2014/main" id="{8156F1E7-AB46-4039-8E1E-741760341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62100" y="3548978"/>
                    <a:ext cx="340519" cy="571500"/>
                  </a:xfrm>
                  <a:custGeom>
                    <a:avLst/>
                    <a:gdLst>
                      <a:gd name="T0" fmla="*/ 2147483647 w 214"/>
                      <a:gd name="T1" fmla="*/ 2147483647 h 366"/>
                      <a:gd name="T2" fmla="*/ 2147483647 w 214"/>
                      <a:gd name="T3" fmla="*/ 2147483647 h 366"/>
                      <a:gd name="T4" fmla="*/ 2147483647 w 214"/>
                      <a:gd name="T5" fmla="*/ 2147483647 h 366"/>
                      <a:gd name="T6" fmla="*/ 2147483647 w 214"/>
                      <a:gd name="T7" fmla="*/ 2147483647 h 366"/>
                      <a:gd name="T8" fmla="*/ 2147483647 w 214"/>
                      <a:gd name="T9" fmla="*/ 2147483647 h 366"/>
                      <a:gd name="T10" fmla="*/ 2147483647 w 214"/>
                      <a:gd name="T11" fmla="*/ 2147483647 h 366"/>
                      <a:gd name="T12" fmla="*/ 2147483647 w 214"/>
                      <a:gd name="T13" fmla="*/ 2147483647 h 366"/>
                      <a:gd name="T14" fmla="*/ 2147483647 w 214"/>
                      <a:gd name="T15" fmla="*/ 2147483647 h 366"/>
                      <a:gd name="T16" fmla="*/ 2147483647 w 214"/>
                      <a:gd name="T17" fmla="*/ 2147483647 h 366"/>
                      <a:gd name="T18" fmla="*/ 2147483647 w 214"/>
                      <a:gd name="T19" fmla="*/ 2147483647 h 366"/>
                      <a:gd name="T20" fmla="*/ 2147483647 w 214"/>
                      <a:gd name="T21" fmla="*/ 2147483647 h 366"/>
                      <a:gd name="T22" fmla="*/ 2147483647 w 214"/>
                      <a:gd name="T23" fmla="*/ 2147483647 h 366"/>
                      <a:gd name="T24" fmla="*/ 2147483647 w 214"/>
                      <a:gd name="T25" fmla="*/ 2147483647 h 366"/>
                      <a:gd name="T26" fmla="*/ 2147483647 w 214"/>
                      <a:gd name="T27" fmla="*/ 2147483647 h 366"/>
                      <a:gd name="T28" fmla="*/ 2147483647 w 214"/>
                      <a:gd name="T29" fmla="*/ 2147483647 h 366"/>
                      <a:gd name="T30" fmla="*/ 2147483647 w 214"/>
                      <a:gd name="T31" fmla="*/ 2147483647 h 366"/>
                      <a:gd name="T32" fmla="*/ 2147483647 w 214"/>
                      <a:gd name="T33" fmla="*/ 2147483647 h 366"/>
                      <a:gd name="T34" fmla="*/ 2147483647 w 214"/>
                      <a:gd name="T35" fmla="*/ 2147483647 h 366"/>
                      <a:gd name="T36" fmla="*/ 2147483647 w 214"/>
                      <a:gd name="T37" fmla="*/ 2147483647 h 366"/>
                      <a:gd name="T38" fmla="*/ 2147483647 w 214"/>
                      <a:gd name="T39" fmla="*/ 2147483647 h 366"/>
                      <a:gd name="T40" fmla="*/ 2147483647 w 214"/>
                      <a:gd name="T41" fmla="*/ 2147483647 h 366"/>
                      <a:gd name="T42" fmla="*/ 2147483647 w 214"/>
                      <a:gd name="T43" fmla="*/ 2147483647 h 366"/>
                      <a:gd name="T44" fmla="*/ 2147483647 w 214"/>
                      <a:gd name="T45" fmla="*/ 2147483647 h 366"/>
                      <a:gd name="T46" fmla="*/ 2147483647 w 214"/>
                      <a:gd name="T47" fmla="*/ 2147483647 h 366"/>
                      <a:gd name="T48" fmla="*/ 2147483647 w 214"/>
                      <a:gd name="T49" fmla="*/ 2147483647 h 366"/>
                      <a:gd name="T50" fmla="*/ 2147483647 w 214"/>
                      <a:gd name="T51" fmla="*/ 2147483647 h 366"/>
                      <a:gd name="T52" fmla="*/ 2147483647 w 214"/>
                      <a:gd name="T53" fmla="*/ 2147483647 h 366"/>
                      <a:gd name="T54" fmla="*/ 2147483647 w 214"/>
                      <a:gd name="T55" fmla="*/ 2147483647 h 366"/>
                      <a:gd name="T56" fmla="*/ 2147483647 w 214"/>
                      <a:gd name="T57" fmla="*/ 2147483647 h 366"/>
                      <a:gd name="T58" fmla="*/ 2147483647 w 214"/>
                      <a:gd name="T59" fmla="*/ 2147483647 h 366"/>
                      <a:gd name="T60" fmla="*/ 2147483647 w 214"/>
                      <a:gd name="T61" fmla="*/ 2147483647 h 366"/>
                      <a:gd name="T62" fmla="*/ 2147483647 w 214"/>
                      <a:gd name="T63" fmla="*/ 2147483647 h 366"/>
                      <a:gd name="T64" fmla="*/ 2147483647 w 214"/>
                      <a:gd name="T65" fmla="*/ 2147483647 h 366"/>
                      <a:gd name="T66" fmla="*/ 2147483647 w 214"/>
                      <a:gd name="T67" fmla="*/ 2147483647 h 366"/>
                      <a:gd name="T68" fmla="*/ 2147483647 w 214"/>
                      <a:gd name="T69" fmla="*/ 2147483647 h 366"/>
                      <a:gd name="T70" fmla="*/ 2147483647 w 214"/>
                      <a:gd name="T71" fmla="*/ 2147483647 h 366"/>
                      <a:gd name="T72" fmla="*/ 2147483647 w 214"/>
                      <a:gd name="T73" fmla="*/ 2147483647 h 366"/>
                      <a:gd name="T74" fmla="*/ 2147483647 w 214"/>
                      <a:gd name="T75" fmla="*/ 2147483647 h 366"/>
                      <a:gd name="T76" fmla="*/ 2147483647 w 214"/>
                      <a:gd name="T77" fmla="*/ 2147483647 h 366"/>
                      <a:gd name="T78" fmla="*/ 2147483647 w 214"/>
                      <a:gd name="T79" fmla="*/ 2147483647 h 366"/>
                      <a:gd name="T80" fmla="*/ 2147483647 w 214"/>
                      <a:gd name="T81" fmla="*/ 0 h 366"/>
                      <a:gd name="T82" fmla="*/ 2147483647 w 214"/>
                      <a:gd name="T83" fmla="*/ 2147483647 h 366"/>
                      <a:gd name="T84" fmla="*/ 2147483647 w 214"/>
                      <a:gd name="T85" fmla="*/ 2147483647 h 366"/>
                      <a:gd name="T86" fmla="*/ 2147483647 w 214"/>
                      <a:gd name="T87" fmla="*/ 2147483647 h 366"/>
                      <a:gd name="T88" fmla="*/ 2147483647 w 214"/>
                      <a:gd name="T89" fmla="*/ 2147483647 h 366"/>
                      <a:gd name="T90" fmla="*/ 2147483647 w 214"/>
                      <a:gd name="T91" fmla="*/ 2147483647 h 366"/>
                      <a:gd name="T92" fmla="*/ 2147483647 w 214"/>
                      <a:gd name="T93" fmla="*/ 2147483647 h 366"/>
                      <a:gd name="T94" fmla="*/ 2147483647 w 214"/>
                      <a:gd name="T95" fmla="*/ 2147483647 h 366"/>
                      <a:gd name="T96" fmla="*/ 2147483647 w 214"/>
                      <a:gd name="T97" fmla="*/ 2147483647 h 366"/>
                      <a:gd name="T98" fmla="*/ 2147483647 w 214"/>
                      <a:gd name="T99" fmla="*/ 2147483647 h 366"/>
                      <a:gd name="T100" fmla="*/ 2147483647 w 214"/>
                      <a:gd name="T101" fmla="*/ 2147483647 h 366"/>
                      <a:gd name="T102" fmla="*/ 2147483647 w 214"/>
                      <a:gd name="T103" fmla="*/ 2147483647 h 366"/>
                      <a:gd name="T104" fmla="*/ 2147483647 w 214"/>
                      <a:gd name="T105" fmla="*/ 2147483647 h 366"/>
                      <a:gd name="T106" fmla="*/ 2147483647 w 214"/>
                      <a:gd name="T107" fmla="*/ 2147483647 h 366"/>
                      <a:gd name="T108" fmla="*/ 2147483647 w 214"/>
                      <a:gd name="T109" fmla="*/ 2147483647 h 366"/>
                      <a:gd name="T110" fmla="*/ 2147483647 w 214"/>
                      <a:gd name="T111" fmla="*/ 2147483647 h 366"/>
                      <a:gd name="T112" fmla="*/ 2147483647 w 214"/>
                      <a:gd name="T113" fmla="*/ 2147483647 h 366"/>
                      <a:gd name="T114" fmla="*/ 2147483647 w 214"/>
                      <a:gd name="T115" fmla="*/ 2147483647 h 36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214"/>
                      <a:gd name="T175" fmla="*/ 0 h 366"/>
                      <a:gd name="T176" fmla="*/ 214 w 214"/>
                      <a:gd name="T177" fmla="*/ 366 h 36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214" h="366">
                        <a:moveTo>
                          <a:pt x="118" y="320"/>
                        </a:moveTo>
                        <a:lnTo>
                          <a:pt x="116" y="320"/>
                        </a:lnTo>
                        <a:lnTo>
                          <a:pt x="116" y="322"/>
                        </a:lnTo>
                        <a:lnTo>
                          <a:pt x="118" y="322"/>
                        </a:lnTo>
                        <a:lnTo>
                          <a:pt x="118" y="324"/>
                        </a:lnTo>
                        <a:lnTo>
                          <a:pt x="116" y="324"/>
                        </a:lnTo>
                        <a:lnTo>
                          <a:pt x="112" y="326"/>
                        </a:lnTo>
                        <a:lnTo>
                          <a:pt x="110" y="324"/>
                        </a:lnTo>
                        <a:lnTo>
                          <a:pt x="108" y="326"/>
                        </a:lnTo>
                        <a:lnTo>
                          <a:pt x="110" y="328"/>
                        </a:lnTo>
                        <a:lnTo>
                          <a:pt x="112" y="328"/>
                        </a:lnTo>
                        <a:lnTo>
                          <a:pt x="110" y="332"/>
                        </a:lnTo>
                        <a:lnTo>
                          <a:pt x="108" y="332"/>
                        </a:lnTo>
                        <a:lnTo>
                          <a:pt x="106" y="334"/>
                        </a:lnTo>
                        <a:lnTo>
                          <a:pt x="106" y="336"/>
                        </a:lnTo>
                        <a:lnTo>
                          <a:pt x="106" y="338"/>
                        </a:lnTo>
                        <a:lnTo>
                          <a:pt x="108" y="342"/>
                        </a:lnTo>
                        <a:lnTo>
                          <a:pt x="106" y="342"/>
                        </a:lnTo>
                        <a:lnTo>
                          <a:pt x="104" y="342"/>
                        </a:lnTo>
                        <a:lnTo>
                          <a:pt x="104" y="344"/>
                        </a:lnTo>
                        <a:lnTo>
                          <a:pt x="102" y="350"/>
                        </a:lnTo>
                        <a:lnTo>
                          <a:pt x="98" y="350"/>
                        </a:lnTo>
                        <a:lnTo>
                          <a:pt x="98" y="352"/>
                        </a:lnTo>
                        <a:lnTo>
                          <a:pt x="98" y="350"/>
                        </a:lnTo>
                        <a:lnTo>
                          <a:pt x="98" y="344"/>
                        </a:lnTo>
                        <a:lnTo>
                          <a:pt x="96" y="344"/>
                        </a:lnTo>
                        <a:lnTo>
                          <a:pt x="94" y="348"/>
                        </a:lnTo>
                        <a:lnTo>
                          <a:pt x="92" y="348"/>
                        </a:lnTo>
                        <a:lnTo>
                          <a:pt x="88" y="340"/>
                        </a:lnTo>
                        <a:lnTo>
                          <a:pt x="86" y="340"/>
                        </a:lnTo>
                        <a:lnTo>
                          <a:pt x="82" y="342"/>
                        </a:lnTo>
                        <a:lnTo>
                          <a:pt x="80" y="344"/>
                        </a:lnTo>
                        <a:lnTo>
                          <a:pt x="76" y="344"/>
                        </a:lnTo>
                        <a:lnTo>
                          <a:pt x="74" y="348"/>
                        </a:lnTo>
                        <a:lnTo>
                          <a:pt x="72" y="356"/>
                        </a:lnTo>
                        <a:lnTo>
                          <a:pt x="68" y="358"/>
                        </a:lnTo>
                        <a:lnTo>
                          <a:pt x="66" y="358"/>
                        </a:lnTo>
                        <a:lnTo>
                          <a:pt x="64" y="356"/>
                        </a:lnTo>
                        <a:lnTo>
                          <a:pt x="64" y="354"/>
                        </a:lnTo>
                        <a:lnTo>
                          <a:pt x="60" y="354"/>
                        </a:lnTo>
                        <a:lnTo>
                          <a:pt x="58" y="352"/>
                        </a:lnTo>
                        <a:lnTo>
                          <a:pt x="56" y="352"/>
                        </a:lnTo>
                        <a:lnTo>
                          <a:pt x="48" y="348"/>
                        </a:lnTo>
                        <a:lnTo>
                          <a:pt x="44" y="348"/>
                        </a:lnTo>
                        <a:lnTo>
                          <a:pt x="42" y="350"/>
                        </a:lnTo>
                        <a:lnTo>
                          <a:pt x="34" y="344"/>
                        </a:lnTo>
                        <a:lnTo>
                          <a:pt x="32" y="350"/>
                        </a:lnTo>
                        <a:lnTo>
                          <a:pt x="34" y="352"/>
                        </a:lnTo>
                        <a:lnTo>
                          <a:pt x="34" y="354"/>
                        </a:lnTo>
                        <a:lnTo>
                          <a:pt x="34" y="356"/>
                        </a:lnTo>
                        <a:lnTo>
                          <a:pt x="32" y="358"/>
                        </a:lnTo>
                        <a:lnTo>
                          <a:pt x="30" y="358"/>
                        </a:lnTo>
                        <a:lnTo>
                          <a:pt x="30" y="352"/>
                        </a:lnTo>
                        <a:lnTo>
                          <a:pt x="28" y="352"/>
                        </a:lnTo>
                        <a:lnTo>
                          <a:pt x="26" y="354"/>
                        </a:lnTo>
                        <a:lnTo>
                          <a:pt x="20" y="356"/>
                        </a:lnTo>
                        <a:lnTo>
                          <a:pt x="18" y="354"/>
                        </a:lnTo>
                        <a:lnTo>
                          <a:pt x="14" y="352"/>
                        </a:lnTo>
                        <a:lnTo>
                          <a:pt x="12" y="354"/>
                        </a:lnTo>
                        <a:lnTo>
                          <a:pt x="12" y="356"/>
                        </a:lnTo>
                        <a:lnTo>
                          <a:pt x="14" y="358"/>
                        </a:lnTo>
                        <a:lnTo>
                          <a:pt x="14" y="360"/>
                        </a:lnTo>
                        <a:lnTo>
                          <a:pt x="14" y="364"/>
                        </a:lnTo>
                        <a:lnTo>
                          <a:pt x="12" y="366"/>
                        </a:lnTo>
                        <a:lnTo>
                          <a:pt x="6" y="364"/>
                        </a:lnTo>
                        <a:lnTo>
                          <a:pt x="2" y="360"/>
                        </a:lnTo>
                        <a:lnTo>
                          <a:pt x="4" y="360"/>
                        </a:lnTo>
                        <a:lnTo>
                          <a:pt x="6" y="358"/>
                        </a:lnTo>
                        <a:lnTo>
                          <a:pt x="2" y="358"/>
                        </a:lnTo>
                        <a:lnTo>
                          <a:pt x="0" y="356"/>
                        </a:lnTo>
                        <a:lnTo>
                          <a:pt x="0" y="354"/>
                        </a:lnTo>
                        <a:lnTo>
                          <a:pt x="4" y="354"/>
                        </a:lnTo>
                        <a:lnTo>
                          <a:pt x="6" y="354"/>
                        </a:lnTo>
                        <a:lnTo>
                          <a:pt x="4" y="354"/>
                        </a:lnTo>
                        <a:lnTo>
                          <a:pt x="2" y="352"/>
                        </a:lnTo>
                        <a:lnTo>
                          <a:pt x="4" y="352"/>
                        </a:lnTo>
                        <a:lnTo>
                          <a:pt x="4" y="350"/>
                        </a:lnTo>
                        <a:lnTo>
                          <a:pt x="6" y="348"/>
                        </a:lnTo>
                        <a:lnTo>
                          <a:pt x="4" y="344"/>
                        </a:lnTo>
                        <a:lnTo>
                          <a:pt x="4" y="342"/>
                        </a:lnTo>
                        <a:lnTo>
                          <a:pt x="4" y="340"/>
                        </a:lnTo>
                        <a:lnTo>
                          <a:pt x="10" y="340"/>
                        </a:lnTo>
                        <a:lnTo>
                          <a:pt x="10" y="338"/>
                        </a:lnTo>
                        <a:lnTo>
                          <a:pt x="4" y="338"/>
                        </a:lnTo>
                        <a:lnTo>
                          <a:pt x="6" y="334"/>
                        </a:lnTo>
                        <a:lnTo>
                          <a:pt x="10" y="334"/>
                        </a:lnTo>
                        <a:lnTo>
                          <a:pt x="12" y="332"/>
                        </a:lnTo>
                        <a:lnTo>
                          <a:pt x="6" y="328"/>
                        </a:lnTo>
                        <a:lnTo>
                          <a:pt x="6" y="326"/>
                        </a:lnTo>
                        <a:lnTo>
                          <a:pt x="6" y="324"/>
                        </a:lnTo>
                        <a:lnTo>
                          <a:pt x="10" y="320"/>
                        </a:lnTo>
                        <a:lnTo>
                          <a:pt x="12" y="320"/>
                        </a:lnTo>
                        <a:lnTo>
                          <a:pt x="12" y="322"/>
                        </a:lnTo>
                        <a:lnTo>
                          <a:pt x="12" y="320"/>
                        </a:lnTo>
                        <a:lnTo>
                          <a:pt x="14" y="318"/>
                        </a:lnTo>
                        <a:lnTo>
                          <a:pt x="14" y="320"/>
                        </a:lnTo>
                        <a:lnTo>
                          <a:pt x="16" y="320"/>
                        </a:lnTo>
                        <a:lnTo>
                          <a:pt x="16" y="314"/>
                        </a:lnTo>
                        <a:lnTo>
                          <a:pt x="18" y="312"/>
                        </a:lnTo>
                        <a:lnTo>
                          <a:pt x="20" y="308"/>
                        </a:lnTo>
                        <a:lnTo>
                          <a:pt x="20" y="306"/>
                        </a:lnTo>
                        <a:lnTo>
                          <a:pt x="20" y="304"/>
                        </a:lnTo>
                        <a:lnTo>
                          <a:pt x="26" y="304"/>
                        </a:lnTo>
                        <a:lnTo>
                          <a:pt x="26" y="302"/>
                        </a:lnTo>
                        <a:lnTo>
                          <a:pt x="28" y="302"/>
                        </a:lnTo>
                        <a:lnTo>
                          <a:pt x="28" y="298"/>
                        </a:lnTo>
                        <a:lnTo>
                          <a:pt x="26" y="296"/>
                        </a:lnTo>
                        <a:lnTo>
                          <a:pt x="26" y="294"/>
                        </a:lnTo>
                        <a:lnTo>
                          <a:pt x="28" y="292"/>
                        </a:lnTo>
                        <a:lnTo>
                          <a:pt x="28" y="290"/>
                        </a:lnTo>
                        <a:lnTo>
                          <a:pt x="28" y="288"/>
                        </a:lnTo>
                        <a:lnTo>
                          <a:pt x="30" y="284"/>
                        </a:lnTo>
                        <a:lnTo>
                          <a:pt x="32" y="284"/>
                        </a:lnTo>
                        <a:lnTo>
                          <a:pt x="34" y="280"/>
                        </a:lnTo>
                        <a:lnTo>
                          <a:pt x="34" y="276"/>
                        </a:lnTo>
                        <a:lnTo>
                          <a:pt x="34" y="274"/>
                        </a:lnTo>
                        <a:lnTo>
                          <a:pt x="30" y="268"/>
                        </a:lnTo>
                        <a:lnTo>
                          <a:pt x="32" y="264"/>
                        </a:lnTo>
                        <a:lnTo>
                          <a:pt x="32" y="262"/>
                        </a:lnTo>
                        <a:lnTo>
                          <a:pt x="32" y="260"/>
                        </a:lnTo>
                        <a:lnTo>
                          <a:pt x="30" y="260"/>
                        </a:lnTo>
                        <a:lnTo>
                          <a:pt x="28" y="258"/>
                        </a:lnTo>
                        <a:lnTo>
                          <a:pt x="28" y="252"/>
                        </a:lnTo>
                        <a:lnTo>
                          <a:pt x="26" y="250"/>
                        </a:lnTo>
                        <a:lnTo>
                          <a:pt x="22" y="250"/>
                        </a:lnTo>
                        <a:lnTo>
                          <a:pt x="22" y="248"/>
                        </a:lnTo>
                        <a:lnTo>
                          <a:pt x="20" y="248"/>
                        </a:lnTo>
                        <a:lnTo>
                          <a:pt x="20" y="246"/>
                        </a:lnTo>
                        <a:lnTo>
                          <a:pt x="22" y="244"/>
                        </a:lnTo>
                        <a:lnTo>
                          <a:pt x="26" y="242"/>
                        </a:lnTo>
                        <a:lnTo>
                          <a:pt x="26" y="238"/>
                        </a:lnTo>
                        <a:lnTo>
                          <a:pt x="26" y="236"/>
                        </a:lnTo>
                        <a:lnTo>
                          <a:pt x="22" y="234"/>
                        </a:lnTo>
                        <a:lnTo>
                          <a:pt x="22" y="232"/>
                        </a:lnTo>
                        <a:lnTo>
                          <a:pt x="22" y="230"/>
                        </a:lnTo>
                        <a:lnTo>
                          <a:pt x="22" y="228"/>
                        </a:lnTo>
                        <a:lnTo>
                          <a:pt x="28" y="228"/>
                        </a:lnTo>
                        <a:lnTo>
                          <a:pt x="28" y="216"/>
                        </a:lnTo>
                        <a:lnTo>
                          <a:pt x="26" y="204"/>
                        </a:lnTo>
                        <a:lnTo>
                          <a:pt x="22" y="182"/>
                        </a:lnTo>
                        <a:lnTo>
                          <a:pt x="20" y="156"/>
                        </a:lnTo>
                        <a:lnTo>
                          <a:pt x="18" y="128"/>
                        </a:lnTo>
                        <a:lnTo>
                          <a:pt x="18" y="106"/>
                        </a:lnTo>
                        <a:lnTo>
                          <a:pt x="16" y="82"/>
                        </a:lnTo>
                        <a:lnTo>
                          <a:pt x="14" y="68"/>
                        </a:lnTo>
                        <a:lnTo>
                          <a:pt x="14" y="60"/>
                        </a:lnTo>
                        <a:lnTo>
                          <a:pt x="12" y="44"/>
                        </a:lnTo>
                        <a:lnTo>
                          <a:pt x="10" y="22"/>
                        </a:lnTo>
                        <a:lnTo>
                          <a:pt x="14" y="26"/>
                        </a:lnTo>
                        <a:lnTo>
                          <a:pt x="18" y="24"/>
                        </a:lnTo>
                        <a:lnTo>
                          <a:pt x="16" y="26"/>
                        </a:lnTo>
                        <a:lnTo>
                          <a:pt x="18" y="30"/>
                        </a:lnTo>
                        <a:lnTo>
                          <a:pt x="30" y="30"/>
                        </a:lnTo>
                        <a:lnTo>
                          <a:pt x="48" y="18"/>
                        </a:lnTo>
                        <a:lnTo>
                          <a:pt x="56" y="14"/>
                        </a:lnTo>
                        <a:lnTo>
                          <a:pt x="74" y="14"/>
                        </a:lnTo>
                        <a:lnTo>
                          <a:pt x="92" y="10"/>
                        </a:lnTo>
                        <a:lnTo>
                          <a:pt x="104" y="8"/>
                        </a:lnTo>
                        <a:lnTo>
                          <a:pt x="120" y="6"/>
                        </a:lnTo>
                        <a:lnTo>
                          <a:pt x="128" y="6"/>
                        </a:lnTo>
                        <a:lnTo>
                          <a:pt x="152" y="4"/>
                        </a:lnTo>
                        <a:lnTo>
                          <a:pt x="158" y="4"/>
                        </a:lnTo>
                        <a:lnTo>
                          <a:pt x="182" y="0"/>
                        </a:lnTo>
                        <a:lnTo>
                          <a:pt x="184" y="0"/>
                        </a:lnTo>
                        <a:lnTo>
                          <a:pt x="186" y="6"/>
                        </a:lnTo>
                        <a:lnTo>
                          <a:pt x="186" y="20"/>
                        </a:lnTo>
                        <a:lnTo>
                          <a:pt x="188" y="30"/>
                        </a:lnTo>
                        <a:lnTo>
                          <a:pt x="192" y="40"/>
                        </a:lnTo>
                        <a:lnTo>
                          <a:pt x="192" y="44"/>
                        </a:lnTo>
                        <a:lnTo>
                          <a:pt x="194" y="66"/>
                        </a:lnTo>
                        <a:lnTo>
                          <a:pt x="194" y="70"/>
                        </a:lnTo>
                        <a:lnTo>
                          <a:pt x="196" y="90"/>
                        </a:lnTo>
                        <a:lnTo>
                          <a:pt x="198" y="100"/>
                        </a:lnTo>
                        <a:lnTo>
                          <a:pt x="200" y="122"/>
                        </a:lnTo>
                        <a:lnTo>
                          <a:pt x="200" y="124"/>
                        </a:lnTo>
                        <a:lnTo>
                          <a:pt x="202" y="152"/>
                        </a:lnTo>
                        <a:lnTo>
                          <a:pt x="202" y="158"/>
                        </a:lnTo>
                        <a:lnTo>
                          <a:pt x="204" y="174"/>
                        </a:lnTo>
                        <a:lnTo>
                          <a:pt x="208" y="188"/>
                        </a:lnTo>
                        <a:lnTo>
                          <a:pt x="208" y="192"/>
                        </a:lnTo>
                        <a:lnTo>
                          <a:pt x="210" y="212"/>
                        </a:lnTo>
                        <a:lnTo>
                          <a:pt x="212" y="230"/>
                        </a:lnTo>
                        <a:lnTo>
                          <a:pt x="210" y="230"/>
                        </a:lnTo>
                        <a:lnTo>
                          <a:pt x="208" y="232"/>
                        </a:lnTo>
                        <a:lnTo>
                          <a:pt x="208" y="234"/>
                        </a:lnTo>
                        <a:lnTo>
                          <a:pt x="208" y="236"/>
                        </a:lnTo>
                        <a:lnTo>
                          <a:pt x="210" y="236"/>
                        </a:lnTo>
                        <a:lnTo>
                          <a:pt x="212" y="238"/>
                        </a:lnTo>
                        <a:lnTo>
                          <a:pt x="210" y="242"/>
                        </a:lnTo>
                        <a:lnTo>
                          <a:pt x="210" y="244"/>
                        </a:lnTo>
                        <a:lnTo>
                          <a:pt x="210" y="246"/>
                        </a:lnTo>
                        <a:lnTo>
                          <a:pt x="214" y="246"/>
                        </a:lnTo>
                        <a:lnTo>
                          <a:pt x="214" y="248"/>
                        </a:lnTo>
                        <a:lnTo>
                          <a:pt x="212" y="252"/>
                        </a:lnTo>
                        <a:lnTo>
                          <a:pt x="214" y="256"/>
                        </a:lnTo>
                        <a:lnTo>
                          <a:pt x="202" y="258"/>
                        </a:lnTo>
                        <a:lnTo>
                          <a:pt x="200" y="260"/>
                        </a:lnTo>
                        <a:lnTo>
                          <a:pt x="198" y="262"/>
                        </a:lnTo>
                        <a:lnTo>
                          <a:pt x="194" y="264"/>
                        </a:lnTo>
                        <a:lnTo>
                          <a:pt x="192" y="266"/>
                        </a:lnTo>
                        <a:lnTo>
                          <a:pt x="188" y="266"/>
                        </a:lnTo>
                        <a:lnTo>
                          <a:pt x="184" y="264"/>
                        </a:lnTo>
                        <a:lnTo>
                          <a:pt x="180" y="264"/>
                        </a:lnTo>
                        <a:lnTo>
                          <a:pt x="174" y="264"/>
                        </a:lnTo>
                        <a:lnTo>
                          <a:pt x="172" y="266"/>
                        </a:lnTo>
                        <a:lnTo>
                          <a:pt x="172" y="268"/>
                        </a:lnTo>
                        <a:lnTo>
                          <a:pt x="174" y="278"/>
                        </a:lnTo>
                        <a:lnTo>
                          <a:pt x="174" y="280"/>
                        </a:lnTo>
                        <a:lnTo>
                          <a:pt x="174" y="282"/>
                        </a:lnTo>
                        <a:lnTo>
                          <a:pt x="172" y="284"/>
                        </a:lnTo>
                        <a:lnTo>
                          <a:pt x="170" y="290"/>
                        </a:lnTo>
                        <a:lnTo>
                          <a:pt x="164" y="292"/>
                        </a:lnTo>
                        <a:lnTo>
                          <a:pt x="164" y="296"/>
                        </a:lnTo>
                        <a:lnTo>
                          <a:pt x="164" y="302"/>
                        </a:lnTo>
                        <a:lnTo>
                          <a:pt x="162" y="306"/>
                        </a:lnTo>
                        <a:lnTo>
                          <a:pt x="156" y="308"/>
                        </a:lnTo>
                        <a:lnTo>
                          <a:pt x="154" y="308"/>
                        </a:lnTo>
                        <a:lnTo>
                          <a:pt x="152" y="306"/>
                        </a:lnTo>
                        <a:lnTo>
                          <a:pt x="150" y="308"/>
                        </a:lnTo>
                        <a:lnTo>
                          <a:pt x="150" y="310"/>
                        </a:lnTo>
                        <a:lnTo>
                          <a:pt x="148" y="318"/>
                        </a:lnTo>
                        <a:lnTo>
                          <a:pt x="148" y="326"/>
                        </a:lnTo>
                        <a:lnTo>
                          <a:pt x="148" y="328"/>
                        </a:lnTo>
                        <a:lnTo>
                          <a:pt x="144" y="332"/>
                        </a:lnTo>
                        <a:lnTo>
                          <a:pt x="142" y="334"/>
                        </a:lnTo>
                        <a:lnTo>
                          <a:pt x="140" y="334"/>
                        </a:lnTo>
                        <a:lnTo>
                          <a:pt x="138" y="336"/>
                        </a:lnTo>
                        <a:lnTo>
                          <a:pt x="136" y="334"/>
                        </a:lnTo>
                        <a:lnTo>
                          <a:pt x="128" y="334"/>
                        </a:lnTo>
                        <a:lnTo>
                          <a:pt x="124" y="332"/>
                        </a:lnTo>
                        <a:lnTo>
                          <a:pt x="122" y="328"/>
                        </a:lnTo>
                        <a:lnTo>
                          <a:pt x="120" y="322"/>
                        </a:lnTo>
                        <a:lnTo>
                          <a:pt x="118" y="320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83" name="Freeform 59">
                    <a:extLst>
                      <a:ext uri="{FF2B5EF4-FFF2-40B4-BE49-F238E27FC236}">
                        <a16:creationId xmlns:a16="http://schemas.microsoft.com/office/drawing/2014/main" id="{48AC2644-25AC-4F53-8379-CA20961CAD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8559" y="3273264"/>
                    <a:ext cx="697706" cy="1048941"/>
                  </a:xfrm>
                  <a:custGeom>
                    <a:avLst/>
                    <a:gdLst>
                      <a:gd name="T0" fmla="*/ 2147483647 w 438"/>
                      <a:gd name="T1" fmla="*/ 2147483647 h 672"/>
                      <a:gd name="T2" fmla="*/ 2147483647 w 438"/>
                      <a:gd name="T3" fmla="*/ 2147483647 h 672"/>
                      <a:gd name="T4" fmla="*/ 2147483647 w 438"/>
                      <a:gd name="T5" fmla="*/ 2147483647 h 672"/>
                      <a:gd name="T6" fmla="*/ 2147483647 w 438"/>
                      <a:gd name="T7" fmla="*/ 2147483647 h 672"/>
                      <a:gd name="T8" fmla="*/ 2147483647 w 438"/>
                      <a:gd name="T9" fmla="*/ 2147483647 h 672"/>
                      <a:gd name="T10" fmla="*/ 2147483647 w 438"/>
                      <a:gd name="T11" fmla="*/ 2147483647 h 672"/>
                      <a:gd name="T12" fmla="*/ 2147483647 w 438"/>
                      <a:gd name="T13" fmla="*/ 2147483647 h 672"/>
                      <a:gd name="T14" fmla="*/ 2147483647 w 438"/>
                      <a:gd name="T15" fmla="*/ 2147483647 h 672"/>
                      <a:gd name="T16" fmla="*/ 2147483647 w 438"/>
                      <a:gd name="T17" fmla="*/ 2147483647 h 672"/>
                      <a:gd name="T18" fmla="*/ 2147483647 w 438"/>
                      <a:gd name="T19" fmla="*/ 2147483647 h 672"/>
                      <a:gd name="T20" fmla="*/ 2147483647 w 438"/>
                      <a:gd name="T21" fmla="*/ 2147483647 h 672"/>
                      <a:gd name="T22" fmla="*/ 2147483647 w 438"/>
                      <a:gd name="T23" fmla="*/ 2147483647 h 672"/>
                      <a:gd name="T24" fmla="*/ 2147483647 w 438"/>
                      <a:gd name="T25" fmla="*/ 2147483647 h 672"/>
                      <a:gd name="T26" fmla="*/ 2147483647 w 438"/>
                      <a:gd name="T27" fmla="*/ 2147483647 h 672"/>
                      <a:gd name="T28" fmla="*/ 2147483647 w 438"/>
                      <a:gd name="T29" fmla="*/ 2147483647 h 672"/>
                      <a:gd name="T30" fmla="*/ 2147483647 w 438"/>
                      <a:gd name="T31" fmla="*/ 2147483647 h 672"/>
                      <a:gd name="T32" fmla="*/ 2147483647 w 438"/>
                      <a:gd name="T33" fmla="*/ 2147483647 h 672"/>
                      <a:gd name="T34" fmla="*/ 2147483647 w 438"/>
                      <a:gd name="T35" fmla="*/ 2147483647 h 672"/>
                      <a:gd name="T36" fmla="*/ 2147483647 w 438"/>
                      <a:gd name="T37" fmla="*/ 2147483647 h 672"/>
                      <a:gd name="T38" fmla="*/ 2147483647 w 438"/>
                      <a:gd name="T39" fmla="*/ 2147483647 h 672"/>
                      <a:gd name="T40" fmla="*/ 2147483647 w 438"/>
                      <a:gd name="T41" fmla="*/ 2147483647 h 672"/>
                      <a:gd name="T42" fmla="*/ 2147483647 w 438"/>
                      <a:gd name="T43" fmla="*/ 2147483647 h 672"/>
                      <a:gd name="T44" fmla="*/ 2147483647 w 438"/>
                      <a:gd name="T45" fmla="*/ 2147483647 h 672"/>
                      <a:gd name="T46" fmla="*/ 2147483647 w 438"/>
                      <a:gd name="T47" fmla="*/ 2147483647 h 672"/>
                      <a:gd name="T48" fmla="*/ 2147483647 w 438"/>
                      <a:gd name="T49" fmla="*/ 2147483647 h 672"/>
                      <a:gd name="T50" fmla="*/ 2147483647 w 438"/>
                      <a:gd name="T51" fmla="*/ 2147483647 h 672"/>
                      <a:gd name="T52" fmla="*/ 2147483647 w 438"/>
                      <a:gd name="T53" fmla="*/ 2147483647 h 672"/>
                      <a:gd name="T54" fmla="*/ 2147483647 w 438"/>
                      <a:gd name="T55" fmla="*/ 2147483647 h 672"/>
                      <a:gd name="T56" fmla="*/ 2147483647 w 438"/>
                      <a:gd name="T57" fmla="*/ 2147483647 h 672"/>
                      <a:gd name="T58" fmla="*/ 2147483647 w 438"/>
                      <a:gd name="T59" fmla="*/ 2147483647 h 672"/>
                      <a:gd name="T60" fmla="*/ 2147483647 w 438"/>
                      <a:gd name="T61" fmla="*/ 2147483647 h 672"/>
                      <a:gd name="T62" fmla="*/ 2147483647 w 438"/>
                      <a:gd name="T63" fmla="*/ 2147483647 h 672"/>
                      <a:gd name="T64" fmla="*/ 2147483647 w 438"/>
                      <a:gd name="T65" fmla="*/ 2147483647 h 672"/>
                      <a:gd name="T66" fmla="*/ 2147483647 w 438"/>
                      <a:gd name="T67" fmla="*/ 2147483647 h 672"/>
                      <a:gd name="T68" fmla="*/ 2147483647 w 438"/>
                      <a:gd name="T69" fmla="*/ 2147483647 h 672"/>
                      <a:gd name="T70" fmla="*/ 2147483647 w 438"/>
                      <a:gd name="T71" fmla="*/ 2147483647 h 672"/>
                      <a:gd name="T72" fmla="*/ 2147483647 w 438"/>
                      <a:gd name="T73" fmla="*/ 2147483647 h 672"/>
                      <a:gd name="T74" fmla="*/ 2147483647 w 438"/>
                      <a:gd name="T75" fmla="*/ 2147483647 h 672"/>
                      <a:gd name="T76" fmla="*/ 2147483647 w 438"/>
                      <a:gd name="T77" fmla="*/ 2147483647 h 672"/>
                      <a:gd name="T78" fmla="*/ 2147483647 w 438"/>
                      <a:gd name="T79" fmla="*/ 2147483647 h 672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438"/>
                      <a:gd name="T121" fmla="*/ 0 h 672"/>
                      <a:gd name="T122" fmla="*/ 438 w 438"/>
                      <a:gd name="T123" fmla="*/ 672 h 672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438" h="672">
                        <a:moveTo>
                          <a:pt x="42" y="314"/>
                        </a:moveTo>
                        <a:lnTo>
                          <a:pt x="34" y="302"/>
                        </a:lnTo>
                        <a:lnTo>
                          <a:pt x="20" y="284"/>
                        </a:lnTo>
                        <a:lnTo>
                          <a:pt x="4" y="258"/>
                        </a:lnTo>
                        <a:lnTo>
                          <a:pt x="0" y="252"/>
                        </a:lnTo>
                        <a:lnTo>
                          <a:pt x="2" y="244"/>
                        </a:lnTo>
                        <a:lnTo>
                          <a:pt x="2" y="242"/>
                        </a:lnTo>
                        <a:lnTo>
                          <a:pt x="2" y="238"/>
                        </a:lnTo>
                        <a:lnTo>
                          <a:pt x="6" y="224"/>
                        </a:lnTo>
                        <a:lnTo>
                          <a:pt x="8" y="216"/>
                        </a:lnTo>
                        <a:lnTo>
                          <a:pt x="16" y="190"/>
                        </a:lnTo>
                        <a:lnTo>
                          <a:pt x="48" y="68"/>
                        </a:lnTo>
                        <a:lnTo>
                          <a:pt x="64" y="0"/>
                        </a:lnTo>
                        <a:lnTo>
                          <a:pt x="106" y="10"/>
                        </a:lnTo>
                        <a:lnTo>
                          <a:pt x="108" y="12"/>
                        </a:lnTo>
                        <a:lnTo>
                          <a:pt x="176" y="28"/>
                        </a:lnTo>
                        <a:lnTo>
                          <a:pt x="250" y="44"/>
                        </a:lnTo>
                        <a:lnTo>
                          <a:pt x="252" y="44"/>
                        </a:lnTo>
                        <a:lnTo>
                          <a:pt x="318" y="60"/>
                        </a:lnTo>
                        <a:lnTo>
                          <a:pt x="376" y="72"/>
                        </a:lnTo>
                        <a:lnTo>
                          <a:pt x="424" y="82"/>
                        </a:lnTo>
                        <a:lnTo>
                          <a:pt x="438" y="84"/>
                        </a:lnTo>
                        <a:lnTo>
                          <a:pt x="422" y="168"/>
                        </a:lnTo>
                        <a:lnTo>
                          <a:pt x="408" y="244"/>
                        </a:lnTo>
                        <a:lnTo>
                          <a:pt x="402" y="262"/>
                        </a:lnTo>
                        <a:lnTo>
                          <a:pt x="398" y="294"/>
                        </a:lnTo>
                        <a:lnTo>
                          <a:pt x="382" y="368"/>
                        </a:lnTo>
                        <a:lnTo>
                          <a:pt x="382" y="376"/>
                        </a:lnTo>
                        <a:lnTo>
                          <a:pt x="372" y="414"/>
                        </a:lnTo>
                        <a:lnTo>
                          <a:pt x="364" y="460"/>
                        </a:lnTo>
                        <a:lnTo>
                          <a:pt x="354" y="510"/>
                        </a:lnTo>
                        <a:lnTo>
                          <a:pt x="352" y="522"/>
                        </a:lnTo>
                        <a:lnTo>
                          <a:pt x="342" y="576"/>
                        </a:lnTo>
                        <a:lnTo>
                          <a:pt x="336" y="584"/>
                        </a:lnTo>
                        <a:lnTo>
                          <a:pt x="334" y="590"/>
                        </a:lnTo>
                        <a:lnTo>
                          <a:pt x="326" y="590"/>
                        </a:lnTo>
                        <a:lnTo>
                          <a:pt x="322" y="586"/>
                        </a:lnTo>
                        <a:lnTo>
                          <a:pt x="322" y="584"/>
                        </a:lnTo>
                        <a:lnTo>
                          <a:pt x="322" y="582"/>
                        </a:lnTo>
                        <a:lnTo>
                          <a:pt x="320" y="580"/>
                        </a:lnTo>
                        <a:lnTo>
                          <a:pt x="318" y="576"/>
                        </a:lnTo>
                        <a:lnTo>
                          <a:pt x="312" y="580"/>
                        </a:lnTo>
                        <a:lnTo>
                          <a:pt x="312" y="576"/>
                        </a:lnTo>
                        <a:lnTo>
                          <a:pt x="308" y="574"/>
                        </a:lnTo>
                        <a:lnTo>
                          <a:pt x="304" y="574"/>
                        </a:lnTo>
                        <a:lnTo>
                          <a:pt x="302" y="574"/>
                        </a:lnTo>
                        <a:lnTo>
                          <a:pt x="294" y="576"/>
                        </a:lnTo>
                        <a:lnTo>
                          <a:pt x="292" y="580"/>
                        </a:lnTo>
                        <a:lnTo>
                          <a:pt x="292" y="582"/>
                        </a:lnTo>
                        <a:lnTo>
                          <a:pt x="292" y="586"/>
                        </a:lnTo>
                        <a:lnTo>
                          <a:pt x="292" y="592"/>
                        </a:lnTo>
                        <a:lnTo>
                          <a:pt x="294" y="596"/>
                        </a:lnTo>
                        <a:lnTo>
                          <a:pt x="294" y="598"/>
                        </a:lnTo>
                        <a:lnTo>
                          <a:pt x="292" y="598"/>
                        </a:lnTo>
                        <a:lnTo>
                          <a:pt x="290" y="604"/>
                        </a:lnTo>
                        <a:lnTo>
                          <a:pt x="290" y="610"/>
                        </a:lnTo>
                        <a:lnTo>
                          <a:pt x="290" y="612"/>
                        </a:lnTo>
                        <a:lnTo>
                          <a:pt x="290" y="616"/>
                        </a:lnTo>
                        <a:lnTo>
                          <a:pt x="292" y="618"/>
                        </a:lnTo>
                        <a:lnTo>
                          <a:pt x="290" y="620"/>
                        </a:lnTo>
                        <a:lnTo>
                          <a:pt x="290" y="626"/>
                        </a:lnTo>
                        <a:lnTo>
                          <a:pt x="288" y="628"/>
                        </a:lnTo>
                        <a:lnTo>
                          <a:pt x="288" y="632"/>
                        </a:lnTo>
                        <a:lnTo>
                          <a:pt x="290" y="642"/>
                        </a:lnTo>
                        <a:lnTo>
                          <a:pt x="290" y="646"/>
                        </a:lnTo>
                        <a:lnTo>
                          <a:pt x="290" y="652"/>
                        </a:lnTo>
                        <a:lnTo>
                          <a:pt x="290" y="658"/>
                        </a:lnTo>
                        <a:lnTo>
                          <a:pt x="288" y="660"/>
                        </a:lnTo>
                        <a:lnTo>
                          <a:pt x="286" y="660"/>
                        </a:lnTo>
                        <a:lnTo>
                          <a:pt x="282" y="662"/>
                        </a:lnTo>
                        <a:lnTo>
                          <a:pt x="286" y="664"/>
                        </a:lnTo>
                        <a:lnTo>
                          <a:pt x="282" y="666"/>
                        </a:lnTo>
                        <a:lnTo>
                          <a:pt x="282" y="672"/>
                        </a:lnTo>
                        <a:lnTo>
                          <a:pt x="228" y="590"/>
                        </a:lnTo>
                        <a:lnTo>
                          <a:pt x="214" y="568"/>
                        </a:lnTo>
                        <a:lnTo>
                          <a:pt x="144" y="468"/>
                        </a:lnTo>
                        <a:lnTo>
                          <a:pt x="108" y="416"/>
                        </a:lnTo>
                        <a:lnTo>
                          <a:pt x="80" y="370"/>
                        </a:lnTo>
                        <a:lnTo>
                          <a:pt x="42" y="31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84" name="Freeform 60">
                    <a:extLst>
                      <a:ext uri="{FF2B5EF4-FFF2-40B4-BE49-F238E27FC236}">
                        <a16:creationId xmlns:a16="http://schemas.microsoft.com/office/drawing/2014/main" id="{0EC35ADA-853B-411B-9642-89A8F64D78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1914" y="3279899"/>
                    <a:ext cx="697706" cy="1048941"/>
                  </a:xfrm>
                  <a:custGeom>
                    <a:avLst/>
                    <a:gdLst>
                      <a:gd name="T0" fmla="*/ 2147483647 w 438"/>
                      <a:gd name="T1" fmla="*/ 2147483647 h 672"/>
                      <a:gd name="T2" fmla="*/ 2147483647 w 438"/>
                      <a:gd name="T3" fmla="*/ 2147483647 h 672"/>
                      <a:gd name="T4" fmla="*/ 2147483647 w 438"/>
                      <a:gd name="T5" fmla="*/ 2147483647 h 672"/>
                      <a:gd name="T6" fmla="*/ 2147483647 w 438"/>
                      <a:gd name="T7" fmla="*/ 2147483647 h 672"/>
                      <a:gd name="T8" fmla="*/ 2147483647 w 438"/>
                      <a:gd name="T9" fmla="*/ 2147483647 h 672"/>
                      <a:gd name="T10" fmla="*/ 2147483647 w 438"/>
                      <a:gd name="T11" fmla="*/ 2147483647 h 672"/>
                      <a:gd name="T12" fmla="*/ 2147483647 w 438"/>
                      <a:gd name="T13" fmla="*/ 2147483647 h 672"/>
                      <a:gd name="T14" fmla="*/ 2147483647 w 438"/>
                      <a:gd name="T15" fmla="*/ 2147483647 h 672"/>
                      <a:gd name="T16" fmla="*/ 2147483647 w 438"/>
                      <a:gd name="T17" fmla="*/ 2147483647 h 672"/>
                      <a:gd name="T18" fmla="*/ 2147483647 w 438"/>
                      <a:gd name="T19" fmla="*/ 2147483647 h 672"/>
                      <a:gd name="T20" fmla="*/ 2147483647 w 438"/>
                      <a:gd name="T21" fmla="*/ 2147483647 h 672"/>
                      <a:gd name="T22" fmla="*/ 2147483647 w 438"/>
                      <a:gd name="T23" fmla="*/ 2147483647 h 672"/>
                      <a:gd name="T24" fmla="*/ 2147483647 w 438"/>
                      <a:gd name="T25" fmla="*/ 2147483647 h 672"/>
                      <a:gd name="T26" fmla="*/ 2147483647 w 438"/>
                      <a:gd name="T27" fmla="*/ 2147483647 h 672"/>
                      <a:gd name="T28" fmla="*/ 2147483647 w 438"/>
                      <a:gd name="T29" fmla="*/ 2147483647 h 672"/>
                      <a:gd name="T30" fmla="*/ 2147483647 w 438"/>
                      <a:gd name="T31" fmla="*/ 2147483647 h 672"/>
                      <a:gd name="T32" fmla="*/ 2147483647 w 438"/>
                      <a:gd name="T33" fmla="*/ 2147483647 h 672"/>
                      <a:gd name="T34" fmla="*/ 2147483647 w 438"/>
                      <a:gd name="T35" fmla="*/ 2147483647 h 672"/>
                      <a:gd name="T36" fmla="*/ 2147483647 w 438"/>
                      <a:gd name="T37" fmla="*/ 2147483647 h 672"/>
                      <a:gd name="T38" fmla="*/ 2147483647 w 438"/>
                      <a:gd name="T39" fmla="*/ 2147483647 h 672"/>
                      <a:gd name="T40" fmla="*/ 2147483647 w 438"/>
                      <a:gd name="T41" fmla="*/ 2147483647 h 672"/>
                      <a:gd name="T42" fmla="*/ 2147483647 w 438"/>
                      <a:gd name="T43" fmla="*/ 2147483647 h 672"/>
                      <a:gd name="T44" fmla="*/ 2147483647 w 438"/>
                      <a:gd name="T45" fmla="*/ 2147483647 h 672"/>
                      <a:gd name="T46" fmla="*/ 2147483647 w 438"/>
                      <a:gd name="T47" fmla="*/ 2147483647 h 672"/>
                      <a:gd name="T48" fmla="*/ 2147483647 w 438"/>
                      <a:gd name="T49" fmla="*/ 2147483647 h 672"/>
                      <a:gd name="T50" fmla="*/ 2147483647 w 438"/>
                      <a:gd name="T51" fmla="*/ 2147483647 h 672"/>
                      <a:gd name="T52" fmla="*/ 2147483647 w 438"/>
                      <a:gd name="T53" fmla="*/ 2147483647 h 672"/>
                      <a:gd name="T54" fmla="*/ 2147483647 w 438"/>
                      <a:gd name="T55" fmla="*/ 2147483647 h 672"/>
                      <a:gd name="T56" fmla="*/ 2147483647 w 438"/>
                      <a:gd name="T57" fmla="*/ 2147483647 h 672"/>
                      <a:gd name="T58" fmla="*/ 2147483647 w 438"/>
                      <a:gd name="T59" fmla="*/ 2147483647 h 672"/>
                      <a:gd name="T60" fmla="*/ 2147483647 w 438"/>
                      <a:gd name="T61" fmla="*/ 2147483647 h 672"/>
                      <a:gd name="T62" fmla="*/ 2147483647 w 438"/>
                      <a:gd name="T63" fmla="*/ 2147483647 h 672"/>
                      <a:gd name="T64" fmla="*/ 2147483647 w 438"/>
                      <a:gd name="T65" fmla="*/ 2147483647 h 672"/>
                      <a:gd name="T66" fmla="*/ 2147483647 w 438"/>
                      <a:gd name="T67" fmla="*/ 2147483647 h 672"/>
                      <a:gd name="T68" fmla="*/ 2147483647 w 438"/>
                      <a:gd name="T69" fmla="*/ 2147483647 h 672"/>
                      <a:gd name="T70" fmla="*/ 2147483647 w 438"/>
                      <a:gd name="T71" fmla="*/ 2147483647 h 672"/>
                      <a:gd name="T72" fmla="*/ 2147483647 w 438"/>
                      <a:gd name="T73" fmla="*/ 2147483647 h 672"/>
                      <a:gd name="T74" fmla="*/ 2147483647 w 438"/>
                      <a:gd name="T75" fmla="*/ 2147483647 h 672"/>
                      <a:gd name="T76" fmla="*/ 2147483647 w 438"/>
                      <a:gd name="T77" fmla="*/ 2147483647 h 672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38"/>
                      <a:gd name="T118" fmla="*/ 0 h 672"/>
                      <a:gd name="T119" fmla="*/ 438 w 438"/>
                      <a:gd name="T120" fmla="*/ 672 h 672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38" h="672">
                        <a:moveTo>
                          <a:pt x="42" y="314"/>
                        </a:moveTo>
                        <a:lnTo>
                          <a:pt x="34" y="302"/>
                        </a:lnTo>
                        <a:lnTo>
                          <a:pt x="20" y="284"/>
                        </a:lnTo>
                        <a:lnTo>
                          <a:pt x="4" y="258"/>
                        </a:lnTo>
                        <a:lnTo>
                          <a:pt x="0" y="252"/>
                        </a:lnTo>
                        <a:lnTo>
                          <a:pt x="2" y="244"/>
                        </a:lnTo>
                        <a:lnTo>
                          <a:pt x="2" y="242"/>
                        </a:lnTo>
                        <a:lnTo>
                          <a:pt x="2" y="238"/>
                        </a:lnTo>
                        <a:lnTo>
                          <a:pt x="6" y="224"/>
                        </a:lnTo>
                        <a:lnTo>
                          <a:pt x="8" y="216"/>
                        </a:lnTo>
                        <a:lnTo>
                          <a:pt x="16" y="190"/>
                        </a:lnTo>
                        <a:lnTo>
                          <a:pt x="48" y="68"/>
                        </a:lnTo>
                        <a:lnTo>
                          <a:pt x="64" y="0"/>
                        </a:lnTo>
                        <a:lnTo>
                          <a:pt x="106" y="10"/>
                        </a:lnTo>
                        <a:lnTo>
                          <a:pt x="108" y="12"/>
                        </a:lnTo>
                        <a:lnTo>
                          <a:pt x="176" y="28"/>
                        </a:lnTo>
                        <a:lnTo>
                          <a:pt x="250" y="44"/>
                        </a:lnTo>
                        <a:lnTo>
                          <a:pt x="252" y="44"/>
                        </a:lnTo>
                        <a:lnTo>
                          <a:pt x="318" y="60"/>
                        </a:lnTo>
                        <a:lnTo>
                          <a:pt x="376" y="72"/>
                        </a:lnTo>
                        <a:lnTo>
                          <a:pt x="424" y="82"/>
                        </a:lnTo>
                        <a:lnTo>
                          <a:pt x="438" y="84"/>
                        </a:lnTo>
                        <a:lnTo>
                          <a:pt x="422" y="168"/>
                        </a:lnTo>
                        <a:lnTo>
                          <a:pt x="408" y="244"/>
                        </a:lnTo>
                        <a:lnTo>
                          <a:pt x="402" y="262"/>
                        </a:lnTo>
                        <a:lnTo>
                          <a:pt x="398" y="294"/>
                        </a:lnTo>
                        <a:lnTo>
                          <a:pt x="382" y="368"/>
                        </a:lnTo>
                        <a:lnTo>
                          <a:pt x="382" y="376"/>
                        </a:lnTo>
                        <a:lnTo>
                          <a:pt x="372" y="414"/>
                        </a:lnTo>
                        <a:lnTo>
                          <a:pt x="364" y="460"/>
                        </a:lnTo>
                        <a:lnTo>
                          <a:pt x="354" y="510"/>
                        </a:lnTo>
                        <a:lnTo>
                          <a:pt x="352" y="522"/>
                        </a:lnTo>
                        <a:lnTo>
                          <a:pt x="342" y="576"/>
                        </a:lnTo>
                        <a:lnTo>
                          <a:pt x="336" y="584"/>
                        </a:lnTo>
                        <a:lnTo>
                          <a:pt x="334" y="590"/>
                        </a:lnTo>
                        <a:lnTo>
                          <a:pt x="326" y="590"/>
                        </a:lnTo>
                        <a:lnTo>
                          <a:pt x="322" y="586"/>
                        </a:lnTo>
                        <a:lnTo>
                          <a:pt x="322" y="584"/>
                        </a:lnTo>
                        <a:lnTo>
                          <a:pt x="322" y="582"/>
                        </a:lnTo>
                        <a:lnTo>
                          <a:pt x="320" y="580"/>
                        </a:lnTo>
                        <a:lnTo>
                          <a:pt x="318" y="576"/>
                        </a:lnTo>
                        <a:lnTo>
                          <a:pt x="312" y="580"/>
                        </a:lnTo>
                        <a:lnTo>
                          <a:pt x="312" y="576"/>
                        </a:lnTo>
                        <a:lnTo>
                          <a:pt x="308" y="574"/>
                        </a:lnTo>
                        <a:lnTo>
                          <a:pt x="304" y="574"/>
                        </a:lnTo>
                        <a:lnTo>
                          <a:pt x="302" y="574"/>
                        </a:lnTo>
                        <a:lnTo>
                          <a:pt x="294" y="576"/>
                        </a:lnTo>
                        <a:lnTo>
                          <a:pt x="292" y="580"/>
                        </a:lnTo>
                        <a:lnTo>
                          <a:pt x="292" y="582"/>
                        </a:lnTo>
                        <a:lnTo>
                          <a:pt x="292" y="586"/>
                        </a:lnTo>
                        <a:lnTo>
                          <a:pt x="292" y="592"/>
                        </a:lnTo>
                        <a:lnTo>
                          <a:pt x="294" y="596"/>
                        </a:lnTo>
                        <a:lnTo>
                          <a:pt x="294" y="598"/>
                        </a:lnTo>
                        <a:lnTo>
                          <a:pt x="292" y="598"/>
                        </a:lnTo>
                        <a:lnTo>
                          <a:pt x="290" y="604"/>
                        </a:lnTo>
                        <a:lnTo>
                          <a:pt x="290" y="610"/>
                        </a:lnTo>
                        <a:lnTo>
                          <a:pt x="290" y="612"/>
                        </a:lnTo>
                        <a:lnTo>
                          <a:pt x="290" y="616"/>
                        </a:lnTo>
                        <a:lnTo>
                          <a:pt x="292" y="618"/>
                        </a:lnTo>
                        <a:lnTo>
                          <a:pt x="290" y="620"/>
                        </a:lnTo>
                        <a:lnTo>
                          <a:pt x="290" y="626"/>
                        </a:lnTo>
                        <a:lnTo>
                          <a:pt x="288" y="628"/>
                        </a:lnTo>
                        <a:lnTo>
                          <a:pt x="288" y="632"/>
                        </a:lnTo>
                        <a:lnTo>
                          <a:pt x="290" y="642"/>
                        </a:lnTo>
                        <a:lnTo>
                          <a:pt x="290" y="646"/>
                        </a:lnTo>
                        <a:lnTo>
                          <a:pt x="290" y="652"/>
                        </a:lnTo>
                        <a:lnTo>
                          <a:pt x="290" y="658"/>
                        </a:lnTo>
                        <a:lnTo>
                          <a:pt x="288" y="660"/>
                        </a:lnTo>
                        <a:lnTo>
                          <a:pt x="286" y="660"/>
                        </a:lnTo>
                        <a:lnTo>
                          <a:pt x="282" y="662"/>
                        </a:lnTo>
                        <a:lnTo>
                          <a:pt x="286" y="664"/>
                        </a:lnTo>
                        <a:lnTo>
                          <a:pt x="282" y="666"/>
                        </a:lnTo>
                        <a:lnTo>
                          <a:pt x="282" y="672"/>
                        </a:lnTo>
                        <a:lnTo>
                          <a:pt x="228" y="590"/>
                        </a:lnTo>
                        <a:lnTo>
                          <a:pt x="214" y="568"/>
                        </a:lnTo>
                        <a:lnTo>
                          <a:pt x="144" y="468"/>
                        </a:lnTo>
                        <a:lnTo>
                          <a:pt x="108" y="416"/>
                        </a:lnTo>
                        <a:lnTo>
                          <a:pt x="80" y="370"/>
                        </a:lnTo>
                        <a:lnTo>
                          <a:pt x="42" y="314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85" name="Freeform 61">
                    <a:extLst>
                      <a:ext uri="{FF2B5EF4-FFF2-40B4-BE49-F238E27FC236}">
                        <a16:creationId xmlns:a16="http://schemas.microsoft.com/office/drawing/2014/main" id="{57EF1CA3-3EA2-417B-B281-6C32B6CD0D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5078" y="3412058"/>
                    <a:ext cx="617934" cy="752475"/>
                  </a:xfrm>
                  <a:custGeom>
                    <a:avLst/>
                    <a:gdLst>
                      <a:gd name="T0" fmla="*/ 2147483647 w 388"/>
                      <a:gd name="T1" fmla="*/ 2147483647 h 482"/>
                      <a:gd name="T2" fmla="*/ 2147483647 w 388"/>
                      <a:gd name="T3" fmla="*/ 2147483647 h 482"/>
                      <a:gd name="T4" fmla="*/ 2147483647 w 388"/>
                      <a:gd name="T5" fmla="*/ 2147483647 h 482"/>
                      <a:gd name="T6" fmla="*/ 2147483647 w 388"/>
                      <a:gd name="T7" fmla="*/ 2147483647 h 482"/>
                      <a:gd name="T8" fmla="*/ 2147483647 w 388"/>
                      <a:gd name="T9" fmla="*/ 2147483647 h 482"/>
                      <a:gd name="T10" fmla="*/ 2147483647 w 388"/>
                      <a:gd name="T11" fmla="*/ 2147483647 h 482"/>
                      <a:gd name="T12" fmla="*/ 2147483647 w 388"/>
                      <a:gd name="T13" fmla="*/ 2147483647 h 482"/>
                      <a:gd name="T14" fmla="*/ 2147483647 w 388"/>
                      <a:gd name="T15" fmla="*/ 0 h 482"/>
                      <a:gd name="T16" fmla="*/ 2147483647 w 388"/>
                      <a:gd name="T17" fmla="*/ 2147483647 h 482"/>
                      <a:gd name="T18" fmla="*/ 2147483647 w 388"/>
                      <a:gd name="T19" fmla="*/ 2147483647 h 482"/>
                      <a:gd name="T20" fmla="*/ 2147483647 w 388"/>
                      <a:gd name="T21" fmla="*/ 2147483647 h 482"/>
                      <a:gd name="T22" fmla="*/ 2147483647 w 388"/>
                      <a:gd name="T23" fmla="*/ 2147483647 h 482"/>
                      <a:gd name="T24" fmla="*/ 2147483647 w 388"/>
                      <a:gd name="T25" fmla="*/ 2147483647 h 482"/>
                      <a:gd name="T26" fmla="*/ 2147483647 w 388"/>
                      <a:gd name="T27" fmla="*/ 2147483647 h 482"/>
                      <a:gd name="T28" fmla="*/ 2147483647 w 388"/>
                      <a:gd name="T29" fmla="*/ 2147483647 h 482"/>
                      <a:gd name="T30" fmla="*/ 2147483647 w 388"/>
                      <a:gd name="T31" fmla="*/ 2147483647 h 482"/>
                      <a:gd name="T32" fmla="*/ 2147483647 w 388"/>
                      <a:gd name="T33" fmla="*/ 2147483647 h 482"/>
                      <a:gd name="T34" fmla="*/ 2147483647 w 388"/>
                      <a:gd name="T35" fmla="*/ 2147483647 h 482"/>
                      <a:gd name="T36" fmla="*/ 2147483647 w 388"/>
                      <a:gd name="T37" fmla="*/ 2147483647 h 482"/>
                      <a:gd name="T38" fmla="*/ 2147483647 w 388"/>
                      <a:gd name="T39" fmla="*/ 2147483647 h 482"/>
                      <a:gd name="T40" fmla="*/ 2147483647 w 388"/>
                      <a:gd name="T41" fmla="*/ 2147483647 h 482"/>
                      <a:gd name="T42" fmla="*/ 2147483647 w 388"/>
                      <a:gd name="T43" fmla="*/ 2147483647 h 482"/>
                      <a:gd name="T44" fmla="*/ 2147483647 w 388"/>
                      <a:gd name="T45" fmla="*/ 2147483647 h 482"/>
                      <a:gd name="T46" fmla="*/ 2147483647 w 388"/>
                      <a:gd name="T47" fmla="*/ 2147483647 h 482"/>
                      <a:gd name="T48" fmla="*/ 2147483647 w 388"/>
                      <a:gd name="T49" fmla="*/ 2147483647 h 482"/>
                      <a:gd name="T50" fmla="*/ 2147483647 w 388"/>
                      <a:gd name="T51" fmla="*/ 2147483647 h 482"/>
                      <a:gd name="T52" fmla="*/ 2147483647 w 388"/>
                      <a:gd name="T53" fmla="*/ 2147483647 h 482"/>
                      <a:gd name="T54" fmla="*/ 2147483647 w 388"/>
                      <a:gd name="T55" fmla="*/ 2147483647 h 482"/>
                      <a:gd name="T56" fmla="*/ 2147483647 w 388"/>
                      <a:gd name="T57" fmla="*/ 2147483647 h 482"/>
                      <a:gd name="T58" fmla="*/ 2147483647 w 388"/>
                      <a:gd name="T59" fmla="*/ 2147483647 h 482"/>
                      <a:gd name="T60" fmla="*/ 2147483647 w 388"/>
                      <a:gd name="T61" fmla="*/ 2147483647 h 482"/>
                      <a:gd name="T62" fmla="*/ 2147483647 w 388"/>
                      <a:gd name="T63" fmla="*/ 2147483647 h 482"/>
                      <a:gd name="T64" fmla="*/ 2147483647 w 388"/>
                      <a:gd name="T65" fmla="*/ 2147483647 h 482"/>
                      <a:gd name="T66" fmla="*/ 2147483647 w 388"/>
                      <a:gd name="T67" fmla="*/ 2147483647 h 482"/>
                      <a:gd name="T68" fmla="*/ 2147483647 w 388"/>
                      <a:gd name="T69" fmla="*/ 2147483647 h 482"/>
                      <a:gd name="T70" fmla="*/ 2147483647 w 388"/>
                      <a:gd name="T71" fmla="*/ 2147483647 h 482"/>
                      <a:gd name="T72" fmla="*/ 2147483647 w 388"/>
                      <a:gd name="T73" fmla="*/ 2147483647 h 482"/>
                      <a:gd name="T74" fmla="*/ 2147483647 w 388"/>
                      <a:gd name="T75" fmla="*/ 2147483647 h 482"/>
                      <a:gd name="T76" fmla="*/ 0 w 388"/>
                      <a:gd name="T77" fmla="*/ 2147483647 h 482"/>
                      <a:gd name="T78" fmla="*/ 2147483647 w 388"/>
                      <a:gd name="T79" fmla="*/ 2147483647 h 482"/>
                      <a:gd name="T80" fmla="*/ 2147483647 w 388"/>
                      <a:gd name="T81" fmla="*/ 2147483647 h 482"/>
                      <a:gd name="T82" fmla="*/ 2147483647 w 388"/>
                      <a:gd name="T83" fmla="*/ 2147483647 h 48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88"/>
                      <a:gd name="T127" fmla="*/ 0 h 482"/>
                      <a:gd name="T128" fmla="*/ 388 w 388"/>
                      <a:gd name="T129" fmla="*/ 482 h 48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88" h="482">
                        <a:moveTo>
                          <a:pt x="18" y="330"/>
                        </a:moveTo>
                        <a:lnTo>
                          <a:pt x="28" y="292"/>
                        </a:lnTo>
                        <a:lnTo>
                          <a:pt x="28" y="284"/>
                        </a:lnTo>
                        <a:lnTo>
                          <a:pt x="44" y="210"/>
                        </a:lnTo>
                        <a:lnTo>
                          <a:pt x="48" y="178"/>
                        </a:lnTo>
                        <a:lnTo>
                          <a:pt x="54" y="160"/>
                        </a:lnTo>
                        <a:lnTo>
                          <a:pt x="68" y="84"/>
                        </a:lnTo>
                        <a:lnTo>
                          <a:pt x="84" y="0"/>
                        </a:lnTo>
                        <a:lnTo>
                          <a:pt x="150" y="12"/>
                        </a:lnTo>
                        <a:lnTo>
                          <a:pt x="204" y="22"/>
                        </a:lnTo>
                        <a:lnTo>
                          <a:pt x="206" y="22"/>
                        </a:lnTo>
                        <a:lnTo>
                          <a:pt x="244" y="30"/>
                        </a:lnTo>
                        <a:lnTo>
                          <a:pt x="272" y="34"/>
                        </a:lnTo>
                        <a:lnTo>
                          <a:pt x="268" y="68"/>
                        </a:lnTo>
                        <a:lnTo>
                          <a:pt x="264" y="96"/>
                        </a:lnTo>
                        <a:lnTo>
                          <a:pt x="258" y="120"/>
                        </a:lnTo>
                        <a:lnTo>
                          <a:pt x="322" y="128"/>
                        </a:lnTo>
                        <a:lnTo>
                          <a:pt x="326" y="128"/>
                        </a:lnTo>
                        <a:lnTo>
                          <a:pt x="388" y="138"/>
                        </a:lnTo>
                        <a:lnTo>
                          <a:pt x="382" y="168"/>
                        </a:lnTo>
                        <a:lnTo>
                          <a:pt x="378" y="208"/>
                        </a:lnTo>
                        <a:lnTo>
                          <a:pt x="372" y="254"/>
                        </a:lnTo>
                        <a:lnTo>
                          <a:pt x="368" y="264"/>
                        </a:lnTo>
                        <a:lnTo>
                          <a:pt x="368" y="278"/>
                        </a:lnTo>
                        <a:lnTo>
                          <a:pt x="358" y="352"/>
                        </a:lnTo>
                        <a:lnTo>
                          <a:pt x="356" y="376"/>
                        </a:lnTo>
                        <a:lnTo>
                          <a:pt x="356" y="382"/>
                        </a:lnTo>
                        <a:lnTo>
                          <a:pt x="350" y="406"/>
                        </a:lnTo>
                        <a:lnTo>
                          <a:pt x="348" y="428"/>
                        </a:lnTo>
                        <a:lnTo>
                          <a:pt x="340" y="482"/>
                        </a:lnTo>
                        <a:lnTo>
                          <a:pt x="274" y="472"/>
                        </a:lnTo>
                        <a:lnTo>
                          <a:pt x="244" y="468"/>
                        </a:lnTo>
                        <a:lnTo>
                          <a:pt x="242" y="468"/>
                        </a:lnTo>
                        <a:lnTo>
                          <a:pt x="224" y="466"/>
                        </a:lnTo>
                        <a:lnTo>
                          <a:pt x="182" y="458"/>
                        </a:lnTo>
                        <a:lnTo>
                          <a:pt x="122" y="448"/>
                        </a:lnTo>
                        <a:lnTo>
                          <a:pt x="102" y="444"/>
                        </a:lnTo>
                        <a:lnTo>
                          <a:pt x="78" y="440"/>
                        </a:lnTo>
                        <a:lnTo>
                          <a:pt x="0" y="426"/>
                        </a:lnTo>
                        <a:lnTo>
                          <a:pt x="10" y="376"/>
                        </a:lnTo>
                        <a:lnTo>
                          <a:pt x="18" y="33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86" name="Freeform 62">
                    <a:extLst>
                      <a:ext uri="{FF2B5EF4-FFF2-40B4-BE49-F238E27FC236}">
                        <a16:creationId xmlns:a16="http://schemas.microsoft.com/office/drawing/2014/main" id="{B664AD97-B110-4A47-A47F-10F7296E62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5078" y="3412058"/>
                    <a:ext cx="617934" cy="752475"/>
                  </a:xfrm>
                  <a:custGeom>
                    <a:avLst/>
                    <a:gdLst>
                      <a:gd name="T0" fmla="*/ 2147483647 w 388"/>
                      <a:gd name="T1" fmla="*/ 2147483647 h 482"/>
                      <a:gd name="T2" fmla="*/ 2147483647 w 388"/>
                      <a:gd name="T3" fmla="*/ 2147483647 h 482"/>
                      <a:gd name="T4" fmla="*/ 2147483647 w 388"/>
                      <a:gd name="T5" fmla="*/ 2147483647 h 482"/>
                      <a:gd name="T6" fmla="*/ 2147483647 w 388"/>
                      <a:gd name="T7" fmla="*/ 2147483647 h 482"/>
                      <a:gd name="T8" fmla="*/ 2147483647 w 388"/>
                      <a:gd name="T9" fmla="*/ 2147483647 h 482"/>
                      <a:gd name="T10" fmla="*/ 2147483647 w 388"/>
                      <a:gd name="T11" fmla="*/ 2147483647 h 482"/>
                      <a:gd name="T12" fmla="*/ 2147483647 w 388"/>
                      <a:gd name="T13" fmla="*/ 2147483647 h 482"/>
                      <a:gd name="T14" fmla="*/ 2147483647 w 388"/>
                      <a:gd name="T15" fmla="*/ 0 h 482"/>
                      <a:gd name="T16" fmla="*/ 2147483647 w 388"/>
                      <a:gd name="T17" fmla="*/ 2147483647 h 482"/>
                      <a:gd name="T18" fmla="*/ 2147483647 w 388"/>
                      <a:gd name="T19" fmla="*/ 2147483647 h 482"/>
                      <a:gd name="T20" fmla="*/ 2147483647 w 388"/>
                      <a:gd name="T21" fmla="*/ 2147483647 h 482"/>
                      <a:gd name="T22" fmla="*/ 2147483647 w 388"/>
                      <a:gd name="T23" fmla="*/ 2147483647 h 482"/>
                      <a:gd name="T24" fmla="*/ 2147483647 w 388"/>
                      <a:gd name="T25" fmla="*/ 2147483647 h 482"/>
                      <a:gd name="T26" fmla="*/ 2147483647 w 388"/>
                      <a:gd name="T27" fmla="*/ 2147483647 h 482"/>
                      <a:gd name="T28" fmla="*/ 2147483647 w 388"/>
                      <a:gd name="T29" fmla="*/ 2147483647 h 482"/>
                      <a:gd name="T30" fmla="*/ 2147483647 w 388"/>
                      <a:gd name="T31" fmla="*/ 2147483647 h 482"/>
                      <a:gd name="T32" fmla="*/ 2147483647 w 388"/>
                      <a:gd name="T33" fmla="*/ 2147483647 h 482"/>
                      <a:gd name="T34" fmla="*/ 2147483647 w 388"/>
                      <a:gd name="T35" fmla="*/ 2147483647 h 482"/>
                      <a:gd name="T36" fmla="*/ 2147483647 w 388"/>
                      <a:gd name="T37" fmla="*/ 2147483647 h 482"/>
                      <a:gd name="T38" fmla="*/ 2147483647 w 388"/>
                      <a:gd name="T39" fmla="*/ 2147483647 h 482"/>
                      <a:gd name="T40" fmla="*/ 2147483647 w 388"/>
                      <a:gd name="T41" fmla="*/ 2147483647 h 482"/>
                      <a:gd name="T42" fmla="*/ 2147483647 w 388"/>
                      <a:gd name="T43" fmla="*/ 2147483647 h 482"/>
                      <a:gd name="T44" fmla="*/ 2147483647 w 388"/>
                      <a:gd name="T45" fmla="*/ 2147483647 h 482"/>
                      <a:gd name="T46" fmla="*/ 2147483647 w 388"/>
                      <a:gd name="T47" fmla="*/ 2147483647 h 482"/>
                      <a:gd name="T48" fmla="*/ 2147483647 w 388"/>
                      <a:gd name="T49" fmla="*/ 2147483647 h 482"/>
                      <a:gd name="T50" fmla="*/ 2147483647 w 388"/>
                      <a:gd name="T51" fmla="*/ 2147483647 h 482"/>
                      <a:gd name="T52" fmla="*/ 2147483647 w 388"/>
                      <a:gd name="T53" fmla="*/ 2147483647 h 482"/>
                      <a:gd name="T54" fmla="*/ 2147483647 w 388"/>
                      <a:gd name="T55" fmla="*/ 2147483647 h 482"/>
                      <a:gd name="T56" fmla="*/ 2147483647 w 388"/>
                      <a:gd name="T57" fmla="*/ 2147483647 h 482"/>
                      <a:gd name="T58" fmla="*/ 2147483647 w 388"/>
                      <a:gd name="T59" fmla="*/ 2147483647 h 482"/>
                      <a:gd name="T60" fmla="*/ 2147483647 w 388"/>
                      <a:gd name="T61" fmla="*/ 2147483647 h 482"/>
                      <a:gd name="T62" fmla="*/ 2147483647 w 388"/>
                      <a:gd name="T63" fmla="*/ 2147483647 h 482"/>
                      <a:gd name="T64" fmla="*/ 2147483647 w 388"/>
                      <a:gd name="T65" fmla="*/ 2147483647 h 482"/>
                      <a:gd name="T66" fmla="*/ 2147483647 w 388"/>
                      <a:gd name="T67" fmla="*/ 2147483647 h 482"/>
                      <a:gd name="T68" fmla="*/ 2147483647 w 388"/>
                      <a:gd name="T69" fmla="*/ 2147483647 h 482"/>
                      <a:gd name="T70" fmla="*/ 2147483647 w 388"/>
                      <a:gd name="T71" fmla="*/ 2147483647 h 482"/>
                      <a:gd name="T72" fmla="*/ 2147483647 w 388"/>
                      <a:gd name="T73" fmla="*/ 2147483647 h 482"/>
                      <a:gd name="T74" fmla="*/ 2147483647 w 388"/>
                      <a:gd name="T75" fmla="*/ 2147483647 h 482"/>
                      <a:gd name="T76" fmla="*/ 0 w 388"/>
                      <a:gd name="T77" fmla="*/ 2147483647 h 482"/>
                      <a:gd name="T78" fmla="*/ 2147483647 w 388"/>
                      <a:gd name="T79" fmla="*/ 2147483647 h 482"/>
                      <a:gd name="T80" fmla="*/ 2147483647 w 388"/>
                      <a:gd name="T81" fmla="*/ 2147483647 h 482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388"/>
                      <a:gd name="T124" fmla="*/ 0 h 482"/>
                      <a:gd name="T125" fmla="*/ 388 w 388"/>
                      <a:gd name="T126" fmla="*/ 482 h 482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388" h="482">
                        <a:moveTo>
                          <a:pt x="18" y="330"/>
                        </a:moveTo>
                        <a:lnTo>
                          <a:pt x="28" y="292"/>
                        </a:lnTo>
                        <a:lnTo>
                          <a:pt x="28" y="284"/>
                        </a:lnTo>
                        <a:lnTo>
                          <a:pt x="44" y="210"/>
                        </a:lnTo>
                        <a:lnTo>
                          <a:pt x="48" y="178"/>
                        </a:lnTo>
                        <a:lnTo>
                          <a:pt x="54" y="160"/>
                        </a:lnTo>
                        <a:lnTo>
                          <a:pt x="68" y="84"/>
                        </a:lnTo>
                        <a:lnTo>
                          <a:pt x="84" y="0"/>
                        </a:lnTo>
                        <a:lnTo>
                          <a:pt x="150" y="12"/>
                        </a:lnTo>
                        <a:lnTo>
                          <a:pt x="204" y="22"/>
                        </a:lnTo>
                        <a:lnTo>
                          <a:pt x="206" y="22"/>
                        </a:lnTo>
                        <a:lnTo>
                          <a:pt x="244" y="30"/>
                        </a:lnTo>
                        <a:lnTo>
                          <a:pt x="272" y="34"/>
                        </a:lnTo>
                        <a:lnTo>
                          <a:pt x="268" y="68"/>
                        </a:lnTo>
                        <a:lnTo>
                          <a:pt x="264" y="96"/>
                        </a:lnTo>
                        <a:lnTo>
                          <a:pt x="258" y="120"/>
                        </a:lnTo>
                        <a:lnTo>
                          <a:pt x="322" y="128"/>
                        </a:lnTo>
                        <a:lnTo>
                          <a:pt x="326" y="128"/>
                        </a:lnTo>
                        <a:lnTo>
                          <a:pt x="388" y="138"/>
                        </a:lnTo>
                        <a:lnTo>
                          <a:pt x="382" y="168"/>
                        </a:lnTo>
                        <a:lnTo>
                          <a:pt x="378" y="208"/>
                        </a:lnTo>
                        <a:lnTo>
                          <a:pt x="372" y="254"/>
                        </a:lnTo>
                        <a:lnTo>
                          <a:pt x="368" y="264"/>
                        </a:lnTo>
                        <a:lnTo>
                          <a:pt x="368" y="278"/>
                        </a:lnTo>
                        <a:lnTo>
                          <a:pt x="358" y="352"/>
                        </a:lnTo>
                        <a:lnTo>
                          <a:pt x="356" y="376"/>
                        </a:lnTo>
                        <a:lnTo>
                          <a:pt x="356" y="382"/>
                        </a:lnTo>
                        <a:lnTo>
                          <a:pt x="350" y="406"/>
                        </a:lnTo>
                        <a:lnTo>
                          <a:pt x="348" y="428"/>
                        </a:lnTo>
                        <a:lnTo>
                          <a:pt x="340" y="482"/>
                        </a:lnTo>
                        <a:lnTo>
                          <a:pt x="274" y="472"/>
                        </a:lnTo>
                        <a:lnTo>
                          <a:pt x="244" y="468"/>
                        </a:lnTo>
                        <a:lnTo>
                          <a:pt x="242" y="468"/>
                        </a:lnTo>
                        <a:lnTo>
                          <a:pt x="224" y="466"/>
                        </a:lnTo>
                        <a:lnTo>
                          <a:pt x="182" y="458"/>
                        </a:lnTo>
                        <a:lnTo>
                          <a:pt x="122" y="448"/>
                        </a:lnTo>
                        <a:lnTo>
                          <a:pt x="102" y="444"/>
                        </a:lnTo>
                        <a:lnTo>
                          <a:pt x="78" y="440"/>
                        </a:lnTo>
                        <a:lnTo>
                          <a:pt x="0" y="426"/>
                        </a:lnTo>
                        <a:lnTo>
                          <a:pt x="10" y="376"/>
                        </a:lnTo>
                        <a:lnTo>
                          <a:pt x="18" y="330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87" name="Freeform 65">
                    <a:extLst>
                      <a:ext uri="{FF2B5EF4-FFF2-40B4-BE49-F238E27FC236}">
                        <a16:creationId xmlns:a16="http://schemas.microsoft.com/office/drawing/2014/main" id="{3316364C-0A9C-4853-B753-1956C0C8F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57375" y="3458494"/>
                    <a:ext cx="454819" cy="508397"/>
                  </a:xfrm>
                  <a:custGeom>
                    <a:avLst/>
                    <a:gdLst>
                      <a:gd name="T0" fmla="*/ 2147483647 w 286"/>
                      <a:gd name="T1" fmla="*/ 2147483647 h 326"/>
                      <a:gd name="T2" fmla="*/ 2147483647 w 286"/>
                      <a:gd name="T3" fmla="*/ 2147483647 h 326"/>
                      <a:gd name="T4" fmla="*/ 2147483647 w 286"/>
                      <a:gd name="T5" fmla="*/ 2147483647 h 326"/>
                      <a:gd name="T6" fmla="*/ 2147483647 w 286"/>
                      <a:gd name="T7" fmla="*/ 2147483647 h 326"/>
                      <a:gd name="T8" fmla="*/ 2147483647 w 286"/>
                      <a:gd name="T9" fmla="*/ 2147483647 h 326"/>
                      <a:gd name="T10" fmla="*/ 2147483647 w 286"/>
                      <a:gd name="T11" fmla="*/ 2147483647 h 326"/>
                      <a:gd name="T12" fmla="*/ 2147483647 w 286"/>
                      <a:gd name="T13" fmla="*/ 2147483647 h 326"/>
                      <a:gd name="T14" fmla="*/ 2147483647 w 286"/>
                      <a:gd name="T15" fmla="*/ 2147483647 h 326"/>
                      <a:gd name="T16" fmla="*/ 2147483647 w 286"/>
                      <a:gd name="T17" fmla="*/ 2147483647 h 326"/>
                      <a:gd name="T18" fmla="*/ 2147483647 w 286"/>
                      <a:gd name="T19" fmla="*/ 2147483647 h 326"/>
                      <a:gd name="T20" fmla="*/ 2147483647 w 286"/>
                      <a:gd name="T21" fmla="*/ 2147483647 h 326"/>
                      <a:gd name="T22" fmla="*/ 2147483647 w 286"/>
                      <a:gd name="T23" fmla="*/ 2147483647 h 326"/>
                      <a:gd name="T24" fmla="*/ 2147483647 w 286"/>
                      <a:gd name="T25" fmla="*/ 2147483647 h 326"/>
                      <a:gd name="T26" fmla="*/ 0 w 286"/>
                      <a:gd name="T27" fmla="*/ 2147483647 h 326"/>
                      <a:gd name="T28" fmla="*/ 2147483647 w 286"/>
                      <a:gd name="T29" fmla="*/ 2147483647 h 326"/>
                      <a:gd name="T30" fmla="*/ 2147483647 w 286"/>
                      <a:gd name="T31" fmla="*/ 2147483647 h 326"/>
                      <a:gd name="T32" fmla="*/ 2147483647 w 286"/>
                      <a:gd name="T33" fmla="*/ 2147483647 h 326"/>
                      <a:gd name="T34" fmla="*/ 2147483647 w 286"/>
                      <a:gd name="T35" fmla="*/ 2147483647 h 326"/>
                      <a:gd name="T36" fmla="*/ 2147483647 w 286"/>
                      <a:gd name="T37" fmla="*/ 2147483647 h 326"/>
                      <a:gd name="T38" fmla="*/ 2147483647 w 286"/>
                      <a:gd name="T39" fmla="*/ 2147483647 h 326"/>
                      <a:gd name="T40" fmla="*/ 2147483647 w 286"/>
                      <a:gd name="T41" fmla="*/ 2147483647 h 326"/>
                      <a:gd name="T42" fmla="*/ 2147483647 w 286"/>
                      <a:gd name="T43" fmla="*/ 2147483647 h 326"/>
                      <a:gd name="T44" fmla="*/ 2147483647 w 286"/>
                      <a:gd name="T45" fmla="*/ 2147483647 h 326"/>
                      <a:gd name="T46" fmla="*/ 2147483647 w 286"/>
                      <a:gd name="T47" fmla="*/ 2147483647 h 326"/>
                      <a:gd name="T48" fmla="*/ 2147483647 w 286"/>
                      <a:gd name="T49" fmla="*/ 2147483647 h 326"/>
                      <a:gd name="T50" fmla="*/ 2147483647 w 286"/>
                      <a:gd name="T51" fmla="*/ 2147483647 h 326"/>
                      <a:gd name="T52" fmla="*/ 2147483647 w 286"/>
                      <a:gd name="T53" fmla="*/ 2147483647 h 326"/>
                      <a:gd name="T54" fmla="*/ 2147483647 w 286"/>
                      <a:gd name="T55" fmla="*/ 2147483647 h 326"/>
                      <a:gd name="T56" fmla="*/ 2147483647 w 286"/>
                      <a:gd name="T57" fmla="*/ 2147483647 h 326"/>
                      <a:gd name="T58" fmla="*/ 2147483647 w 286"/>
                      <a:gd name="T59" fmla="*/ 2147483647 h 326"/>
                      <a:gd name="T60" fmla="*/ 2147483647 w 286"/>
                      <a:gd name="T61" fmla="*/ 2147483647 h 326"/>
                      <a:gd name="T62" fmla="*/ 2147483647 w 286"/>
                      <a:gd name="T63" fmla="*/ 2147483647 h 326"/>
                      <a:gd name="T64" fmla="*/ 2147483647 w 286"/>
                      <a:gd name="T65" fmla="*/ 2147483647 h 326"/>
                      <a:gd name="T66" fmla="*/ 2147483647 w 286"/>
                      <a:gd name="T67" fmla="*/ 2147483647 h 326"/>
                      <a:gd name="T68" fmla="*/ 2147483647 w 286"/>
                      <a:gd name="T69" fmla="*/ 2147483647 h 326"/>
                      <a:gd name="T70" fmla="*/ 2147483647 w 286"/>
                      <a:gd name="T71" fmla="*/ 2147483647 h 326"/>
                      <a:gd name="T72" fmla="*/ 2147483647 w 286"/>
                      <a:gd name="T73" fmla="*/ 2147483647 h 326"/>
                      <a:gd name="T74" fmla="*/ 2147483647 w 286"/>
                      <a:gd name="T75" fmla="*/ 2147483647 h 326"/>
                      <a:gd name="T76" fmla="*/ 2147483647 w 286"/>
                      <a:gd name="T77" fmla="*/ 2147483647 h 326"/>
                      <a:gd name="T78" fmla="*/ 2147483647 w 286"/>
                      <a:gd name="T79" fmla="*/ 2147483647 h 326"/>
                      <a:gd name="T80" fmla="*/ 2147483647 w 286"/>
                      <a:gd name="T81" fmla="*/ 2147483647 h 326"/>
                      <a:gd name="T82" fmla="*/ 2147483647 w 286"/>
                      <a:gd name="T83" fmla="*/ 2147483647 h 326"/>
                      <a:gd name="T84" fmla="*/ 2147483647 w 286"/>
                      <a:gd name="T85" fmla="*/ 2147483647 h 326"/>
                      <a:gd name="T86" fmla="*/ 2147483647 w 286"/>
                      <a:gd name="T87" fmla="*/ 2147483647 h 326"/>
                      <a:gd name="T88" fmla="*/ 2147483647 w 286"/>
                      <a:gd name="T89" fmla="*/ 2147483647 h 326"/>
                      <a:gd name="T90" fmla="*/ 2147483647 w 286"/>
                      <a:gd name="T91" fmla="*/ 2147483647 h 326"/>
                      <a:gd name="T92" fmla="*/ 2147483647 w 286"/>
                      <a:gd name="T93" fmla="*/ 2147483647 h 326"/>
                      <a:gd name="T94" fmla="*/ 2147483647 w 286"/>
                      <a:gd name="T95" fmla="*/ 2147483647 h 326"/>
                      <a:gd name="T96" fmla="*/ 2147483647 w 286"/>
                      <a:gd name="T97" fmla="*/ 2147483647 h 32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86"/>
                      <a:gd name="T148" fmla="*/ 0 h 326"/>
                      <a:gd name="T149" fmla="*/ 286 w 286"/>
                      <a:gd name="T150" fmla="*/ 326 h 32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86" h="326">
                        <a:moveTo>
                          <a:pt x="132" y="316"/>
                        </a:moveTo>
                        <a:lnTo>
                          <a:pt x="132" y="318"/>
                        </a:lnTo>
                        <a:lnTo>
                          <a:pt x="130" y="318"/>
                        </a:lnTo>
                        <a:lnTo>
                          <a:pt x="130" y="316"/>
                        </a:lnTo>
                        <a:lnTo>
                          <a:pt x="124" y="314"/>
                        </a:lnTo>
                        <a:lnTo>
                          <a:pt x="120" y="314"/>
                        </a:lnTo>
                        <a:lnTo>
                          <a:pt x="116" y="310"/>
                        </a:lnTo>
                        <a:lnTo>
                          <a:pt x="108" y="314"/>
                        </a:lnTo>
                        <a:lnTo>
                          <a:pt x="108" y="316"/>
                        </a:lnTo>
                        <a:lnTo>
                          <a:pt x="108" y="318"/>
                        </a:lnTo>
                        <a:lnTo>
                          <a:pt x="106" y="318"/>
                        </a:lnTo>
                        <a:lnTo>
                          <a:pt x="106" y="320"/>
                        </a:lnTo>
                        <a:lnTo>
                          <a:pt x="104" y="318"/>
                        </a:lnTo>
                        <a:lnTo>
                          <a:pt x="100" y="318"/>
                        </a:lnTo>
                        <a:lnTo>
                          <a:pt x="98" y="314"/>
                        </a:lnTo>
                        <a:lnTo>
                          <a:pt x="94" y="314"/>
                        </a:lnTo>
                        <a:lnTo>
                          <a:pt x="92" y="310"/>
                        </a:lnTo>
                        <a:lnTo>
                          <a:pt x="88" y="308"/>
                        </a:lnTo>
                        <a:lnTo>
                          <a:pt x="86" y="308"/>
                        </a:lnTo>
                        <a:lnTo>
                          <a:pt x="78" y="310"/>
                        </a:lnTo>
                        <a:lnTo>
                          <a:pt x="76" y="310"/>
                        </a:lnTo>
                        <a:lnTo>
                          <a:pt x="70" y="308"/>
                        </a:lnTo>
                        <a:lnTo>
                          <a:pt x="68" y="306"/>
                        </a:lnTo>
                        <a:lnTo>
                          <a:pt x="64" y="302"/>
                        </a:lnTo>
                        <a:lnTo>
                          <a:pt x="62" y="300"/>
                        </a:lnTo>
                        <a:lnTo>
                          <a:pt x="60" y="296"/>
                        </a:lnTo>
                        <a:lnTo>
                          <a:pt x="58" y="290"/>
                        </a:lnTo>
                        <a:lnTo>
                          <a:pt x="56" y="288"/>
                        </a:lnTo>
                        <a:lnTo>
                          <a:pt x="54" y="290"/>
                        </a:lnTo>
                        <a:lnTo>
                          <a:pt x="52" y="288"/>
                        </a:lnTo>
                        <a:lnTo>
                          <a:pt x="52" y="286"/>
                        </a:lnTo>
                        <a:lnTo>
                          <a:pt x="48" y="284"/>
                        </a:lnTo>
                        <a:lnTo>
                          <a:pt x="46" y="284"/>
                        </a:lnTo>
                        <a:lnTo>
                          <a:pt x="44" y="286"/>
                        </a:lnTo>
                        <a:lnTo>
                          <a:pt x="40" y="288"/>
                        </a:lnTo>
                        <a:lnTo>
                          <a:pt x="38" y="288"/>
                        </a:lnTo>
                        <a:lnTo>
                          <a:pt x="36" y="288"/>
                        </a:lnTo>
                        <a:lnTo>
                          <a:pt x="28" y="284"/>
                        </a:lnTo>
                        <a:lnTo>
                          <a:pt x="26" y="286"/>
                        </a:lnTo>
                        <a:lnTo>
                          <a:pt x="26" y="288"/>
                        </a:lnTo>
                        <a:lnTo>
                          <a:pt x="24" y="270"/>
                        </a:lnTo>
                        <a:lnTo>
                          <a:pt x="22" y="250"/>
                        </a:lnTo>
                        <a:lnTo>
                          <a:pt x="22" y="246"/>
                        </a:lnTo>
                        <a:lnTo>
                          <a:pt x="18" y="232"/>
                        </a:lnTo>
                        <a:lnTo>
                          <a:pt x="16" y="216"/>
                        </a:lnTo>
                        <a:lnTo>
                          <a:pt x="16" y="210"/>
                        </a:lnTo>
                        <a:lnTo>
                          <a:pt x="14" y="182"/>
                        </a:lnTo>
                        <a:lnTo>
                          <a:pt x="14" y="180"/>
                        </a:lnTo>
                        <a:lnTo>
                          <a:pt x="12" y="158"/>
                        </a:lnTo>
                        <a:lnTo>
                          <a:pt x="10" y="148"/>
                        </a:lnTo>
                        <a:lnTo>
                          <a:pt x="8" y="128"/>
                        </a:lnTo>
                        <a:lnTo>
                          <a:pt x="8" y="124"/>
                        </a:lnTo>
                        <a:lnTo>
                          <a:pt x="6" y="102"/>
                        </a:lnTo>
                        <a:lnTo>
                          <a:pt x="6" y="98"/>
                        </a:lnTo>
                        <a:lnTo>
                          <a:pt x="2" y="88"/>
                        </a:lnTo>
                        <a:lnTo>
                          <a:pt x="0" y="78"/>
                        </a:lnTo>
                        <a:lnTo>
                          <a:pt x="0" y="64"/>
                        </a:lnTo>
                        <a:lnTo>
                          <a:pt x="26" y="60"/>
                        </a:lnTo>
                        <a:lnTo>
                          <a:pt x="28" y="60"/>
                        </a:lnTo>
                        <a:lnTo>
                          <a:pt x="58" y="54"/>
                        </a:lnTo>
                        <a:lnTo>
                          <a:pt x="64" y="52"/>
                        </a:lnTo>
                        <a:lnTo>
                          <a:pt x="84" y="50"/>
                        </a:lnTo>
                        <a:lnTo>
                          <a:pt x="104" y="58"/>
                        </a:lnTo>
                        <a:lnTo>
                          <a:pt x="116" y="62"/>
                        </a:lnTo>
                        <a:lnTo>
                          <a:pt x="130" y="62"/>
                        </a:lnTo>
                        <a:lnTo>
                          <a:pt x="130" y="64"/>
                        </a:lnTo>
                        <a:lnTo>
                          <a:pt x="114" y="72"/>
                        </a:lnTo>
                        <a:lnTo>
                          <a:pt x="122" y="72"/>
                        </a:lnTo>
                        <a:lnTo>
                          <a:pt x="136" y="66"/>
                        </a:lnTo>
                        <a:lnTo>
                          <a:pt x="148" y="72"/>
                        </a:lnTo>
                        <a:lnTo>
                          <a:pt x="160" y="66"/>
                        </a:lnTo>
                        <a:lnTo>
                          <a:pt x="180" y="54"/>
                        </a:lnTo>
                        <a:lnTo>
                          <a:pt x="182" y="54"/>
                        </a:lnTo>
                        <a:lnTo>
                          <a:pt x="196" y="54"/>
                        </a:lnTo>
                        <a:lnTo>
                          <a:pt x="212" y="42"/>
                        </a:lnTo>
                        <a:lnTo>
                          <a:pt x="220" y="32"/>
                        </a:lnTo>
                        <a:lnTo>
                          <a:pt x="240" y="16"/>
                        </a:lnTo>
                        <a:lnTo>
                          <a:pt x="268" y="0"/>
                        </a:lnTo>
                        <a:lnTo>
                          <a:pt x="270" y="12"/>
                        </a:lnTo>
                        <a:lnTo>
                          <a:pt x="274" y="42"/>
                        </a:lnTo>
                        <a:lnTo>
                          <a:pt x="274" y="44"/>
                        </a:lnTo>
                        <a:lnTo>
                          <a:pt x="280" y="74"/>
                        </a:lnTo>
                        <a:lnTo>
                          <a:pt x="284" y="94"/>
                        </a:lnTo>
                        <a:lnTo>
                          <a:pt x="284" y="96"/>
                        </a:lnTo>
                        <a:lnTo>
                          <a:pt x="286" y="114"/>
                        </a:lnTo>
                        <a:lnTo>
                          <a:pt x="284" y="118"/>
                        </a:lnTo>
                        <a:lnTo>
                          <a:pt x="282" y="118"/>
                        </a:lnTo>
                        <a:lnTo>
                          <a:pt x="280" y="120"/>
                        </a:lnTo>
                        <a:lnTo>
                          <a:pt x="280" y="122"/>
                        </a:lnTo>
                        <a:lnTo>
                          <a:pt x="282" y="124"/>
                        </a:lnTo>
                        <a:lnTo>
                          <a:pt x="282" y="128"/>
                        </a:lnTo>
                        <a:lnTo>
                          <a:pt x="284" y="128"/>
                        </a:lnTo>
                        <a:lnTo>
                          <a:pt x="284" y="138"/>
                        </a:lnTo>
                        <a:lnTo>
                          <a:pt x="286" y="138"/>
                        </a:lnTo>
                        <a:lnTo>
                          <a:pt x="286" y="144"/>
                        </a:lnTo>
                        <a:lnTo>
                          <a:pt x="286" y="148"/>
                        </a:lnTo>
                        <a:lnTo>
                          <a:pt x="284" y="150"/>
                        </a:lnTo>
                        <a:lnTo>
                          <a:pt x="284" y="154"/>
                        </a:lnTo>
                        <a:lnTo>
                          <a:pt x="282" y="156"/>
                        </a:lnTo>
                        <a:lnTo>
                          <a:pt x="282" y="158"/>
                        </a:lnTo>
                        <a:lnTo>
                          <a:pt x="282" y="170"/>
                        </a:lnTo>
                        <a:lnTo>
                          <a:pt x="282" y="174"/>
                        </a:lnTo>
                        <a:lnTo>
                          <a:pt x="282" y="178"/>
                        </a:lnTo>
                        <a:lnTo>
                          <a:pt x="282" y="180"/>
                        </a:lnTo>
                        <a:lnTo>
                          <a:pt x="280" y="180"/>
                        </a:lnTo>
                        <a:lnTo>
                          <a:pt x="280" y="182"/>
                        </a:lnTo>
                        <a:lnTo>
                          <a:pt x="282" y="184"/>
                        </a:lnTo>
                        <a:lnTo>
                          <a:pt x="280" y="186"/>
                        </a:lnTo>
                        <a:lnTo>
                          <a:pt x="280" y="188"/>
                        </a:lnTo>
                        <a:lnTo>
                          <a:pt x="276" y="194"/>
                        </a:lnTo>
                        <a:lnTo>
                          <a:pt x="276" y="196"/>
                        </a:lnTo>
                        <a:lnTo>
                          <a:pt x="280" y="198"/>
                        </a:lnTo>
                        <a:lnTo>
                          <a:pt x="280" y="200"/>
                        </a:lnTo>
                        <a:lnTo>
                          <a:pt x="276" y="202"/>
                        </a:lnTo>
                        <a:lnTo>
                          <a:pt x="276" y="208"/>
                        </a:lnTo>
                        <a:lnTo>
                          <a:pt x="274" y="208"/>
                        </a:lnTo>
                        <a:lnTo>
                          <a:pt x="272" y="212"/>
                        </a:lnTo>
                        <a:lnTo>
                          <a:pt x="270" y="214"/>
                        </a:lnTo>
                        <a:lnTo>
                          <a:pt x="270" y="216"/>
                        </a:lnTo>
                        <a:lnTo>
                          <a:pt x="266" y="218"/>
                        </a:lnTo>
                        <a:lnTo>
                          <a:pt x="266" y="220"/>
                        </a:lnTo>
                        <a:lnTo>
                          <a:pt x="260" y="226"/>
                        </a:lnTo>
                        <a:lnTo>
                          <a:pt x="260" y="228"/>
                        </a:lnTo>
                        <a:lnTo>
                          <a:pt x="258" y="228"/>
                        </a:lnTo>
                        <a:lnTo>
                          <a:pt x="258" y="230"/>
                        </a:lnTo>
                        <a:lnTo>
                          <a:pt x="254" y="230"/>
                        </a:lnTo>
                        <a:lnTo>
                          <a:pt x="252" y="234"/>
                        </a:lnTo>
                        <a:lnTo>
                          <a:pt x="250" y="234"/>
                        </a:lnTo>
                        <a:lnTo>
                          <a:pt x="244" y="230"/>
                        </a:lnTo>
                        <a:lnTo>
                          <a:pt x="242" y="230"/>
                        </a:lnTo>
                        <a:lnTo>
                          <a:pt x="238" y="236"/>
                        </a:lnTo>
                        <a:lnTo>
                          <a:pt x="238" y="244"/>
                        </a:lnTo>
                        <a:lnTo>
                          <a:pt x="230" y="244"/>
                        </a:lnTo>
                        <a:lnTo>
                          <a:pt x="230" y="246"/>
                        </a:lnTo>
                        <a:lnTo>
                          <a:pt x="230" y="248"/>
                        </a:lnTo>
                        <a:lnTo>
                          <a:pt x="228" y="250"/>
                        </a:lnTo>
                        <a:lnTo>
                          <a:pt x="226" y="254"/>
                        </a:lnTo>
                        <a:lnTo>
                          <a:pt x="228" y="258"/>
                        </a:lnTo>
                        <a:lnTo>
                          <a:pt x="228" y="260"/>
                        </a:lnTo>
                        <a:lnTo>
                          <a:pt x="226" y="262"/>
                        </a:lnTo>
                        <a:lnTo>
                          <a:pt x="224" y="262"/>
                        </a:lnTo>
                        <a:lnTo>
                          <a:pt x="224" y="264"/>
                        </a:lnTo>
                        <a:lnTo>
                          <a:pt x="226" y="266"/>
                        </a:lnTo>
                        <a:lnTo>
                          <a:pt x="228" y="272"/>
                        </a:lnTo>
                        <a:lnTo>
                          <a:pt x="228" y="274"/>
                        </a:lnTo>
                        <a:lnTo>
                          <a:pt x="228" y="276"/>
                        </a:lnTo>
                        <a:lnTo>
                          <a:pt x="224" y="274"/>
                        </a:lnTo>
                        <a:lnTo>
                          <a:pt x="224" y="278"/>
                        </a:lnTo>
                        <a:lnTo>
                          <a:pt x="222" y="280"/>
                        </a:lnTo>
                        <a:lnTo>
                          <a:pt x="220" y="280"/>
                        </a:lnTo>
                        <a:lnTo>
                          <a:pt x="220" y="278"/>
                        </a:lnTo>
                        <a:lnTo>
                          <a:pt x="220" y="276"/>
                        </a:lnTo>
                        <a:lnTo>
                          <a:pt x="218" y="272"/>
                        </a:lnTo>
                        <a:lnTo>
                          <a:pt x="214" y="272"/>
                        </a:lnTo>
                        <a:lnTo>
                          <a:pt x="212" y="270"/>
                        </a:lnTo>
                        <a:lnTo>
                          <a:pt x="210" y="270"/>
                        </a:lnTo>
                        <a:lnTo>
                          <a:pt x="208" y="272"/>
                        </a:lnTo>
                        <a:lnTo>
                          <a:pt x="208" y="274"/>
                        </a:lnTo>
                        <a:lnTo>
                          <a:pt x="206" y="276"/>
                        </a:lnTo>
                        <a:lnTo>
                          <a:pt x="206" y="280"/>
                        </a:lnTo>
                        <a:lnTo>
                          <a:pt x="206" y="286"/>
                        </a:lnTo>
                        <a:lnTo>
                          <a:pt x="200" y="290"/>
                        </a:lnTo>
                        <a:lnTo>
                          <a:pt x="200" y="292"/>
                        </a:lnTo>
                        <a:lnTo>
                          <a:pt x="204" y="296"/>
                        </a:lnTo>
                        <a:lnTo>
                          <a:pt x="204" y="300"/>
                        </a:lnTo>
                        <a:lnTo>
                          <a:pt x="206" y="304"/>
                        </a:lnTo>
                        <a:lnTo>
                          <a:pt x="206" y="308"/>
                        </a:lnTo>
                        <a:lnTo>
                          <a:pt x="204" y="308"/>
                        </a:lnTo>
                        <a:lnTo>
                          <a:pt x="200" y="308"/>
                        </a:lnTo>
                        <a:lnTo>
                          <a:pt x="198" y="310"/>
                        </a:lnTo>
                        <a:lnTo>
                          <a:pt x="198" y="320"/>
                        </a:lnTo>
                        <a:lnTo>
                          <a:pt x="198" y="322"/>
                        </a:lnTo>
                        <a:lnTo>
                          <a:pt x="194" y="324"/>
                        </a:lnTo>
                        <a:lnTo>
                          <a:pt x="192" y="324"/>
                        </a:lnTo>
                        <a:lnTo>
                          <a:pt x="188" y="326"/>
                        </a:lnTo>
                        <a:lnTo>
                          <a:pt x="184" y="326"/>
                        </a:lnTo>
                        <a:lnTo>
                          <a:pt x="182" y="326"/>
                        </a:lnTo>
                        <a:lnTo>
                          <a:pt x="180" y="326"/>
                        </a:lnTo>
                        <a:lnTo>
                          <a:pt x="178" y="322"/>
                        </a:lnTo>
                        <a:lnTo>
                          <a:pt x="174" y="320"/>
                        </a:lnTo>
                        <a:lnTo>
                          <a:pt x="174" y="318"/>
                        </a:lnTo>
                        <a:lnTo>
                          <a:pt x="168" y="316"/>
                        </a:lnTo>
                        <a:lnTo>
                          <a:pt x="164" y="318"/>
                        </a:lnTo>
                        <a:lnTo>
                          <a:pt x="164" y="316"/>
                        </a:lnTo>
                        <a:lnTo>
                          <a:pt x="162" y="314"/>
                        </a:lnTo>
                        <a:lnTo>
                          <a:pt x="160" y="308"/>
                        </a:lnTo>
                        <a:lnTo>
                          <a:pt x="158" y="306"/>
                        </a:lnTo>
                        <a:lnTo>
                          <a:pt x="158" y="304"/>
                        </a:lnTo>
                        <a:lnTo>
                          <a:pt x="158" y="302"/>
                        </a:lnTo>
                        <a:lnTo>
                          <a:pt x="154" y="302"/>
                        </a:lnTo>
                        <a:lnTo>
                          <a:pt x="152" y="304"/>
                        </a:lnTo>
                        <a:lnTo>
                          <a:pt x="148" y="306"/>
                        </a:lnTo>
                        <a:lnTo>
                          <a:pt x="146" y="308"/>
                        </a:lnTo>
                        <a:lnTo>
                          <a:pt x="144" y="310"/>
                        </a:lnTo>
                        <a:lnTo>
                          <a:pt x="140" y="316"/>
                        </a:lnTo>
                        <a:lnTo>
                          <a:pt x="138" y="316"/>
                        </a:lnTo>
                        <a:lnTo>
                          <a:pt x="134" y="316"/>
                        </a:lnTo>
                        <a:lnTo>
                          <a:pt x="132" y="31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88" name="Freeform 66">
                    <a:extLst>
                      <a:ext uri="{FF2B5EF4-FFF2-40B4-BE49-F238E27FC236}">
                        <a16:creationId xmlns:a16="http://schemas.microsoft.com/office/drawing/2014/main" id="{CC39DCF0-7BF9-48FA-8A08-6E3FE23855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57375" y="3458494"/>
                    <a:ext cx="454819" cy="508397"/>
                  </a:xfrm>
                  <a:custGeom>
                    <a:avLst/>
                    <a:gdLst>
                      <a:gd name="T0" fmla="*/ 2147483647 w 286"/>
                      <a:gd name="T1" fmla="*/ 2147483647 h 326"/>
                      <a:gd name="T2" fmla="*/ 2147483647 w 286"/>
                      <a:gd name="T3" fmla="*/ 2147483647 h 326"/>
                      <a:gd name="T4" fmla="*/ 2147483647 w 286"/>
                      <a:gd name="T5" fmla="*/ 2147483647 h 326"/>
                      <a:gd name="T6" fmla="*/ 2147483647 w 286"/>
                      <a:gd name="T7" fmla="*/ 2147483647 h 326"/>
                      <a:gd name="T8" fmla="*/ 2147483647 w 286"/>
                      <a:gd name="T9" fmla="*/ 2147483647 h 326"/>
                      <a:gd name="T10" fmla="*/ 2147483647 w 286"/>
                      <a:gd name="T11" fmla="*/ 2147483647 h 326"/>
                      <a:gd name="T12" fmla="*/ 2147483647 w 286"/>
                      <a:gd name="T13" fmla="*/ 2147483647 h 326"/>
                      <a:gd name="T14" fmla="*/ 2147483647 w 286"/>
                      <a:gd name="T15" fmla="*/ 2147483647 h 326"/>
                      <a:gd name="T16" fmla="*/ 2147483647 w 286"/>
                      <a:gd name="T17" fmla="*/ 2147483647 h 326"/>
                      <a:gd name="T18" fmla="*/ 2147483647 w 286"/>
                      <a:gd name="T19" fmla="*/ 2147483647 h 326"/>
                      <a:gd name="T20" fmla="*/ 2147483647 w 286"/>
                      <a:gd name="T21" fmla="*/ 2147483647 h 326"/>
                      <a:gd name="T22" fmla="*/ 2147483647 w 286"/>
                      <a:gd name="T23" fmla="*/ 2147483647 h 326"/>
                      <a:gd name="T24" fmla="*/ 2147483647 w 286"/>
                      <a:gd name="T25" fmla="*/ 2147483647 h 326"/>
                      <a:gd name="T26" fmla="*/ 0 w 286"/>
                      <a:gd name="T27" fmla="*/ 2147483647 h 326"/>
                      <a:gd name="T28" fmla="*/ 2147483647 w 286"/>
                      <a:gd name="T29" fmla="*/ 2147483647 h 326"/>
                      <a:gd name="T30" fmla="*/ 2147483647 w 286"/>
                      <a:gd name="T31" fmla="*/ 2147483647 h 326"/>
                      <a:gd name="T32" fmla="*/ 2147483647 w 286"/>
                      <a:gd name="T33" fmla="*/ 2147483647 h 326"/>
                      <a:gd name="T34" fmla="*/ 2147483647 w 286"/>
                      <a:gd name="T35" fmla="*/ 2147483647 h 326"/>
                      <a:gd name="T36" fmla="*/ 2147483647 w 286"/>
                      <a:gd name="T37" fmla="*/ 2147483647 h 326"/>
                      <a:gd name="T38" fmla="*/ 2147483647 w 286"/>
                      <a:gd name="T39" fmla="*/ 2147483647 h 326"/>
                      <a:gd name="T40" fmla="*/ 2147483647 w 286"/>
                      <a:gd name="T41" fmla="*/ 2147483647 h 326"/>
                      <a:gd name="T42" fmla="*/ 2147483647 w 286"/>
                      <a:gd name="T43" fmla="*/ 2147483647 h 326"/>
                      <a:gd name="T44" fmla="*/ 2147483647 w 286"/>
                      <a:gd name="T45" fmla="*/ 2147483647 h 326"/>
                      <a:gd name="T46" fmla="*/ 2147483647 w 286"/>
                      <a:gd name="T47" fmla="*/ 2147483647 h 326"/>
                      <a:gd name="T48" fmla="*/ 2147483647 w 286"/>
                      <a:gd name="T49" fmla="*/ 2147483647 h 326"/>
                      <a:gd name="T50" fmla="*/ 2147483647 w 286"/>
                      <a:gd name="T51" fmla="*/ 2147483647 h 326"/>
                      <a:gd name="T52" fmla="*/ 2147483647 w 286"/>
                      <a:gd name="T53" fmla="*/ 2147483647 h 326"/>
                      <a:gd name="T54" fmla="*/ 2147483647 w 286"/>
                      <a:gd name="T55" fmla="*/ 2147483647 h 326"/>
                      <a:gd name="T56" fmla="*/ 2147483647 w 286"/>
                      <a:gd name="T57" fmla="*/ 2147483647 h 326"/>
                      <a:gd name="T58" fmla="*/ 2147483647 w 286"/>
                      <a:gd name="T59" fmla="*/ 2147483647 h 326"/>
                      <a:gd name="T60" fmla="*/ 2147483647 w 286"/>
                      <a:gd name="T61" fmla="*/ 2147483647 h 326"/>
                      <a:gd name="T62" fmla="*/ 2147483647 w 286"/>
                      <a:gd name="T63" fmla="*/ 2147483647 h 326"/>
                      <a:gd name="T64" fmla="*/ 2147483647 w 286"/>
                      <a:gd name="T65" fmla="*/ 2147483647 h 326"/>
                      <a:gd name="T66" fmla="*/ 2147483647 w 286"/>
                      <a:gd name="T67" fmla="*/ 2147483647 h 326"/>
                      <a:gd name="T68" fmla="*/ 2147483647 w 286"/>
                      <a:gd name="T69" fmla="*/ 2147483647 h 326"/>
                      <a:gd name="T70" fmla="*/ 2147483647 w 286"/>
                      <a:gd name="T71" fmla="*/ 2147483647 h 326"/>
                      <a:gd name="T72" fmla="*/ 2147483647 w 286"/>
                      <a:gd name="T73" fmla="*/ 2147483647 h 326"/>
                      <a:gd name="T74" fmla="*/ 2147483647 w 286"/>
                      <a:gd name="T75" fmla="*/ 2147483647 h 326"/>
                      <a:gd name="T76" fmla="*/ 2147483647 w 286"/>
                      <a:gd name="T77" fmla="*/ 2147483647 h 326"/>
                      <a:gd name="T78" fmla="*/ 2147483647 w 286"/>
                      <a:gd name="T79" fmla="*/ 2147483647 h 326"/>
                      <a:gd name="T80" fmla="*/ 2147483647 w 286"/>
                      <a:gd name="T81" fmla="*/ 2147483647 h 326"/>
                      <a:gd name="T82" fmla="*/ 2147483647 w 286"/>
                      <a:gd name="T83" fmla="*/ 2147483647 h 326"/>
                      <a:gd name="T84" fmla="*/ 2147483647 w 286"/>
                      <a:gd name="T85" fmla="*/ 2147483647 h 326"/>
                      <a:gd name="T86" fmla="*/ 2147483647 w 286"/>
                      <a:gd name="T87" fmla="*/ 2147483647 h 326"/>
                      <a:gd name="T88" fmla="*/ 2147483647 w 286"/>
                      <a:gd name="T89" fmla="*/ 2147483647 h 326"/>
                      <a:gd name="T90" fmla="*/ 2147483647 w 286"/>
                      <a:gd name="T91" fmla="*/ 2147483647 h 326"/>
                      <a:gd name="T92" fmla="*/ 2147483647 w 286"/>
                      <a:gd name="T93" fmla="*/ 2147483647 h 326"/>
                      <a:gd name="T94" fmla="*/ 2147483647 w 286"/>
                      <a:gd name="T95" fmla="*/ 2147483647 h 326"/>
                      <a:gd name="T96" fmla="*/ 2147483647 w 286"/>
                      <a:gd name="T97" fmla="*/ 2147483647 h 32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86"/>
                      <a:gd name="T148" fmla="*/ 0 h 326"/>
                      <a:gd name="T149" fmla="*/ 286 w 286"/>
                      <a:gd name="T150" fmla="*/ 326 h 32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86" h="326">
                        <a:moveTo>
                          <a:pt x="132" y="316"/>
                        </a:moveTo>
                        <a:lnTo>
                          <a:pt x="132" y="318"/>
                        </a:lnTo>
                        <a:lnTo>
                          <a:pt x="130" y="318"/>
                        </a:lnTo>
                        <a:lnTo>
                          <a:pt x="130" y="316"/>
                        </a:lnTo>
                        <a:lnTo>
                          <a:pt x="124" y="314"/>
                        </a:lnTo>
                        <a:lnTo>
                          <a:pt x="120" y="314"/>
                        </a:lnTo>
                        <a:lnTo>
                          <a:pt x="116" y="310"/>
                        </a:lnTo>
                        <a:lnTo>
                          <a:pt x="108" y="314"/>
                        </a:lnTo>
                        <a:lnTo>
                          <a:pt x="108" y="316"/>
                        </a:lnTo>
                        <a:lnTo>
                          <a:pt x="108" y="318"/>
                        </a:lnTo>
                        <a:lnTo>
                          <a:pt x="106" y="318"/>
                        </a:lnTo>
                        <a:lnTo>
                          <a:pt x="106" y="320"/>
                        </a:lnTo>
                        <a:lnTo>
                          <a:pt x="104" y="318"/>
                        </a:lnTo>
                        <a:lnTo>
                          <a:pt x="100" y="318"/>
                        </a:lnTo>
                        <a:lnTo>
                          <a:pt x="98" y="314"/>
                        </a:lnTo>
                        <a:lnTo>
                          <a:pt x="94" y="314"/>
                        </a:lnTo>
                        <a:lnTo>
                          <a:pt x="92" y="310"/>
                        </a:lnTo>
                        <a:lnTo>
                          <a:pt x="88" y="308"/>
                        </a:lnTo>
                        <a:lnTo>
                          <a:pt x="86" y="308"/>
                        </a:lnTo>
                        <a:lnTo>
                          <a:pt x="78" y="310"/>
                        </a:lnTo>
                        <a:lnTo>
                          <a:pt x="76" y="310"/>
                        </a:lnTo>
                        <a:lnTo>
                          <a:pt x="70" y="308"/>
                        </a:lnTo>
                        <a:lnTo>
                          <a:pt x="68" y="306"/>
                        </a:lnTo>
                        <a:lnTo>
                          <a:pt x="64" y="302"/>
                        </a:lnTo>
                        <a:lnTo>
                          <a:pt x="62" y="300"/>
                        </a:lnTo>
                        <a:lnTo>
                          <a:pt x="60" y="296"/>
                        </a:lnTo>
                        <a:lnTo>
                          <a:pt x="58" y="290"/>
                        </a:lnTo>
                        <a:lnTo>
                          <a:pt x="56" y="288"/>
                        </a:lnTo>
                        <a:lnTo>
                          <a:pt x="54" y="290"/>
                        </a:lnTo>
                        <a:lnTo>
                          <a:pt x="52" y="288"/>
                        </a:lnTo>
                        <a:lnTo>
                          <a:pt x="52" y="286"/>
                        </a:lnTo>
                        <a:lnTo>
                          <a:pt x="48" y="284"/>
                        </a:lnTo>
                        <a:lnTo>
                          <a:pt x="46" y="284"/>
                        </a:lnTo>
                        <a:lnTo>
                          <a:pt x="44" y="286"/>
                        </a:lnTo>
                        <a:lnTo>
                          <a:pt x="40" y="288"/>
                        </a:lnTo>
                        <a:lnTo>
                          <a:pt x="38" y="288"/>
                        </a:lnTo>
                        <a:lnTo>
                          <a:pt x="36" y="288"/>
                        </a:lnTo>
                        <a:lnTo>
                          <a:pt x="28" y="284"/>
                        </a:lnTo>
                        <a:lnTo>
                          <a:pt x="26" y="286"/>
                        </a:lnTo>
                        <a:lnTo>
                          <a:pt x="26" y="288"/>
                        </a:lnTo>
                        <a:lnTo>
                          <a:pt x="24" y="270"/>
                        </a:lnTo>
                        <a:lnTo>
                          <a:pt x="22" y="250"/>
                        </a:lnTo>
                        <a:lnTo>
                          <a:pt x="22" y="246"/>
                        </a:lnTo>
                        <a:lnTo>
                          <a:pt x="18" y="232"/>
                        </a:lnTo>
                        <a:lnTo>
                          <a:pt x="16" y="216"/>
                        </a:lnTo>
                        <a:lnTo>
                          <a:pt x="16" y="210"/>
                        </a:lnTo>
                        <a:lnTo>
                          <a:pt x="14" y="182"/>
                        </a:lnTo>
                        <a:lnTo>
                          <a:pt x="14" y="180"/>
                        </a:lnTo>
                        <a:lnTo>
                          <a:pt x="12" y="158"/>
                        </a:lnTo>
                        <a:lnTo>
                          <a:pt x="10" y="148"/>
                        </a:lnTo>
                        <a:lnTo>
                          <a:pt x="8" y="128"/>
                        </a:lnTo>
                        <a:lnTo>
                          <a:pt x="8" y="124"/>
                        </a:lnTo>
                        <a:lnTo>
                          <a:pt x="6" y="102"/>
                        </a:lnTo>
                        <a:lnTo>
                          <a:pt x="6" y="98"/>
                        </a:lnTo>
                        <a:lnTo>
                          <a:pt x="2" y="88"/>
                        </a:lnTo>
                        <a:lnTo>
                          <a:pt x="0" y="78"/>
                        </a:lnTo>
                        <a:lnTo>
                          <a:pt x="0" y="64"/>
                        </a:lnTo>
                        <a:lnTo>
                          <a:pt x="26" y="60"/>
                        </a:lnTo>
                        <a:lnTo>
                          <a:pt x="28" y="60"/>
                        </a:lnTo>
                        <a:lnTo>
                          <a:pt x="58" y="54"/>
                        </a:lnTo>
                        <a:lnTo>
                          <a:pt x="64" y="52"/>
                        </a:lnTo>
                        <a:lnTo>
                          <a:pt x="84" y="50"/>
                        </a:lnTo>
                        <a:lnTo>
                          <a:pt x="104" y="58"/>
                        </a:lnTo>
                        <a:lnTo>
                          <a:pt x="116" y="62"/>
                        </a:lnTo>
                        <a:lnTo>
                          <a:pt x="130" y="62"/>
                        </a:lnTo>
                        <a:lnTo>
                          <a:pt x="130" y="64"/>
                        </a:lnTo>
                        <a:lnTo>
                          <a:pt x="114" y="72"/>
                        </a:lnTo>
                        <a:lnTo>
                          <a:pt x="122" y="72"/>
                        </a:lnTo>
                        <a:lnTo>
                          <a:pt x="136" y="66"/>
                        </a:lnTo>
                        <a:lnTo>
                          <a:pt x="148" y="72"/>
                        </a:lnTo>
                        <a:lnTo>
                          <a:pt x="160" y="66"/>
                        </a:lnTo>
                        <a:lnTo>
                          <a:pt x="180" y="54"/>
                        </a:lnTo>
                        <a:lnTo>
                          <a:pt x="182" y="54"/>
                        </a:lnTo>
                        <a:lnTo>
                          <a:pt x="196" y="54"/>
                        </a:lnTo>
                        <a:lnTo>
                          <a:pt x="212" y="42"/>
                        </a:lnTo>
                        <a:lnTo>
                          <a:pt x="220" y="32"/>
                        </a:lnTo>
                        <a:lnTo>
                          <a:pt x="240" y="16"/>
                        </a:lnTo>
                        <a:lnTo>
                          <a:pt x="268" y="0"/>
                        </a:lnTo>
                        <a:lnTo>
                          <a:pt x="270" y="12"/>
                        </a:lnTo>
                        <a:lnTo>
                          <a:pt x="274" y="42"/>
                        </a:lnTo>
                        <a:lnTo>
                          <a:pt x="274" y="44"/>
                        </a:lnTo>
                        <a:lnTo>
                          <a:pt x="280" y="74"/>
                        </a:lnTo>
                        <a:lnTo>
                          <a:pt x="284" y="94"/>
                        </a:lnTo>
                        <a:lnTo>
                          <a:pt x="284" y="96"/>
                        </a:lnTo>
                        <a:lnTo>
                          <a:pt x="286" y="114"/>
                        </a:lnTo>
                        <a:lnTo>
                          <a:pt x="284" y="118"/>
                        </a:lnTo>
                        <a:lnTo>
                          <a:pt x="282" y="118"/>
                        </a:lnTo>
                        <a:lnTo>
                          <a:pt x="280" y="120"/>
                        </a:lnTo>
                        <a:lnTo>
                          <a:pt x="280" y="122"/>
                        </a:lnTo>
                        <a:lnTo>
                          <a:pt x="282" y="124"/>
                        </a:lnTo>
                        <a:lnTo>
                          <a:pt x="282" y="128"/>
                        </a:lnTo>
                        <a:lnTo>
                          <a:pt x="284" y="128"/>
                        </a:lnTo>
                        <a:lnTo>
                          <a:pt x="284" y="138"/>
                        </a:lnTo>
                        <a:lnTo>
                          <a:pt x="286" y="138"/>
                        </a:lnTo>
                        <a:lnTo>
                          <a:pt x="286" y="144"/>
                        </a:lnTo>
                        <a:lnTo>
                          <a:pt x="286" y="148"/>
                        </a:lnTo>
                        <a:lnTo>
                          <a:pt x="284" y="150"/>
                        </a:lnTo>
                        <a:lnTo>
                          <a:pt x="284" y="154"/>
                        </a:lnTo>
                        <a:lnTo>
                          <a:pt x="282" y="156"/>
                        </a:lnTo>
                        <a:lnTo>
                          <a:pt x="282" y="158"/>
                        </a:lnTo>
                        <a:lnTo>
                          <a:pt x="282" y="170"/>
                        </a:lnTo>
                        <a:lnTo>
                          <a:pt x="282" y="174"/>
                        </a:lnTo>
                        <a:lnTo>
                          <a:pt x="282" y="178"/>
                        </a:lnTo>
                        <a:lnTo>
                          <a:pt x="282" y="180"/>
                        </a:lnTo>
                        <a:lnTo>
                          <a:pt x="280" y="180"/>
                        </a:lnTo>
                        <a:lnTo>
                          <a:pt x="280" y="182"/>
                        </a:lnTo>
                        <a:lnTo>
                          <a:pt x="282" y="184"/>
                        </a:lnTo>
                        <a:lnTo>
                          <a:pt x="280" y="186"/>
                        </a:lnTo>
                        <a:lnTo>
                          <a:pt x="280" y="188"/>
                        </a:lnTo>
                        <a:lnTo>
                          <a:pt x="276" y="194"/>
                        </a:lnTo>
                        <a:lnTo>
                          <a:pt x="276" y="196"/>
                        </a:lnTo>
                        <a:lnTo>
                          <a:pt x="280" y="198"/>
                        </a:lnTo>
                        <a:lnTo>
                          <a:pt x="280" y="200"/>
                        </a:lnTo>
                        <a:lnTo>
                          <a:pt x="276" y="202"/>
                        </a:lnTo>
                        <a:lnTo>
                          <a:pt x="276" y="208"/>
                        </a:lnTo>
                        <a:lnTo>
                          <a:pt x="274" y="208"/>
                        </a:lnTo>
                        <a:lnTo>
                          <a:pt x="272" y="212"/>
                        </a:lnTo>
                        <a:lnTo>
                          <a:pt x="270" y="214"/>
                        </a:lnTo>
                        <a:lnTo>
                          <a:pt x="270" y="216"/>
                        </a:lnTo>
                        <a:lnTo>
                          <a:pt x="266" y="218"/>
                        </a:lnTo>
                        <a:lnTo>
                          <a:pt x="266" y="220"/>
                        </a:lnTo>
                        <a:lnTo>
                          <a:pt x="260" y="226"/>
                        </a:lnTo>
                        <a:lnTo>
                          <a:pt x="260" y="228"/>
                        </a:lnTo>
                        <a:lnTo>
                          <a:pt x="258" y="228"/>
                        </a:lnTo>
                        <a:lnTo>
                          <a:pt x="258" y="230"/>
                        </a:lnTo>
                        <a:lnTo>
                          <a:pt x="254" y="230"/>
                        </a:lnTo>
                        <a:lnTo>
                          <a:pt x="252" y="234"/>
                        </a:lnTo>
                        <a:lnTo>
                          <a:pt x="250" y="234"/>
                        </a:lnTo>
                        <a:lnTo>
                          <a:pt x="244" y="230"/>
                        </a:lnTo>
                        <a:lnTo>
                          <a:pt x="242" y="230"/>
                        </a:lnTo>
                        <a:lnTo>
                          <a:pt x="238" y="236"/>
                        </a:lnTo>
                        <a:lnTo>
                          <a:pt x="238" y="244"/>
                        </a:lnTo>
                        <a:lnTo>
                          <a:pt x="230" y="244"/>
                        </a:lnTo>
                        <a:lnTo>
                          <a:pt x="230" y="246"/>
                        </a:lnTo>
                        <a:lnTo>
                          <a:pt x="230" y="248"/>
                        </a:lnTo>
                        <a:lnTo>
                          <a:pt x="228" y="250"/>
                        </a:lnTo>
                        <a:lnTo>
                          <a:pt x="226" y="254"/>
                        </a:lnTo>
                        <a:lnTo>
                          <a:pt x="228" y="258"/>
                        </a:lnTo>
                        <a:lnTo>
                          <a:pt x="228" y="260"/>
                        </a:lnTo>
                        <a:lnTo>
                          <a:pt x="226" y="262"/>
                        </a:lnTo>
                        <a:lnTo>
                          <a:pt x="224" y="262"/>
                        </a:lnTo>
                        <a:lnTo>
                          <a:pt x="224" y="264"/>
                        </a:lnTo>
                        <a:lnTo>
                          <a:pt x="226" y="266"/>
                        </a:lnTo>
                        <a:lnTo>
                          <a:pt x="228" y="272"/>
                        </a:lnTo>
                        <a:lnTo>
                          <a:pt x="228" y="274"/>
                        </a:lnTo>
                        <a:lnTo>
                          <a:pt x="228" y="276"/>
                        </a:lnTo>
                        <a:lnTo>
                          <a:pt x="224" y="274"/>
                        </a:lnTo>
                        <a:lnTo>
                          <a:pt x="224" y="278"/>
                        </a:lnTo>
                        <a:lnTo>
                          <a:pt x="222" y="280"/>
                        </a:lnTo>
                        <a:lnTo>
                          <a:pt x="220" y="280"/>
                        </a:lnTo>
                        <a:lnTo>
                          <a:pt x="220" y="278"/>
                        </a:lnTo>
                        <a:lnTo>
                          <a:pt x="220" y="276"/>
                        </a:lnTo>
                        <a:lnTo>
                          <a:pt x="218" y="272"/>
                        </a:lnTo>
                        <a:lnTo>
                          <a:pt x="214" y="272"/>
                        </a:lnTo>
                        <a:lnTo>
                          <a:pt x="212" y="270"/>
                        </a:lnTo>
                        <a:lnTo>
                          <a:pt x="210" y="270"/>
                        </a:lnTo>
                        <a:lnTo>
                          <a:pt x="208" y="272"/>
                        </a:lnTo>
                        <a:lnTo>
                          <a:pt x="208" y="274"/>
                        </a:lnTo>
                        <a:lnTo>
                          <a:pt x="206" y="276"/>
                        </a:lnTo>
                        <a:lnTo>
                          <a:pt x="206" y="280"/>
                        </a:lnTo>
                        <a:lnTo>
                          <a:pt x="206" y="286"/>
                        </a:lnTo>
                        <a:lnTo>
                          <a:pt x="200" y="290"/>
                        </a:lnTo>
                        <a:lnTo>
                          <a:pt x="200" y="292"/>
                        </a:lnTo>
                        <a:lnTo>
                          <a:pt x="204" y="296"/>
                        </a:lnTo>
                        <a:lnTo>
                          <a:pt x="204" y="300"/>
                        </a:lnTo>
                        <a:lnTo>
                          <a:pt x="206" y="304"/>
                        </a:lnTo>
                        <a:lnTo>
                          <a:pt x="206" y="308"/>
                        </a:lnTo>
                        <a:lnTo>
                          <a:pt x="204" y="308"/>
                        </a:lnTo>
                        <a:lnTo>
                          <a:pt x="200" y="308"/>
                        </a:lnTo>
                        <a:lnTo>
                          <a:pt x="198" y="310"/>
                        </a:lnTo>
                        <a:lnTo>
                          <a:pt x="198" y="320"/>
                        </a:lnTo>
                        <a:lnTo>
                          <a:pt x="198" y="322"/>
                        </a:lnTo>
                        <a:lnTo>
                          <a:pt x="194" y="324"/>
                        </a:lnTo>
                        <a:lnTo>
                          <a:pt x="192" y="324"/>
                        </a:lnTo>
                        <a:lnTo>
                          <a:pt x="188" y="326"/>
                        </a:lnTo>
                        <a:lnTo>
                          <a:pt x="184" y="326"/>
                        </a:lnTo>
                        <a:lnTo>
                          <a:pt x="182" y="326"/>
                        </a:lnTo>
                        <a:lnTo>
                          <a:pt x="180" y="326"/>
                        </a:lnTo>
                        <a:lnTo>
                          <a:pt x="178" y="322"/>
                        </a:lnTo>
                        <a:lnTo>
                          <a:pt x="174" y="320"/>
                        </a:lnTo>
                        <a:lnTo>
                          <a:pt x="174" y="318"/>
                        </a:lnTo>
                        <a:lnTo>
                          <a:pt x="168" y="316"/>
                        </a:lnTo>
                        <a:lnTo>
                          <a:pt x="164" y="318"/>
                        </a:lnTo>
                        <a:lnTo>
                          <a:pt x="164" y="316"/>
                        </a:lnTo>
                        <a:lnTo>
                          <a:pt x="162" y="314"/>
                        </a:lnTo>
                        <a:lnTo>
                          <a:pt x="160" y="308"/>
                        </a:lnTo>
                        <a:lnTo>
                          <a:pt x="158" y="306"/>
                        </a:lnTo>
                        <a:lnTo>
                          <a:pt x="158" y="304"/>
                        </a:lnTo>
                        <a:lnTo>
                          <a:pt x="158" y="302"/>
                        </a:lnTo>
                        <a:lnTo>
                          <a:pt x="154" y="302"/>
                        </a:lnTo>
                        <a:lnTo>
                          <a:pt x="152" y="304"/>
                        </a:lnTo>
                        <a:lnTo>
                          <a:pt x="148" y="306"/>
                        </a:lnTo>
                        <a:lnTo>
                          <a:pt x="146" y="308"/>
                        </a:lnTo>
                        <a:lnTo>
                          <a:pt x="144" y="310"/>
                        </a:lnTo>
                        <a:lnTo>
                          <a:pt x="140" y="316"/>
                        </a:lnTo>
                        <a:lnTo>
                          <a:pt x="138" y="316"/>
                        </a:lnTo>
                        <a:lnTo>
                          <a:pt x="134" y="316"/>
                        </a:lnTo>
                        <a:lnTo>
                          <a:pt x="132" y="316"/>
                        </a:lnTo>
                      </a:path>
                    </a:pathLst>
                  </a:custGeom>
                  <a:solidFill>
                    <a:srgbClr val="7030A0"/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89" name="Freeform 67">
                    <a:extLst>
                      <a:ext uri="{FF2B5EF4-FFF2-40B4-BE49-F238E27FC236}">
                        <a16:creationId xmlns:a16="http://schemas.microsoft.com/office/drawing/2014/main" id="{5DE942AD-D7D1-45F0-A352-AEC22F5E67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79907" y="3483494"/>
                    <a:ext cx="436960" cy="751284"/>
                  </a:xfrm>
                  <a:custGeom>
                    <a:avLst/>
                    <a:gdLst>
                      <a:gd name="T0" fmla="*/ 1040 w 274"/>
                      <a:gd name="T1" fmla="*/ 2214 h 482"/>
                      <a:gd name="T2" fmla="*/ 1040 w 274"/>
                      <a:gd name="T3" fmla="*/ 2328 h 482"/>
                      <a:gd name="T4" fmla="*/ 995 w 274"/>
                      <a:gd name="T5" fmla="*/ 2366 h 482"/>
                      <a:gd name="T6" fmla="*/ 885 w 274"/>
                      <a:gd name="T7" fmla="*/ 2316 h 482"/>
                      <a:gd name="T8" fmla="*/ 811 w 274"/>
                      <a:gd name="T9" fmla="*/ 2388 h 482"/>
                      <a:gd name="T10" fmla="*/ 791 w 274"/>
                      <a:gd name="T11" fmla="*/ 2415 h 482"/>
                      <a:gd name="T12" fmla="*/ 762 w 274"/>
                      <a:gd name="T13" fmla="*/ 2396 h 482"/>
                      <a:gd name="T14" fmla="*/ 744 w 274"/>
                      <a:gd name="T15" fmla="*/ 2375 h 482"/>
                      <a:gd name="T16" fmla="*/ 699 w 274"/>
                      <a:gd name="T17" fmla="*/ 2316 h 482"/>
                      <a:gd name="T18" fmla="*/ 716 w 274"/>
                      <a:gd name="T19" fmla="*/ 2278 h 482"/>
                      <a:gd name="T20" fmla="*/ 687 w 274"/>
                      <a:gd name="T21" fmla="*/ 2155 h 482"/>
                      <a:gd name="T22" fmla="*/ 633 w 274"/>
                      <a:gd name="T23" fmla="*/ 2117 h 482"/>
                      <a:gd name="T24" fmla="*/ 570 w 274"/>
                      <a:gd name="T25" fmla="*/ 2053 h 482"/>
                      <a:gd name="T26" fmla="*/ 509 w 274"/>
                      <a:gd name="T27" fmla="*/ 2016 h 482"/>
                      <a:gd name="T28" fmla="*/ 435 w 274"/>
                      <a:gd name="T29" fmla="*/ 1966 h 482"/>
                      <a:gd name="T30" fmla="*/ 399 w 274"/>
                      <a:gd name="T31" fmla="*/ 1852 h 482"/>
                      <a:gd name="T32" fmla="*/ 429 w 274"/>
                      <a:gd name="T33" fmla="*/ 1762 h 482"/>
                      <a:gd name="T34" fmla="*/ 446 w 274"/>
                      <a:gd name="T35" fmla="*/ 1670 h 482"/>
                      <a:gd name="T36" fmla="*/ 419 w 274"/>
                      <a:gd name="T37" fmla="*/ 1613 h 482"/>
                      <a:gd name="T38" fmla="*/ 333 w 274"/>
                      <a:gd name="T39" fmla="*/ 1623 h 482"/>
                      <a:gd name="T40" fmla="*/ 269 w 274"/>
                      <a:gd name="T41" fmla="*/ 1551 h 482"/>
                      <a:gd name="T42" fmla="*/ 258 w 274"/>
                      <a:gd name="T43" fmla="*/ 1469 h 482"/>
                      <a:gd name="T44" fmla="*/ 147 w 274"/>
                      <a:gd name="T45" fmla="*/ 1380 h 482"/>
                      <a:gd name="T46" fmla="*/ 58 w 274"/>
                      <a:gd name="T47" fmla="*/ 1282 h 482"/>
                      <a:gd name="T48" fmla="*/ 36 w 274"/>
                      <a:gd name="T49" fmla="*/ 1207 h 482"/>
                      <a:gd name="T50" fmla="*/ 0 w 274"/>
                      <a:gd name="T51" fmla="*/ 1096 h 482"/>
                      <a:gd name="T52" fmla="*/ 17 w 274"/>
                      <a:gd name="T53" fmla="*/ 987 h 482"/>
                      <a:gd name="T54" fmla="*/ 36 w 274"/>
                      <a:gd name="T55" fmla="*/ 929 h 482"/>
                      <a:gd name="T56" fmla="*/ 84 w 274"/>
                      <a:gd name="T57" fmla="*/ 876 h 482"/>
                      <a:gd name="T58" fmla="*/ 124 w 274"/>
                      <a:gd name="T59" fmla="*/ 785 h 482"/>
                      <a:gd name="T60" fmla="*/ 147 w 274"/>
                      <a:gd name="T61" fmla="*/ 673 h 482"/>
                      <a:gd name="T62" fmla="*/ 112 w 274"/>
                      <a:gd name="T63" fmla="*/ 605 h 482"/>
                      <a:gd name="T64" fmla="*/ 147 w 274"/>
                      <a:gd name="T65" fmla="*/ 534 h 482"/>
                      <a:gd name="T66" fmla="*/ 251 w 274"/>
                      <a:gd name="T67" fmla="*/ 484 h 482"/>
                      <a:gd name="T68" fmla="*/ 324 w 274"/>
                      <a:gd name="T69" fmla="*/ 453 h 482"/>
                      <a:gd name="T70" fmla="*/ 345 w 274"/>
                      <a:gd name="T71" fmla="*/ 361 h 482"/>
                      <a:gd name="T72" fmla="*/ 362 w 274"/>
                      <a:gd name="T73" fmla="*/ 240 h 482"/>
                      <a:gd name="T74" fmla="*/ 317 w 274"/>
                      <a:gd name="T75" fmla="*/ 182 h 482"/>
                      <a:gd name="T76" fmla="*/ 280 w 274"/>
                      <a:gd name="T77" fmla="*/ 111 h 482"/>
                      <a:gd name="T78" fmla="*/ 212 w 274"/>
                      <a:gd name="T79" fmla="*/ 60 h 482"/>
                      <a:gd name="T80" fmla="*/ 589 w 274"/>
                      <a:gd name="T81" fmla="*/ 29 h 482"/>
                      <a:gd name="T82" fmla="*/ 928 w 274"/>
                      <a:gd name="T83" fmla="*/ 12 h 482"/>
                      <a:gd name="T84" fmla="*/ 1136 w 274"/>
                      <a:gd name="T85" fmla="*/ 262 h 482"/>
                      <a:gd name="T86" fmla="*/ 1191 w 274"/>
                      <a:gd name="T87" fmla="*/ 624 h 482"/>
                      <a:gd name="T88" fmla="*/ 1239 w 274"/>
                      <a:gd name="T89" fmla="*/ 1240 h 482"/>
                      <a:gd name="T90" fmla="*/ 1218 w 274"/>
                      <a:gd name="T91" fmla="*/ 1380 h 482"/>
                      <a:gd name="T92" fmla="*/ 1218 w 274"/>
                      <a:gd name="T93" fmla="*/ 1437 h 482"/>
                      <a:gd name="T94" fmla="*/ 1239 w 274"/>
                      <a:gd name="T95" fmla="*/ 1469 h 482"/>
                      <a:gd name="T96" fmla="*/ 1262 w 274"/>
                      <a:gd name="T97" fmla="*/ 1530 h 482"/>
                      <a:gd name="T98" fmla="*/ 1271 w 274"/>
                      <a:gd name="T99" fmla="*/ 1623 h 482"/>
                      <a:gd name="T100" fmla="*/ 1247 w 274"/>
                      <a:gd name="T101" fmla="*/ 1681 h 482"/>
                      <a:gd name="T102" fmla="*/ 1239 w 274"/>
                      <a:gd name="T103" fmla="*/ 1729 h 482"/>
                      <a:gd name="T104" fmla="*/ 1199 w 274"/>
                      <a:gd name="T105" fmla="*/ 1779 h 482"/>
                      <a:gd name="T106" fmla="*/ 1173 w 274"/>
                      <a:gd name="T107" fmla="*/ 1824 h 482"/>
                      <a:gd name="T108" fmla="*/ 1145 w 274"/>
                      <a:gd name="T109" fmla="*/ 1852 h 482"/>
                      <a:gd name="T110" fmla="*/ 1136 w 274"/>
                      <a:gd name="T111" fmla="*/ 1911 h 482"/>
                      <a:gd name="T112" fmla="*/ 1136 w 274"/>
                      <a:gd name="T113" fmla="*/ 1940 h 482"/>
                      <a:gd name="T114" fmla="*/ 1136 w 274"/>
                      <a:gd name="T115" fmla="*/ 1994 h 482"/>
                      <a:gd name="T116" fmla="*/ 1125 w 274"/>
                      <a:gd name="T117" fmla="*/ 2016 h 482"/>
                      <a:gd name="T118" fmla="*/ 1136 w 274"/>
                      <a:gd name="T119" fmla="*/ 2063 h 482"/>
                      <a:gd name="T120" fmla="*/ 1145 w 274"/>
                      <a:gd name="T121" fmla="*/ 2164 h 48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74"/>
                      <a:gd name="T184" fmla="*/ 0 h 482"/>
                      <a:gd name="T185" fmla="*/ 274 w 274"/>
                      <a:gd name="T186" fmla="*/ 482 h 48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74" h="482">
                        <a:moveTo>
                          <a:pt x="246" y="430"/>
                        </a:moveTo>
                        <a:lnTo>
                          <a:pt x="244" y="432"/>
                        </a:lnTo>
                        <a:lnTo>
                          <a:pt x="230" y="438"/>
                        </a:lnTo>
                        <a:lnTo>
                          <a:pt x="226" y="440"/>
                        </a:lnTo>
                        <a:lnTo>
                          <a:pt x="224" y="440"/>
                        </a:lnTo>
                        <a:lnTo>
                          <a:pt x="220" y="442"/>
                        </a:lnTo>
                        <a:lnTo>
                          <a:pt x="216" y="452"/>
                        </a:lnTo>
                        <a:lnTo>
                          <a:pt x="220" y="454"/>
                        </a:lnTo>
                        <a:lnTo>
                          <a:pt x="222" y="458"/>
                        </a:lnTo>
                        <a:lnTo>
                          <a:pt x="224" y="462"/>
                        </a:lnTo>
                        <a:lnTo>
                          <a:pt x="224" y="468"/>
                        </a:lnTo>
                        <a:lnTo>
                          <a:pt x="222" y="470"/>
                        </a:lnTo>
                        <a:lnTo>
                          <a:pt x="220" y="470"/>
                        </a:lnTo>
                        <a:lnTo>
                          <a:pt x="220" y="472"/>
                        </a:lnTo>
                        <a:lnTo>
                          <a:pt x="214" y="470"/>
                        </a:lnTo>
                        <a:lnTo>
                          <a:pt x="212" y="468"/>
                        </a:lnTo>
                        <a:lnTo>
                          <a:pt x="206" y="466"/>
                        </a:lnTo>
                        <a:lnTo>
                          <a:pt x="202" y="466"/>
                        </a:lnTo>
                        <a:lnTo>
                          <a:pt x="194" y="460"/>
                        </a:lnTo>
                        <a:lnTo>
                          <a:pt x="190" y="460"/>
                        </a:lnTo>
                        <a:lnTo>
                          <a:pt x="184" y="460"/>
                        </a:lnTo>
                        <a:lnTo>
                          <a:pt x="180" y="462"/>
                        </a:lnTo>
                        <a:lnTo>
                          <a:pt x="178" y="470"/>
                        </a:lnTo>
                        <a:lnTo>
                          <a:pt x="176" y="472"/>
                        </a:lnTo>
                        <a:lnTo>
                          <a:pt x="174" y="474"/>
                        </a:lnTo>
                        <a:lnTo>
                          <a:pt x="174" y="480"/>
                        </a:lnTo>
                        <a:lnTo>
                          <a:pt x="176" y="482"/>
                        </a:lnTo>
                        <a:lnTo>
                          <a:pt x="178" y="482"/>
                        </a:lnTo>
                        <a:lnTo>
                          <a:pt x="174" y="482"/>
                        </a:lnTo>
                        <a:lnTo>
                          <a:pt x="170" y="480"/>
                        </a:lnTo>
                        <a:lnTo>
                          <a:pt x="168" y="476"/>
                        </a:lnTo>
                        <a:lnTo>
                          <a:pt x="166" y="474"/>
                        </a:lnTo>
                        <a:lnTo>
                          <a:pt x="166" y="472"/>
                        </a:lnTo>
                        <a:lnTo>
                          <a:pt x="164" y="474"/>
                        </a:lnTo>
                        <a:lnTo>
                          <a:pt x="164" y="476"/>
                        </a:lnTo>
                        <a:lnTo>
                          <a:pt x="168" y="480"/>
                        </a:lnTo>
                        <a:lnTo>
                          <a:pt x="166" y="482"/>
                        </a:lnTo>
                        <a:lnTo>
                          <a:pt x="164" y="482"/>
                        </a:lnTo>
                        <a:lnTo>
                          <a:pt x="160" y="476"/>
                        </a:lnTo>
                        <a:lnTo>
                          <a:pt x="160" y="472"/>
                        </a:lnTo>
                        <a:lnTo>
                          <a:pt x="156" y="470"/>
                        </a:lnTo>
                        <a:lnTo>
                          <a:pt x="154" y="468"/>
                        </a:lnTo>
                        <a:lnTo>
                          <a:pt x="152" y="462"/>
                        </a:lnTo>
                        <a:lnTo>
                          <a:pt x="152" y="460"/>
                        </a:lnTo>
                        <a:lnTo>
                          <a:pt x="150" y="460"/>
                        </a:lnTo>
                        <a:lnTo>
                          <a:pt x="150" y="458"/>
                        </a:lnTo>
                        <a:lnTo>
                          <a:pt x="148" y="456"/>
                        </a:lnTo>
                        <a:lnTo>
                          <a:pt x="150" y="454"/>
                        </a:lnTo>
                        <a:lnTo>
                          <a:pt x="152" y="452"/>
                        </a:lnTo>
                        <a:lnTo>
                          <a:pt x="154" y="452"/>
                        </a:lnTo>
                        <a:lnTo>
                          <a:pt x="154" y="446"/>
                        </a:lnTo>
                        <a:lnTo>
                          <a:pt x="152" y="442"/>
                        </a:lnTo>
                        <a:lnTo>
                          <a:pt x="150" y="440"/>
                        </a:lnTo>
                        <a:lnTo>
                          <a:pt x="146" y="432"/>
                        </a:lnTo>
                        <a:lnTo>
                          <a:pt x="148" y="428"/>
                        </a:lnTo>
                        <a:lnTo>
                          <a:pt x="146" y="426"/>
                        </a:lnTo>
                        <a:lnTo>
                          <a:pt x="146" y="424"/>
                        </a:lnTo>
                        <a:lnTo>
                          <a:pt x="146" y="422"/>
                        </a:lnTo>
                        <a:lnTo>
                          <a:pt x="140" y="422"/>
                        </a:lnTo>
                        <a:lnTo>
                          <a:pt x="136" y="420"/>
                        </a:lnTo>
                        <a:lnTo>
                          <a:pt x="134" y="414"/>
                        </a:lnTo>
                        <a:lnTo>
                          <a:pt x="134" y="412"/>
                        </a:lnTo>
                        <a:lnTo>
                          <a:pt x="132" y="410"/>
                        </a:lnTo>
                        <a:lnTo>
                          <a:pt x="122" y="406"/>
                        </a:lnTo>
                        <a:lnTo>
                          <a:pt x="122" y="408"/>
                        </a:lnTo>
                        <a:lnTo>
                          <a:pt x="120" y="408"/>
                        </a:lnTo>
                        <a:lnTo>
                          <a:pt x="116" y="408"/>
                        </a:lnTo>
                        <a:lnTo>
                          <a:pt x="114" y="406"/>
                        </a:lnTo>
                        <a:lnTo>
                          <a:pt x="116" y="400"/>
                        </a:lnTo>
                        <a:lnTo>
                          <a:pt x="110" y="400"/>
                        </a:lnTo>
                        <a:lnTo>
                          <a:pt x="108" y="398"/>
                        </a:lnTo>
                        <a:lnTo>
                          <a:pt x="104" y="396"/>
                        </a:lnTo>
                        <a:lnTo>
                          <a:pt x="102" y="394"/>
                        </a:lnTo>
                        <a:lnTo>
                          <a:pt x="96" y="392"/>
                        </a:lnTo>
                        <a:lnTo>
                          <a:pt x="94" y="390"/>
                        </a:lnTo>
                        <a:lnTo>
                          <a:pt x="90" y="384"/>
                        </a:lnTo>
                        <a:lnTo>
                          <a:pt x="88" y="382"/>
                        </a:lnTo>
                        <a:lnTo>
                          <a:pt x="86" y="380"/>
                        </a:lnTo>
                        <a:lnTo>
                          <a:pt x="86" y="370"/>
                        </a:lnTo>
                        <a:lnTo>
                          <a:pt x="86" y="368"/>
                        </a:lnTo>
                        <a:lnTo>
                          <a:pt x="88" y="366"/>
                        </a:lnTo>
                        <a:lnTo>
                          <a:pt x="90" y="362"/>
                        </a:lnTo>
                        <a:lnTo>
                          <a:pt x="90" y="354"/>
                        </a:lnTo>
                        <a:lnTo>
                          <a:pt x="90" y="352"/>
                        </a:lnTo>
                        <a:lnTo>
                          <a:pt x="92" y="350"/>
                        </a:lnTo>
                        <a:lnTo>
                          <a:pt x="96" y="346"/>
                        </a:lnTo>
                        <a:lnTo>
                          <a:pt x="94" y="340"/>
                        </a:lnTo>
                        <a:lnTo>
                          <a:pt x="94" y="338"/>
                        </a:lnTo>
                        <a:lnTo>
                          <a:pt x="94" y="336"/>
                        </a:lnTo>
                        <a:lnTo>
                          <a:pt x="96" y="332"/>
                        </a:lnTo>
                        <a:lnTo>
                          <a:pt x="100" y="332"/>
                        </a:lnTo>
                        <a:lnTo>
                          <a:pt x="100" y="330"/>
                        </a:lnTo>
                        <a:lnTo>
                          <a:pt x="100" y="326"/>
                        </a:lnTo>
                        <a:lnTo>
                          <a:pt x="96" y="324"/>
                        </a:lnTo>
                        <a:lnTo>
                          <a:pt x="90" y="320"/>
                        </a:lnTo>
                        <a:lnTo>
                          <a:pt x="88" y="320"/>
                        </a:lnTo>
                        <a:lnTo>
                          <a:pt x="86" y="320"/>
                        </a:lnTo>
                        <a:lnTo>
                          <a:pt x="78" y="316"/>
                        </a:lnTo>
                        <a:lnTo>
                          <a:pt x="74" y="318"/>
                        </a:lnTo>
                        <a:lnTo>
                          <a:pt x="72" y="322"/>
                        </a:lnTo>
                        <a:lnTo>
                          <a:pt x="70" y="324"/>
                        </a:lnTo>
                        <a:lnTo>
                          <a:pt x="64" y="324"/>
                        </a:lnTo>
                        <a:lnTo>
                          <a:pt x="62" y="320"/>
                        </a:lnTo>
                        <a:lnTo>
                          <a:pt x="58" y="310"/>
                        </a:lnTo>
                        <a:lnTo>
                          <a:pt x="58" y="308"/>
                        </a:lnTo>
                        <a:lnTo>
                          <a:pt x="60" y="306"/>
                        </a:lnTo>
                        <a:lnTo>
                          <a:pt x="58" y="302"/>
                        </a:lnTo>
                        <a:lnTo>
                          <a:pt x="58" y="298"/>
                        </a:lnTo>
                        <a:lnTo>
                          <a:pt x="56" y="294"/>
                        </a:lnTo>
                        <a:lnTo>
                          <a:pt x="56" y="292"/>
                        </a:lnTo>
                        <a:lnTo>
                          <a:pt x="54" y="288"/>
                        </a:lnTo>
                        <a:lnTo>
                          <a:pt x="48" y="286"/>
                        </a:lnTo>
                        <a:lnTo>
                          <a:pt x="42" y="280"/>
                        </a:lnTo>
                        <a:lnTo>
                          <a:pt x="34" y="276"/>
                        </a:lnTo>
                        <a:lnTo>
                          <a:pt x="32" y="274"/>
                        </a:lnTo>
                        <a:lnTo>
                          <a:pt x="30" y="270"/>
                        </a:lnTo>
                        <a:lnTo>
                          <a:pt x="26" y="268"/>
                        </a:lnTo>
                        <a:lnTo>
                          <a:pt x="24" y="264"/>
                        </a:lnTo>
                        <a:lnTo>
                          <a:pt x="14" y="258"/>
                        </a:lnTo>
                        <a:lnTo>
                          <a:pt x="12" y="254"/>
                        </a:lnTo>
                        <a:lnTo>
                          <a:pt x="12" y="250"/>
                        </a:lnTo>
                        <a:lnTo>
                          <a:pt x="10" y="246"/>
                        </a:lnTo>
                        <a:lnTo>
                          <a:pt x="4" y="242"/>
                        </a:lnTo>
                        <a:lnTo>
                          <a:pt x="4" y="240"/>
                        </a:lnTo>
                        <a:lnTo>
                          <a:pt x="8" y="240"/>
                        </a:lnTo>
                        <a:lnTo>
                          <a:pt x="8" y="238"/>
                        </a:lnTo>
                        <a:lnTo>
                          <a:pt x="4" y="234"/>
                        </a:lnTo>
                        <a:lnTo>
                          <a:pt x="2" y="230"/>
                        </a:lnTo>
                        <a:lnTo>
                          <a:pt x="0" y="226"/>
                        </a:lnTo>
                        <a:lnTo>
                          <a:pt x="0" y="218"/>
                        </a:lnTo>
                        <a:lnTo>
                          <a:pt x="0" y="214"/>
                        </a:lnTo>
                        <a:lnTo>
                          <a:pt x="0" y="210"/>
                        </a:lnTo>
                        <a:lnTo>
                          <a:pt x="0" y="202"/>
                        </a:lnTo>
                        <a:lnTo>
                          <a:pt x="2" y="198"/>
                        </a:lnTo>
                        <a:lnTo>
                          <a:pt x="4" y="196"/>
                        </a:lnTo>
                        <a:lnTo>
                          <a:pt x="8" y="196"/>
                        </a:lnTo>
                        <a:lnTo>
                          <a:pt x="10" y="196"/>
                        </a:lnTo>
                        <a:lnTo>
                          <a:pt x="8" y="192"/>
                        </a:lnTo>
                        <a:lnTo>
                          <a:pt x="8" y="186"/>
                        </a:lnTo>
                        <a:lnTo>
                          <a:pt x="8" y="184"/>
                        </a:lnTo>
                        <a:lnTo>
                          <a:pt x="4" y="182"/>
                        </a:lnTo>
                        <a:lnTo>
                          <a:pt x="4" y="180"/>
                        </a:lnTo>
                        <a:lnTo>
                          <a:pt x="8" y="178"/>
                        </a:lnTo>
                        <a:lnTo>
                          <a:pt x="14" y="174"/>
                        </a:lnTo>
                        <a:lnTo>
                          <a:pt x="18" y="174"/>
                        </a:lnTo>
                        <a:lnTo>
                          <a:pt x="20" y="172"/>
                        </a:lnTo>
                        <a:lnTo>
                          <a:pt x="24" y="170"/>
                        </a:lnTo>
                        <a:lnTo>
                          <a:pt x="24" y="168"/>
                        </a:lnTo>
                        <a:lnTo>
                          <a:pt x="26" y="164"/>
                        </a:lnTo>
                        <a:lnTo>
                          <a:pt x="26" y="156"/>
                        </a:lnTo>
                        <a:lnTo>
                          <a:pt x="28" y="152"/>
                        </a:lnTo>
                        <a:lnTo>
                          <a:pt x="32" y="150"/>
                        </a:lnTo>
                        <a:lnTo>
                          <a:pt x="32" y="148"/>
                        </a:lnTo>
                        <a:lnTo>
                          <a:pt x="32" y="136"/>
                        </a:lnTo>
                        <a:lnTo>
                          <a:pt x="32" y="134"/>
                        </a:lnTo>
                        <a:lnTo>
                          <a:pt x="30" y="128"/>
                        </a:lnTo>
                        <a:lnTo>
                          <a:pt x="28" y="128"/>
                        </a:lnTo>
                        <a:lnTo>
                          <a:pt x="26" y="126"/>
                        </a:lnTo>
                        <a:lnTo>
                          <a:pt x="24" y="122"/>
                        </a:lnTo>
                        <a:lnTo>
                          <a:pt x="24" y="120"/>
                        </a:lnTo>
                        <a:lnTo>
                          <a:pt x="24" y="112"/>
                        </a:lnTo>
                        <a:lnTo>
                          <a:pt x="26" y="108"/>
                        </a:lnTo>
                        <a:lnTo>
                          <a:pt x="26" y="106"/>
                        </a:lnTo>
                        <a:lnTo>
                          <a:pt x="28" y="106"/>
                        </a:lnTo>
                        <a:lnTo>
                          <a:pt x="32" y="106"/>
                        </a:lnTo>
                        <a:lnTo>
                          <a:pt x="38" y="104"/>
                        </a:lnTo>
                        <a:lnTo>
                          <a:pt x="42" y="104"/>
                        </a:lnTo>
                        <a:lnTo>
                          <a:pt x="46" y="102"/>
                        </a:lnTo>
                        <a:lnTo>
                          <a:pt x="50" y="102"/>
                        </a:lnTo>
                        <a:lnTo>
                          <a:pt x="54" y="96"/>
                        </a:lnTo>
                        <a:lnTo>
                          <a:pt x="58" y="94"/>
                        </a:lnTo>
                        <a:lnTo>
                          <a:pt x="62" y="94"/>
                        </a:lnTo>
                        <a:lnTo>
                          <a:pt x="64" y="94"/>
                        </a:lnTo>
                        <a:lnTo>
                          <a:pt x="64" y="92"/>
                        </a:lnTo>
                        <a:lnTo>
                          <a:pt x="70" y="90"/>
                        </a:lnTo>
                        <a:lnTo>
                          <a:pt x="70" y="88"/>
                        </a:lnTo>
                        <a:lnTo>
                          <a:pt x="70" y="82"/>
                        </a:lnTo>
                        <a:lnTo>
                          <a:pt x="70" y="78"/>
                        </a:lnTo>
                        <a:lnTo>
                          <a:pt x="72" y="74"/>
                        </a:lnTo>
                        <a:lnTo>
                          <a:pt x="74" y="72"/>
                        </a:lnTo>
                        <a:lnTo>
                          <a:pt x="78" y="68"/>
                        </a:lnTo>
                        <a:lnTo>
                          <a:pt x="80" y="60"/>
                        </a:lnTo>
                        <a:lnTo>
                          <a:pt x="80" y="56"/>
                        </a:lnTo>
                        <a:lnTo>
                          <a:pt x="80" y="50"/>
                        </a:lnTo>
                        <a:lnTo>
                          <a:pt x="78" y="48"/>
                        </a:lnTo>
                        <a:lnTo>
                          <a:pt x="78" y="44"/>
                        </a:lnTo>
                        <a:lnTo>
                          <a:pt x="78" y="42"/>
                        </a:lnTo>
                        <a:lnTo>
                          <a:pt x="76" y="42"/>
                        </a:lnTo>
                        <a:lnTo>
                          <a:pt x="74" y="38"/>
                        </a:lnTo>
                        <a:lnTo>
                          <a:pt x="68" y="36"/>
                        </a:lnTo>
                        <a:lnTo>
                          <a:pt x="64" y="34"/>
                        </a:lnTo>
                        <a:lnTo>
                          <a:pt x="62" y="32"/>
                        </a:lnTo>
                        <a:lnTo>
                          <a:pt x="62" y="30"/>
                        </a:lnTo>
                        <a:lnTo>
                          <a:pt x="60" y="26"/>
                        </a:lnTo>
                        <a:lnTo>
                          <a:pt x="60" y="22"/>
                        </a:lnTo>
                        <a:lnTo>
                          <a:pt x="56" y="20"/>
                        </a:lnTo>
                        <a:lnTo>
                          <a:pt x="50" y="18"/>
                        </a:lnTo>
                        <a:lnTo>
                          <a:pt x="48" y="14"/>
                        </a:lnTo>
                        <a:lnTo>
                          <a:pt x="46" y="14"/>
                        </a:lnTo>
                        <a:lnTo>
                          <a:pt x="46" y="12"/>
                        </a:lnTo>
                        <a:lnTo>
                          <a:pt x="60" y="10"/>
                        </a:lnTo>
                        <a:lnTo>
                          <a:pt x="92" y="10"/>
                        </a:lnTo>
                        <a:lnTo>
                          <a:pt x="96" y="6"/>
                        </a:lnTo>
                        <a:lnTo>
                          <a:pt x="124" y="6"/>
                        </a:lnTo>
                        <a:lnTo>
                          <a:pt x="126" y="6"/>
                        </a:lnTo>
                        <a:lnTo>
                          <a:pt x="154" y="4"/>
                        </a:lnTo>
                        <a:lnTo>
                          <a:pt x="166" y="4"/>
                        </a:lnTo>
                        <a:lnTo>
                          <a:pt x="168" y="4"/>
                        </a:lnTo>
                        <a:lnTo>
                          <a:pt x="196" y="2"/>
                        </a:lnTo>
                        <a:lnTo>
                          <a:pt x="200" y="2"/>
                        </a:lnTo>
                        <a:lnTo>
                          <a:pt x="226" y="0"/>
                        </a:lnTo>
                        <a:lnTo>
                          <a:pt x="226" y="14"/>
                        </a:lnTo>
                        <a:lnTo>
                          <a:pt x="232" y="28"/>
                        </a:lnTo>
                        <a:lnTo>
                          <a:pt x="238" y="34"/>
                        </a:lnTo>
                        <a:lnTo>
                          <a:pt x="244" y="52"/>
                        </a:lnTo>
                        <a:lnTo>
                          <a:pt x="250" y="64"/>
                        </a:lnTo>
                        <a:lnTo>
                          <a:pt x="252" y="86"/>
                        </a:lnTo>
                        <a:lnTo>
                          <a:pt x="254" y="102"/>
                        </a:lnTo>
                        <a:lnTo>
                          <a:pt x="254" y="110"/>
                        </a:lnTo>
                        <a:lnTo>
                          <a:pt x="256" y="124"/>
                        </a:lnTo>
                        <a:lnTo>
                          <a:pt x="258" y="148"/>
                        </a:lnTo>
                        <a:lnTo>
                          <a:pt x="258" y="170"/>
                        </a:lnTo>
                        <a:lnTo>
                          <a:pt x="260" y="198"/>
                        </a:lnTo>
                        <a:lnTo>
                          <a:pt x="262" y="224"/>
                        </a:lnTo>
                        <a:lnTo>
                          <a:pt x="266" y="246"/>
                        </a:lnTo>
                        <a:lnTo>
                          <a:pt x="268" y="258"/>
                        </a:lnTo>
                        <a:lnTo>
                          <a:pt x="268" y="270"/>
                        </a:lnTo>
                        <a:lnTo>
                          <a:pt x="262" y="270"/>
                        </a:lnTo>
                        <a:lnTo>
                          <a:pt x="262" y="272"/>
                        </a:lnTo>
                        <a:lnTo>
                          <a:pt x="262" y="274"/>
                        </a:lnTo>
                        <a:lnTo>
                          <a:pt x="262" y="276"/>
                        </a:lnTo>
                        <a:lnTo>
                          <a:pt x="266" y="278"/>
                        </a:lnTo>
                        <a:lnTo>
                          <a:pt x="266" y="280"/>
                        </a:lnTo>
                        <a:lnTo>
                          <a:pt x="266" y="284"/>
                        </a:lnTo>
                        <a:lnTo>
                          <a:pt x="262" y="286"/>
                        </a:lnTo>
                        <a:lnTo>
                          <a:pt x="260" y="288"/>
                        </a:lnTo>
                        <a:lnTo>
                          <a:pt x="260" y="290"/>
                        </a:lnTo>
                        <a:lnTo>
                          <a:pt x="262" y="290"/>
                        </a:lnTo>
                        <a:lnTo>
                          <a:pt x="262" y="292"/>
                        </a:lnTo>
                        <a:lnTo>
                          <a:pt x="266" y="292"/>
                        </a:lnTo>
                        <a:lnTo>
                          <a:pt x="268" y="294"/>
                        </a:lnTo>
                        <a:lnTo>
                          <a:pt x="268" y="300"/>
                        </a:lnTo>
                        <a:lnTo>
                          <a:pt x="270" y="302"/>
                        </a:lnTo>
                        <a:lnTo>
                          <a:pt x="272" y="302"/>
                        </a:lnTo>
                        <a:lnTo>
                          <a:pt x="272" y="304"/>
                        </a:lnTo>
                        <a:lnTo>
                          <a:pt x="272" y="306"/>
                        </a:lnTo>
                        <a:lnTo>
                          <a:pt x="270" y="310"/>
                        </a:lnTo>
                        <a:lnTo>
                          <a:pt x="274" y="316"/>
                        </a:lnTo>
                        <a:lnTo>
                          <a:pt x="274" y="318"/>
                        </a:lnTo>
                        <a:lnTo>
                          <a:pt x="274" y="322"/>
                        </a:lnTo>
                        <a:lnTo>
                          <a:pt x="272" y="326"/>
                        </a:lnTo>
                        <a:lnTo>
                          <a:pt x="270" y="326"/>
                        </a:lnTo>
                        <a:lnTo>
                          <a:pt x="268" y="330"/>
                        </a:lnTo>
                        <a:lnTo>
                          <a:pt x="268" y="332"/>
                        </a:lnTo>
                        <a:lnTo>
                          <a:pt x="268" y="334"/>
                        </a:lnTo>
                        <a:lnTo>
                          <a:pt x="266" y="336"/>
                        </a:lnTo>
                        <a:lnTo>
                          <a:pt x="266" y="338"/>
                        </a:lnTo>
                        <a:lnTo>
                          <a:pt x="268" y="340"/>
                        </a:lnTo>
                        <a:lnTo>
                          <a:pt x="268" y="344"/>
                        </a:lnTo>
                        <a:lnTo>
                          <a:pt x="266" y="344"/>
                        </a:lnTo>
                        <a:lnTo>
                          <a:pt x="266" y="346"/>
                        </a:lnTo>
                        <a:lnTo>
                          <a:pt x="260" y="346"/>
                        </a:lnTo>
                        <a:lnTo>
                          <a:pt x="260" y="348"/>
                        </a:lnTo>
                        <a:lnTo>
                          <a:pt x="260" y="350"/>
                        </a:lnTo>
                        <a:lnTo>
                          <a:pt x="258" y="354"/>
                        </a:lnTo>
                        <a:lnTo>
                          <a:pt x="256" y="356"/>
                        </a:lnTo>
                        <a:lnTo>
                          <a:pt x="256" y="362"/>
                        </a:lnTo>
                        <a:lnTo>
                          <a:pt x="254" y="362"/>
                        </a:lnTo>
                        <a:lnTo>
                          <a:pt x="254" y="360"/>
                        </a:lnTo>
                        <a:lnTo>
                          <a:pt x="252" y="362"/>
                        </a:lnTo>
                        <a:lnTo>
                          <a:pt x="252" y="364"/>
                        </a:lnTo>
                        <a:lnTo>
                          <a:pt x="252" y="362"/>
                        </a:lnTo>
                        <a:lnTo>
                          <a:pt x="250" y="362"/>
                        </a:lnTo>
                        <a:lnTo>
                          <a:pt x="246" y="366"/>
                        </a:lnTo>
                        <a:lnTo>
                          <a:pt x="246" y="368"/>
                        </a:lnTo>
                        <a:lnTo>
                          <a:pt x="246" y="370"/>
                        </a:lnTo>
                        <a:lnTo>
                          <a:pt x="252" y="374"/>
                        </a:lnTo>
                        <a:lnTo>
                          <a:pt x="250" y="376"/>
                        </a:lnTo>
                        <a:lnTo>
                          <a:pt x="246" y="376"/>
                        </a:lnTo>
                        <a:lnTo>
                          <a:pt x="244" y="380"/>
                        </a:lnTo>
                        <a:lnTo>
                          <a:pt x="250" y="380"/>
                        </a:lnTo>
                        <a:lnTo>
                          <a:pt x="250" y="382"/>
                        </a:lnTo>
                        <a:lnTo>
                          <a:pt x="244" y="382"/>
                        </a:lnTo>
                        <a:lnTo>
                          <a:pt x="244" y="384"/>
                        </a:lnTo>
                        <a:lnTo>
                          <a:pt x="244" y="386"/>
                        </a:lnTo>
                        <a:lnTo>
                          <a:pt x="246" y="390"/>
                        </a:lnTo>
                        <a:lnTo>
                          <a:pt x="244" y="392"/>
                        </a:lnTo>
                        <a:lnTo>
                          <a:pt x="244" y="394"/>
                        </a:lnTo>
                        <a:lnTo>
                          <a:pt x="242" y="394"/>
                        </a:lnTo>
                        <a:lnTo>
                          <a:pt x="244" y="396"/>
                        </a:lnTo>
                        <a:lnTo>
                          <a:pt x="246" y="396"/>
                        </a:lnTo>
                        <a:lnTo>
                          <a:pt x="244" y="396"/>
                        </a:lnTo>
                        <a:lnTo>
                          <a:pt x="240" y="396"/>
                        </a:lnTo>
                        <a:lnTo>
                          <a:pt x="240" y="398"/>
                        </a:lnTo>
                        <a:lnTo>
                          <a:pt x="242" y="400"/>
                        </a:lnTo>
                        <a:lnTo>
                          <a:pt x="246" y="400"/>
                        </a:lnTo>
                        <a:lnTo>
                          <a:pt x="244" y="402"/>
                        </a:lnTo>
                        <a:lnTo>
                          <a:pt x="242" y="402"/>
                        </a:lnTo>
                        <a:lnTo>
                          <a:pt x="246" y="406"/>
                        </a:lnTo>
                        <a:lnTo>
                          <a:pt x="244" y="410"/>
                        </a:lnTo>
                        <a:lnTo>
                          <a:pt x="240" y="414"/>
                        </a:lnTo>
                        <a:lnTo>
                          <a:pt x="238" y="416"/>
                        </a:lnTo>
                        <a:lnTo>
                          <a:pt x="240" y="422"/>
                        </a:lnTo>
                        <a:lnTo>
                          <a:pt x="240" y="424"/>
                        </a:lnTo>
                        <a:lnTo>
                          <a:pt x="246" y="43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90" name="Freeform 68">
                    <a:extLst>
                      <a:ext uri="{FF2B5EF4-FFF2-40B4-BE49-F238E27FC236}">
                        <a16:creationId xmlns:a16="http://schemas.microsoft.com/office/drawing/2014/main" id="{D322A2AE-1E6D-402E-BB6E-0AF8531855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79907" y="3483494"/>
                    <a:ext cx="436960" cy="751284"/>
                  </a:xfrm>
                  <a:custGeom>
                    <a:avLst/>
                    <a:gdLst>
                      <a:gd name="T0" fmla="*/ 2147483647 w 274"/>
                      <a:gd name="T1" fmla="*/ 2147483647 h 482"/>
                      <a:gd name="T2" fmla="*/ 2147483647 w 274"/>
                      <a:gd name="T3" fmla="*/ 2147483647 h 482"/>
                      <a:gd name="T4" fmla="*/ 2147483647 w 274"/>
                      <a:gd name="T5" fmla="*/ 2147483647 h 482"/>
                      <a:gd name="T6" fmla="*/ 2147483647 w 274"/>
                      <a:gd name="T7" fmla="*/ 2147483647 h 482"/>
                      <a:gd name="T8" fmla="*/ 2147483647 w 274"/>
                      <a:gd name="T9" fmla="*/ 2147483647 h 482"/>
                      <a:gd name="T10" fmla="*/ 2147483647 w 274"/>
                      <a:gd name="T11" fmla="*/ 2147483647 h 482"/>
                      <a:gd name="T12" fmla="*/ 2147483647 w 274"/>
                      <a:gd name="T13" fmla="*/ 2147483647 h 482"/>
                      <a:gd name="T14" fmla="*/ 2147483647 w 274"/>
                      <a:gd name="T15" fmla="*/ 2147483647 h 482"/>
                      <a:gd name="T16" fmla="*/ 2147483647 w 274"/>
                      <a:gd name="T17" fmla="*/ 2147483647 h 482"/>
                      <a:gd name="T18" fmla="*/ 2147483647 w 274"/>
                      <a:gd name="T19" fmla="*/ 2147483647 h 482"/>
                      <a:gd name="T20" fmla="*/ 2147483647 w 274"/>
                      <a:gd name="T21" fmla="*/ 2147483647 h 482"/>
                      <a:gd name="T22" fmla="*/ 2147483647 w 274"/>
                      <a:gd name="T23" fmla="*/ 2147483647 h 482"/>
                      <a:gd name="T24" fmla="*/ 2147483647 w 274"/>
                      <a:gd name="T25" fmla="*/ 2147483647 h 482"/>
                      <a:gd name="T26" fmla="*/ 2147483647 w 274"/>
                      <a:gd name="T27" fmla="*/ 2147483647 h 482"/>
                      <a:gd name="T28" fmla="*/ 2147483647 w 274"/>
                      <a:gd name="T29" fmla="*/ 2147483647 h 482"/>
                      <a:gd name="T30" fmla="*/ 2147483647 w 274"/>
                      <a:gd name="T31" fmla="*/ 2147483647 h 482"/>
                      <a:gd name="T32" fmla="*/ 2147483647 w 274"/>
                      <a:gd name="T33" fmla="*/ 2147483647 h 482"/>
                      <a:gd name="T34" fmla="*/ 2147483647 w 274"/>
                      <a:gd name="T35" fmla="*/ 2147483647 h 482"/>
                      <a:gd name="T36" fmla="*/ 2147483647 w 274"/>
                      <a:gd name="T37" fmla="*/ 2147483647 h 482"/>
                      <a:gd name="T38" fmla="*/ 2147483647 w 274"/>
                      <a:gd name="T39" fmla="*/ 2147483647 h 482"/>
                      <a:gd name="T40" fmla="*/ 2147483647 w 274"/>
                      <a:gd name="T41" fmla="*/ 2147483647 h 482"/>
                      <a:gd name="T42" fmla="*/ 2147483647 w 274"/>
                      <a:gd name="T43" fmla="*/ 2147483647 h 482"/>
                      <a:gd name="T44" fmla="*/ 2147483647 w 274"/>
                      <a:gd name="T45" fmla="*/ 2147483647 h 482"/>
                      <a:gd name="T46" fmla="*/ 2147483647 w 274"/>
                      <a:gd name="T47" fmla="*/ 2147483647 h 482"/>
                      <a:gd name="T48" fmla="*/ 2147483647 w 274"/>
                      <a:gd name="T49" fmla="*/ 2147483647 h 482"/>
                      <a:gd name="T50" fmla="*/ 0 w 274"/>
                      <a:gd name="T51" fmla="*/ 2147483647 h 482"/>
                      <a:gd name="T52" fmla="*/ 2147483647 w 274"/>
                      <a:gd name="T53" fmla="*/ 2147483647 h 482"/>
                      <a:gd name="T54" fmla="*/ 2147483647 w 274"/>
                      <a:gd name="T55" fmla="*/ 2147483647 h 482"/>
                      <a:gd name="T56" fmla="*/ 2147483647 w 274"/>
                      <a:gd name="T57" fmla="*/ 2147483647 h 482"/>
                      <a:gd name="T58" fmla="*/ 2147483647 w 274"/>
                      <a:gd name="T59" fmla="*/ 2147483647 h 482"/>
                      <a:gd name="T60" fmla="*/ 2147483647 w 274"/>
                      <a:gd name="T61" fmla="*/ 2147483647 h 482"/>
                      <a:gd name="T62" fmla="*/ 2147483647 w 274"/>
                      <a:gd name="T63" fmla="*/ 2147483647 h 482"/>
                      <a:gd name="T64" fmla="*/ 2147483647 w 274"/>
                      <a:gd name="T65" fmla="*/ 2147483647 h 482"/>
                      <a:gd name="T66" fmla="*/ 2147483647 w 274"/>
                      <a:gd name="T67" fmla="*/ 2147483647 h 482"/>
                      <a:gd name="T68" fmla="*/ 2147483647 w 274"/>
                      <a:gd name="T69" fmla="*/ 2147483647 h 482"/>
                      <a:gd name="T70" fmla="*/ 2147483647 w 274"/>
                      <a:gd name="T71" fmla="*/ 2147483647 h 482"/>
                      <a:gd name="T72" fmla="*/ 2147483647 w 274"/>
                      <a:gd name="T73" fmla="*/ 2147483647 h 482"/>
                      <a:gd name="T74" fmla="*/ 2147483647 w 274"/>
                      <a:gd name="T75" fmla="*/ 2147483647 h 482"/>
                      <a:gd name="T76" fmla="*/ 2147483647 w 274"/>
                      <a:gd name="T77" fmla="*/ 2147483647 h 482"/>
                      <a:gd name="T78" fmla="*/ 2147483647 w 274"/>
                      <a:gd name="T79" fmla="*/ 2147483647 h 482"/>
                      <a:gd name="T80" fmla="*/ 2147483647 w 274"/>
                      <a:gd name="T81" fmla="*/ 2147483647 h 482"/>
                      <a:gd name="T82" fmla="*/ 2147483647 w 274"/>
                      <a:gd name="T83" fmla="*/ 2147483647 h 482"/>
                      <a:gd name="T84" fmla="*/ 2147483647 w 274"/>
                      <a:gd name="T85" fmla="*/ 2147483647 h 482"/>
                      <a:gd name="T86" fmla="*/ 2147483647 w 274"/>
                      <a:gd name="T87" fmla="*/ 2147483647 h 482"/>
                      <a:gd name="T88" fmla="*/ 2147483647 w 274"/>
                      <a:gd name="T89" fmla="*/ 2147483647 h 482"/>
                      <a:gd name="T90" fmla="*/ 2147483647 w 274"/>
                      <a:gd name="T91" fmla="*/ 2147483647 h 482"/>
                      <a:gd name="T92" fmla="*/ 2147483647 w 274"/>
                      <a:gd name="T93" fmla="*/ 2147483647 h 482"/>
                      <a:gd name="T94" fmla="*/ 2147483647 w 274"/>
                      <a:gd name="T95" fmla="*/ 2147483647 h 482"/>
                      <a:gd name="T96" fmla="*/ 2147483647 w 274"/>
                      <a:gd name="T97" fmla="*/ 2147483647 h 482"/>
                      <a:gd name="T98" fmla="*/ 2147483647 w 274"/>
                      <a:gd name="T99" fmla="*/ 2147483647 h 482"/>
                      <a:gd name="T100" fmla="*/ 2147483647 w 274"/>
                      <a:gd name="T101" fmla="*/ 2147483647 h 482"/>
                      <a:gd name="T102" fmla="*/ 2147483647 w 274"/>
                      <a:gd name="T103" fmla="*/ 2147483647 h 482"/>
                      <a:gd name="T104" fmla="*/ 2147483647 w 274"/>
                      <a:gd name="T105" fmla="*/ 2147483647 h 482"/>
                      <a:gd name="T106" fmla="*/ 2147483647 w 274"/>
                      <a:gd name="T107" fmla="*/ 2147483647 h 482"/>
                      <a:gd name="T108" fmla="*/ 2147483647 w 274"/>
                      <a:gd name="T109" fmla="*/ 2147483647 h 482"/>
                      <a:gd name="T110" fmla="*/ 2147483647 w 274"/>
                      <a:gd name="T111" fmla="*/ 2147483647 h 482"/>
                      <a:gd name="T112" fmla="*/ 2147483647 w 274"/>
                      <a:gd name="T113" fmla="*/ 2147483647 h 482"/>
                      <a:gd name="T114" fmla="*/ 2147483647 w 274"/>
                      <a:gd name="T115" fmla="*/ 2147483647 h 482"/>
                      <a:gd name="T116" fmla="*/ 2147483647 w 274"/>
                      <a:gd name="T117" fmla="*/ 2147483647 h 482"/>
                      <a:gd name="T118" fmla="*/ 2147483647 w 274"/>
                      <a:gd name="T119" fmla="*/ 2147483647 h 482"/>
                      <a:gd name="T120" fmla="*/ 2147483647 w 274"/>
                      <a:gd name="T121" fmla="*/ 2147483647 h 48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74"/>
                      <a:gd name="T184" fmla="*/ 0 h 482"/>
                      <a:gd name="T185" fmla="*/ 274 w 274"/>
                      <a:gd name="T186" fmla="*/ 482 h 48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74" h="482">
                        <a:moveTo>
                          <a:pt x="246" y="430"/>
                        </a:moveTo>
                        <a:lnTo>
                          <a:pt x="244" y="432"/>
                        </a:lnTo>
                        <a:lnTo>
                          <a:pt x="230" y="438"/>
                        </a:lnTo>
                        <a:lnTo>
                          <a:pt x="226" y="440"/>
                        </a:lnTo>
                        <a:lnTo>
                          <a:pt x="224" y="440"/>
                        </a:lnTo>
                        <a:lnTo>
                          <a:pt x="220" y="442"/>
                        </a:lnTo>
                        <a:lnTo>
                          <a:pt x="216" y="452"/>
                        </a:lnTo>
                        <a:lnTo>
                          <a:pt x="220" y="454"/>
                        </a:lnTo>
                        <a:lnTo>
                          <a:pt x="222" y="458"/>
                        </a:lnTo>
                        <a:lnTo>
                          <a:pt x="224" y="462"/>
                        </a:lnTo>
                        <a:lnTo>
                          <a:pt x="224" y="468"/>
                        </a:lnTo>
                        <a:lnTo>
                          <a:pt x="222" y="470"/>
                        </a:lnTo>
                        <a:lnTo>
                          <a:pt x="220" y="470"/>
                        </a:lnTo>
                        <a:lnTo>
                          <a:pt x="220" y="472"/>
                        </a:lnTo>
                        <a:lnTo>
                          <a:pt x="214" y="470"/>
                        </a:lnTo>
                        <a:lnTo>
                          <a:pt x="212" y="468"/>
                        </a:lnTo>
                        <a:lnTo>
                          <a:pt x="206" y="466"/>
                        </a:lnTo>
                        <a:lnTo>
                          <a:pt x="202" y="466"/>
                        </a:lnTo>
                        <a:lnTo>
                          <a:pt x="194" y="460"/>
                        </a:lnTo>
                        <a:lnTo>
                          <a:pt x="190" y="460"/>
                        </a:lnTo>
                        <a:lnTo>
                          <a:pt x="184" y="460"/>
                        </a:lnTo>
                        <a:lnTo>
                          <a:pt x="180" y="462"/>
                        </a:lnTo>
                        <a:lnTo>
                          <a:pt x="178" y="470"/>
                        </a:lnTo>
                        <a:lnTo>
                          <a:pt x="176" y="472"/>
                        </a:lnTo>
                        <a:lnTo>
                          <a:pt x="174" y="474"/>
                        </a:lnTo>
                        <a:lnTo>
                          <a:pt x="174" y="480"/>
                        </a:lnTo>
                        <a:lnTo>
                          <a:pt x="176" y="482"/>
                        </a:lnTo>
                        <a:lnTo>
                          <a:pt x="178" y="482"/>
                        </a:lnTo>
                        <a:lnTo>
                          <a:pt x="174" y="482"/>
                        </a:lnTo>
                        <a:lnTo>
                          <a:pt x="170" y="480"/>
                        </a:lnTo>
                        <a:lnTo>
                          <a:pt x="168" y="476"/>
                        </a:lnTo>
                        <a:lnTo>
                          <a:pt x="166" y="474"/>
                        </a:lnTo>
                        <a:lnTo>
                          <a:pt x="166" y="472"/>
                        </a:lnTo>
                        <a:lnTo>
                          <a:pt x="164" y="474"/>
                        </a:lnTo>
                        <a:lnTo>
                          <a:pt x="164" y="476"/>
                        </a:lnTo>
                        <a:lnTo>
                          <a:pt x="168" y="480"/>
                        </a:lnTo>
                        <a:lnTo>
                          <a:pt x="166" y="482"/>
                        </a:lnTo>
                        <a:lnTo>
                          <a:pt x="164" y="482"/>
                        </a:lnTo>
                        <a:lnTo>
                          <a:pt x="160" y="476"/>
                        </a:lnTo>
                        <a:lnTo>
                          <a:pt x="160" y="472"/>
                        </a:lnTo>
                        <a:lnTo>
                          <a:pt x="156" y="470"/>
                        </a:lnTo>
                        <a:lnTo>
                          <a:pt x="154" y="468"/>
                        </a:lnTo>
                        <a:lnTo>
                          <a:pt x="152" y="462"/>
                        </a:lnTo>
                        <a:lnTo>
                          <a:pt x="152" y="460"/>
                        </a:lnTo>
                        <a:lnTo>
                          <a:pt x="150" y="460"/>
                        </a:lnTo>
                        <a:lnTo>
                          <a:pt x="150" y="458"/>
                        </a:lnTo>
                        <a:lnTo>
                          <a:pt x="148" y="456"/>
                        </a:lnTo>
                        <a:lnTo>
                          <a:pt x="150" y="454"/>
                        </a:lnTo>
                        <a:lnTo>
                          <a:pt x="152" y="452"/>
                        </a:lnTo>
                        <a:lnTo>
                          <a:pt x="154" y="452"/>
                        </a:lnTo>
                        <a:lnTo>
                          <a:pt x="154" y="446"/>
                        </a:lnTo>
                        <a:lnTo>
                          <a:pt x="152" y="442"/>
                        </a:lnTo>
                        <a:lnTo>
                          <a:pt x="150" y="440"/>
                        </a:lnTo>
                        <a:lnTo>
                          <a:pt x="146" y="432"/>
                        </a:lnTo>
                        <a:lnTo>
                          <a:pt x="148" y="428"/>
                        </a:lnTo>
                        <a:lnTo>
                          <a:pt x="146" y="426"/>
                        </a:lnTo>
                        <a:lnTo>
                          <a:pt x="146" y="424"/>
                        </a:lnTo>
                        <a:lnTo>
                          <a:pt x="146" y="422"/>
                        </a:lnTo>
                        <a:lnTo>
                          <a:pt x="140" y="422"/>
                        </a:lnTo>
                        <a:lnTo>
                          <a:pt x="136" y="420"/>
                        </a:lnTo>
                        <a:lnTo>
                          <a:pt x="134" y="414"/>
                        </a:lnTo>
                        <a:lnTo>
                          <a:pt x="134" y="412"/>
                        </a:lnTo>
                        <a:lnTo>
                          <a:pt x="132" y="410"/>
                        </a:lnTo>
                        <a:lnTo>
                          <a:pt x="122" y="406"/>
                        </a:lnTo>
                        <a:lnTo>
                          <a:pt x="122" y="408"/>
                        </a:lnTo>
                        <a:lnTo>
                          <a:pt x="120" y="408"/>
                        </a:lnTo>
                        <a:lnTo>
                          <a:pt x="116" y="408"/>
                        </a:lnTo>
                        <a:lnTo>
                          <a:pt x="114" y="406"/>
                        </a:lnTo>
                        <a:lnTo>
                          <a:pt x="116" y="400"/>
                        </a:lnTo>
                        <a:lnTo>
                          <a:pt x="110" y="400"/>
                        </a:lnTo>
                        <a:lnTo>
                          <a:pt x="108" y="398"/>
                        </a:lnTo>
                        <a:lnTo>
                          <a:pt x="104" y="396"/>
                        </a:lnTo>
                        <a:lnTo>
                          <a:pt x="102" y="394"/>
                        </a:lnTo>
                        <a:lnTo>
                          <a:pt x="96" y="392"/>
                        </a:lnTo>
                        <a:lnTo>
                          <a:pt x="94" y="390"/>
                        </a:lnTo>
                        <a:lnTo>
                          <a:pt x="90" y="384"/>
                        </a:lnTo>
                        <a:lnTo>
                          <a:pt x="88" y="382"/>
                        </a:lnTo>
                        <a:lnTo>
                          <a:pt x="86" y="380"/>
                        </a:lnTo>
                        <a:lnTo>
                          <a:pt x="86" y="370"/>
                        </a:lnTo>
                        <a:lnTo>
                          <a:pt x="86" y="368"/>
                        </a:lnTo>
                        <a:lnTo>
                          <a:pt x="88" y="366"/>
                        </a:lnTo>
                        <a:lnTo>
                          <a:pt x="90" y="362"/>
                        </a:lnTo>
                        <a:lnTo>
                          <a:pt x="90" y="354"/>
                        </a:lnTo>
                        <a:lnTo>
                          <a:pt x="90" y="352"/>
                        </a:lnTo>
                        <a:lnTo>
                          <a:pt x="92" y="350"/>
                        </a:lnTo>
                        <a:lnTo>
                          <a:pt x="96" y="346"/>
                        </a:lnTo>
                        <a:lnTo>
                          <a:pt x="94" y="340"/>
                        </a:lnTo>
                        <a:lnTo>
                          <a:pt x="94" y="338"/>
                        </a:lnTo>
                        <a:lnTo>
                          <a:pt x="94" y="336"/>
                        </a:lnTo>
                        <a:lnTo>
                          <a:pt x="96" y="332"/>
                        </a:lnTo>
                        <a:lnTo>
                          <a:pt x="100" y="332"/>
                        </a:lnTo>
                        <a:lnTo>
                          <a:pt x="100" y="330"/>
                        </a:lnTo>
                        <a:lnTo>
                          <a:pt x="100" y="326"/>
                        </a:lnTo>
                        <a:lnTo>
                          <a:pt x="96" y="324"/>
                        </a:lnTo>
                        <a:lnTo>
                          <a:pt x="90" y="320"/>
                        </a:lnTo>
                        <a:lnTo>
                          <a:pt x="88" y="320"/>
                        </a:lnTo>
                        <a:lnTo>
                          <a:pt x="86" y="320"/>
                        </a:lnTo>
                        <a:lnTo>
                          <a:pt x="78" y="316"/>
                        </a:lnTo>
                        <a:lnTo>
                          <a:pt x="74" y="318"/>
                        </a:lnTo>
                        <a:lnTo>
                          <a:pt x="72" y="322"/>
                        </a:lnTo>
                        <a:lnTo>
                          <a:pt x="70" y="324"/>
                        </a:lnTo>
                        <a:lnTo>
                          <a:pt x="64" y="324"/>
                        </a:lnTo>
                        <a:lnTo>
                          <a:pt x="62" y="320"/>
                        </a:lnTo>
                        <a:lnTo>
                          <a:pt x="58" y="310"/>
                        </a:lnTo>
                        <a:lnTo>
                          <a:pt x="58" y="308"/>
                        </a:lnTo>
                        <a:lnTo>
                          <a:pt x="60" y="306"/>
                        </a:lnTo>
                        <a:lnTo>
                          <a:pt x="58" y="302"/>
                        </a:lnTo>
                        <a:lnTo>
                          <a:pt x="58" y="298"/>
                        </a:lnTo>
                        <a:lnTo>
                          <a:pt x="56" y="294"/>
                        </a:lnTo>
                        <a:lnTo>
                          <a:pt x="56" y="292"/>
                        </a:lnTo>
                        <a:lnTo>
                          <a:pt x="54" y="288"/>
                        </a:lnTo>
                        <a:lnTo>
                          <a:pt x="48" y="286"/>
                        </a:lnTo>
                        <a:lnTo>
                          <a:pt x="42" y="280"/>
                        </a:lnTo>
                        <a:lnTo>
                          <a:pt x="34" y="276"/>
                        </a:lnTo>
                        <a:lnTo>
                          <a:pt x="32" y="274"/>
                        </a:lnTo>
                        <a:lnTo>
                          <a:pt x="30" y="270"/>
                        </a:lnTo>
                        <a:lnTo>
                          <a:pt x="26" y="268"/>
                        </a:lnTo>
                        <a:lnTo>
                          <a:pt x="24" y="264"/>
                        </a:lnTo>
                        <a:lnTo>
                          <a:pt x="14" y="258"/>
                        </a:lnTo>
                        <a:lnTo>
                          <a:pt x="12" y="254"/>
                        </a:lnTo>
                        <a:lnTo>
                          <a:pt x="12" y="250"/>
                        </a:lnTo>
                        <a:lnTo>
                          <a:pt x="10" y="246"/>
                        </a:lnTo>
                        <a:lnTo>
                          <a:pt x="4" y="242"/>
                        </a:lnTo>
                        <a:lnTo>
                          <a:pt x="4" y="240"/>
                        </a:lnTo>
                        <a:lnTo>
                          <a:pt x="8" y="240"/>
                        </a:lnTo>
                        <a:lnTo>
                          <a:pt x="8" y="238"/>
                        </a:lnTo>
                        <a:lnTo>
                          <a:pt x="4" y="234"/>
                        </a:lnTo>
                        <a:lnTo>
                          <a:pt x="2" y="230"/>
                        </a:lnTo>
                        <a:lnTo>
                          <a:pt x="0" y="226"/>
                        </a:lnTo>
                        <a:lnTo>
                          <a:pt x="0" y="218"/>
                        </a:lnTo>
                        <a:lnTo>
                          <a:pt x="0" y="214"/>
                        </a:lnTo>
                        <a:lnTo>
                          <a:pt x="0" y="210"/>
                        </a:lnTo>
                        <a:lnTo>
                          <a:pt x="0" y="202"/>
                        </a:lnTo>
                        <a:lnTo>
                          <a:pt x="2" y="198"/>
                        </a:lnTo>
                        <a:lnTo>
                          <a:pt x="4" y="196"/>
                        </a:lnTo>
                        <a:lnTo>
                          <a:pt x="8" y="196"/>
                        </a:lnTo>
                        <a:lnTo>
                          <a:pt x="10" y="196"/>
                        </a:lnTo>
                        <a:lnTo>
                          <a:pt x="8" y="192"/>
                        </a:lnTo>
                        <a:lnTo>
                          <a:pt x="8" y="186"/>
                        </a:lnTo>
                        <a:lnTo>
                          <a:pt x="8" y="184"/>
                        </a:lnTo>
                        <a:lnTo>
                          <a:pt x="4" y="182"/>
                        </a:lnTo>
                        <a:lnTo>
                          <a:pt x="4" y="180"/>
                        </a:lnTo>
                        <a:lnTo>
                          <a:pt x="8" y="178"/>
                        </a:lnTo>
                        <a:lnTo>
                          <a:pt x="14" y="174"/>
                        </a:lnTo>
                        <a:lnTo>
                          <a:pt x="18" y="174"/>
                        </a:lnTo>
                        <a:lnTo>
                          <a:pt x="20" y="172"/>
                        </a:lnTo>
                        <a:lnTo>
                          <a:pt x="24" y="170"/>
                        </a:lnTo>
                        <a:lnTo>
                          <a:pt x="24" y="168"/>
                        </a:lnTo>
                        <a:lnTo>
                          <a:pt x="26" y="164"/>
                        </a:lnTo>
                        <a:lnTo>
                          <a:pt x="26" y="156"/>
                        </a:lnTo>
                        <a:lnTo>
                          <a:pt x="28" y="152"/>
                        </a:lnTo>
                        <a:lnTo>
                          <a:pt x="32" y="150"/>
                        </a:lnTo>
                        <a:lnTo>
                          <a:pt x="32" y="148"/>
                        </a:lnTo>
                        <a:lnTo>
                          <a:pt x="32" y="136"/>
                        </a:lnTo>
                        <a:lnTo>
                          <a:pt x="32" y="134"/>
                        </a:lnTo>
                        <a:lnTo>
                          <a:pt x="30" y="128"/>
                        </a:lnTo>
                        <a:lnTo>
                          <a:pt x="28" y="128"/>
                        </a:lnTo>
                        <a:lnTo>
                          <a:pt x="26" y="126"/>
                        </a:lnTo>
                        <a:lnTo>
                          <a:pt x="24" y="122"/>
                        </a:lnTo>
                        <a:lnTo>
                          <a:pt x="24" y="120"/>
                        </a:lnTo>
                        <a:lnTo>
                          <a:pt x="24" y="112"/>
                        </a:lnTo>
                        <a:lnTo>
                          <a:pt x="26" y="108"/>
                        </a:lnTo>
                        <a:lnTo>
                          <a:pt x="26" y="106"/>
                        </a:lnTo>
                        <a:lnTo>
                          <a:pt x="28" y="106"/>
                        </a:lnTo>
                        <a:lnTo>
                          <a:pt x="32" y="106"/>
                        </a:lnTo>
                        <a:lnTo>
                          <a:pt x="38" y="104"/>
                        </a:lnTo>
                        <a:lnTo>
                          <a:pt x="42" y="104"/>
                        </a:lnTo>
                        <a:lnTo>
                          <a:pt x="46" y="102"/>
                        </a:lnTo>
                        <a:lnTo>
                          <a:pt x="50" y="102"/>
                        </a:lnTo>
                        <a:lnTo>
                          <a:pt x="54" y="96"/>
                        </a:lnTo>
                        <a:lnTo>
                          <a:pt x="58" y="94"/>
                        </a:lnTo>
                        <a:lnTo>
                          <a:pt x="62" y="94"/>
                        </a:lnTo>
                        <a:lnTo>
                          <a:pt x="64" y="94"/>
                        </a:lnTo>
                        <a:lnTo>
                          <a:pt x="64" y="92"/>
                        </a:lnTo>
                        <a:lnTo>
                          <a:pt x="70" y="90"/>
                        </a:lnTo>
                        <a:lnTo>
                          <a:pt x="70" y="88"/>
                        </a:lnTo>
                        <a:lnTo>
                          <a:pt x="70" y="82"/>
                        </a:lnTo>
                        <a:lnTo>
                          <a:pt x="70" y="78"/>
                        </a:lnTo>
                        <a:lnTo>
                          <a:pt x="72" y="74"/>
                        </a:lnTo>
                        <a:lnTo>
                          <a:pt x="74" y="72"/>
                        </a:lnTo>
                        <a:lnTo>
                          <a:pt x="78" y="68"/>
                        </a:lnTo>
                        <a:lnTo>
                          <a:pt x="80" y="60"/>
                        </a:lnTo>
                        <a:lnTo>
                          <a:pt x="80" y="56"/>
                        </a:lnTo>
                        <a:lnTo>
                          <a:pt x="80" y="50"/>
                        </a:lnTo>
                        <a:lnTo>
                          <a:pt x="78" y="48"/>
                        </a:lnTo>
                        <a:lnTo>
                          <a:pt x="78" y="44"/>
                        </a:lnTo>
                        <a:lnTo>
                          <a:pt x="78" y="42"/>
                        </a:lnTo>
                        <a:lnTo>
                          <a:pt x="76" y="42"/>
                        </a:lnTo>
                        <a:lnTo>
                          <a:pt x="74" y="38"/>
                        </a:lnTo>
                        <a:lnTo>
                          <a:pt x="68" y="36"/>
                        </a:lnTo>
                        <a:lnTo>
                          <a:pt x="64" y="34"/>
                        </a:lnTo>
                        <a:lnTo>
                          <a:pt x="62" y="32"/>
                        </a:lnTo>
                        <a:lnTo>
                          <a:pt x="62" y="30"/>
                        </a:lnTo>
                        <a:lnTo>
                          <a:pt x="60" y="26"/>
                        </a:lnTo>
                        <a:lnTo>
                          <a:pt x="60" y="22"/>
                        </a:lnTo>
                        <a:lnTo>
                          <a:pt x="56" y="20"/>
                        </a:lnTo>
                        <a:lnTo>
                          <a:pt x="50" y="18"/>
                        </a:lnTo>
                        <a:lnTo>
                          <a:pt x="48" y="14"/>
                        </a:lnTo>
                        <a:lnTo>
                          <a:pt x="46" y="14"/>
                        </a:lnTo>
                        <a:lnTo>
                          <a:pt x="46" y="12"/>
                        </a:lnTo>
                        <a:lnTo>
                          <a:pt x="60" y="10"/>
                        </a:lnTo>
                        <a:lnTo>
                          <a:pt x="92" y="10"/>
                        </a:lnTo>
                        <a:lnTo>
                          <a:pt x="96" y="6"/>
                        </a:lnTo>
                        <a:lnTo>
                          <a:pt x="124" y="6"/>
                        </a:lnTo>
                        <a:lnTo>
                          <a:pt x="126" y="6"/>
                        </a:lnTo>
                        <a:lnTo>
                          <a:pt x="154" y="4"/>
                        </a:lnTo>
                        <a:lnTo>
                          <a:pt x="166" y="4"/>
                        </a:lnTo>
                        <a:lnTo>
                          <a:pt x="168" y="4"/>
                        </a:lnTo>
                        <a:lnTo>
                          <a:pt x="196" y="2"/>
                        </a:lnTo>
                        <a:lnTo>
                          <a:pt x="200" y="2"/>
                        </a:lnTo>
                        <a:lnTo>
                          <a:pt x="226" y="0"/>
                        </a:lnTo>
                        <a:lnTo>
                          <a:pt x="226" y="14"/>
                        </a:lnTo>
                        <a:lnTo>
                          <a:pt x="232" y="28"/>
                        </a:lnTo>
                        <a:lnTo>
                          <a:pt x="238" y="34"/>
                        </a:lnTo>
                        <a:lnTo>
                          <a:pt x="244" y="52"/>
                        </a:lnTo>
                        <a:lnTo>
                          <a:pt x="250" y="64"/>
                        </a:lnTo>
                        <a:lnTo>
                          <a:pt x="252" y="86"/>
                        </a:lnTo>
                        <a:lnTo>
                          <a:pt x="254" y="102"/>
                        </a:lnTo>
                        <a:lnTo>
                          <a:pt x="254" y="110"/>
                        </a:lnTo>
                        <a:lnTo>
                          <a:pt x="256" y="124"/>
                        </a:lnTo>
                        <a:lnTo>
                          <a:pt x="258" y="148"/>
                        </a:lnTo>
                        <a:lnTo>
                          <a:pt x="258" y="170"/>
                        </a:lnTo>
                        <a:lnTo>
                          <a:pt x="260" y="198"/>
                        </a:lnTo>
                        <a:lnTo>
                          <a:pt x="262" y="224"/>
                        </a:lnTo>
                        <a:lnTo>
                          <a:pt x="266" y="246"/>
                        </a:lnTo>
                        <a:lnTo>
                          <a:pt x="268" y="258"/>
                        </a:lnTo>
                        <a:lnTo>
                          <a:pt x="268" y="270"/>
                        </a:lnTo>
                        <a:lnTo>
                          <a:pt x="262" y="270"/>
                        </a:lnTo>
                        <a:lnTo>
                          <a:pt x="262" y="272"/>
                        </a:lnTo>
                        <a:lnTo>
                          <a:pt x="262" y="274"/>
                        </a:lnTo>
                        <a:lnTo>
                          <a:pt x="262" y="276"/>
                        </a:lnTo>
                        <a:lnTo>
                          <a:pt x="266" y="278"/>
                        </a:lnTo>
                        <a:lnTo>
                          <a:pt x="266" y="280"/>
                        </a:lnTo>
                        <a:lnTo>
                          <a:pt x="266" y="284"/>
                        </a:lnTo>
                        <a:lnTo>
                          <a:pt x="262" y="286"/>
                        </a:lnTo>
                        <a:lnTo>
                          <a:pt x="260" y="288"/>
                        </a:lnTo>
                        <a:lnTo>
                          <a:pt x="260" y="290"/>
                        </a:lnTo>
                        <a:lnTo>
                          <a:pt x="262" y="290"/>
                        </a:lnTo>
                        <a:lnTo>
                          <a:pt x="262" y="292"/>
                        </a:lnTo>
                        <a:lnTo>
                          <a:pt x="266" y="292"/>
                        </a:lnTo>
                        <a:lnTo>
                          <a:pt x="268" y="294"/>
                        </a:lnTo>
                        <a:lnTo>
                          <a:pt x="268" y="300"/>
                        </a:lnTo>
                        <a:lnTo>
                          <a:pt x="270" y="302"/>
                        </a:lnTo>
                        <a:lnTo>
                          <a:pt x="272" y="302"/>
                        </a:lnTo>
                        <a:lnTo>
                          <a:pt x="272" y="304"/>
                        </a:lnTo>
                        <a:lnTo>
                          <a:pt x="272" y="306"/>
                        </a:lnTo>
                        <a:lnTo>
                          <a:pt x="270" y="310"/>
                        </a:lnTo>
                        <a:lnTo>
                          <a:pt x="274" y="316"/>
                        </a:lnTo>
                        <a:lnTo>
                          <a:pt x="274" y="318"/>
                        </a:lnTo>
                        <a:lnTo>
                          <a:pt x="274" y="322"/>
                        </a:lnTo>
                        <a:lnTo>
                          <a:pt x="272" y="326"/>
                        </a:lnTo>
                        <a:lnTo>
                          <a:pt x="270" y="326"/>
                        </a:lnTo>
                        <a:lnTo>
                          <a:pt x="268" y="330"/>
                        </a:lnTo>
                        <a:lnTo>
                          <a:pt x="268" y="332"/>
                        </a:lnTo>
                        <a:lnTo>
                          <a:pt x="268" y="334"/>
                        </a:lnTo>
                        <a:lnTo>
                          <a:pt x="266" y="336"/>
                        </a:lnTo>
                        <a:lnTo>
                          <a:pt x="266" y="338"/>
                        </a:lnTo>
                        <a:lnTo>
                          <a:pt x="268" y="340"/>
                        </a:lnTo>
                        <a:lnTo>
                          <a:pt x="268" y="344"/>
                        </a:lnTo>
                        <a:lnTo>
                          <a:pt x="266" y="344"/>
                        </a:lnTo>
                        <a:lnTo>
                          <a:pt x="266" y="346"/>
                        </a:lnTo>
                        <a:lnTo>
                          <a:pt x="260" y="346"/>
                        </a:lnTo>
                        <a:lnTo>
                          <a:pt x="260" y="348"/>
                        </a:lnTo>
                        <a:lnTo>
                          <a:pt x="260" y="350"/>
                        </a:lnTo>
                        <a:lnTo>
                          <a:pt x="258" y="354"/>
                        </a:lnTo>
                        <a:lnTo>
                          <a:pt x="256" y="356"/>
                        </a:lnTo>
                        <a:lnTo>
                          <a:pt x="256" y="362"/>
                        </a:lnTo>
                        <a:lnTo>
                          <a:pt x="254" y="362"/>
                        </a:lnTo>
                        <a:lnTo>
                          <a:pt x="254" y="360"/>
                        </a:lnTo>
                        <a:lnTo>
                          <a:pt x="252" y="362"/>
                        </a:lnTo>
                        <a:lnTo>
                          <a:pt x="252" y="364"/>
                        </a:lnTo>
                        <a:lnTo>
                          <a:pt x="252" y="362"/>
                        </a:lnTo>
                        <a:lnTo>
                          <a:pt x="250" y="362"/>
                        </a:lnTo>
                        <a:lnTo>
                          <a:pt x="246" y="366"/>
                        </a:lnTo>
                        <a:lnTo>
                          <a:pt x="246" y="368"/>
                        </a:lnTo>
                        <a:lnTo>
                          <a:pt x="246" y="370"/>
                        </a:lnTo>
                        <a:lnTo>
                          <a:pt x="252" y="374"/>
                        </a:lnTo>
                        <a:lnTo>
                          <a:pt x="250" y="376"/>
                        </a:lnTo>
                        <a:lnTo>
                          <a:pt x="246" y="376"/>
                        </a:lnTo>
                        <a:lnTo>
                          <a:pt x="244" y="380"/>
                        </a:lnTo>
                        <a:lnTo>
                          <a:pt x="250" y="380"/>
                        </a:lnTo>
                        <a:lnTo>
                          <a:pt x="250" y="382"/>
                        </a:lnTo>
                        <a:lnTo>
                          <a:pt x="244" y="382"/>
                        </a:lnTo>
                        <a:lnTo>
                          <a:pt x="244" y="384"/>
                        </a:lnTo>
                        <a:lnTo>
                          <a:pt x="244" y="386"/>
                        </a:lnTo>
                        <a:lnTo>
                          <a:pt x="246" y="390"/>
                        </a:lnTo>
                        <a:lnTo>
                          <a:pt x="244" y="392"/>
                        </a:lnTo>
                        <a:lnTo>
                          <a:pt x="244" y="394"/>
                        </a:lnTo>
                        <a:lnTo>
                          <a:pt x="242" y="394"/>
                        </a:lnTo>
                        <a:lnTo>
                          <a:pt x="244" y="396"/>
                        </a:lnTo>
                        <a:lnTo>
                          <a:pt x="246" y="396"/>
                        </a:lnTo>
                        <a:lnTo>
                          <a:pt x="244" y="396"/>
                        </a:lnTo>
                        <a:lnTo>
                          <a:pt x="240" y="396"/>
                        </a:lnTo>
                        <a:lnTo>
                          <a:pt x="240" y="398"/>
                        </a:lnTo>
                        <a:lnTo>
                          <a:pt x="242" y="400"/>
                        </a:lnTo>
                        <a:lnTo>
                          <a:pt x="246" y="400"/>
                        </a:lnTo>
                        <a:lnTo>
                          <a:pt x="244" y="402"/>
                        </a:lnTo>
                        <a:lnTo>
                          <a:pt x="242" y="402"/>
                        </a:lnTo>
                        <a:lnTo>
                          <a:pt x="246" y="406"/>
                        </a:lnTo>
                        <a:lnTo>
                          <a:pt x="244" y="410"/>
                        </a:lnTo>
                        <a:lnTo>
                          <a:pt x="240" y="414"/>
                        </a:lnTo>
                        <a:lnTo>
                          <a:pt x="238" y="416"/>
                        </a:lnTo>
                        <a:lnTo>
                          <a:pt x="240" y="422"/>
                        </a:lnTo>
                        <a:lnTo>
                          <a:pt x="240" y="424"/>
                        </a:lnTo>
                        <a:lnTo>
                          <a:pt x="246" y="430"/>
                        </a:lnTo>
                      </a:path>
                    </a:pathLst>
                  </a:custGeom>
                  <a:solidFill>
                    <a:srgbClr val="7030A0"/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91" name="Freeform 69">
                    <a:extLst>
                      <a:ext uri="{FF2B5EF4-FFF2-40B4-BE49-F238E27FC236}">
                        <a16:creationId xmlns:a16="http://schemas.microsoft.com/office/drawing/2014/main" id="{1082269F-EBEC-4E83-8766-1611638DCE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07480" y="3791865"/>
                    <a:ext cx="28575" cy="25004"/>
                  </a:xfrm>
                  <a:custGeom>
                    <a:avLst/>
                    <a:gdLst>
                      <a:gd name="T0" fmla="*/ 2147483647 w 18"/>
                      <a:gd name="T1" fmla="*/ 2147483647 h 16"/>
                      <a:gd name="T2" fmla="*/ 2147483647 w 18"/>
                      <a:gd name="T3" fmla="*/ 2147483647 h 16"/>
                      <a:gd name="T4" fmla="*/ 2147483647 w 18"/>
                      <a:gd name="T5" fmla="*/ 2147483647 h 16"/>
                      <a:gd name="T6" fmla="*/ 2147483647 w 18"/>
                      <a:gd name="T7" fmla="*/ 2147483647 h 16"/>
                      <a:gd name="T8" fmla="*/ 2147483647 w 18"/>
                      <a:gd name="T9" fmla="*/ 2147483647 h 16"/>
                      <a:gd name="T10" fmla="*/ 2147483647 w 18"/>
                      <a:gd name="T11" fmla="*/ 2147483647 h 16"/>
                      <a:gd name="T12" fmla="*/ 2147483647 w 18"/>
                      <a:gd name="T13" fmla="*/ 2147483647 h 16"/>
                      <a:gd name="T14" fmla="*/ 2147483647 w 18"/>
                      <a:gd name="T15" fmla="*/ 2147483647 h 16"/>
                      <a:gd name="T16" fmla="*/ 0 w 18"/>
                      <a:gd name="T17" fmla="*/ 2147483647 h 16"/>
                      <a:gd name="T18" fmla="*/ 2147483647 w 18"/>
                      <a:gd name="T19" fmla="*/ 0 h 16"/>
                      <a:gd name="T20" fmla="*/ 2147483647 w 18"/>
                      <a:gd name="T21" fmla="*/ 2147483647 h 16"/>
                      <a:gd name="T22" fmla="*/ 2147483647 w 18"/>
                      <a:gd name="T23" fmla="*/ 2147483647 h 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8"/>
                      <a:gd name="T37" fmla="*/ 0 h 16"/>
                      <a:gd name="T38" fmla="*/ 18 w 18"/>
                      <a:gd name="T39" fmla="*/ 16 h 1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8" h="16">
                        <a:moveTo>
                          <a:pt x="8" y="2"/>
                        </a:moveTo>
                        <a:lnTo>
                          <a:pt x="18" y="6"/>
                        </a:lnTo>
                        <a:lnTo>
                          <a:pt x="8" y="16"/>
                        </a:lnTo>
                        <a:lnTo>
                          <a:pt x="10" y="14"/>
                        </a:lnTo>
                        <a:lnTo>
                          <a:pt x="8" y="14"/>
                        </a:lnTo>
                        <a:lnTo>
                          <a:pt x="8" y="12"/>
                        </a:lnTo>
                        <a:lnTo>
                          <a:pt x="6" y="10"/>
                        </a:lnTo>
                        <a:lnTo>
                          <a:pt x="6" y="6"/>
                        </a:lnTo>
                        <a:lnTo>
                          <a:pt x="0" y="6"/>
                        </a:lnTo>
                        <a:lnTo>
                          <a:pt x="6" y="0"/>
                        </a:lnTo>
                        <a:lnTo>
                          <a:pt x="8" y="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92" name="Freeform 70">
                    <a:extLst>
                      <a:ext uri="{FF2B5EF4-FFF2-40B4-BE49-F238E27FC236}">
                        <a16:creationId xmlns:a16="http://schemas.microsoft.com/office/drawing/2014/main" id="{F48A9D25-1183-4669-AAAE-84DA7A1F3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07480" y="3791865"/>
                    <a:ext cx="28575" cy="25004"/>
                  </a:xfrm>
                  <a:custGeom>
                    <a:avLst/>
                    <a:gdLst>
                      <a:gd name="T0" fmla="*/ 2147483647 w 18"/>
                      <a:gd name="T1" fmla="*/ 2147483647 h 16"/>
                      <a:gd name="T2" fmla="*/ 2147483647 w 18"/>
                      <a:gd name="T3" fmla="*/ 2147483647 h 16"/>
                      <a:gd name="T4" fmla="*/ 2147483647 w 18"/>
                      <a:gd name="T5" fmla="*/ 2147483647 h 16"/>
                      <a:gd name="T6" fmla="*/ 2147483647 w 18"/>
                      <a:gd name="T7" fmla="*/ 2147483647 h 16"/>
                      <a:gd name="T8" fmla="*/ 2147483647 w 18"/>
                      <a:gd name="T9" fmla="*/ 2147483647 h 16"/>
                      <a:gd name="T10" fmla="*/ 2147483647 w 18"/>
                      <a:gd name="T11" fmla="*/ 2147483647 h 16"/>
                      <a:gd name="T12" fmla="*/ 2147483647 w 18"/>
                      <a:gd name="T13" fmla="*/ 2147483647 h 16"/>
                      <a:gd name="T14" fmla="*/ 2147483647 w 18"/>
                      <a:gd name="T15" fmla="*/ 2147483647 h 16"/>
                      <a:gd name="T16" fmla="*/ 0 w 18"/>
                      <a:gd name="T17" fmla="*/ 2147483647 h 16"/>
                      <a:gd name="T18" fmla="*/ 2147483647 w 18"/>
                      <a:gd name="T19" fmla="*/ 0 h 16"/>
                      <a:gd name="T20" fmla="*/ 2147483647 w 18"/>
                      <a:gd name="T21" fmla="*/ 2147483647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8"/>
                      <a:gd name="T34" fmla="*/ 0 h 16"/>
                      <a:gd name="T35" fmla="*/ 18 w 18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8" h="16">
                        <a:moveTo>
                          <a:pt x="8" y="2"/>
                        </a:moveTo>
                        <a:lnTo>
                          <a:pt x="18" y="6"/>
                        </a:lnTo>
                        <a:lnTo>
                          <a:pt x="8" y="16"/>
                        </a:lnTo>
                        <a:lnTo>
                          <a:pt x="10" y="14"/>
                        </a:lnTo>
                        <a:lnTo>
                          <a:pt x="8" y="14"/>
                        </a:lnTo>
                        <a:lnTo>
                          <a:pt x="8" y="12"/>
                        </a:lnTo>
                        <a:lnTo>
                          <a:pt x="6" y="10"/>
                        </a:lnTo>
                        <a:lnTo>
                          <a:pt x="6" y="6"/>
                        </a:lnTo>
                        <a:lnTo>
                          <a:pt x="0" y="6"/>
                        </a:lnTo>
                        <a:lnTo>
                          <a:pt x="6" y="0"/>
                        </a:lnTo>
                        <a:lnTo>
                          <a:pt x="8" y="2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93" name="Freeform 71">
                    <a:extLst>
                      <a:ext uri="{FF2B5EF4-FFF2-40B4-BE49-F238E27FC236}">
                        <a16:creationId xmlns:a16="http://schemas.microsoft.com/office/drawing/2014/main" id="{2B2D0A3A-718E-45D3-B1A1-2455571A1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5350" y="3647802"/>
                    <a:ext cx="114300" cy="184547"/>
                  </a:xfrm>
                  <a:custGeom>
                    <a:avLst/>
                    <a:gdLst>
                      <a:gd name="T0" fmla="*/ 2147483647 w 72"/>
                      <a:gd name="T1" fmla="*/ 2147483647 h 118"/>
                      <a:gd name="T2" fmla="*/ 2147483647 w 72"/>
                      <a:gd name="T3" fmla="*/ 2147483647 h 118"/>
                      <a:gd name="T4" fmla="*/ 2147483647 w 72"/>
                      <a:gd name="T5" fmla="*/ 2147483647 h 118"/>
                      <a:gd name="T6" fmla="*/ 2147483647 w 72"/>
                      <a:gd name="T7" fmla="*/ 2147483647 h 118"/>
                      <a:gd name="T8" fmla="*/ 2147483647 w 72"/>
                      <a:gd name="T9" fmla="*/ 2147483647 h 118"/>
                      <a:gd name="T10" fmla="*/ 2147483647 w 72"/>
                      <a:gd name="T11" fmla="*/ 2147483647 h 118"/>
                      <a:gd name="T12" fmla="*/ 2147483647 w 72"/>
                      <a:gd name="T13" fmla="*/ 2147483647 h 118"/>
                      <a:gd name="T14" fmla="*/ 0 w 72"/>
                      <a:gd name="T15" fmla="*/ 2147483647 h 118"/>
                      <a:gd name="T16" fmla="*/ 0 w 72"/>
                      <a:gd name="T17" fmla="*/ 2147483647 h 118"/>
                      <a:gd name="T18" fmla="*/ 2147483647 w 72"/>
                      <a:gd name="T19" fmla="*/ 2147483647 h 118"/>
                      <a:gd name="T20" fmla="*/ 2147483647 w 72"/>
                      <a:gd name="T21" fmla="*/ 2147483647 h 118"/>
                      <a:gd name="T22" fmla="*/ 2147483647 w 72"/>
                      <a:gd name="T23" fmla="*/ 0 h 118"/>
                      <a:gd name="T24" fmla="*/ 2147483647 w 72"/>
                      <a:gd name="T25" fmla="*/ 0 h 118"/>
                      <a:gd name="T26" fmla="*/ 2147483647 w 72"/>
                      <a:gd name="T27" fmla="*/ 0 h 118"/>
                      <a:gd name="T28" fmla="*/ 2147483647 w 72"/>
                      <a:gd name="T29" fmla="*/ 2147483647 h 118"/>
                      <a:gd name="T30" fmla="*/ 2147483647 w 72"/>
                      <a:gd name="T31" fmla="*/ 2147483647 h 118"/>
                      <a:gd name="T32" fmla="*/ 2147483647 w 72"/>
                      <a:gd name="T33" fmla="*/ 2147483647 h 118"/>
                      <a:gd name="T34" fmla="*/ 2147483647 w 72"/>
                      <a:gd name="T35" fmla="*/ 2147483647 h 118"/>
                      <a:gd name="T36" fmla="*/ 2147483647 w 72"/>
                      <a:gd name="T37" fmla="*/ 2147483647 h 118"/>
                      <a:gd name="T38" fmla="*/ 2147483647 w 72"/>
                      <a:gd name="T39" fmla="*/ 2147483647 h 118"/>
                      <a:gd name="T40" fmla="*/ 2147483647 w 72"/>
                      <a:gd name="T41" fmla="*/ 2147483647 h 118"/>
                      <a:gd name="T42" fmla="*/ 2147483647 w 72"/>
                      <a:gd name="T43" fmla="*/ 2147483647 h 118"/>
                      <a:gd name="T44" fmla="*/ 2147483647 w 72"/>
                      <a:gd name="T45" fmla="*/ 2147483647 h 118"/>
                      <a:gd name="T46" fmla="*/ 2147483647 w 72"/>
                      <a:gd name="T47" fmla="*/ 2147483647 h 118"/>
                      <a:gd name="T48" fmla="*/ 2147483647 w 72"/>
                      <a:gd name="T49" fmla="*/ 2147483647 h 118"/>
                      <a:gd name="T50" fmla="*/ 2147483647 w 72"/>
                      <a:gd name="T51" fmla="*/ 2147483647 h 118"/>
                      <a:gd name="T52" fmla="*/ 2147483647 w 72"/>
                      <a:gd name="T53" fmla="*/ 2147483647 h 118"/>
                      <a:gd name="T54" fmla="*/ 2147483647 w 72"/>
                      <a:gd name="T55" fmla="*/ 2147483647 h 118"/>
                      <a:gd name="T56" fmla="*/ 2147483647 w 72"/>
                      <a:gd name="T57" fmla="*/ 2147483647 h 118"/>
                      <a:gd name="T58" fmla="*/ 2147483647 w 72"/>
                      <a:gd name="T59" fmla="*/ 2147483647 h 118"/>
                      <a:gd name="T60" fmla="*/ 2147483647 w 72"/>
                      <a:gd name="T61" fmla="*/ 2147483647 h 118"/>
                      <a:gd name="T62" fmla="*/ 2147483647 w 72"/>
                      <a:gd name="T63" fmla="*/ 2147483647 h 118"/>
                      <a:gd name="T64" fmla="*/ 2147483647 w 72"/>
                      <a:gd name="T65" fmla="*/ 2147483647 h 118"/>
                      <a:gd name="T66" fmla="*/ 2147483647 w 72"/>
                      <a:gd name="T67" fmla="*/ 2147483647 h 118"/>
                      <a:gd name="T68" fmla="*/ 2147483647 w 72"/>
                      <a:gd name="T69" fmla="*/ 2147483647 h 118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72"/>
                      <a:gd name="T106" fmla="*/ 0 h 118"/>
                      <a:gd name="T107" fmla="*/ 72 w 72"/>
                      <a:gd name="T108" fmla="*/ 118 h 118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72" h="118">
                        <a:moveTo>
                          <a:pt x="26" y="110"/>
                        </a:moveTo>
                        <a:lnTo>
                          <a:pt x="26" y="104"/>
                        </a:lnTo>
                        <a:lnTo>
                          <a:pt x="22" y="88"/>
                        </a:lnTo>
                        <a:lnTo>
                          <a:pt x="12" y="62"/>
                        </a:lnTo>
                        <a:lnTo>
                          <a:pt x="10" y="52"/>
                        </a:lnTo>
                        <a:lnTo>
                          <a:pt x="10" y="48"/>
                        </a:lnTo>
                        <a:lnTo>
                          <a:pt x="8" y="42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4" y="6"/>
                        </a:lnTo>
                        <a:lnTo>
                          <a:pt x="6" y="2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  <a:lnTo>
                          <a:pt x="24" y="2"/>
                        </a:lnTo>
                        <a:lnTo>
                          <a:pt x="22" y="4"/>
                        </a:lnTo>
                        <a:lnTo>
                          <a:pt x="20" y="6"/>
                        </a:lnTo>
                        <a:lnTo>
                          <a:pt x="22" y="8"/>
                        </a:lnTo>
                        <a:lnTo>
                          <a:pt x="20" y="8"/>
                        </a:lnTo>
                        <a:lnTo>
                          <a:pt x="14" y="20"/>
                        </a:lnTo>
                        <a:lnTo>
                          <a:pt x="16" y="22"/>
                        </a:lnTo>
                        <a:lnTo>
                          <a:pt x="16" y="32"/>
                        </a:lnTo>
                        <a:lnTo>
                          <a:pt x="24" y="38"/>
                        </a:lnTo>
                        <a:lnTo>
                          <a:pt x="32" y="46"/>
                        </a:lnTo>
                        <a:lnTo>
                          <a:pt x="38" y="62"/>
                        </a:lnTo>
                        <a:lnTo>
                          <a:pt x="44" y="66"/>
                        </a:lnTo>
                        <a:lnTo>
                          <a:pt x="46" y="72"/>
                        </a:lnTo>
                        <a:lnTo>
                          <a:pt x="56" y="80"/>
                        </a:lnTo>
                        <a:lnTo>
                          <a:pt x="62" y="80"/>
                        </a:lnTo>
                        <a:lnTo>
                          <a:pt x="72" y="110"/>
                        </a:lnTo>
                        <a:lnTo>
                          <a:pt x="70" y="110"/>
                        </a:lnTo>
                        <a:lnTo>
                          <a:pt x="52" y="112"/>
                        </a:lnTo>
                        <a:lnTo>
                          <a:pt x="28" y="118"/>
                        </a:lnTo>
                        <a:lnTo>
                          <a:pt x="26" y="11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94" name="Freeform 72">
                    <a:extLst>
                      <a:ext uri="{FF2B5EF4-FFF2-40B4-BE49-F238E27FC236}">
                        <a16:creationId xmlns:a16="http://schemas.microsoft.com/office/drawing/2014/main" id="{E04204E5-00FD-48D7-9CB6-0965F5D747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5350" y="3647802"/>
                    <a:ext cx="114300" cy="184547"/>
                  </a:xfrm>
                  <a:custGeom>
                    <a:avLst/>
                    <a:gdLst>
                      <a:gd name="T0" fmla="*/ 2147483647 w 72"/>
                      <a:gd name="T1" fmla="*/ 2147483647 h 118"/>
                      <a:gd name="T2" fmla="*/ 2147483647 w 72"/>
                      <a:gd name="T3" fmla="*/ 2147483647 h 118"/>
                      <a:gd name="T4" fmla="*/ 2147483647 w 72"/>
                      <a:gd name="T5" fmla="*/ 2147483647 h 118"/>
                      <a:gd name="T6" fmla="*/ 2147483647 w 72"/>
                      <a:gd name="T7" fmla="*/ 2147483647 h 118"/>
                      <a:gd name="T8" fmla="*/ 2147483647 w 72"/>
                      <a:gd name="T9" fmla="*/ 2147483647 h 118"/>
                      <a:gd name="T10" fmla="*/ 2147483647 w 72"/>
                      <a:gd name="T11" fmla="*/ 2147483647 h 118"/>
                      <a:gd name="T12" fmla="*/ 2147483647 w 72"/>
                      <a:gd name="T13" fmla="*/ 2147483647 h 118"/>
                      <a:gd name="T14" fmla="*/ 0 w 72"/>
                      <a:gd name="T15" fmla="*/ 2147483647 h 118"/>
                      <a:gd name="T16" fmla="*/ 0 w 72"/>
                      <a:gd name="T17" fmla="*/ 2147483647 h 118"/>
                      <a:gd name="T18" fmla="*/ 2147483647 w 72"/>
                      <a:gd name="T19" fmla="*/ 2147483647 h 118"/>
                      <a:gd name="T20" fmla="*/ 2147483647 w 72"/>
                      <a:gd name="T21" fmla="*/ 2147483647 h 118"/>
                      <a:gd name="T22" fmla="*/ 2147483647 w 72"/>
                      <a:gd name="T23" fmla="*/ 0 h 118"/>
                      <a:gd name="T24" fmla="*/ 2147483647 w 72"/>
                      <a:gd name="T25" fmla="*/ 0 h 118"/>
                      <a:gd name="T26" fmla="*/ 2147483647 w 72"/>
                      <a:gd name="T27" fmla="*/ 0 h 118"/>
                      <a:gd name="T28" fmla="*/ 2147483647 w 72"/>
                      <a:gd name="T29" fmla="*/ 2147483647 h 118"/>
                      <a:gd name="T30" fmla="*/ 2147483647 w 72"/>
                      <a:gd name="T31" fmla="*/ 2147483647 h 118"/>
                      <a:gd name="T32" fmla="*/ 2147483647 w 72"/>
                      <a:gd name="T33" fmla="*/ 2147483647 h 118"/>
                      <a:gd name="T34" fmla="*/ 2147483647 w 72"/>
                      <a:gd name="T35" fmla="*/ 2147483647 h 118"/>
                      <a:gd name="T36" fmla="*/ 2147483647 w 72"/>
                      <a:gd name="T37" fmla="*/ 2147483647 h 118"/>
                      <a:gd name="T38" fmla="*/ 2147483647 w 72"/>
                      <a:gd name="T39" fmla="*/ 2147483647 h 118"/>
                      <a:gd name="T40" fmla="*/ 2147483647 w 72"/>
                      <a:gd name="T41" fmla="*/ 2147483647 h 118"/>
                      <a:gd name="T42" fmla="*/ 2147483647 w 72"/>
                      <a:gd name="T43" fmla="*/ 2147483647 h 118"/>
                      <a:gd name="T44" fmla="*/ 2147483647 w 72"/>
                      <a:gd name="T45" fmla="*/ 2147483647 h 118"/>
                      <a:gd name="T46" fmla="*/ 2147483647 w 72"/>
                      <a:gd name="T47" fmla="*/ 2147483647 h 118"/>
                      <a:gd name="T48" fmla="*/ 2147483647 w 72"/>
                      <a:gd name="T49" fmla="*/ 2147483647 h 118"/>
                      <a:gd name="T50" fmla="*/ 2147483647 w 72"/>
                      <a:gd name="T51" fmla="*/ 2147483647 h 118"/>
                      <a:gd name="T52" fmla="*/ 2147483647 w 72"/>
                      <a:gd name="T53" fmla="*/ 2147483647 h 118"/>
                      <a:gd name="T54" fmla="*/ 2147483647 w 72"/>
                      <a:gd name="T55" fmla="*/ 2147483647 h 118"/>
                      <a:gd name="T56" fmla="*/ 2147483647 w 72"/>
                      <a:gd name="T57" fmla="*/ 2147483647 h 118"/>
                      <a:gd name="T58" fmla="*/ 2147483647 w 72"/>
                      <a:gd name="T59" fmla="*/ 2147483647 h 118"/>
                      <a:gd name="T60" fmla="*/ 2147483647 w 72"/>
                      <a:gd name="T61" fmla="*/ 2147483647 h 118"/>
                      <a:gd name="T62" fmla="*/ 2147483647 w 72"/>
                      <a:gd name="T63" fmla="*/ 2147483647 h 118"/>
                      <a:gd name="T64" fmla="*/ 2147483647 w 72"/>
                      <a:gd name="T65" fmla="*/ 2147483647 h 118"/>
                      <a:gd name="T66" fmla="*/ 2147483647 w 72"/>
                      <a:gd name="T67" fmla="*/ 2147483647 h 11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2"/>
                      <a:gd name="T103" fmla="*/ 0 h 118"/>
                      <a:gd name="T104" fmla="*/ 72 w 72"/>
                      <a:gd name="T105" fmla="*/ 118 h 11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2" h="118">
                        <a:moveTo>
                          <a:pt x="26" y="110"/>
                        </a:moveTo>
                        <a:lnTo>
                          <a:pt x="26" y="104"/>
                        </a:lnTo>
                        <a:lnTo>
                          <a:pt x="22" y="88"/>
                        </a:lnTo>
                        <a:lnTo>
                          <a:pt x="12" y="62"/>
                        </a:lnTo>
                        <a:lnTo>
                          <a:pt x="10" y="52"/>
                        </a:lnTo>
                        <a:lnTo>
                          <a:pt x="10" y="48"/>
                        </a:lnTo>
                        <a:lnTo>
                          <a:pt x="8" y="42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4" y="6"/>
                        </a:lnTo>
                        <a:lnTo>
                          <a:pt x="6" y="2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  <a:lnTo>
                          <a:pt x="24" y="2"/>
                        </a:lnTo>
                        <a:lnTo>
                          <a:pt x="22" y="4"/>
                        </a:lnTo>
                        <a:lnTo>
                          <a:pt x="20" y="6"/>
                        </a:lnTo>
                        <a:lnTo>
                          <a:pt x="22" y="8"/>
                        </a:lnTo>
                        <a:lnTo>
                          <a:pt x="20" y="8"/>
                        </a:lnTo>
                        <a:lnTo>
                          <a:pt x="14" y="20"/>
                        </a:lnTo>
                        <a:lnTo>
                          <a:pt x="16" y="22"/>
                        </a:lnTo>
                        <a:lnTo>
                          <a:pt x="16" y="32"/>
                        </a:lnTo>
                        <a:lnTo>
                          <a:pt x="24" y="38"/>
                        </a:lnTo>
                        <a:lnTo>
                          <a:pt x="32" y="46"/>
                        </a:lnTo>
                        <a:lnTo>
                          <a:pt x="38" y="62"/>
                        </a:lnTo>
                        <a:lnTo>
                          <a:pt x="44" y="66"/>
                        </a:lnTo>
                        <a:lnTo>
                          <a:pt x="46" y="72"/>
                        </a:lnTo>
                        <a:lnTo>
                          <a:pt x="56" y="80"/>
                        </a:lnTo>
                        <a:lnTo>
                          <a:pt x="62" y="80"/>
                        </a:lnTo>
                        <a:lnTo>
                          <a:pt x="72" y="110"/>
                        </a:lnTo>
                        <a:lnTo>
                          <a:pt x="70" y="110"/>
                        </a:lnTo>
                        <a:lnTo>
                          <a:pt x="52" y="112"/>
                        </a:lnTo>
                        <a:lnTo>
                          <a:pt x="28" y="118"/>
                        </a:lnTo>
                        <a:lnTo>
                          <a:pt x="26" y="110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95" name="Freeform 73">
                    <a:extLst>
                      <a:ext uri="{FF2B5EF4-FFF2-40B4-BE49-F238E27FC236}">
                        <a16:creationId xmlns:a16="http://schemas.microsoft.com/office/drawing/2014/main" id="{19D43BAC-74E4-48EF-A85C-C062344A78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44312" y="3635896"/>
                    <a:ext cx="490538" cy="481013"/>
                  </a:xfrm>
                  <a:custGeom>
                    <a:avLst/>
                    <a:gdLst>
                      <a:gd name="T0" fmla="*/ 690 w 308"/>
                      <a:gd name="T1" fmla="*/ 645 h 308"/>
                      <a:gd name="T2" fmla="*/ 681 w 308"/>
                      <a:gd name="T3" fmla="*/ 731 h 308"/>
                      <a:gd name="T4" fmla="*/ 650 w 308"/>
                      <a:gd name="T5" fmla="*/ 795 h 308"/>
                      <a:gd name="T6" fmla="*/ 628 w 308"/>
                      <a:gd name="T7" fmla="*/ 871 h 308"/>
                      <a:gd name="T8" fmla="*/ 599 w 308"/>
                      <a:gd name="T9" fmla="*/ 939 h 308"/>
                      <a:gd name="T10" fmla="*/ 603 w 308"/>
                      <a:gd name="T11" fmla="*/ 994 h 308"/>
                      <a:gd name="T12" fmla="*/ 592 w 308"/>
                      <a:gd name="T13" fmla="*/ 1034 h 308"/>
                      <a:gd name="T14" fmla="*/ 550 w 308"/>
                      <a:gd name="T15" fmla="*/ 1072 h 308"/>
                      <a:gd name="T16" fmla="*/ 490 w 308"/>
                      <a:gd name="T17" fmla="*/ 1094 h 308"/>
                      <a:gd name="T18" fmla="*/ 465 w 308"/>
                      <a:gd name="T19" fmla="*/ 1094 h 308"/>
                      <a:gd name="T20" fmla="*/ 406 w 308"/>
                      <a:gd name="T21" fmla="*/ 1149 h 308"/>
                      <a:gd name="T22" fmla="*/ 321 w 308"/>
                      <a:gd name="T23" fmla="*/ 1166 h 308"/>
                      <a:gd name="T24" fmla="*/ 258 w 308"/>
                      <a:gd name="T25" fmla="*/ 1171 h 308"/>
                      <a:gd name="T26" fmla="*/ 213 w 308"/>
                      <a:gd name="T27" fmla="*/ 1158 h 308"/>
                      <a:gd name="T28" fmla="*/ 193 w 308"/>
                      <a:gd name="T29" fmla="*/ 1094 h 308"/>
                      <a:gd name="T30" fmla="*/ 143 w 308"/>
                      <a:gd name="T31" fmla="*/ 1086 h 308"/>
                      <a:gd name="T32" fmla="*/ 98 w 308"/>
                      <a:gd name="T33" fmla="*/ 1034 h 308"/>
                      <a:gd name="T34" fmla="*/ 50 w 308"/>
                      <a:gd name="T35" fmla="*/ 979 h 308"/>
                      <a:gd name="T36" fmla="*/ 8 w 308"/>
                      <a:gd name="T37" fmla="*/ 910 h 308"/>
                      <a:gd name="T38" fmla="*/ 0 w 308"/>
                      <a:gd name="T39" fmla="*/ 846 h 308"/>
                      <a:gd name="T40" fmla="*/ 50 w 308"/>
                      <a:gd name="T41" fmla="*/ 816 h 308"/>
                      <a:gd name="T42" fmla="*/ 94 w 308"/>
                      <a:gd name="T43" fmla="*/ 752 h 308"/>
                      <a:gd name="T44" fmla="*/ 94 w 308"/>
                      <a:gd name="T45" fmla="*/ 668 h 308"/>
                      <a:gd name="T46" fmla="*/ 113 w 308"/>
                      <a:gd name="T47" fmla="*/ 607 h 308"/>
                      <a:gd name="T48" fmla="*/ 150 w 308"/>
                      <a:gd name="T49" fmla="*/ 645 h 308"/>
                      <a:gd name="T50" fmla="*/ 162 w 308"/>
                      <a:gd name="T51" fmla="*/ 589 h 308"/>
                      <a:gd name="T52" fmla="*/ 162 w 308"/>
                      <a:gd name="T53" fmla="*/ 543 h 308"/>
                      <a:gd name="T54" fmla="*/ 208 w 308"/>
                      <a:gd name="T55" fmla="*/ 474 h 308"/>
                      <a:gd name="T56" fmla="*/ 280 w 308"/>
                      <a:gd name="T57" fmla="*/ 449 h 308"/>
                      <a:gd name="T58" fmla="*/ 321 w 308"/>
                      <a:gd name="T59" fmla="*/ 397 h 308"/>
                      <a:gd name="T60" fmla="*/ 356 w 308"/>
                      <a:gd name="T61" fmla="*/ 333 h 308"/>
                      <a:gd name="T62" fmla="*/ 362 w 308"/>
                      <a:gd name="T63" fmla="*/ 274 h 308"/>
                      <a:gd name="T64" fmla="*/ 362 w 308"/>
                      <a:gd name="T65" fmla="*/ 216 h 308"/>
                      <a:gd name="T66" fmla="*/ 379 w 308"/>
                      <a:gd name="T67" fmla="*/ 115 h 308"/>
                      <a:gd name="T68" fmla="*/ 356 w 308"/>
                      <a:gd name="T69" fmla="*/ 29 h 308"/>
                      <a:gd name="T70" fmla="*/ 392 w 308"/>
                      <a:gd name="T71" fmla="*/ 87 h 308"/>
                      <a:gd name="T72" fmla="*/ 570 w 308"/>
                      <a:gd name="T73" fmla="*/ 277 h 308"/>
                      <a:gd name="T74" fmla="*/ 713 w 308"/>
                      <a:gd name="T75" fmla="*/ 401 h 308"/>
                      <a:gd name="T76" fmla="*/ 763 w 308"/>
                      <a:gd name="T77" fmla="*/ 349 h 308"/>
                      <a:gd name="T78" fmla="*/ 817 w 308"/>
                      <a:gd name="T79" fmla="*/ 296 h 308"/>
                      <a:gd name="T80" fmla="*/ 839 w 308"/>
                      <a:gd name="T81" fmla="*/ 258 h 308"/>
                      <a:gd name="T82" fmla="*/ 847 w 308"/>
                      <a:gd name="T83" fmla="*/ 277 h 308"/>
                      <a:gd name="T84" fmla="*/ 902 w 308"/>
                      <a:gd name="T85" fmla="*/ 277 h 308"/>
                      <a:gd name="T86" fmla="*/ 919 w 308"/>
                      <a:gd name="T87" fmla="*/ 264 h 308"/>
                      <a:gd name="T88" fmla="*/ 962 w 308"/>
                      <a:gd name="T89" fmla="*/ 248 h 308"/>
                      <a:gd name="T90" fmla="*/ 987 w 308"/>
                      <a:gd name="T91" fmla="*/ 216 h 308"/>
                      <a:gd name="T92" fmla="*/ 1039 w 308"/>
                      <a:gd name="T93" fmla="*/ 233 h 308"/>
                      <a:gd name="T94" fmla="*/ 1060 w 308"/>
                      <a:gd name="T95" fmla="*/ 258 h 308"/>
                      <a:gd name="T96" fmla="*/ 1074 w 308"/>
                      <a:gd name="T97" fmla="*/ 274 h 308"/>
                      <a:gd name="T98" fmla="*/ 1088 w 308"/>
                      <a:gd name="T99" fmla="*/ 320 h 308"/>
                      <a:gd name="T100" fmla="*/ 1031 w 308"/>
                      <a:gd name="T101" fmla="*/ 341 h 308"/>
                      <a:gd name="T102" fmla="*/ 962 w 308"/>
                      <a:gd name="T103" fmla="*/ 333 h 308"/>
                      <a:gd name="T104" fmla="*/ 947 w 308"/>
                      <a:gd name="T105" fmla="*/ 411 h 308"/>
                      <a:gd name="T106" fmla="*/ 919 w 308"/>
                      <a:gd name="T107" fmla="*/ 474 h 308"/>
                      <a:gd name="T108" fmla="*/ 875 w 308"/>
                      <a:gd name="T109" fmla="*/ 513 h 308"/>
                      <a:gd name="T110" fmla="*/ 817 w 308"/>
                      <a:gd name="T111" fmla="*/ 581 h 308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308"/>
                      <a:gd name="T169" fmla="*/ 0 h 308"/>
                      <a:gd name="T170" fmla="*/ 308 w 308"/>
                      <a:gd name="T171" fmla="*/ 308 h 308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308" h="308">
                        <a:moveTo>
                          <a:pt x="224" y="172"/>
                        </a:moveTo>
                        <a:lnTo>
                          <a:pt x="222" y="176"/>
                        </a:lnTo>
                        <a:lnTo>
                          <a:pt x="220" y="178"/>
                        </a:lnTo>
                        <a:lnTo>
                          <a:pt x="208" y="176"/>
                        </a:lnTo>
                        <a:lnTo>
                          <a:pt x="202" y="170"/>
                        </a:lnTo>
                        <a:lnTo>
                          <a:pt x="194" y="166"/>
                        </a:lnTo>
                        <a:lnTo>
                          <a:pt x="194" y="172"/>
                        </a:lnTo>
                        <a:lnTo>
                          <a:pt x="194" y="174"/>
                        </a:lnTo>
                        <a:lnTo>
                          <a:pt x="192" y="174"/>
                        </a:lnTo>
                        <a:lnTo>
                          <a:pt x="194" y="180"/>
                        </a:lnTo>
                        <a:lnTo>
                          <a:pt x="192" y="186"/>
                        </a:lnTo>
                        <a:lnTo>
                          <a:pt x="192" y="188"/>
                        </a:lnTo>
                        <a:lnTo>
                          <a:pt x="190" y="188"/>
                        </a:lnTo>
                        <a:lnTo>
                          <a:pt x="190" y="192"/>
                        </a:lnTo>
                        <a:lnTo>
                          <a:pt x="190" y="194"/>
                        </a:lnTo>
                        <a:lnTo>
                          <a:pt x="190" y="196"/>
                        </a:lnTo>
                        <a:lnTo>
                          <a:pt x="186" y="196"/>
                        </a:lnTo>
                        <a:lnTo>
                          <a:pt x="182" y="204"/>
                        </a:lnTo>
                        <a:lnTo>
                          <a:pt x="182" y="206"/>
                        </a:lnTo>
                        <a:lnTo>
                          <a:pt x="182" y="210"/>
                        </a:lnTo>
                        <a:lnTo>
                          <a:pt x="182" y="216"/>
                        </a:lnTo>
                        <a:lnTo>
                          <a:pt x="182" y="218"/>
                        </a:lnTo>
                        <a:lnTo>
                          <a:pt x="180" y="222"/>
                        </a:lnTo>
                        <a:lnTo>
                          <a:pt x="176" y="224"/>
                        </a:lnTo>
                        <a:lnTo>
                          <a:pt x="172" y="228"/>
                        </a:lnTo>
                        <a:lnTo>
                          <a:pt x="172" y="232"/>
                        </a:lnTo>
                        <a:lnTo>
                          <a:pt x="170" y="234"/>
                        </a:lnTo>
                        <a:lnTo>
                          <a:pt x="170" y="236"/>
                        </a:lnTo>
                        <a:lnTo>
                          <a:pt x="168" y="240"/>
                        </a:lnTo>
                        <a:lnTo>
                          <a:pt x="168" y="242"/>
                        </a:lnTo>
                        <a:lnTo>
                          <a:pt x="166" y="246"/>
                        </a:lnTo>
                        <a:lnTo>
                          <a:pt x="166" y="248"/>
                        </a:lnTo>
                        <a:lnTo>
                          <a:pt x="164" y="252"/>
                        </a:lnTo>
                        <a:lnTo>
                          <a:pt x="164" y="254"/>
                        </a:lnTo>
                        <a:lnTo>
                          <a:pt x="168" y="254"/>
                        </a:lnTo>
                        <a:lnTo>
                          <a:pt x="170" y="256"/>
                        </a:lnTo>
                        <a:lnTo>
                          <a:pt x="168" y="258"/>
                        </a:lnTo>
                        <a:lnTo>
                          <a:pt x="164" y="262"/>
                        </a:lnTo>
                        <a:lnTo>
                          <a:pt x="164" y="264"/>
                        </a:lnTo>
                        <a:lnTo>
                          <a:pt x="166" y="266"/>
                        </a:lnTo>
                        <a:lnTo>
                          <a:pt x="168" y="264"/>
                        </a:lnTo>
                        <a:lnTo>
                          <a:pt x="166" y="266"/>
                        </a:lnTo>
                        <a:lnTo>
                          <a:pt x="164" y="268"/>
                        </a:lnTo>
                        <a:lnTo>
                          <a:pt x="164" y="270"/>
                        </a:lnTo>
                        <a:lnTo>
                          <a:pt x="162" y="270"/>
                        </a:lnTo>
                        <a:lnTo>
                          <a:pt x="160" y="276"/>
                        </a:lnTo>
                        <a:lnTo>
                          <a:pt x="156" y="276"/>
                        </a:lnTo>
                        <a:lnTo>
                          <a:pt x="154" y="276"/>
                        </a:lnTo>
                        <a:lnTo>
                          <a:pt x="154" y="272"/>
                        </a:lnTo>
                        <a:lnTo>
                          <a:pt x="152" y="270"/>
                        </a:lnTo>
                        <a:lnTo>
                          <a:pt x="150" y="272"/>
                        </a:lnTo>
                        <a:lnTo>
                          <a:pt x="148" y="276"/>
                        </a:lnTo>
                        <a:lnTo>
                          <a:pt x="140" y="282"/>
                        </a:lnTo>
                        <a:lnTo>
                          <a:pt x="138" y="282"/>
                        </a:lnTo>
                        <a:lnTo>
                          <a:pt x="136" y="284"/>
                        </a:lnTo>
                        <a:lnTo>
                          <a:pt x="136" y="282"/>
                        </a:lnTo>
                        <a:lnTo>
                          <a:pt x="134" y="282"/>
                        </a:lnTo>
                        <a:lnTo>
                          <a:pt x="134" y="280"/>
                        </a:lnTo>
                        <a:lnTo>
                          <a:pt x="132" y="280"/>
                        </a:lnTo>
                        <a:lnTo>
                          <a:pt x="130" y="282"/>
                        </a:lnTo>
                        <a:lnTo>
                          <a:pt x="132" y="286"/>
                        </a:lnTo>
                        <a:lnTo>
                          <a:pt x="126" y="292"/>
                        </a:lnTo>
                        <a:lnTo>
                          <a:pt x="124" y="292"/>
                        </a:lnTo>
                        <a:lnTo>
                          <a:pt x="122" y="292"/>
                        </a:lnTo>
                        <a:lnTo>
                          <a:pt x="120" y="294"/>
                        </a:lnTo>
                        <a:lnTo>
                          <a:pt x="114" y="296"/>
                        </a:lnTo>
                        <a:lnTo>
                          <a:pt x="108" y="300"/>
                        </a:lnTo>
                        <a:lnTo>
                          <a:pt x="102" y="296"/>
                        </a:lnTo>
                        <a:lnTo>
                          <a:pt x="96" y="294"/>
                        </a:lnTo>
                        <a:lnTo>
                          <a:pt x="94" y="296"/>
                        </a:lnTo>
                        <a:lnTo>
                          <a:pt x="94" y="298"/>
                        </a:lnTo>
                        <a:lnTo>
                          <a:pt x="90" y="300"/>
                        </a:lnTo>
                        <a:lnTo>
                          <a:pt x="88" y="302"/>
                        </a:lnTo>
                        <a:lnTo>
                          <a:pt x="86" y="304"/>
                        </a:lnTo>
                        <a:lnTo>
                          <a:pt x="78" y="308"/>
                        </a:lnTo>
                        <a:lnTo>
                          <a:pt x="76" y="304"/>
                        </a:lnTo>
                        <a:lnTo>
                          <a:pt x="72" y="304"/>
                        </a:lnTo>
                        <a:lnTo>
                          <a:pt x="72" y="302"/>
                        </a:lnTo>
                        <a:lnTo>
                          <a:pt x="70" y="300"/>
                        </a:lnTo>
                        <a:lnTo>
                          <a:pt x="66" y="302"/>
                        </a:lnTo>
                        <a:lnTo>
                          <a:pt x="64" y="302"/>
                        </a:lnTo>
                        <a:lnTo>
                          <a:pt x="64" y="300"/>
                        </a:lnTo>
                        <a:lnTo>
                          <a:pt x="62" y="298"/>
                        </a:lnTo>
                        <a:lnTo>
                          <a:pt x="60" y="298"/>
                        </a:lnTo>
                        <a:lnTo>
                          <a:pt x="58" y="296"/>
                        </a:lnTo>
                        <a:lnTo>
                          <a:pt x="58" y="292"/>
                        </a:lnTo>
                        <a:lnTo>
                          <a:pt x="54" y="288"/>
                        </a:lnTo>
                        <a:lnTo>
                          <a:pt x="54" y="286"/>
                        </a:lnTo>
                        <a:lnTo>
                          <a:pt x="56" y="284"/>
                        </a:lnTo>
                        <a:lnTo>
                          <a:pt x="54" y="282"/>
                        </a:lnTo>
                        <a:lnTo>
                          <a:pt x="48" y="282"/>
                        </a:lnTo>
                        <a:lnTo>
                          <a:pt x="48" y="284"/>
                        </a:lnTo>
                        <a:lnTo>
                          <a:pt x="46" y="282"/>
                        </a:lnTo>
                        <a:lnTo>
                          <a:pt x="42" y="282"/>
                        </a:lnTo>
                        <a:lnTo>
                          <a:pt x="42" y="280"/>
                        </a:lnTo>
                        <a:lnTo>
                          <a:pt x="40" y="280"/>
                        </a:lnTo>
                        <a:lnTo>
                          <a:pt x="38" y="276"/>
                        </a:lnTo>
                        <a:lnTo>
                          <a:pt x="38" y="278"/>
                        </a:lnTo>
                        <a:lnTo>
                          <a:pt x="34" y="276"/>
                        </a:lnTo>
                        <a:lnTo>
                          <a:pt x="30" y="272"/>
                        </a:lnTo>
                        <a:lnTo>
                          <a:pt x="26" y="268"/>
                        </a:lnTo>
                        <a:lnTo>
                          <a:pt x="28" y="266"/>
                        </a:lnTo>
                        <a:lnTo>
                          <a:pt x="26" y="264"/>
                        </a:lnTo>
                        <a:lnTo>
                          <a:pt x="20" y="264"/>
                        </a:lnTo>
                        <a:lnTo>
                          <a:pt x="18" y="256"/>
                        </a:lnTo>
                        <a:lnTo>
                          <a:pt x="16" y="256"/>
                        </a:lnTo>
                        <a:lnTo>
                          <a:pt x="12" y="254"/>
                        </a:lnTo>
                        <a:lnTo>
                          <a:pt x="14" y="252"/>
                        </a:lnTo>
                        <a:lnTo>
                          <a:pt x="14" y="250"/>
                        </a:lnTo>
                        <a:lnTo>
                          <a:pt x="10" y="248"/>
                        </a:lnTo>
                        <a:lnTo>
                          <a:pt x="4" y="238"/>
                        </a:lnTo>
                        <a:lnTo>
                          <a:pt x="0" y="236"/>
                        </a:lnTo>
                        <a:lnTo>
                          <a:pt x="0" y="234"/>
                        </a:lnTo>
                        <a:lnTo>
                          <a:pt x="2" y="234"/>
                        </a:lnTo>
                        <a:lnTo>
                          <a:pt x="2" y="232"/>
                        </a:lnTo>
                        <a:lnTo>
                          <a:pt x="0" y="228"/>
                        </a:lnTo>
                        <a:lnTo>
                          <a:pt x="2" y="226"/>
                        </a:lnTo>
                        <a:lnTo>
                          <a:pt x="4" y="226"/>
                        </a:lnTo>
                        <a:lnTo>
                          <a:pt x="2" y="222"/>
                        </a:lnTo>
                        <a:lnTo>
                          <a:pt x="0" y="218"/>
                        </a:lnTo>
                        <a:lnTo>
                          <a:pt x="0" y="212"/>
                        </a:lnTo>
                        <a:lnTo>
                          <a:pt x="2" y="212"/>
                        </a:lnTo>
                        <a:lnTo>
                          <a:pt x="4" y="212"/>
                        </a:lnTo>
                        <a:lnTo>
                          <a:pt x="8" y="212"/>
                        </a:lnTo>
                        <a:lnTo>
                          <a:pt x="12" y="210"/>
                        </a:lnTo>
                        <a:lnTo>
                          <a:pt x="14" y="210"/>
                        </a:lnTo>
                        <a:lnTo>
                          <a:pt x="18" y="208"/>
                        </a:lnTo>
                        <a:lnTo>
                          <a:pt x="18" y="206"/>
                        </a:lnTo>
                        <a:lnTo>
                          <a:pt x="18" y="196"/>
                        </a:lnTo>
                        <a:lnTo>
                          <a:pt x="20" y="194"/>
                        </a:lnTo>
                        <a:lnTo>
                          <a:pt x="24" y="194"/>
                        </a:lnTo>
                        <a:lnTo>
                          <a:pt x="26" y="194"/>
                        </a:lnTo>
                        <a:lnTo>
                          <a:pt x="26" y="190"/>
                        </a:lnTo>
                        <a:lnTo>
                          <a:pt x="24" y="186"/>
                        </a:lnTo>
                        <a:lnTo>
                          <a:pt x="24" y="182"/>
                        </a:lnTo>
                        <a:lnTo>
                          <a:pt x="20" y="178"/>
                        </a:lnTo>
                        <a:lnTo>
                          <a:pt x="20" y="176"/>
                        </a:lnTo>
                        <a:lnTo>
                          <a:pt x="26" y="172"/>
                        </a:lnTo>
                        <a:lnTo>
                          <a:pt x="26" y="166"/>
                        </a:lnTo>
                        <a:lnTo>
                          <a:pt x="26" y="162"/>
                        </a:lnTo>
                        <a:lnTo>
                          <a:pt x="28" y="160"/>
                        </a:lnTo>
                        <a:lnTo>
                          <a:pt x="28" y="158"/>
                        </a:lnTo>
                        <a:lnTo>
                          <a:pt x="30" y="156"/>
                        </a:lnTo>
                        <a:lnTo>
                          <a:pt x="32" y="156"/>
                        </a:lnTo>
                        <a:lnTo>
                          <a:pt x="34" y="158"/>
                        </a:lnTo>
                        <a:lnTo>
                          <a:pt x="38" y="158"/>
                        </a:lnTo>
                        <a:lnTo>
                          <a:pt x="40" y="162"/>
                        </a:lnTo>
                        <a:lnTo>
                          <a:pt x="40" y="164"/>
                        </a:lnTo>
                        <a:lnTo>
                          <a:pt x="40" y="166"/>
                        </a:lnTo>
                        <a:lnTo>
                          <a:pt x="42" y="166"/>
                        </a:lnTo>
                        <a:lnTo>
                          <a:pt x="44" y="164"/>
                        </a:lnTo>
                        <a:lnTo>
                          <a:pt x="44" y="160"/>
                        </a:lnTo>
                        <a:lnTo>
                          <a:pt x="48" y="162"/>
                        </a:lnTo>
                        <a:lnTo>
                          <a:pt x="48" y="160"/>
                        </a:lnTo>
                        <a:lnTo>
                          <a:pt x="48" y="158"/>
                        </a:lnTo>
                        <a:lnTo>
                          <a:pt x="46" y="152"/>
                        </a:lnTo>
                        <a:lnTo>
                          <a:pt x="44" y="150"/>
                        </a:lnTo>
                        <a:lnTo>
                          <a:pt x="44" y="148"/>
                        </a:lnTo>
                        <a:lnTo>
                          <a:pt x="46" y="148"/>
                        </a:lnTo>
                        <a:lnTo>
                          <a:pt x="48" y="146"/>
                        </a:lnTo>
                        <a:lnTo>
                          <a:pt x="48" y="144"/>
                        </a:lnTo>
                        <a:lnTo>
                          <a:pt x="46" y="140"/>
                        </a:lnTo>
                        <a:lnTo>
                          <a:pt x="48" y="136"/>
                        </a:lnTo>
                        <a:lnTo>
                          <a:pt x="50" y="134"/>
                        </a:lnTo>
                        <a:lnTo>
                          <a:pt x="50" y="132"/>
                        </a:lnTo>
                        <a:lnTo>
                          <a:pt x="50" y="130"/>
                        </a:lnTo>
                        <a:lnTo>
                          <a:pt x="58" y="130"/>
                        </a:lnTo>
                        <a:lnTo>
                          <a:pt x="58" y="122"/>
                        </a:lnTo>
                        <a:lnTo>
                          <a:pt x="62" y="116"/>
                        </a:lnTo>
                        <a:lnTo>
                          <a:pt x="64" y="116"/>
                        </a:lnTo>
                        <a:lnTo>
                          <a:pt x="70" y="120"/>
                        </a:lnTo>
                        <a:lnTo>
                          <a:pt x="72" y="120"/>
                        </a:lnTo>
                        <a:lnTo>
                          <a:pt x="74" y="116"/>
                        </a:lnTo>
                        <a:lnTo>
                          <a:pt x="78" y="116"/>
                        </a:lnTo>
                        <a:lnTo>
                          <a:pt x="78" y="114"/>
                        </a:lnTo>
                        <a:lnTo>
                          <a:pt x="80" y="114"/>
                        </a:lnTo>
                        <a:lnTo>
                          <a:pt x="80" y="112"/>
                        </a:lnTo>
                        <a:lnTo>
                          <a:pt x="86" y="106"/>
                        </a:lnTo>
                        <a:lnTo>
                          <a:pt x="86" y="104"/>
                        </a:lnTo>
                        <a:lnTo>
                          <a:pt x="90" y="102"/>
                        </a:lnTo>
                        <a:lnTo>
                          <a:pt x="90" y="100"/>
                        </a:lnTo>
                        <a:lnTo>
                          <a:pt x="92" y="98"/>
                        </a:lnTo>
                        <a:lnTo>
                          <a:pt x="94" y="94"/>
                        </a:lnTo>
                        <a:lnTo>
                          <a:pt x="96" y="94"/>
                        </a:lnTo>
                        <a:lnTo>
                          <a:pt x="96" y="88"/>
                        </a:lnTo>
                        <a:lnTo>
                          <a:pt x="100" y="86"/>
                        </a:lnTo>
                        <a:lnTo>
                          <a:pt x="100" y="84"/>
                        </a:lnTo>
                        <a:lnTo>
                          <a:pt x="96" y="82"/>
                        </a:lnTo>
                        <a:lnTo>
                          <a:pt x="96" y="80"/>
                        </a:lnTo>
                        <a:lnTo>
                          <a:pt x="100" y="74"/>
                        </a:lnTo>
                        <a:lnTo>
                          <a:pt x="100" y="72"/>
                        </a:lnTo>
                        <a:lnTo>
                          <a:pt x="102" y="70"/>
                        </a:lnTo>
                        <a:lnTo>
                          <a:pt x="100" y="68"/>
                        </a:lnTo>
                        <a:lnTo>
                          <a:pt x="100" y="66"/>
                        </a:lnTo>
                        <a:lnTo>
                          <a:pt x="102" y="66"/>
                        </a:lnTo>
                        <a:lnTo>
                          <a:pt x="102" y="64"/>
                        </a:lnTo>
                        <a:lnTo>
                          <a:pt x="102" y="60"/>
                        </a:lnTo>
                        <a:lnTo>
                          <a:pt x="102" y="56"/>
                        </a:lnTo>
                        <a:lnTo>
                          <a:pt x="102" y="44"/>
                        </a:lnTo>
                        <a:lnTo>
                          <a:pt x="102" y="42"/>
                        </a:lnTo>
                        <a:lnTo>
                          <a:pt x="104" y="40"/>
                        </a:lnTo>
                        <a:lnTo>
                          <a:pt x="104" y="36"/>
                        </a:lnTo>
                        <a:lnTo>
                          <a:pt x="106" y="34"/>
                        </a:lnTo>
                        <a:lnTo>
                          <a:pt x="106" y="30"/>
                        </a:lnTo>
                        <a:lnTo>
                          <a:pt x="106" y="24"/>
                        </a:lnTo>
                        <a:lnTo>
                          <a:pt x="104" y="24"/>
                        </a:lnTo>
                        <a:lnTo>
                          <a:pt x="104" y="14"/>
                        </a:lnTo>
                        <a:lnTo>
                          <a:pt x="102" y="14"/>
                        </a:lnTo>
                        <a:lnTo>
                          <a:pt x="102" y="10"/>
                        </a:lnTo>
                        <a:lnTo>
                          <a:pt x="100" y="8"/>
                        </a:lnTo>
                        <a:lnTo>
                          <a:pt x="100" y="6"/>
                        </a:lnTo>
                        <a:lnTo>
                          <a:pt x="102" y="4"/>
                        </a:lnTo>
                        <a:lnTo>
                          <a:pt x="104" y="4"/>
                        </a:lnTo>
                        <a:lnTo>
                          <a:pt x="106" y="0"/>
                        </a:lnTo>
                        <a:lnTo>
                          <a:pt x="108" y="14"/>
                        </a:lnTo>
                        <a:lnTo>
                          <a:pt x="110" y="22"/>
                        </a:lnTo>
                        <a:lnTo>
                          <a:pt x="114" y="42"/>
                        </a:lnTo>
                        <a:lnTo>
                          <a:pt x="116" y="54"/>
                        </a:lnTo>
                        <a:lnTo>
                          <a:pt x="118" y="58"/>
                        </a:lnTo>
                        <a:lnTo>
                          <a:pt x="120" y="80"/>
                        </a:lnTo>
                        <a:lnTo>
                          <a:pt x="126" y="80"/>
                        </a:lnTo>
                        <a:lnTo>
                          <a:pt x="160" y="72"/>
                        </a:lnTo>
                        <a:lnTo>
                          <a:pt x="170" y="72"/>
                        </a:lnTo>
                        <a:lnTo>
                          <a:pt x="190" y="68"/>
                        </a:lnTo>
                        <a:lnTo>
                          <a:pt x="196" y="114"/>
                        </a:lnTo>
                        <a:lnTo>
                          <a:pt x="196" y="112"/>
                        </a:lnTo>
                        <a:lnTo>
                          <a:pt x="198" y="112"/>
                        </a:lnTo>
                        <a:lnTo>
                          <a:pt x="200" y="104"/>
                        </a:lnTo>
                        <a:lnTo>
                          <a:pt x="202" y="102"/>
                        </a:lnTo>
                        <a:lnTo>
                          <a:pt x="208" y="102"/>
                        </a:lnTo>
                        <a:lnTo>
                          <a:pt x="208" y="100"/>
                        </a:lnTo>
                        <a:lnTo>
                          <a:pt x="208" y="98"/>
                        </a:lnTo>
                        <a:lnTo>
                          <a:pt x="214" y="94"/>
                        </a:lnTo>
                        <a:lnTo>
                          <a:pt x="214" y="90"/>
                        </a:lnTo>
                        <a:lnTo>
                          <a:pt x="216" y="90"/>
                        </a:lnTo>
                        <a:lnTo>
                          <a:pt x="216" y="86"/>
                        </a:lnTo>
                        <a:lnTo>
                          <a:pt x="220" y="84"/>
                        </a:lnTo>
                        <a:lnTo>
                          <a:pt x="226" y="86"/>
                        </a:lnTo>
                        <a:lnTo>
                          <a:pt x="226" y="84"/>
                        </a:lnTo>
                        <a:lnTo>
                          <a:pt x="230" y="76"/>
                        </a:lnTo>
                        <a:lnTo>
                          <a:pt x="232" y="74"/>
                        </a:lnTo>
                        <a:lnTo>
                          <a:pt x="236" y="72"/>
                        </a:lnTo>
                        <a:lnTo>
                          <a:pt x="232" y="72"/>
                        </a:lnTo>
                        <a:lnTo>
                          <a:pt x="236" y="70"/>
                        </a:lnTo>
                        <a:lnTo>
                          <a:pt x="236" y="68"/>
                        </a:lnTo>
                        <a:lnTo>
                          <a:pt x="236" y="66"/>
                        </a:lnTo>
                        <a:lnTo>
                          <a:pt x="236" y="68"/>
                        </a:lnTo>
                        <a:lnTo>
                          <a:pt x="238" y="68"/>
                        </a:lnTo>
                        <a:lnTo>
                          <a:pt x="240" y="68"/>
                        </a:lnTo>
                        <a:lnTo>
                          <a:pt x="238" y="70"/>
                        </a:lnTo>
                        <a:lnTo>
                          <a:pt x="236" y="70"/>
                        </a:lnTo>
                        <a:lnTo>
                          <a:pt x="238" y="72"/>
                        </a:lnTo>
                        <a:lnTo>
                          <a:pt x="240" y="72"/>
                        </a:lnTo>
                        <a:lnTo>
                          <a:pt x="244" y="74"/>
                        </a:lnTo>
                        <a:lnTo>
                          <a:pt x="246" y="74"/>
                        </a:lnTo>
                        <a:lnTo>
                          <a:pt x="248" y="74"/>
                        </a:lnTo>
                        <a:lnTo>
                          <a:pt x="252" y="74"/>
                        </a:lnTo>
                        <a:lnTo>
                          <a:pt x="254" y="72"/>
                        </a:lnTo>
                        <a:lnTo>
                          <a:pt x="256" y="72"/>
                        </a:lnTo>
                        <a:lnTo>
                          <a:pt x="258" y="72"/>
                        </a:lnTo>
                        <a:lnTo>
                          <a:pt x="258" y="70"/>
                        </a:lnTo>
                        <a:lnTo>
                          <a:pt x="260" y="70"/>
                        </a:lnTo>
                        <a:lnTo>
                          <a:pt x="256" y="68"/>
                        </a:lnTo>
                        <a:lnTo>
                          <a:pt x="258" y="68"/>
                        </a:lnTo>
                        <a:lnTo>
                          <a:pt x="260" y="68"/>
                        </a:lnTo>
                        <a:lnTo>
                          <a:pt x="258" y="64"/>
                        </a:lnTo>
                        <a:lnTo>
                          <a:pt x="260" y="64"/>
                        </a:lnTo>
                        <a:lnTo>
                          <a:pt x="262" y="64"/>
                        </a:lnTo>
                        <a:lnTo>
                          <a:pt x="262" y="60"/>
                        </a:lnTo>
                        <a:lnTo>
                          <a:pt x="270" y="64"/>
                        </a:lnTo>
                        <a:lnTo>
                          <a:pt x="270" y="60"/>
                        </a:lnTo>
                        <a:lnTo>
                          <a:pt x="270" y="58"/>
                        </a:lnTo>
                        <a:lnTo>
                          <a:pt x="270" y="56"/>
                        </a:lnTo>
                        <a:lnTo>
                          <a:pt x="272" y="56"/>
                        </a:lnTo>
                        <a:lnTo>
                          <a:pt x="274" y="54"/>
                        </a:lnTo>
                        <a:lnTo>
                          <a:pt x="278" y="56"/>
                        </a:lnTo>
                        <a:lnTo>
                          <a:pt x="284" y="58"/>
                        </a:lnTo>
                        <a:lnTo>
                          <a:pt x="288" y="60"/>
                        </a:lnTo>
                        <a:lnTo>
                          <a:pt x="288" y="58"/>
                        </a:lnTo>
                        <a:lnTo>
                          <a:pt x="290" y="60"/>
                        </a:lnTo>
                        <a:lnTo>
                          <a:pt x="290" y="58"/>
                        </a:lnTo>
                        <a:lnTo>
                          <a:pt x="292" y="60"/>
                        </a:lnTo>
                        <a:lnTo>
                          <a:pt x="292" y="58"/>
                        </a:lnTo>
                        <a:lnTo>
                          <a:pt x="296" y="58"/>
                        </a:lnTo>
                        <a:lnTo>
                          <a:pt x="298" y="58"/>
                        </a:lnTo>
                        <a:lnTo>
                          <a:pt x="298" y="60"/>
                        </a:lnTo>
                        <a:lnTo>
                          <a:pt x="296" y="64"/>
                        </a:lnTo>
                        <a:lnTo>
                          <a:pt x="298" y="66"/>
                        </a:lnTo>
                        <a:lnTo>
                          <a:pt x="300" y="66"/>
                        </a:lnTo>
                        <a:lnTo>
                          <a:pt x="298" y="68"/>
                        </a:lnTo>
                        <a:lnTo>
                          <a:pt x="300" y="68"/>
                        </a:lnTo>
                        <a:lnTo>
                          <a:pt x="304" y="66"/>
                        </a:lnTo>
                        <a:lnTo>
                          <a:pt x="302" y="68"/>
                        </a:lnTo>
                        <a:lnTo>
                          <a:pt x="302" y="70"/>
                        </a:lnTo>
                        <a:lnTo>
                          <a:pt x="302" y="72"/>
                        </a:lnTo>
                        <a:lnTo>
                          <a:pt x="306" y="72"/>
                        </a:lnTo>
                        <a:lnTo>
                          <a:pt x="306" y="74"/>
                        </a:lnTo>
                        <a:lnTo>
                          <a:pt x="306" y="76"/>
                        </a:lnTo>
                        <a:lnTo>
                          <a:pt x="306" y="80"/>
                        </a:lnTo>
                        <a:lnTo>
                          <a:pt x="306" y="82"/>
                        </a:lnTo>
                        <a:lnTo>
                          <a:pt x="308" y="82"/>
                        </a:lnTo>
                        <a:lnTo>
                          <a:pt x="306" y="84"/>
                        </a:lnTo>
                        <a:lnTo>
                          <a:pt x="306" y="88"/>
                        </a:lnTo>
                        <a:lnTo>
                          <a:pt x="306" y="94"/>
                        </a:lnTo>
                        <a:lnTo>
                          <a:pt x="306" y="98"/>
                        </a:lnTo>
                        <a:lnTo>
                          <a:pt x="290" y="88"/>
                        </a:lnTo>
                        <a:lnTo>
                          <a:pt x="274" y="82"/>
                        </a:lnTo>
                        <a:lnTo>
                          <a:pt x="272" y="80"/>
                        </a:lnTo>
                        <a:lnTo>
                          <a:pt x="268" y="76"/>
                        </a:lnTo>
                        <a:lnTo>
                          <a:pt x="268" y="84"/>
                        </a:lnTo>
                        <a:lnTo>
                          <a:pt x="268" y="86"/>
                        </a:lnTo>
                        <a:lnTo>
                          <a:pt x="270" y="86"/>
                        </a:lnTo>
                        <a:lnTo>
                          <a:pt x="266" y="96"/>
                        </a:lnTo>
                        <a:lnTo>
                          <a:pt x="268" y="96"/>
                        </a:lnTo>
                        <a:lnTo>
                          <a:pt x="266" y="100"/>
                        </a:lnTo>
                        <a:lnTo>
                          <a:pt x="268" y="102"/>
                        </a:lnTo>
                        <a:lnTo>
                          <a:pt x="266" y="104"/>
                        </a:lnTo>
                        <a:lnTo>
                          <a:pt x="266" y="106"/>
                        </a:lnTo>
                        <a:lnTo>
                          <a:pt x="262" y="110"/>
                        </a:lnTo>
                        <a:lnTo>
                          <a:pt x="260" y="114"/>
                        </a:lnTo>
                        <a:lnTo>
                          <a:pt x="258" y="116"/>
                        </a:lnTo>
                        <a:lnTo>
                          <a:pt x="260" y="116"/>
                        </a:lnTo>
                        <a:lnTo>
                          <a:pt x="260" y="118"/>
                        </a:lnTo>
                        <a:lnTo>
                          <a:pt x="258" y="122"/>
                        </a:lnTo>
                        <a:lnTo>
                          <a:pt x="256" y="120"/>
                        </a:lnTo>
                        <a:lnTo>
                          <a:pt x="256" y="122"/>
                        </a:lnTo>
                        <a:lnTo>
                          <a:pt x="254" y="128"/>
                        </a:lnTo>
                        <a:lnTo>
                          <a:pt x="252" y="128"/>
                        </a:lnTo>
                        <a:lnTo>
                          <a:pt x="248" y="128"/>
                        </a:lnTo>
                        <a:lnTo>
                          <a:pt x="246" y="132"/>
                        </a:lnTo>
                        <a:lnTo>
                          <a:pt x="244" y="136"/>
                        </a:lnTo>
                        <a:lnTo>
                          <a:pt x="244" y="142"/>
                        </a:lnTo>
                        <a:lnTo>
                          <a:pt x="232" y="136"/>
                        </a:lnTo>
                        <a:lnTo>
                          <a:pt x="230" y="142"/>
                        </a:lnTo>
                        <a:lnTo>
                          <a:pt x="230" y="146"/>
                        </a:lnTo>
                        <a:lnTo>
                          <a:pt x="230" y="150"/>
                        </a:lnTo>
                        <a:lnTo>
                          <a:pt x="230" y="152"/>
                        </a:lnTo>
                        <a:lnTo>
                          <a:pt x="228" y="152"/>
                        </a:lnTo>
                        <a:lnTo>
                          <a:pt x="228" y="156"/>
                        </a:lnTo>
                        <a:lnTo>
                          <a:pt x="224" y="17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96" name="Freeform 74">
                    <a:extLst>
                      <a:ext uri="{FF2B5EF4-FFF2-40B4-BE49-F238E27FC236}">
                        <a16:creationId xmlns:a16="http://schemas.microsoft.com/office/drawing/2014/main" id="{D962CB0B-CCC2-4B40-B72C-F897506701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44312" y="3635896"/>
                    <a:ext cx="490538" cy="481013"/>
                  </a:xfrm>
                  <a:custGeom>
                    <a:avLst/>
                    <a:gdLst>
                      <a:gd name="T0" fmla="*/ 2147483647 w 308"/>
                      <a:gd name="T1" fmla="*/ 2147483647 h 308"/>
                      <a:gd name="T2" fmla="*/ 2147483647 w 308"/>
                      <a:gd name="T3" fmla="*/ 2147483647 h 308"/>
                      <a:gd name="T4" fmla="*/ 2147483647 w 308"/>
                      <a:gd name="T5" fmla="*/ 2147483647 h 308"/>
                      <a:gd name="T6" fmla="*/ 2147483647 w 308"/>
                      <a:gd name="T7" fmla="*/ 2147483647 h 308"/>
                      <a:gd name="T8" fmla="*/ 2147483647 w 308"/>
                      <a:gd name="T9" fmla="*/ 2147483647 h 308"/>
                      <a:gd name="T10" fmla="*/ 2147483647 w 308"/>
                      <a:gd name="T11" fmla="*/ 2147483647 h 308"/>
                      <a:gd name="T12" fmla="*/ 2147483647 w 308"/>
                      <a:gd name="T13" fmla="*/ 2147483647 h 308"/>
                      <a:gd name="T14" fmla="*/ 2147483647 w 308"/>
                      <a:gd name="T15" fmla="*/ 2147483647 h 308"/>
                      <a:gd name="T16" fmla="*/ 2147483647 w 308"/>
                      <a:gd name="T17" fmla="*/ 2147483647 h 308"/>
                      <a:gd name="T18" fmla="*/ 2147483647 w 308"/>
                      <a:gd name="T19" fmla="*/ 2147483647 h 308"/>
                      <a:gd name="T20" fmla="*/ 2147483647 w 308"/>
                      <a:gd name="T21" fmla="*/ 2147483647 h 308"/>
                      <a:gd name="T22" fmla="*/ 2147483647 w 308"/>
                      <a:gd name="T23" fmla="*/ 2147483647 h 308"/>
                      <a:gd name="T24" fmla="*/ 2147483647 w 308"/>
                      <a:gd name="T25" fmla="*/ 2147483647 h 308"/>
                      <a:gd name="T26" fmla="*/ 2147483647 w 308"/>
                      <a:gd name="T27" fmla="*/ 2147483647 h 308"/>
                      <a:gd name="T28" fmla="*/ 2147483647 w 308"/>
                      <a:gd name="T29" fmla="*/ 2147483647 h 308"/>
                      <a:gd name="T30" fmla="*/ 2147483647 w 308"/>
                      <a:gd name="T31" fmla="*/ 2147483647 h 308"/>
                      <a:gd name="T32" fmla="*/ 2147483647 w 308"/>
                      <a:gd name="T33" fmla="*/ 2147483647 h 308"/>
                      <a:gd name="T34" fmla="*/ 2147483647 w 308"/>
                      <a:gd name="T35" fmla="*/ 2147483647 h 308"/>
                      <a:gd name="T36" fmla="*/ 2147483647 w 308"/>
                      <a:gd name="T37" fmla="*/ 2147483647 h 308"/>
                      <a:gd name="T38" fmla="*/ 0 w 308"/>
                      <a:gd name="T39" fmla="*/ 2147483647 h 308"/>
                      <a:gd name="T40" fmla="*/ 2147483647 w 308"/>
                      <a:gd name="T41" fmla="*/ 2147483647 h 308"/>
                      <a:gd name="T42" fmla="*/ 2147483647 w 308"/>
                      <a:gd name="T43" fmla="*/ 2147483647 h 308"/>
                      <a:gd name="T44" fmla="*/ 2147483647 w 308"/>
                      <a:gd name="T45" fmla="*/ 2147483647 h 308"/>
                      <a:gd name="T46" fmla="*/ 2147483647 w 308"/>
                      <a:gd name="T47" fmla="*/ 2147483647 h 308"/>
                      <a:gd name="T48" fmla="*/ 2147483647 w 308"/>
                      <a:gd name="T49" fmla="*/ 2147483647 h 308"/>
                      <a:gd name="T50" fmla="*/ 2147483647 w 308"/>
                      <a:gd name="T51" fmla="*/ 2147483647 h 308"/>
                      <a:gd name="T52" fmla="*/ 2147483647 w 308"/>
                      <a:gd name="T53" fmla="*/ 2147483647 h 308"/>
                      <a:gd name="T54" fmla="*/ 2147483647 w 308"/>
                      <a:gd name="T55" fmla="*/ 2147483647 h 308"/>
                      <a:gd name="T56" fmla="*/ 2147483647 w 308"/>
                      <a:gd name="T57" fmla="*/ 2147483647 h 308"/>
                      <a:gd name="T58" fmla="*/ 2147483647 w 308"/>
                      <a:gd name="T59" fmla="*/ 2147483647 h 308"/>
                      <a:gd name="T60" fmla="*/ 2147483647 w 308"/>
                      <a:gd name="T61" fmla="*/ 2147483647 h 308"/>
                      <a:gd name="T62" fmla="*/ 2147483647 w 308"/>
                      <a:gd name="T63" fmla="*/ 2147483647 h 308"/>
                      <a:gd name="T64" fmla="*/ 2147483647 w 308"/>
                      <a:gd name="T65" fmla="*/ 2147483647 h 308"/>
                      <a:gd name="T66" fmla="*/ 2147483647 w 308"/>
                      <a:gd name="T67" fmla="*/ 2147483647 h 308"/>
                      <a:gd name="T68" fmla="*/ 2147483647 w 308"/>
                      <a:gd name="T69" fmla="*/ 2147483647 h 308"/>
                      <a:gd name="T70" fmla="*/ 2147483647 w 308"/>
                      <a:gd name="T71" fmla="*/ 2147483647 h 308"/>
                      <a:gd name="T72" fmla="*/ 2147483647 w 308"/>
                      <a:gd name="T73" fmla="*/ 2147483647 h 308"/>
                      <a:gd name="T74" fmla="*/ 2147483647 w 308"/>
                      <a:gd name="T75" fmla="*/ 2147483647 h 308"/>
                      <a:gd name="T76" fmla="*/ 2147483647 w 308"/>
                      <a:gd name="T77" fmla="*/ 2147483647 h 308"/>
                      <a:gd name="T78" fmla="*/ 2147483647 w 308"/>
                      <a:gd name="T79" fmla="*/ 2147483647 h 308"/>
                      <a:gd name="T80" fmla="*/ 2147483647 w 308"/>
                      <a:gd name="T81" fmla="*/ 2147483647 h 308"/>
                      <a:gd name="T82" fmla="*/ 2147483647 w 308"/>
                      <a:gd name="T83" fmla="*/ 2147483647 h 308"/>
                      <a:gd name="T84" fmla="*/ 2147483647 w 308"/>
                      <a:gd name="T85" fmla="*/ 2147483647 h 308"/>
                      <a:gd name="T86" fmla="*/ 2147483647 w 308"/>
                      <a:gd name="T87" fmla="*/ 2147483647 h 308"/>
                      <a:gd name="T88" fmla="*/ 2147483647 w 308"/>
                      <a:gd name="T89" fmla="*/ 2147483647 h 308"/>
                      <a:gd name="T90" fmla="*/ 2147483647 w 308"/>
                      <a:gd name="T91" fmla="*/ 2147483647 h 308"/>
                      <a:gd name="T92" fmla="*/ 2147483647 w 308"/>
                      <a:gd name="T93" fmla="*/ 2147483647 h 308"/>
                      <a:gd name="T94" fmla="*/ 2147483647 w 308"/>
                      <a:gd name="T95" fmla="*/ 2147483647 h 308"/>
                      <a:gd name="T96" fmla="*/ 2147483647 w 308"/>
                      <a:gd name="T97" fmla="*/ 2147483647 h 308"/>
                      <a:gd name="T98" fmla="*/ 2147483647 w 308"/>
                      <a:gd name="T99" fmla="*/ 2147483647 h 308"/>
                      <a:gd name="T100" fmla="*/ 2147483647 w 308"/>
                      <a:gd name="T101" fmla="*/ 2147483647 h 308"/>
                      <a:gd name="T102" fmla="*/ 2147483647 w 308"/>
                      <a:gd name="T103" fmla="*/ 2147483647 h 308"/>
                      <a:gd name="T104" fmla="*/ 2147483647 w 308"/>
                      <a:gd name="T105" fmla="*/ 2147483647 h 308"/>
                      <a:gd name="T106" fmla="*/ 2147483647 w 308"/>
                      <a:gd name="T107" fmla="*/ 2147483647 h 308"/>
                      <a:gd name="T108" fmla="*/ 2147483647 w 308"/>
                      <a:gd name="T109" fmla="*/ 2147483647 h 308"/>
                      <a:gd name="T110" fmla="*/ 2147483647 w 308"/>
                      <a:gd name="T111" fmla="*/ 2147483647 h 308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308"/>
                      <a:gd name="T169" fmla="*/ 0 h 308"/>
                      <a:gd name="T170" fmla="*/ 308 w 308"/>
                      <a:gd name="T171" fmla="*/ 308 h 308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308" h="308">
                        <a:moveTo>
                          <a:pt x="224" y="172"/>
                        </a:moveTo>
                        <a:lnTo>
                          <a:pt x="222" y="176"/>
                        </a:lnTo>
                        <a:lnTo>
                          <a:pt x="220" y="178"/>
                        </a:lnTo>
                        <a:lnTo>
                          <a:pt x="208" y="176"/>
                        </a:lnTo>
                        <a:lnTo>
                          <a:pt x="202" y="170"/>
                        </a:lnTo>
                        <a:lnTo>
                          <a:pt x="194" y="166"/>
                        </a:lnTo>
                        <a:lnTo>
                          <a:pt x="194" y="172"/>
                        </a:lnTo>
                        <a:lnTo>
                          <a:pt x="194" y="174"/>
                        </a:lnTo>
                        <a:lnTo>
                          <a:pt x="192" y="174"/>
                        </a:lnTo>
                        <a:lnTo>
                          <a:pt x="194" y="180"/>
                        </a:lnTo>
                        <a:lnTo>
                          <a:pt x="192" y="186"/>
                        </a:lnTo>
                        <a:lnTo>
                          <a:pt x="192" y="188"/>
                        </a:lnTo>
                        <a:lnTo>
                          <a:pt x="190" y="188"/>
                        </a:lnTo>
                        <a:lnTo>
                          <a:pt x="190" y="192"/>
                        </a:lnTo>
                        <a:lnTo>
                          <a:pt x="190" y="194"/>
                        </a:lnTo>
                        <a:lnTo>
                          <a:pt x="190" y="196"/>
                        </a:lnTo>
                        <a:lnTo>
                          <a:pt x="186" y="196"/>
                        </a:lnTo>
                        <a:lnTo>
                          <a:pt x="182" y="204"/>
                        </a:lnTo>
                        <a:lnTo>
                          <a:pt x="182" y="206"/>
                        </a:lnTo>
                        <a:lnTo>
                          <a:pt x="182" y="210"/>
                        </a:lnTo>
                        <a:lnTo>
                          <a:pt x="182" y="216"/>
                        </a:lnTo>
                        <a:lnTo>
                          <a:pt x="182" y="218"/>
                        </a:lnTo>
                        <a:lnTo>
                          <a:pt x="180" y="222"/>
                        </a:lnTo>
                        <a:lnTo>
                          <a:pt x="176" y="224"/>
                        </a:lnTo>
                        <a:lnTo>
                          <a:pt x="172" y="228"/>
                        </a:lnTo>
                        <a:lnTo>
                          <a:pt x="172" y="232"/>
                        </a:lnTo>
                        <a:lnTo>
                          <a:pt x="170" y="234"/>
                        </a:lnTo>
                        <a:lnTo>
                          <a:pt x="170" y="236"/>
                        </a:lnTo>
                        <a:lnTo>
                          <a:pt x="168" y="240"/>
                        </a:lnTo>
                        <a:lnTo>
                          <a:pt x="168" y="242"/>
                        </a:lnTo>
                        <a:lnTo>
                          <a:pt x="166" y="246"/>
                        </a:lnTo>
                        <a:lnTo>
                          <a:pt x="166" y="248"/>
                        </a:lnTo>
                        <a:lnTo>
                          <a:pt x="164" y="252"/>
                        </a:lnTo>
                        <a:lnTo>
                          <a:pt x="164" y="254"/>
                        </a:lnTo>
                        <a:lnTo>
                          <a:pt x="168" y="254"/>
                        </a:lnTo>
                        <a:lnTo>
                          <a:pt x="170" y="256"/>
                        </a:lnTo>
                        <a:lnTo>
                          <a:pt x="168" y="258"/>
                        </a:lnTo>
                        <a:lnTo>
                          <a:pt x="164" y="262"/>
                        </a:lnTo>
                        <a:lnTo>
                          <a:pt x="164" y="264"/>
                        </a:lnTo>
                        <a:lnTo>
                          <a:pt x="166" y="266"/>
                        </a:lnTo>
                        <a:lnTo>
                          <a:pt x="168" y="264"/>
                        </a:lnTo>
                        <a:lnTo>
                          <a:pt x="166" y="266"/>
                        </a:lnTo>
                        <a:lnTo>
                          <a:pt x="164" y="268"/>
                        </a:lnTo>
                        <a:lnTo>
                          <a:pt x="164" y="270"/>
                        </a:lnTo>
                        <a:lnTo>
                          <a:pt x="162" y="270"/>
                        </a:lnTo>
                        <a:lnTo>
                          <a:pt x="160" y="276"/>
                        </a:lnTo>
                        <a:lnTo>
                          <a:pt x="156" y="276"/>
                        </a:lnTo>
                        <a:lnTo>
                          <a:pt x="154" y="276"/>
                        </a:lnTo>
                        <a:lnTo>
                          <a:pt x="154" y="272"/>
                        </a:lnTo>
                        <a:lnTo>
                          <a:pt x="152" y="270"/>
                        </a:lnTo>
                        <a:lnTo>
                          <a:pt x="150" y="272"/>
                        </a:lnTo>
                        <a:lnTo>
                          <a:pt x="148" y="276"/>
                        </a:lnTo>
                        <a:lnTo>
                          <a:pt x="140" y="282"/>
                        </a:lnTo>
                        <a:lnTo>
                          <a:pt x="138" y="282"/>
                        </a:lnTo>
                        <a:lnTo>
                          <a:pt x="136" y="284"/>
                        </a:lnTo>
                        <a:lnTo>
                          <a:pt x="136" y="282"/>
                        </a:lnTo>
                        <a:lnTo>
                          <a:pt x="134" y="282"/>
                        </a:lnTo>
                        <a:lnTo>
                          <a:pt x="134" y="280"/>
                        </a:lnTo>
                        <a:lnTo>
                          <a:pt x="132" y="280"/>
                        </a:lnTo>
                        <a:lnTo>
                          <a:pt x="130" y="282"/>
                        </a:lnTo>
                        <a:lnTo>
                          <a:pt x="132" y="286"/>
                        </a:lnTo>
                        <a:lnTo>
                          <a:pt x="126" y="292"/>
                        </a:lnTo>
                        <a:lnTo>
                          <a:pt x="124" y="292"/>
                        </a:lnTo>
                        <a:lnTo>
                          <a:pt x="122" y="292"/>
                        </a:lnTo>
                        <a:lnTo>
                          <a:pt x="120" y="294"/>
                        </a:lnTo>
                        <a:lnTo>
                          <a:pt x="114" y="296"/>
                        </a:lnTo>
                        <a:lnTo>
                          <a:pt x="108" y="300"/>
                        </a:lnTo>
                        <a:lnTo>
                          <a:pt x="102" y="296"/>
                        </a:lnTo>
                        <a:lnTo>
                          <a:pt x="96" y="294"/>
                        </a:lnTo>
                        <a:lnTo>
                          <a:pt x="94" y="296"/>
                        </a:lnTo>
                        <a:lnTo>
                          <a:pt x="94" y="298"/>
                        </a:lnTo>
                        <a:lnTo>
                          <a:pt x="90" y="300"/>
                        </a:lnTo>
                        <a:lnTo>
                          <a:pt x="88" y="302"/>
                        </a:lnTo>
                        <a:lnTo>
                          <a:pt x="86" y="304"/>
                        </a:lnTo>
                        <a:lnTo>
                          <a:pt x="78" y="308"/>
                        </a:lnTo>
                        <a:lnTo>
                          <a:pt x="76" y="304"/>
                        </a:lnTo>
                        <a:lnTo>
                          <a:pt x="72" y="304"/>
                        </a:lnTo>
                        <a:lnTo>
                          <a:pt x="72" y="302"/>
                        </a:lnTo>
                        <a:lnTo>
                          <a:pt x="70" y="300"/>
                        </a:lnTo>
                        <a:lnTo>
                          <a:pt x="66" y="302"/>
                        </a:lnTo>
                        <a:lnTo>
                          <a:pt x="64" y="302"/>
                        </a:lnTo>
                        <a:lnTo>
                          <a:pt x="64" y="300"/>
                        </a:lnTo>
                        <a:lnTo>
                          <a:pt x="62" y="298"/>
                        </a:lnTo>
                        <a:lnTo>
                          <a:pt x="60" y="298"/>
                        </a:lnTo>
                        <a:lnTo>
                          <a:pt x="58" y="296"/>
                        </a:lnTo>
                        <a:lnTo>
                          <a:pt x="58" y="292"/>
                        </a:lnTo>
                        <a:lnTo>
                          <a:pt x="54" y="288"/>
                        </a:lnTo>
                        <a:lnTo>
                          <a:pt x="54" y="286"/>
                        </a:lnTo>
                        <a:lnTo>
                          <a:pt x="56" y="284"/>
                        </a:lnTo>
                        <a:lnTo>
                          <a:pt x="54" y="282"/>
                        </a:lnTo>
                        <a:lnTo>
                          <a:pt x="48" y="282"/>
                        </a:lnTo>
                        <a:lnTo>
                          <a:pt x="48" y="284"/>
                        </a:lnTo>
                        <a:lnTo>
                          <a:pt x="46" y="282"/>
                        </a:lnTo>
                        <a:lnTo>
                          <a:pt x="42" y="282"/>
                        </a:lnTo>
                        <a:lnTo>
                          <a:pt x="42" y="280"/>
                        </a:lnTo>
                        <a:lnTo>
                          <a:pt x="40" y="280"/>
                        </a:lnTo>
                        <a:lnTo>
                          <a:pt x="38" y="276"/>
                        </a:lnTo>
                        <a:lnTo>
                          <a:pt x="38" y="278"/>
                        </a:lnTo>
                        <a:lnTo>
                          <a:pt x="34" y="276"/>
                        </a:lnTo>
                        <a:lnTo>
                          <a:pt x="30" y="272"/>
                        </a:lnTo>
                        <a:lnTo>
                          <a:pt x="26" y="268"/>
                        </a:lnTo>
                        <a:lnTo>
                          <a:pt x="28" y="266"/>
                        </a:lnTo>
                        <a:lnTo>
                          <a:pt x="26" y="264"/>
                        </a:lnTo>
                        <a:lnTo>
                          <a:pt x="20" y="264"/>
                        </a:lnTo>
                        <a:lnTo>
                          <a:pt x="18" y="256"/>
                        </a:lnTo>
                        <a:lnTo>
                          <a:pt x="16" y="256"/>
                        </a:lnTo>
                        <a:lnTo>
                          <a:pt x="12" y="254"/>
                        </a:lnTo>
                        <a:lnTo>
                          <a:pt x="14" y="252"/>
                        </a:lnTo>
                        <a:lnTo>
                          <a:pt x="14" y="250"/>
                        </a:lnTo>
                        <a:lnTo>
                          <a:pt x="10" y="248"/>
                        </a:lnTo>
                        <a:lnTo>
                          <a:pt x="4" y="238"/>
                        </a:lnTo>
                        <a:lnTo>
                          <a:pt x="0" y="236"/>
                        </a:lnTo>
                        <a:lnTo>
                          <a:pt x="0" y="234"/>
                        </a:lnTo>
                        <a:lnTo>
                          <a:pt x="2" y="234"/>
                        </a:lnTo>
                        <a:lnTo>
                          <a:pt x="2" y="232"/>
                        </a:lnTo>
                        <a:lnTo>
                          <a:pt x="0" y="228"/>
                        </a:lnTo>
                        <a:lnTo>
                          <a:pt x="2" y="226"/>
                        </a:lnTo>
                        <a:lnTo>
                          <a:pt x="4" y="226"/>
                        </a:lnTo>
                        <a:lnTo>
                          <a:pt x="2" y="222"/>
                        </a:lnTo>
                        <a:lnTo>
                          <a:pt x="0" y="218"/>
                        </a:lnTo>
                        <a:lnTo>
                          <a:pt x="0" y="212"/>
                        </a:lnTo>
                        <a:lnTo>
                          <a:pt x="2" y="212"/>
                        </a:lnTo>
                        <a:lnTo>
                          <a:pt x="4" y="212"/>
                        </a:lnTo>
                        <a:lnTo>
                          <a:pt x="8" y="212"/>
                        </a:lnTo>
                        <a:lnTo>
                          <a:pt x="12" y="210"/>
                        </a:lnTo>
                        <a:lnTo>
                          <a:pt x="14" y="210"/>
                        </a:lnTo>
                        <a:lnTo>
                          <a:pt x="18" y="208"/>
                        </a:lnTo>
                        <a:lnTo>
                          <a:pt x="18" y="206"/>
                        </a:lnTo>
                        <a:lnTo>
                          <a:pt x="18" y="196"/>
                        </a:lnTo>
                        <a:lnTo>
                          <a:pt x="20" y="194"/>
                        </a:lnTo>
                        <a:lnTo>
                          <a:pt x="24" y="194"/>
                        </a:lnTo>
                        <a:lnTo>
                          <a:pt x="26" y="194"/>
                        </a:lnTo>
                        <a:lnTo>
                          <a:pt x="26" y="190"/>
                        </a:lnTo>
                        <a:lnTo>
                          <a:pt x="24" y="186"/>
                        </a:lnTo>
                        <a:lnTo>
                          <a:pt x="24" y="182"/>
                        </a:lnTo>
                        <a:lnTo>
                          <a:pt x="20" y="178"/>
                        </a:lnTo>
                        <a:lnTo>
                          <a:pt x="20" y="176"/>
                        </a:lnTo>
                        <a:lnTo>
                          <a:pt x="26" y="172"/>
                        </a:lnTo>
                        <a:lnTo>
                          <a:pt x="26" y="166"/>
                        </a:lnTo>
                        <a:lnTo>
                          <a:pt x="26" y="162"/>
                        </a:lnTo>
                        <a:lnTo>
                          <a:pt x="28" y="160"/>
                        </a:lnTo>
                        <a:lnTo>
                          <a:pt x="28" y="158"/>
                        </a:lnTo>
                        <a:lnTo>
                          <a:pt x="30" y="156"/>
                        </a:lnTo>
                        <a:lnTo>
                          <a:pt x="32" y="156"/>
                        </a:lnTo>
                        <a:lnTo>
                          <a:pt x="34" y="158"/>
                        </a:lnTo>
                        <a:lnTo>
                          <a:pt x="38" y="158"/>
                        </a:lnTo>
                        <a:lnTo>
                          <a:pt x="40" y="162"/>
                        </a:lnTo>
                        <a:lnTo>
                          <a:pt x="40" y="164"/>
                        </a:lnTo>
                        <a:lnTo>
                          <a:pt x="40" y="166"/>
                        </a:lnTo>
                        <a:lnTo>
                          <a:pt x="42" y="166"/>
                        </a:lnTo>
                        <a:lnTo>
                          <a:pt x="44" y="164"/>
                        </a:lnTo>
                        <a:lnTo>
                          <a:pt x="44" y="160"/>
                        </a:lnTo>
                        <a:lnTo>
                          <a:pt x="48" y="162"/>
                        </a:lnTo>
                        <a:lnTo>
                          <a:pt x="48" y="160"/>
                        </a:lnTo>
                        <a:lnTo>
                          <a:pt x="48" y="158"/>
                        </a:lnTo>
                        <a:lnTo>
                          <a:pt x="46" y="152"/>
                        </a:lnTo>
                        <a:lnTo>
                          <a:pt x="44" y="150"/>
                        </a:lnTo>
                        <a:lnTo>
                          <a:pt x="44" y="148"/>
                        </a:lnTo>
                        <a:lnTo>
                          <a:pt x="46" y="148"/>
                        </a:lnTo>
                        <a:lnTo>
                          <a:pt x="48" y="146"/>
                        </a:lnTo>
                        <a:lnTo>
                          <a:pt x="48" y="144"/>
                        </a:lnTo>
                        <a:lnTo>
                          <a:pt x="46" y="140"/>
                        </a:lnTo>
                        <a:lnTo>
                          <a:pt x="48" y="136"/>
                        </a:lnTo>
                        <a:lnTo>
                          <a:pt x="50" y="134"/>
                        </a:lnTo>
                        <a:lnTo>
                          <a:pt x="50" y="132"/>
                        </a:lnTo>
                        <a:lnTo>
                          <a:pt x="50" y="130"/>
                        </a:lnTo>
                        <a:lnTo>
                          <a:pt x="58" y="130"/>
                        </a:lnTo>
                        <a:lnTo>
                          <a:pt x="58" y="122"/>
                        </a:lnTo>
                        <a:lnTo>
                          <a:pt x="62" y="116"/>
                        </a:lnTo>
                        <a:lnTo>
                          <a:pt x="64" y="116"/>
                        </a:lnTo>
                        <a:lnTo>
                          <a:pt x="70" y="120"/>
                        </a:lnTo>
                        <a:lnTo>
                          <a:pt x="72" y="120"/>
                        </a:lnTo>
                        <a:lnTo>
                          <a:pt x="74" y="116"/>
                        </a:lnTo>
                        <a:lnTo>
                          <a:pt x="78" y="116"/>
                        </a:lnTo>
                        <a:lnTo>
                          <a:pt x="78" y="114"/>
                        </a:lnTo>
                        <a:lnTo>
                          <a:pt x="80" y="114"/>
                        </a:lnTo>
                        <a:lnTo>
                          <a:pt x="80" y="112"/>
                        </a:lnTo>
                        <a:lnTo>
                          <a:pt x="86" y="106"/>
                        </a:lnTo>
                        <a:lnTo>
                          <a:pt x="86" y="104"/>
                        </a:lnTo>
                        <a:lnTo>
                          <a:pt x="90" y="102"/>
                        </a:lnTo>
                        <a:lnTo>
                          <a:pt x="90" y="100"/>
                        </a:lnTo>
                        <a:lnTo>
                          <a:pt x="92" y="98"/>
                        </a:lnTo>
                        <a:lnTo>
                          <a:pt x="94" y="94"/>
                        </a:lnTo>
                        <a:lnTo>
                          <a:pt x="96" y="94"/>
                        </a:lnTo>
                        <a:lnTo>
                          <a:pt x="96" y="88"/>
                        </a:lnTo>
                        <a:lnTo>
                          <a:pt x="100" y="86"/>
                        </a:lnTo>
                        <a:lnTo>
                          <a:pt x="100" y="84"/>
                        </a:lnTo>
                        <a:lnTo>
                          <a:pt x="96" y="82"/>
                        </a:lnTo>
                        <a:lnTo>
                          <a:pt x="96" y="80"/>
                        </a:lnTo>
                        <a:lnTo>
                          <a:pt x="100" y="74"/>
                        </a:lnTo>
                        <a:lnTo>
                          <a:pt x="100" y="72"/>
                        </a:lnTo>
                        <a:lnTo>
                          <a:pt x="102" y="70"/>
                        </a:lnTo>
                        <a:lnTo>
                          <a:pt x="100" y="68"/>
                        </a:lnTo>
                        <a:lnTo>
                          <a:pt x="100" y="66"/>
                        </a:lnTo>
                        <a:lnTo>
                          <a:pt x="102" y="66"/>
                        </a:lnTo>
                        <a:lnTo>
                          <a:pt x="102" y="64"/>
                        </a:lnTo>
                        <a:lnTo>
                          <a:pt x="102" y="60"/>
                        </a:lnTo>
                        <a:lnTo>
                          <a:pt x="102" y="56"/>
                        </a:lnTo>
                        <a:lnTo>
                          <a:pt x="102" y="44"/>
                        </a:lnTo>
                        <a:lnTo>
                          <a:pt x="102" y="42"/>
                        </a:lnTo>
                        <a:lnTo>
                          <a:pt x="104" y="40"/>
                        </a:lnTo>
                        <a:lnTo>
                          <a:pt x="104" y="36"/>
                        </a:lnTo>
                        <a:lnTo>
                          <a:pt x="106" y="34"/>
                        </a:lnTo>
                        <a:lnTo>
                          <a:pt x="106" y="30"/>
                        </a:lnTo>
                        <a:lnTo>
                          <a:pt x="106" y="24"/>
                        </a:lnTo>
                        <a:lnTo>
                          <a:pt x="104" y="24"/>
                        </a:lnTo>
                        <a:lnTo>
                          <a:pt x="104" y="14"/>
                        </a:lnTo>
                        <a:lnTo>
                          <a:pt x="102" y="14"/>
                        </a:lnTo>
                        <a:lnTo>
                          <a:pt x="102" y="10"/>
                        </a:lnTo>
                        <a:lnTo>
                          <a:pt x="100" y="8"/>
                        </a:lnTo>
                        <a:lnTo>
                          <a:pt x="100" y="6"/>
                        </a:lnTo>
                        <a:lnTo>
                          <a:pt x="102" y="4"/>
                        </a:lnTo>
                        <a:lnTo>
                          <a:pt x="104" y="4"/>
                        </a:lnTo>
                        <a:lnTo>
                          <a:pt x="106" y="0"/>
                        </a:lnTo>
                        <a:lnTo>
                          <a:pt x="108" y="14"/>
                        </a:lnTo>
                        <a:lnTo>
                          <a:pt x="110" y="22"/>
                        </a:lnTo>
                        <a:lnTo>
                          <a:pt x="114" y="42"/>
                        </a:lnTo>
                        <a:lnTo>
                          <a:pt x="116" y="54"/>
                        </a:lnTo>
                        <a:lnTo>
                          <a:pt x="118" y="58"/>
                        </a:lnTo>
                        <a:lnTo>
                          <a:pt x="120" y="80"/>
                        </a:lnTo>
                        <a:lnTo>
                          <a:pt x="126" y="80"/>
                        </a:lnTo>
                        <a:lnTo>
                          <a:pt x="160" y="72"/>
                        </a:lnTo>
                        <a:lnTo>
                          <a:pt x="170" y="72"/>
                        </a:lnTo>
                        <a:lnTo>
                          <a:pt x="190" y="68"/>
                        </a:lnTo>
                        <a:lnTo>
                          <a:pt x="196" y="114"/>
                        </a:lnTo>
                        <a:lnTo>
                          <a:pt x="196" y="112"/>
                        </a:lnTo>
                        <a:lnTo>
                          <a:pt x="198" y="112"/>
                        </a:lnTo>
                        <a:lnTo>
                          <a:pt x="200" y="104"/>
                        </a:lnTo>
                        <a:lnTo>
                          <a:pt x="202" y="102"/>
                        </a:lnTo>
                        <a:lnTo>
                          <a:pt x="208" y="102"/>
                        </a:lnTo>
                        <a:lnTo>
                          <a:pt x="208" y="100"/>
                        </a:lnTo>
                        <a:lnTo>
                          <a:pt x="208" y="98"/>
                        </a:lnTo>
                        <a:lnTo>
                          <a:pt x="214" y="94"/>
                        </a:lnTo>
                        <a:lnTo>
                          <a:pt x="214" y="90"/>
                        </a:lnTo>
                        <a:lnTo>
                          <a:pt x="216" y="90"/>
                        </a:lnTo>
                        <a:lnTo>
                          <a:pt x="216" y="86"/>
                        </a:lnTo>
                        <a:lnTo>
                          <a:pt x="220" y="84"/>
                        </a:lnTo>
                        <a:lnTo>
                          <a:pt x="226" y="86"/>
                        </a:lnTo>
                        <a:lnTo>
                          <a:pt x="226" y="84"/>
                        </a:lnTo>
                        <a:lnTo>
                          <a:pt x="230" y="76"/>
                        </a:lnTo>
                        <a:lnTo>
                          <a:pt x="232" y="74"/>
                        </a:lnTo>
                        <a:lnTo>
                          <a:pt x="236" y="72"/>
                        </a:lnTo>
                        <a:lnTo>
                          <a:pt x="232" y="72"/>
                        </a:lnTo>
                        <a:lnTo>
                          <a:pt x="236" y="70"/>
                        </a:lnTo>
                        <a:lnTo>
                          <a:pt x="236" y="68"/>
                        </a:lnTo>
                        <a:lnTo>
                          <a:pt x="236" y="66"/>
                        </a:lnTo>
                        <a:lnTo>
                          <a:pt x="236" y="68"/>
                        </a:lnTo>
                        <a:lnTo>
                          <a:pt x="238" y="68"/>
                        </a:lnTo>
                        <a:lnTo>
                          <a:pt x="240" y="68"/>
                        </a:lnTo>
                        <a:lnTo>
                          <a:pt x="238" y="70"/>
                        </a:lnTo>
                        <a:lnTo>
                          <a:pt x="236" y="70"/>
                        </a:lnTo>
                        <a:lnTo>
                          <a:pt x="238" y="72"/>
                        </a:lnTo>
                        <a:lnTo>
                          <a:pt x="240" y="72"/>
                        </a:lnTo>
                        <a:lnTo>
                          <a:pt x="244" y="74"/>
                        </a:lnTo>
                        <a:lnTo>
                          <a:pt x="246" y="74"/>
                        </a:lnTo>
                        <a:lnTo>
                          <a:pt x="248" y="74"/>
                        </a:lnTo>
                        <a:lnTo>
                          <a:pt x="252" y="74"/>
                        </a:lnTo>
                        <a:lnTo>
                          <a:pt x="254" y="72"/>
                        </a:lnTo>
                        <a:lnTo>
                          <a:pt x="256" y="72"/>
                        </a:lnTo>
                        <a:lnTo>
                          <a:pt x="258" y="72"/>
                        </a:lnTo>
                        <a:lnTo>
                          <a:pt x="258" y="70"/>
                        </a:lnTo>
                        <a:lnTo>
                          <a:pt x="260" y="70"/>
                        </a:lnTo>
                        <a:lnTo>
                          <a:pt x="256" y="68"/>
                        </a:lnTo>
                        <a:lnTo>
                          <a:pt x="258" y="68"/>
                        </a:lnTo>
                        <a:lnTo>
                          <a:pt x="260" y="68"/>
                        </a:lnTo>
                        <a:lnTo>
                          <a:pt x="258" y="64"/>
                        </a:lnTo>
                        <a:lnTo>
                          <a:pt x="260" y="64"/>
                        </a:lnTo>
                        <a:lnTo>
                          <a:pt x="262" y="64"/>
                        </a:lnTo>
                        <a:lnTo>
                          <a:pt x="262" y="60"/>
                        </a:lnTo>
                        <a:lnTo>
                          <a:pt x="270" y="64"/>
                        </a:lnTo>
                        <a:lnTo>
                          <a:pt x="270" y="60"/>
                        </a:lnTo>
                        <a:lnTo>
                          <a:pt x="270" y="58"/>
                        </a:lnTo>
                        <a:lnTo>
                          <a:pt x="270" y="56"/>
                        </a:lnTo>
                        <a:lnTo>
                          <a:pt x="272" y="56"/>
                        </a:lnTo>
                        <a:lnTo>
                          <a:pt x="274" y="54"/>
                        </a:lnTo>
                        <a:lnTo>
                          <a:pt x="278" y="56"/>
                        </a:lnTo>
                        <a:lnTo>
                          <a:pt x="284" y="58"/>
                        </a:lnTo>
                        <a:lnTo>
                          <a:pt x="288" y="60"/>
                        </a:lnTo>
                        <a:lnTo>
                          <a:pt x="288" y="58"/>
                        </a:lnTo>
                        <a:lnTo>
                          <a:pt x="290" y="60"/>
                        </a:lnTo>
                        <a:lnTo>
                          <a:pt x="290" y="58"/>
                        </a:lnTo>
                        <a:lnTo>
                          <a:pt x="292" y="60"/>
                        </a:lnTo>
                        <a:lnTo>
                          <a:pt x="292" y="58"/>
                        </a:lnTo>
                        <a:lnTo>
                          <a:pt x="296" y="58"/>
                        </a:lnTo>
                        <a:lnTo>
                          <a:pt x="298" y="58"/>
                        </a:lnTo>
                        <a:lnTo>
                          <a:pt x="298" y="60"/>
                        </a:lnTo>
                        <a:lnTo>
                          <a:pt x="296" y="64"/>
                        </a:lnTo>
                        <a:lnTo>
                          <a:pt x="298" y="66"/>
                        </a:lnTo>
                        <a:lnTo>
                          <a:pt x="300" y="66"/>
                        </a:lnTo>
                        <a:lnTo>
                          <a:pt x="298" y="68"/>
                        </a:lnTo>
                        <a:lnTo>
                          <a:pt x="300" y="68"/>
                        </a:lnTo>
                        <a:lnTo>
                          <a:pt x="304" y="66"/>
                        </a:lnTo>
                        <a:lnTo>
                          <a:pt x="302" y="68"/>
                        </a:lnTo>
                        <a:lnTo>
                          <a:pt x="302" y="70"/>
                        </a:lnTo>
                        <a:lnTo>
                          <a:pt x="302" y="72"/>
                        </a:lnTo>
                        <a:lnTo>
                          <a:pt x="306" y="72"/>
                        </a:lnTo>
                        <a:lnTo>
                          <a:pt x="306" y="74"/>
                        </a:lnTo>
                        <a:lnTo>
                          <a:pt x="306" y="76"/>
                        </a:lnTo>
                        <a:lnTo>
                          <a:pt x="306" y="80"/>
                        </a:lnTo>
                        <a:lnTo>
                          <a:pt x="306" y="82"/>
                        </a:lnTo>
                        <a:lnTo>
                          <a:pt x="308" y="82"/>
                        </a:lnTo>
                        <a:lnTo>
                          <a:pt x="306" y="84"/>
                        </a:lnTo>
                        <a:lnTo>
                          <a:pt x="306" y="88"/>
                        </a:lnTo>
                        <a:lnTo>
                          <a:pt x="306" y="94"/>
                        </a:lnTo>
                        <a:lnTo>
                          <a:pt x="306" y="98"/>
                        </a:lnTo>
                        <a:lnTo>
                          <a:pt x="290" y="88"/>
                        </a:lnTo>
                        <a:lnTo>
                          <a:pt x="274" y="82"/>
                        </a:lnTo>
                        <a:lnTo>
                          <a:pt x="272" y="80"/>
                        </a:lnTo>
                        <a:lnTo>
                          <a:pt x="268" y="76"/>
                        </a:lnTo>
                        <a:lnTo>
                          <a:pt x="268" y="84"/>
                        </a:lnTo>
                        <a:lnTo>
                          <a:pt x="268" y="86"/>
                        </a:lnTo>
                        <a:lnTo>
                          <a:pt x="270" y="86"/>
                        </a:lnTo>
                        <a:lnTo>
                          <a:pt x="266" y="96"/>
                        </a:lnTo>
                        <a:lnTo>
                          <a:pt x="268" y="96"/>
                        </a:lnTo>
                        <a:lnTo>
                          <a:pt x="266" y="100"/>
                        </a:lnTo>
                        <a:lnTo>
                          <a:pt x="268" y="102"/>
                        </a:lnTo>
                        <a:lnTo>
                          <a:pt x="266" y="104"/>
                        </a:lnTo>
                        <a:lnTo>
                          <a:pt x="266" y="106"/>
                        </a:lnTo>
                        <a:lnTo>
                          <a:pt x="262" y="110"/>
                        </a:lnTo>
                        <a:lnTo>
                          <a:pt x="260" y="114"/>
                        </a:lnTo>
                        <a:lnTo>
                          <a:pt x="258" y="116"/>
                        </a:lnTo>
                        <a:lnTo>
                          <a:pt x="260" y="116"/>
                        </a:lnTo>
                        <a:lnTo>
                          <a:pt x="260" y="118"/>
                        </a:lnTo>
                        <a:lnTo>
                          <a:pt x="258" y="122"/>
                        </a:lnTo>
                        <a:lnTo>
                          <a:pt x="256" y="120"/>
                        </a:lnTo>
                        <a:lnTo>
                          <a:pt x="256" y="122"/>
                        </a:lnTo>
                        <a:lnTo>
                          <a:pt x="254" y="128"/>
                        </a:lnTo>
                        <a:lnTo>
                          <a:pt x="252" y="128"/>
                        </a:lnTo>
                        <a:lnTo>
                          <a:pt x="248" y="128"/>
                        </a:lnTo>
                        <a:lnTo>
                          <a:pt x="246" y="132"/>
                        </a:lnTo>
                        <a:lnTo>
                          <a:pt x="244" y="136"/>
                        </a:lnTo>
                        <a:lnTo>
                          <a:pt x="244" y="142"/>
                        </a:lnTo>
                        <a:lnTo>
                          <a:pt x="232" y="136"/>
                        </a:lnTo>
                        <a:lnTo>
                          <a:pt x="230" y="142"/>
                        </a:lnTo>
                        <a:lnTo>
                          <a:pt x="230" y="146"/>
                        </a:lnTo>
                        <a:lnTo>
                          <a:pt x="230" y="150"/>
                        </a:lnTo>
                        <a:lnTo>
                          <a:pt x="230" y="152"/>
                        </a:lnTo>
                        <a:lnTo>
                          <a:pt x="228" y="152"/>
                        </a:lnTo>
                        <a:lnTo>
                          <a:pt x="228" y="156"/>
                        </a:lnTo>
                        <a:lnTo>
                          <a:pt x="224" y="172"/>
                        </a:lnTo>
                      </a:path>
                    </a:pathLst>
                  </a:custGeom>
                  <a:solidFill>
                    <a:srgbClr val="7030A0"/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97" name="Freeform 75">
                    <a:extLst>
                      <a:ext uri="{FF2B5EF4-FFF2-40B4-BE49-F238E27FC236}">
                        <a16:creationId xmlns:a16="http://schemas.microsoft.com/office/drawing/2014/main" id="{D9C86971-6BF3-4C38-AC9B-C29FBD94B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46734" y="3670423"/>
                    <a:ext cx="489347" cy="233363"/>
                  </a:xfrm>
                  <a:custGeom>
                    <a:avLst/>
                    <a:gdLst>
                      <a:gd name="T0" fmla="*/ 2147483647 w 308"/>
                      <a:gd name="T1" fmla="*/ 2147483647 h 150"/>
                      <a:gd name="T2" fmla="*/ 2147483647 w 308"/>
                      <a:gd name="T3" fmla="*/ 2147483647 h 150"/>
                      <a:gd name="T4" fmla="*/ 2147483647 w 308"/>
                      <a:gd name="T5" fmla="*/ 2147483647 h 150"/>
                      <a:gd name="T6" fmla="*/ 2147483647 w 308"/>
                      <a:gd name="T7" fmla="*/ 2147483647 h 150"/>
                      <a:gd name="T8" fmla="*/ 2147483647 w 308"/>
                      <a:gd name="T9" fmla="*/ 2147483647 h 150"/>
                      <a:gd name="T10" fmla="*/ 2147483647 w 308"/>
                      <a:gd name="T11" fmla="*/ 2147483647 h 150"/>
                      <a:gd name="T12" fmla="*/ 2147483647 w 308"/>
                      <a:gd name="T13" fmla="*/ 2147483647 h 150"/>
                      <a:gd name="T14" fmla="*/ 2147483647 w 308"/>
                      <a:gd name="T15" fmla="*/ 2147483647 h 150"/>
                      <a:gd name="T16" fmla="*/ 2147483647 w 308"/>
                      <a:gd name="T17" fmla="*/ 2147483647 h 150"/>
                      <a:gd name="T18" fmla="*/ 2147483647 w 308"/>
                      <a:gd name="T19" fmla="*/ 2147483647 h 150"/>
                      <a:gd name="T20" fmla="*/ 2147483647 w 308"/>
                      <a:gd name="T21" fmla="*/ 2147483647 h 150"/>
                      <a:gd name="T22" fmla="*/ 2147483647 w 308"/>
                      <a:gd name="T23" fmla="*/ 2147483647 h 150"/>
                      <a:gd name="T24" fmla="*/ 2147483647 w 308"/>
                      <a:gd name="T25" fmla="*/ 2147483647 h 150"/>
                      <a:gd name="T26" fmla="*/ 2147483647 w 308"/>
                      <a:gd name="T27" fmla="*/ 2147483647 h 150"/>
                      <a:gd name="T28" fmla="*/ 2147483647 w 308"/>
                      <a:gd name="T29" fmla="*/ 2147483647 h 150"/>
                      <a:gd name="T30" fmla="*/ 2147483647 w 308"/>
                      <a:gd name="T31" fmla="*/ 2147483647 h 150"/>
                      <a:gd name="T32" fmla="*/ 2147483647 w 308"/>
                      <a:gd name="T33" fmla="*/ 2147483647 h 150"/>
                      <a:gd name="T34" fmla="*/ 2147483647 w 308"/>
                      <a:gd name="T35" fmla="*/ 2147483647 h 150"/>
                      <a:gd name="T36" fmla="*/ 2147483647 w 308"/>
                      <a:gd name="T37" fmla="*/ 2147483647 h 150"/>
                      <a:gd name="T38" fmla="*/ 2147483647 w 308"/>
                      <a:gd name="T39" fmla="*/ 2147483647 h 150"/>
                      <a:gd name="T40" fmla="*/ 2147483647 w 308"/>
                      <a:gd name="T41" fmla="*/ 2147483647 h 150"/>
                      <a:gd name="T42" fmla="*/ 2147483647 w 308"/>
                      <a:gd name="T43" fmla="*/ 2147483647 h 150"/>
                      <a:gd name="T44" fmla="*/ 2147483647 w 308"/>
                      <a:gd name="T45" fmla="*/ 2147483647 h 150"/>
                      <a:gd name="T46" fmla="*/ 2147483647 w 308"/>
                      <a:gd name="T47" fmla="*/ 2147483647 h 150"/>
                      <a:gd name="T48" fmla="*/ 2147483647 w 308"/>
                      <a:gd name="T49" fmla="*/ 2147483647 h 150"/>
                      <a:gd name="T50" fmla="*/ 2147483647 w 308"/>
                      <a:gd name="T51" fmla="*/ 2147483647 h 150"/>
                      <a:gd name="T52" fmla="*/ 2147483647 w 308"/>
                      <a:gd name="T53" fmla="*/ 2147483647 h 150"/>
                      <a:gd name="T54" fmla="*/ 2147483647 w 308"/>
                      <a:gd name="T55" fmla="*/ 2147483647 h 150"/>
                      <a:gd name="T56" fmla="*/ 2147483647 w 308"/>
                      <a:gd name="T57" fmla="*/ 2147483647 h 150"/>
                      <a:gd name="T58" fmla="*/ 2147483647 w 308"/>
                      <a:gd name="T59" fmla="*/ 2147483647 h 150"/>
                      <a:gd name="T60" fmla="*/ 2147483647 w 308"/>
                      <a:gd name="T61" fmla="*/ 2147483647 h 150"/>
                      <a:gd name="T62" fmla="*/ 2147483647 w 308"/>
                      <a:gd name="T63" fmla="*/ 2147483647 h 150"/>
                      <a:gd name="T64" fmla="*/ 2147483647 w 308"/>
                      <a:gd name="T65" fmla="*/ 2147483647 h 150"/>
                      <a:gd name="T66" fmla="*/ 2147483647 w 308"/>
                      <a:gd name="T67" fmla="*/ 2147483647 h 150"/>
                      <a:gd name="T68" fmla="*/ 2147483647 w 308"/>
                      <a:gd name="T69" fmla="*/ 2147483647 h 150"/>
                      <a:gd name="T70" fmla="*/ 2147483647 w 308"/>
                      <a:gd name="T71" fmla="*/ 2147483647 h 150"/>
                      <a:gd name="T72" fmla="*/ 2147483647 w 308"/>
                      <a:gd name="T73" fmla="*/ 2147483647 h 150"/>
                      <a:gd name="T74" fmla="*/ 2147483647 w 308"/>
                      <a:gd name="T75" fmla="*/ 2147483647 h 150"/>
                      <a:gd name="T76" fmla="*/ 2147483647 w 308"/>
                      <a:gd name="T77" fmla="*/ 2147483647 h 150"/>
                      <a:gd name="T78" fmla="*/ 2147483647 w 308"/>
                      <a:gd name="T79" fmla="*/ 2147483647 h 150"/>
                      <a:gd name="T80" fmla="*/ 2147483647 w 308"/>
                      <a:gd name="T81" fmla="*/ 2147483647 h 150"/>
                      <a:gd name="T82" fmla="*/ 2147483647 w 308"/>
                      <a:gd name="T83" fmla="*/ 2147483647 h 150"/>
                      <a:gd name="T84" fmla="*/ 2147483647 w 308"/>
                      <a:gd name="T85" fmla="*/ 2147483647 h 150"/>
                      <a:gd name="T86" fmla="*/ 2147483647 w 308"/>
                      <a:gd name="T87" fmla="*/ 2147483647 h 150"/>
                      <a:gd name="T88" fmla="*/ 2147483647 w 308"/>
                      <a:gd name="T89" fmla="*/ 2147483647 h 150"/>
                      <a:gd name="T90" fmla="*/ 2147483647 w 308"/>
                      <a:gd name="T91" fmla="*/ 2147483647 h 150"/>
                      <a:gd name="T92" fmla="*/ 2147483647 w 308"/>
                      <a:gd name="T93" fmla="*/ 2147483647 h 150"/>
                      <a:gd name="T94" fmla="*/ 2147483647 w 308"/>
                      <a:gd name="T95" fmla="*/ 2147483647 h 150"/>
                      <a:gd name="T96" fmla="*/ 2147483647 w 308"/>
                      <a:gd name="T97" fmla="*/ 2147483647 h 150"/>
                      <a:gd name="T98" fmla="*/ 2147483647 w 308"/>
                      <a:gd name="T99" fmla="*/ 2147483647 h 150"/>
                      <a:gd name="T100" fmla="*/ 2147483647 w 308"/>
                      <a:gd name="T101" fmla="*/ 2147483647 h 150"/>
                      <a:gd name="T102" fmla="*/ 2147483647 w 308"/>
                      <a:gd name="T103" fmla="*/ 2147483647 h 150"/>
                      <a:gd name="T104" fmla="*/ 2147483647 w 308"/>
                      <a:gd name="T105" fmla="*/ 2147483647 h 150"/>
                      <a:gd name="T106" fmla="*/ 2147483647 w 308"/>
                      <a:gd name="T107" fmla="*/ 2147483647 h 15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08"/>
                      <a:gd name="T163" fmla="*/ 0 h 150"/>
                      <a:gd name="T164" fmla="*/ 308 w 308"/>
                      <a:gd name="T165" fmla="*/ 150 h 15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08" h="150">
                        <a:moveTo>
                          <a:pt x="264" y="90"/>
                        </a:moveTo>
                        <a:lnTo>
                          <a:pt x="264" y="96"/>
                        </a:lnTo>
                        <a:lnTo>
                          <a:pt x="266" y="104"/>
                        </a:lnTo>
                        <a:lnTo>
                          <a:pt x="290" y="98"/>
                        </a:lnTo>
                        <a:lnTo>
                          <a:pt x="308" y="96"/>
                        </a:lnTo>
                        <a:lnTo>
                          <a:pt x="306" y="104"/>
                        </a:lnTo>
                        <a:lnTo>
                          <a:pt x="308" y="112"/>
                        </a:lnTo>
                        <a:lnTo>
                          <a:pt x="300" y="120"/>
                        </a:lnTo>
                        <a:lnTo>
                          <a:pt x="296" y="134"/>
                        </a:lnTo>
                        <a:lnTo>
                          <a:pt x="296" y="138"/>
                        </a:lnTo>
                        <a:lnTo>
                          <a:pt x="280" y="142"/>
                        </a:lnTo>
                        <a:lnTo>
                          <a:pt x="280" y="144"/>
                        </a:lnTo>
                        <a:lnTo>
                          <a:pt x="266" y="148"/>
                        </a:lnTo>
                        <a:lnTo>
                          <a:pt x="268" y="136"/>
                        </a:lnTo>
                        <a:lnTo>
                          <a:pt x="260" y="130"/>
                        </a:lnTo>
                        <a:lnTo>
                          <a:pt x="262" y="126"/>
                        </a:lnTo>
                        <a:lnTo>
                          <a:pt x="264" y="122"/>
                        </a:lnTo>
                        <a:lnTo>
                          <a:pt x="258" y="124"/>
                        </a:lnTo>
                        <a:lnTo>
                          <a:pt x="258" y="114"/>
                        </a:lnTo>
                        <a:lnTo>
                          <a:pt x="254" y="124"/>
                        </a:lnTo>
                        <a:lnTo>
                          <a:pt x="250" y="124"/>
                        </a:lnTo>
                        <a:lnTo>
                          <a:pt x="248" y="122"/>
                        </a:lnTo>
                        <a:lnTo>
                          <a:pt x="248" y="126"/>
                        </a:lnTo>
                        <a:lnTo>
                          <a:pt x="230" y="114"/>
                        </a:lnTo>
                        <a:lnTo>
                          <a:pt x="228" y="110"/>
                        </a:lnTo>
                        <a:lnTo>
                          <a:pt x="234" y="104"/>
                        </a:lnTo>
                        <a:lnTo>
                          <a:pt x="230" y="100"/>
                        </a:lnTo>
                        <a:lnTo>
                          <a:pt x="244" y="98"/>
                        </a:lnTo>
                        <a:lnTo>
                          <a:pt x="244" y="96"/>
                        </a:lnTo>
                        <a:lnTo>
                          <a:pt x="242" y="98"/>
                        </a:lnTo>
                        <a:lnTo>
                          <a:pt x="242" y="96"/>
                        </a:lnTo>
                        <a:lnTo>
                          <a:pt x="234" y="90"/>
                        </a:lnTo>
                        <a:lnTo>
                          <a:pt x="232" y="90"/>
                        </a:lnTo>
                        <a:lnTo>
                          <a:pt x="228" y="88"/>
                        </a:lnTo>
                        <a:lnTo>
                          <a:pt x="224" y="88"/>
                        </a:lnTo>
                        <a:lnTo>
                          <a:pt x="220" y="94"/>
                        </a:lnTo>
                        <a:lnTo>
                          <a:pt x="222" y="80"/>
                        </a:lnTo>
                        <a:lnTo>
                          <a:pt x="230" y="84"/>
                        </a:lnTo>
                        <a:lnTo>
                          <a:pt x="232" y="82"/>
                        </a:lnTo>
                        <a:lnTo>
                          <a:pt x="232" y="74"/>
                        </a:lnTo>
                        <a:lnTo>
                          <a:pt x="234" y="74"/>
                        </a:lnTo>
                        <a:lnTo>
                          <a:pt x="232" y="74"/>
                        </a:lnTo>
                        <a:lnTo>
                          <a:pt x="232" y="68"/>
                        </a:lnTo>
                        <a:lnTo>
                          <a:pt x="232" y="72"/>
                        </a:lnTo>
                        <a:lnTo>
                          <a:pt x="224" y="68"/>
                        </a:lnTo>
                        <a:lnTo>
                          <a:pt x="230" y="54"/>
                        </a:lnTo>
                        <a:lnTo>
                          <a:pt x="222" y="58"/>
                        </a:lnTo>
                        <a:lnTo>
                          <a:pt x="220" y="54"/>
                        </a:lnTo>
                        <a:lnTo>
                          <a:pt x="220" y="48"/>
                        </a:lnTo>
                        <a:lnTo>
                          <a:pt x="224" y="36"/>
                        </a:lnTo>
                        <a:lnTo>
                          <a:pt x="230" y="34"/>
                        </a:lnTo>
                        <a:lnTo>
                          <a:pt x="242" y="30"/>
                        </a:lnTo>
                        <a:lnTo>
                          <a:pt x="232" y="30"/>
                        </a:lnTo>
                        <a:lnTo>
                          <a:pt x="232" y="22"/>
                        </a:lnTo>
                        <a:lnTo>
                          <a:pt x="230" y="18"/>
                        </a:lnTo>
                        <a:lnTo>
                          <a:pt x="224" y="16"/>
                        </a:lnTo>
                        <a:lnTo>
                          <a:pt x="222" y="18"/>
                        </a:lnTo>
                        <a:lnTo>
                          <a:pt x="220" y="32"/>
                        </a:lnTo>
                        <a:lnTo>
                          <a:pt x="216" y="34"/>
                        </a:lnTo>
                        <a:lnTo>
                          <a:pt x="206" y="34"/>
                        </a:lnTo>
                        <a:lnTo>
                          <a:pt x="206" y="48"/>
                        </a:lnTo>
                        <a:lnTo>
                          <a:pt x="200" y="50"/>
                        </a:lnTo>
                        <a:lnTo>
                          <a:pt x="192" y="50"/>
                        </a:lnTo>
                        <a:lnTo>
                          <a:pt x="198" y="50"/>
                        </a:lnTo>
                        <a:lnTo>
                          <a:pt x="198" y="54"/>
                        </a:lnTo>
                        <a:lnTo>
                          <a:pt x="194" y="54"/>
                        </a:lnTo>
                        <a:lnTo>
                          <a:pt x="194" y="58"/>
                        </a:lnTo>
                        <a:lnTo>
                          <a:pt x="198" y="54"/>
                        </a:lnTo>
                        <a:lnTo>
                          <a:pt x="208" y="60"/>
                        </a:lnTo>
                        <a:lnTo>
                          <a:pt x="208" y="78"/>
                        </a:lnTo>
                        <a:lnTo>
                          <a:pt x="206" y="92"/>
                        </a:lnTo>
                        <a:lnTo>
                          <a:pt x="208" y="94"/>
                        </a:lnTo>
                        <a:lnTo>
                          <a:pt x="214" y="110"/>
                        </a:lnTo>
                        <a:lnTo>
                          <a:pt x="222" y="120"/>
                        </a:lnTo>
                        <a:lnTo>
                          <a:pt x="222" y="124"/>
                        </a:lnTo>
                        <a:lnTo>
                          <a:pt x="222" y="126"/>
                        </a:lnTo>
                        <a:lnTo>
                          <a:pt x="218" y="126"/>
                        </a:lnTo>
                        <a:lnTo>
                          <a:pt x="214" y="120"/>
                        </a:lnTo>
                        <a:lnTo>
                          <a:pt x="204" y="120"/>
                        </a:lnTo>
                        <a:lnTo>
                          <a:pt x="230" y="134"/>
                        </a:lnTo>
                        <a:lnTo>
                          <a:pt x="234" y="150"/>
                        </a:lnTo>
                        <a:lnTo>
                          <a:pt x="214" y="138"/>
                        </a:lnTo>
                        <a:lnTo>
                          <a:pt x="202" y="138"/>
                        </a:lnTo>
                        <a:lnTo>
                          <a:pt x="192" y="126"/>
                        </a:lnTo>
                        <a:lnTo>
                          <a:pt x="190" y="136"/>
                        </a:lnTo>
                        <a:lnTo>
                          <a:pt x="186" y="134"/>
                        </a:lnTo>
                        <a:lnTo>
                          <a:pt x="182" y="126"/>
                        </a:lnTo>
                        <a:lnTo>
                          <a:pt x="168" y="130"/>
                        </a:lnTo>
                        <a:lnTo>
                          <a:pt x="164" y="128"/>
                        </a:lnTo>
                        <a:lnTo>
                          <a:pt x="162" y="124"/>
                        </a:lnTo>
                        <a:lnTo>
                          <a:pt x="170" y="108"/>
                        </a:lnTo>
                        <a:lnTo>
                          <a:pt x="170" y="106"/>
                        </a:lnTo>
                        <a:lnTo>
                          <a:pt x="172" y="104"/>
                        </a:lnTo>
                        <a:lnTo>
                          <a:pt x="172" y="100"/>
                        </a:lnTo>
                        <a:lnTo>
                          <a:pt x="174" y="100"/>
                        </a:lnTo>
                        <a:lnTo>
                          <a:pt x="172" y="94"/>
                        </a:lnTo>
                        <a:lnTo>
                          <a:pt x="182" y="84"/>
                        </a:lnTo>
                        <a:lnTo>
                          <a:pt x="172" y="80"/>
                        </a:lnTo>
                        <a:lnTo>
                          <a:pt x="170" y="78"/>
                        </a:lnTo>
                        <a:lnTo>
                          <a:pt x="164" y="84"/>
                        </a:lnTo>
                        <a:lnTo>
                          <a:pt x="162" y="82"/>
                        </a:lnTo>
                        <a:lnTo>
                          <a:pt x="156" y="82"/>
                        </a:lnTo>
                        <a:lnTo>
                          <a:pt x="156" y="78"/>
                        </a:lnTo>
                        <a:lnTo>
                          <a:pt x="148" y="76"/>
                        </a:lnTo>
                        <a:lnTo>
                          <a:pt x="142" y="76"/>
                        </a:lnTo>
                        <a:lnTo>
                          <a:pt x="140" y="76"/>
                        </a:lnTo>
                        <a:lnTo>
                          <a:pt x="140" y="74"/>
                        </a:lnTo>
                        <a:lnTo>
                          <a:pt x="138" y="74"/>
                        </a:lnTo>
                        <a:lnTo>
                          <a:pt x="136" y="72"/>
                        </a:lnTo>
                        <a:lnTo>
                          <a:pt x="138" y="68"/>
                        </a:lnTo>
                        <a:lnTo>
                          <a:pt x="138" y="64"/>
                        </a:lnTo>
                        <a:lnTo>
                          <a:pt x="136" y="62"/>
                        </a:lnTo>
                        <a:lnTo>
                          <a:pt x="132" y="62"/>
                        </a:lnTo>
                        <a:lnTo>
                          <a:pt x="130" y="60"/>
                        </a:lnTo>
                        <a:lnTo>
                          <a:pt x="126" y="60"/>
                        </a:lnTo>
                        <a:lnTo>
                          <a:pt x="122" y="60"/>
                        </a:lnTo>
                        <a:lnTo>
                          <a:pt x="118" y="60"/>
                        </a:lnTo>
                        <a:lnTo>
                          <a:pt x="116" y="60"/>
                        </a:lnTo>
                        <a:lnTo>
                          <a:pt x="116" y="58"/>
                        </a:lnTo>
                        <a:lnTo>
                          <a:pt x="116" y="54"/>
                        </a:lnTo>
                        <a:lnTo>
                          <a:pt x="116" y="52"/>
                        </a:lnTo>
                        <a:lnTo>
                          <a:pt x="116" y="50"/>
                        </a:lnTo>
                        <a:lnTo>
                          <a:pt x="112" y="50"/>
                        </a:lnTo>
                        <a:lnTo>
                          <a:pt x="112" y="48"/>
                        </a:lnTo>
                        <a:lnTo>
                          <a:pt x="112" y="46"/>
                        </a:lnTo>
                        <a:lnTo>
                          <a:pt x="114" y="44"/>
                        </a:lnTo>
                        <a:lnTo>
                          <a:pt x="110" y="46"/>
                        </a:lnTo>
                        <a:lnTo>
                          <a:pt x="108" y="46"/>
                        </a:lnTo>
                        <a:lnTo>
                          <a:pt x="110" y="44"/>
                        </a:lnTo>
                        <a:lnTo>
                          <a:pt x="108" y="44"/>
                        </a:lnTo>
                        <a:lnTo>
                          <a:pt x="106" y="42"/>
                        </a:lnTo>
                        <a:lnTo>
                          <a:pt x="108" y="38"/>
                        </a:lnTo>
                        <a:lnTo>
                          <a:pt x="108" y="36"/>
                        </a:lnTo>
                        <a:lnTo>
                          <a:pt x="106" y="36"/>
                        </a:lnTo>
                        <a:lnTo>
                          <a:pt x="102" y="36"/>
                        </a:lnTo>
                        <a:lnTo>
                          <a:pt x="102" y="38"/>
                        </a:lnTo>
                        <a:lnTo>
                          <a:pt x="100" y="36"/>
                        </a:lnTo>
                        <a:lnTo>
                          <a:pt x="100" y="38"/>
                        </a:lnTo>
                        <a:lnTo>
                          <a:pt x="98" y="36"/>
                        </a:lnTo>
                        <a:lnTo>
                          <a:pt x="98" y="38"/>
                        </a:lnTo>
                        <a:lnTo>
                          <a:pt x="94" y="36"/>
                        </a:lnTo>
                        <a:lnTo>
                          <a:pt x="88" y="34"/>
                        </a:lnTo>
                        <a:lnTo>
                          <a:pt x="84" y="32"/>
                        </a:lnTo>
                        <a:lnTo>
                          <a:pt x="82" y="34"/>
                        </a:lnTo>
                        <a:lnTo>
                          <a:pt x="80" y="34"/>
                        </a:lnTo>
                        <a:lnTo>
                          <a:pt x="80" y="36"/>
                        </a:lnTo>
                        <a:lnTo>
                          <a:pt x="80" y="38"/>
                        </a:lnTo>
                        <a:lnTo>
                          <a:pt x="80" y="42"/>
                        </a:lnTo>
                        <a:lnTo>
                          <a:pt x="72" y="38"/>
                        </a:lnTo>
                        <a:lnTo>
                          <a:pt x="72" y="42"/>
                        </a:lnTo>
                        <a:lnTo>
                          <a:pt x="70" y="42"/>
                        </a:lnTo>
                        <a:lnTo>
                          <a:pt x="68" y="42"/>
                        </a:lnTo>
                        <a:lnTo>
                          <a:pt x="70" y="46"/>
                        </a:lnTo>
                        <a:lnTo>
                          <a:pt x="68" y="46"/>
                        </a:lnTo>
                        <a:lnTo>
                          <a:pt x="66" y="46"/>
                        </a:lnTo>
                        <a:lnTo>
                          <a:pt x="70" y="48"/>
                        </a:lnTo>
                        <a:lnTo>
                          <a:pt x="68" y="48"/>
                        </a:lnTo>
                        <a:lnTo>
                          <a:pt x="68" y="50"/>
                        </a:lnTo>
                        <a:lnTo>
                          <a:pt x="66" y="50"/>
                        </a:lnTo>
                        <a:lnTo>
                          <a:pt x="64" y="50"/>
                        </a:lnTo>
                        <a:lnTo>
                          <a:pt x="62" y="52"/>
                        </a:lnTo>
                        <a:lnTo>
                          <a:pt x="58" y="52"/>
                        </a:lnTo>
                        <a:lnTo>
                          <a:pt x="56" y="52"/>
                        </a:lnTo>
                        <a:lnTo>
                          <a:pt x="54" y="52"/>
                        </a:lnTo>
                        <a:lnTo>
                          <a:pt x="50" y="50"/>
                        </a:lnTo>
                        <a:lnTo>
                          <a:pt x="48" y="50"/>
                        </a:lnTo>
                        <a:lnTo>
                          <a:pt x="46" y="48"/>
                        </a:lnTo>
                        <a:lnTo>
                          <a:pt x="48" y="48"/>
                        </a:lnTo>
                        <a:lnTo>
                          <a:pt x="50" y="46"/>
                        </a:lnTo>
                        <a:lnTo>
                          <a:pt x="48" y="46"/>
                        </a:lnTo>
                        <a:lnTo>
                          <a:pt x="46" y="46"/>
                        </a:lnTo>
                        <a:lnTo>
                          <a:pt x="46" y="44"/>
                        </a:lnTo>
                        <a:lnTo>
                          <a:pt x="46" y="46"/>
                        </a:lnTo>
                        <a:lnTo>
                          <a:pt x="46" y="48"/>
                        </a:lnTo>
                        <a:lnTo>
                          <a:pt x="42" y="50"/>
                        </a:lnTo>
                        <a:lnTo>
                          <a:pt x="46" y="50"/>
                        </a:lnTo>
                        <a:lnTo>
                          <a:pt x="42" y="52"/>
                        </a:lnTo>
                        <a:lnTo>
                          <a:pt x="40" y="54"/>
                        </a:lnTo>
                        <a:lnTo>
                          <a:pt x="36" y="62"/>
                        </a:lnTo>
                        <a:lnTo>
                          <a:pt x="36" y="64"/>
                        </a:lnTo>
                        <a:lnTo>
                          <a:pt x="30" y="62"/>
                        </a:lnTo>
                        <a:lnTo>
                          <a:pt x="26" y="64"/>
                        </a:lnTo>
                        <a:lnTo>
                          <a:pt x="26" y="68"/>
                        </a:lnTo>
                        <a:lnTo>
                          <a:pt x="24" y="68"/>
                        </a:lnTo>
                        <a:lnTo>
                          <a:pt x="24" y="72"/>
                        </a:lnTo>
                        <a:lnTo>
                          <a:pt x="18" y="76"/>
                        </a:lnTo>
                        <a:lnTo>
                          <a:pt x="18" y="78"/>
                        </a:lnTo>
                        <a:lnTo>
                          <a:pt x="18" y="80"/>
                        </a:lnTo>
                        <a:lnTo>
                          <a:pt x="12" y="80"/>
                        </a:lnTo>
                        <a:lnTo>
                          <a:pt x="10" y="82"/>
                        </a:lnTo>
                        <a:lnTo>
                          <a:pt x="8" y="90"/>
                        </a:lnTo>
                        <a:lnTo>
                          <a:pt x="6" y="90"/>
                        </a:lnTo>
                        <a:lnTo>
                          <a:pt x="6" y="92"/>
                        </a:lnTo>
                        <a:lnTo>
                          <a:pt x="0" y="46"/>
                        </a:lnTo>
                        <a:lnTo>
                          <a:pt x="4" y="46"/>
                        </a:lnTo>
                        <a:lnTo>
                          <a:pt x="34" y="38"/>
                        </a:lnTo>
                        <a:lnTo>
                          <a:pt x="40" y="38"/>
                        </a:lnTo>
                        <a:lnTo>
                          <a:pt x="70" y="32"/>
                        </a:lnTo>
                        <a:lnTo>
                          <a:pt x="72" y="32"/>
                        </a:lnTo>
                        <a:lnTo>
                          <a:pt x="88" y="30"/>
                        </a:lnTo>
                        <a:lnTo>
                          <a:pt x="128" y="22"/>
                        </a:lnTo>
                        <a:lnTo>
                          <a:pt x="130" y="22"/>
                        </a:lnTo>
                        <a:lnTo>
                          <a:pt x="144" y="18"/>
                        </a:lnTo>
                        <a:lnTo>
                          <a:pt x="160" y="16"/>
                        </a:lnTo>
                        <a:lnTo>
                          <a:pt x="174" y="14"/>
                        </a:lnTo>
                        <a:lnTo>
                          <a:pt x="188" y="8"/>
                        </a:lnTo>
                        <a:lnTo>
                          <a:pt x="208" y="4"/>
                        </a:lnTo>
                        <a:lnTo>
                          <a:pt x="216" y="4"/>
                        </a:lnTo>
                        <a:lnTo>
                          <a:pt x="238" y="0"/>
                        </a:lnTo>
                        <a:lnTo>
                          <a:pt x="246" y="28"/>
                        </a:lnTo>
                        <a:lnTo>
                          <a:pt x="248" y="34"/>
                        </a:lnTo>
                        <a:lnTo>
                          <a:pt x="248" y="38"/>
                        </a:lnTo>
                        <a:lnTo>
                          <a:pt x="250" y="48"/>
                        </a:lnTo>
                        <a:lnTo>
                          <a:pt x="260" y="74"/>
                        </a:lnTo>
                        <a:lnTo>
                          <a:pt x="264" y="9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98" name="Freeform 76">
                    <a:extLst>
                      <a:ext uri="{FF2B5EF4-FFF2-40B4-BE49-F238E27FC236}">
                        <a16:creationId xmlns:a16="http://schemas.microsoft.com/office/drawing/2014/main" id="{2F2159F2-319B-4F13-ABFF-6A373A3D84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46734" y="3670423"/>
                    <a:ext cx="489347" cy="233363"/>
                  </a:xfrm>
                  <a:custGeom>
                    <a:avLst/>
                    <a:gdLst>
                      <a:gd name="T0" fmla="*/ 1020 w 308"/>
                      <a:gd name="T1" fmla="*/ 372 h 150"/>
                      <a:gd name="T2" fmla="*/ 1054 w 308"/>
                      <a:gd name="T3" fmla="*/ 457 h 150"/>
                      <a:gd name="T4" fmla="*/ 984 w 308"/>
                      <a:gd name="T5" fmla="*/ 547 h 150"/>
                      <a:gd name="T6" fmla="*/ 921 w 308"/>
                      <a:gd name="T7" fmla="*/ 481 h 150"/>
                      <a:gd name="T8" fmla="*/ 892 w 308"/>
                      <a:gd name="T9" fmla="*/ 473 h 150"/>
                      <a:gd name="T10" fmla="*/ 810 w 308"/>
                      <a:gd name="T11" fmla="*/ 435 h 150"/>
                      <a:gd name="T12" fmla="*/ 858 w 308"/>
                      <a:gd name="T13" fmla="*/ 372 h 150"/>
                      <a:gd name="T14" fmla="*/ 823 w 308"/>
                      <a:gd name="T15" fmla="*/ 344 h 150"/>
                      <a:gd name="T16" fmla="*/ 774 w 308"/>
                      <a:gd name="T17" fmla="*/ 358 h 150"/>
                      <a:gd name="T18" fmla="*/ 814 w 308"/>
                      <a:gd name="T19" fmla="*/ 284 h 150"/>
                      <a:gd name="T20" fmla="*/ 814 w 308"/>
                      <a:gd name="T21" fmla="*/ 274 h 150"/>
                      <a:gd name="T22" fmla="*/ 774 w 308"/>
                      <a:gd name="T23" fmla="*/ 208 h 150"/>
                      <a:gd name="T24" fmla="*/ 850 w 308"/>
                      <a:gd name="T25" fmla="*/ 115 h 150"/>
                      <a:gd name="T26" fmla="*/ 787 w 308"/>
                      <a:gd name="T27" fmla="*/ 60 h 150"/>
                      <a:gd name="T28" fmla="*/ 724 w 308"/>
                      <a:gd name="T29" fmla="*/ 127 h 150"/>
                      <a:gd name="T30" fmla="*/ 698 w 308"/>
                      <a:gd name="T31" fmla="*/ 189 h 150"/>
                      <a:gd name="T32" fmla="*/ 698 w 308"/>
                      <a:gd name="T33" fmla="*/ 208 h 150"/>
                      <a:gd name="T34" fmla="*/ 729 w 308"/>
                      <a:gd name="T35" fmla="*/ 358 h 150"/>
                      <a:gd name="T36" fmla="*/ 779 w 308"/>
                      <a:gd name="T37" fmla="*/ 481 h 150"/>
                      <a:gd name="T38" fmla="*/ 810 w 308"/>
                      <a:gd name="T39" fmla="*/ 511 h 150"/>
                      <a:gd name="T40" fmla="*/ 676 w 308"/>
                      <a:gd name="T41" fmla="*/ 481 h 150"/>
                      <a:gd name="T42" fmla="*/ 590 w 308"/>
                      <a:gd name="T43" fmla="*/ 495 h 150"/>
                      <a:gd name="T44" fmla="*/ 600 w 308"/>
                      <a:gd name="T45" fmla="*/ 406 h 150"/>
                      <a:gd name="T46" fmla="*/ 603 w 308"/>
                      <a:gd name="T47" fmla="*/ 358 h 150"/>
                      <a:gd name="T48" fmla="*/ 575 w 308"/>
                      <a:gd name="T49" fmla="*/ 321 h 150"/>
                      <a:gd name="T50" fmla="*/ 519 w 308"/>
                      <a:gd name="T51" fmla="*/ 289 h 150"/>
                      <a:gd name="T52" fmla="*/ 485 w 308"/>
                      <a:gd name="T53" fmla="*/ 284 h 150"/>
                      <a:gd name="T54" fmla="*/ 478 w 308"/>
                      <a:gd name="T55" fmla="*/ 238 h 150"/>
                      <a:gd name="T56" fmla="*/ 429 w 308"/>
                      <a:gd name="T57" fmla="*/ 227 h 150"/>
                      <a:gd name="T58" fmla="*/ 409 w 308"/>
                      <a:gd name="T59" fmla="*/ 208 h 150"/>
                      <a:gd name="T60" fmla="*/ 393 w 308"/>
                      <a:gd name="T61" fmla="*/ 183 h 150"/>
                      <a:gd name="T62" fmla="*/ 381 w 308"/>
                      <a:gd name="T63" fmla="*/ 174 h 150"/>
                      <a:gd name="T64" fmla="*/ 381 w 308"/>
                      <a:gd name="T65" fmla="*/ 145 h 150"/>
                      <a:gd name="T66" fmla="*/ 357 w 308"/>
                      <a:gd name="T67" fmla="*/ 145 h 150"/>
                      <a:gd name="T68" fmla="*/ 343 w 308"/>
                      <a:gd name="T69" fmla="*/ 145 h 150"/>
                      <a:gd name="T70" fmla="*/ 288 w 308"/>
                      <a:gd name="T71" fmla="*/ 127 h 150"/>
                      <a:gd name="T72" fmla="*/ 282 w 308"/>
                      <a:gd name="T73" fmla="*/ 161 h 150"/>
                      <a:gd name="T74" fmla="*/ 238 w 308"/>
                      <a:gd name="T75" fmla="*/ 161 h 150"/>
                      <a:gd name="T76" fmla="*/ 247 w 308"/>
                      <a:gd name="T77" fmla="*/ 183 h 150"/>
                      <a:gd name="T78" fmla="*/ 224 w 308"/>
                      <a:gd name="T79" fmla="*/ 189 h 150"/>
                      <a:gd name="T80" fmla="*/ 189 w 308"/>
                      <a:gd name="T81" fmla="*/ 199 h 150"/>
                      <a:gd name="T82" fmla="*/ 170 w 308"/>
                      <a:gd name="T83" fmla="*/ 183 h 150"/>
                      <a:gd name="T84" fmla="*/ 162 w 308"/>
                      <a:gd name="T85" fmla="*/ 166 h 150"/>
                      <a:gd name="T86" fmla="*/ 162 w 308"/>
                      <a:gd name="T87" fmla="*/ 189 h 150"/>
                      <a:gd name="T88" fmla="*/ 126 w 308"/>
                      <a:gd name="T89" fmla="*/ 246 h 150"/>
                      <a:gd name="T90" fmla="*/ 85 w 308"/>
                      <a:gd name="T91" fmla="*/ 260 h 150"/>
                      <a:gd name="T92" fmla="*/ 64 w 308"/>
                      <a:gd name="T93" fmla="*/ 306 h 150"/>
                      <a:gd name="T94" fmla="*/ 22 w 308"/>
                      <a:gd name="T95" fmla="*/ 344 h 150"/>
                      <a:gd name="T96" fmla="*/ 121 w 308"/>
                      <a:gd name="T97" fmla="*/ 145 h 150"/>
                      <a:gd name="T98" fmla="*/ 307 w 308"/>
                      <a:gd name="T99" fmla="*/ 115 h 150"/>
                      <a:gd name="T100" fmla="*/ 563 w 308"/>
                      <a:gd name="T101" fmla="*/ 60 h 150"/>
                      <a:gd name="T102" fmla="*/ 759 w 308"/>
                      <a:gd name="T103" fmla="*/ 16 h 150"/>
                      <a:gd name="T104" fmla="*/ 872 w 308"/>
                      <a:gd name="T105" fmla="*/ 145 h 150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308"/>
                      <a:gd name="T160" fmla="*/ 0 h 150"/>
                      <a:gd name="T161" fmla="*/ 308 w 308"/>
                      <a:gd name="T162" fmla="*/ 150 h 150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308" h="150">
                        <a:moveTo>
                          <a:pt x="264" y="90"/>
                        </a:moveTo>
                        <a:lnTo>
                          <a:pt x="264" y="96"/>
                        </a:lnTo>
                        <a:lnTo>
                          <a:pt x="266" y="104"/>
                        </a:lnTo>
                        <a:lnTo>
                          <a:pt x="290" y="98"/>
                        </a:lnTo>
                        <a:lnTo>
                          <a:pt x="308" y="96"/>
                        </a:lnTo>
                        <a:lnTo>
                          <a:pt x="306" y="104"/>
                        </a:lnTo>
                        <a:lnTo>
                          <a:pt x="308" y="112"/>
                        </a:lnTo>
                        <a:lnTo>
                          <a:pt x="300" y="120"/>
                        </a:lnTo>
                        <a:lnTo>
                          <a:pt x="296" y="134"/>
                        </a:lnTo>
                        <a:lnTo>
                          <a:pt x="296" y="138"/>
                        </a:lnTo>
                        <a:lnTo>
                          <a:pt x="280" y="142"/>
                        </a:lnTo>
                        <a:lnTo>
                          <a:pt x="280" y="144"/>
                        </a:lnTo>
                        <a:lnTo>
                          <a:pt x="266" y="148"/>
                        </a:lnTo>
                        <a:lnTo>
                          <a:pt x="268" y="136"/>
                        </a:lnTo>
                        <a:lnTo>
                          <a:pt x="260" y="130"/>
                        </a:lnTo>
                        <a:lnTo>
                          <a:pt x="262" y="126"/>
                        </a:lnTo>
                        <a:lnTo>
                          <a:pt x="264" y="122"/>
                        </a:lnTo>
                        <a:lnTo>
                          <a:pt x="258" y="124"/>
                        </a:lnTo>
                        <a:lnTo>
                          <a:pt x="258" y="114"/>
                        </a:lnTo>
                        <a:lnTo>
                          <a:pt x="254" y="124"/>
                        </a:lnTo>
                        <a:lnTo>
                          <a:pt x="250" y="124"/>
                        </a:lnTo>
                        <a:lnTo>
                          <a:pt x="248" y="122"/>
                        </a:lnTo>
                        <a:lnTo>
                          <a:pt x="248" y="126"/>
                        </a:lnTo>
                        <a:lnTo>
                          <a:pt x="230" y="114"/>
                        </a:lnTo>
                        <a:lnTo>
                          <a:pt x="228" y="110"/>
                        </a:lnTo>
                        <a:lnTo>
                          <a:pt x="234" y="104"/>
                        </a:lnTo>
                        <a:lnTo>
                          <a:pt x="230" y="100"/>
                        </a:lnTo>
                        <a:lnTo>
                          <a:pt x="244" y="98"/>
                        </a:lnTo>
                        <a:lnTo>
                          <a:pt x="244" y="96"/>
                        </a:lnTo>
                        <a:lnTo>
                          <a:pt x="242" y="98"/>
                        </a:lnTo>
                        <a:lnTo>
                          <a:pt x="242" y="96"/>
                        </a:lnTo>
                        <a:lnTo>
                          <a:pt x="234" y="90"/>
                        </a:lnTo>
                        <a:lnTo>
                          <a:pt x="232" y="90"/>
                        </a:lnTo>
                        <a:lnTo>
                          <a:pt x="228" y="88"/>
                        </a:lnTo>
                        <a:lnTo>
                          <a:pt x="224" y="88"/>
                        </a:lnTo>
                        <a:lnTo>
                          <a:pt x="220" y="94"/>
                        </a:lnTo>
                        <a:lnTo>
                          <a:pt x="222" y="80"/>
                        </a:lnTo>
                        <a:lnTo>
                          <a:pt x="230" y="84"/>
                        </a:lnTo>
                        <a:lnTo>
                          <a:pt x="232" y="82"/>
                        </a:lnTo>
                        <a:lnTo>
                          <a:pt x="232" y="74"/>
                        </a:lnTo>
                        <a:lnTo>
                          <a:pt x="234" y="74"/>
                        </a:lnTo>
                        <a:lnTo>
                          <a:pt x="232" y="74"/>
                        </a:lnTo>
                        <a:lnTo>
                          <a:pt x="232" y="68"/>
                        </a:lnTo>
                        <a:lnTo>
                          <a:pt x="232" y="72"/>
                        </a:lnTo>
                        <a:lnTo>
                          <a:pt x="224" y="68"/>
                        </a:lnTo>
                        <a:lnTo>
                          <a:pt x="230" y="54"/>
                        </a:lnTo>
                        <a:lnTo>
                          <a:pt x="222" y="58"/>
                        </a:lnTo>
                        <a:lnTo>
                          <a:pt x="220" y="54"/>
                        </a:lnTo>
                        <a:lnTo>
                          <a:pt x="220" y="48"/>
                        </a:lnTo>
                        <a:lnTo>
                          <a:pt x="224" y="36"/>
                        </a:lnTo>
                        <a:lnTo>
                          <a:pt x="230" y="34"/>
                        </a:lnTo>
                        <a:lnTo>
                          <a:pt x="242" y="30"/>
                        </a:lnTo>
                        <a:lnTo>
                          <a:pt x="232" y="30"/>
                        </a:lnTo>
                        <a:lnTo>
                          <a:pt x="232" y="22"/>
                        </a:lnTo>
                        <a:lnTo>
                          <a:pt x="230" y="18"/>
                        </a:lnTo>
                        <a:lnTo>
                          <a:pt x="224" y="16"/>
                        </a:lnTo>
                        <a:lnTo>
                          <a:pt x="222" y="18"/>
                        </a:lnTo>
                        <a:lnTo>
                          <a:pt x="220" y="32"/>
                        </a:lnTo>
                        <a:lnTo>
                          <a:pt x="216" y="34"/>
                        </a:lnTo>
                        <a:lnTo>
                          <a:pt x="206" y="34"/>
                        </a:lnTo>
                        <a:lnTo>
                          <a:pt x="206" y="48"/>
                        </a:lnTo>
                        <a:lnTo>
                          <a:pt x="200" y="50"/>
                        </a:lnTo>
                        <a:lnTo>
                          <a:pt x="192" y="50"/>
                        </a:lnTo>
                        <a:lnTo>
                          <a:pt x="198" y="50"/>
                        </a:lnTo>
                        <a:lnTo>
                          <a:pt x="198" y="54"/>
                        </a:lnTo>
                        <a:lnTo>
                          <a:pt x="194" y="54"/>
                        </a:lnTo>
                        <a:lnTo>
                          <a:pt x="194" y="58"/>
                        </a:lnTo>
                        <a:lnTo>
                          <a:pt x="198" y="54"/>
                        </a:lnTo>
                        <a:lnTo>
                          <a:pt x="208" y="60"/>
                        </a:lnTo>
                        <a:lnTo>
                          <a:pt x="208" y="78"/>
                        </a:lnTo>
                        <a:lnTo>
                          <a:pt x="206" y="92"/>
                        </a:lnTo>
                        <a:lnTo>
                          <a:pt x="208" y="94"/>
                        </a:lnTo>
                        <a:lnTo>
                          <a:pt x="214" y="110"/>
                        </a:lnTo>
                        <a:lnTo>
                          <a:pt x="222" y="120"/>
                        </a:lnTo>
                        <a:lnTo>
                          <a:pt x="222" y="124"/>
                        </a:lnTo>
                        <a:lnTo>
                          <a:pt x="222" y="126"/>
                        </a:lnTo>
                        <a:lnTo>
                          <a:pt x="218" y="126"/>
                        </a:lnTo>
                        <a:lnTo>
                          <a:pt x="214" y="120"/>
                        </a:lnTo>
                        <a:lnTo>
                          <a:pt x="204" y="120"/>
                        </a:lnTo>
                        <a:lnTo>
                          <a:pt x="230" y="134"/>
                        </a:lnTo>
                        <a:lnTo>
                          <a:pt x="234" y="150"/>
                        </a:lnTo>
                        <a:lnTo>
                          <a:pt x="214" y="138"/>
                        </a:lnTo>
                        <a:lnTo>
                          <a:pt x="202" y="138"/>
                        </a:lnTo>
                        <a:lnTo>
                          <a:pt x="192" y="126"/>
                        </a:lnTo>
                        <a:lnTo>
                          <a:pt x="190" y="136"/>
                        </a:lnTo>
                        <a:lnTo>
                          <a:pt x="186" y="134"/>
                        </a:lnTo>
                        <a:lnTo>
                          <a:pt x="182" y="126"/>
                        </a:lnTo>
                        <a:lnTo>
                          <a:pt x="168" y="130"/>
                        </a:lnTo>
                        <a:lnTo>
                          <a:pt x="164" y="128"/>
                        </a:lnTo>
                        <a:lnTo>
                          <a:pt x="162" y="124"/>
                        </a:lnTo>
                        <a:lnTo>
                          <a:pt x="170" y="108"/>
                        </a:lnTo>
                        <a:lnTo>
                          <a:pt x="170" y="106"/>
                        </a:lnTo>
                        <a:lnTo>
                          <a:pt x="172" y="104"/>
                        </a:lnTo>
                        <a:lnTo>
                          <a:pt x="172" y="100"/>
                        </a:lnTo>
                        <a:lnTo>
                          <a:pt x="174" y="100"/>
                        </a:lnTo>
                        <a:lnTo>
                          <a:pt x="172" y="94"/>
                        </a:lnTo>
                        <a:lnTo>
                          <a:pt x="182" y="84"/>
                        </a:lnTo>
                        <a:lnTo>
                          <a:pt x="172" y="80"/>
                        </a:lnTo>
                        <a:lnTo>
                          <a:pt x="170" y="78"/>
                        </a:lnTo>
                        <a:lnTo>
                          <a:pt x="164" y="84"/>
                        </a:lnTo>
                        <a:lnTo>
                          <a:pt x="162" y="82"/>
                        </a:lnTo>
                        <a:lnTo>
                          <a:pt x="156" y="82"/>
                        </a:lnTo>
                        <a:lnTo>
                          <a:pt x="156" y="78"/>
                        </a:lnTo>
                        <a:lnTo>
                          <a:pt x="148" y="76"/>
                        </a:lnTo>
                        <a:lnTo>
                          <a:pt x="142" y="76"/>
                        </a:lnTo>
                        <a:lnTo>
                          <a:pt x="140" y="76"/>
                        </a:lnTo>
                        <a:lnTo>
                          <a:pt x="140" y="74"/>
                        </a:lnTo>
                        <a:lnTo>
                          <a:pt x="138" y="74"/>
                        </a:lnTo>
                        <a:lnTo>
                          <a:pt x="136" y="72"/>
                        </a:lnTo>
                        <a:lnTo>
                          <a:pt x="138" y="68"/>
                        </a:lnTo>
                        <a:lnTo>
                          <a:pt x="138" y="64"/>
                        </a:lnTo>
                        <a:lnTo>
                          <a:pt x="136" y="62"/>
                        </a:lnTo>
                        <a:lnTo>
                          <a:pt x="132" y="62"/>
                        </a:lnTo>
                        <a:lnTo>
                          <a:pt x="130" y="60"/>
                        </a:lnTo>
                        <a:lnTo>
                          <a:pt x="126" y="60"/>
                        </a:lnTo>
                        <a:lnTo>
                          <a:pt x="122" y="60"/>
                        </a:lnTo>
                        <a:lnTo>
                          <a:pt x="118" y="60"/>
                        </a:lnTo>
                        <a:lnTo>
                          <a:pt x="116" y="60"/>
                        </a:lnTo>
                        <a:lnTo>
                          <a:pt x="116" y="58"/>
                        </a:lnTo>
                        <a:lnTo>
                          <a:pt x="116" y="54"/>
                        </a:lnTo>
                        <a:lnTo>
                          <a:pt x="116" y="52"/>
                        </a:lnTo>
                        <a:lnTo>
                          <a:pt x="116" y="50"/>
                        </a:lnTo>
                        <a:lnTo>
                          <a:pt x="112" y="50"/>
                        </a:lnTo>
                        <a:lnTo>
                          <a:pt x="112" y="48"/>
                        </a:lnTo>
                        <a:lnTo>
                          <a:pt x="112" y="46"/>
                        </a:lnTo>
                        <a:lnTo>
                          <a:pt x="114" y="44"/>
                        </a:lnTo>
                        <a:lnTo>
                          <a:pt x="110" y="46"/>
                        </a:lnTo>
                        <a:lnTo>
                          <a:pt x="108" y="46"/>
                        </a:lnTo>
                        <a:lnTo>
                          <a:pt x="110" y="44"/>
                        </a:lnTo>
                        <a:lnTo>
                          <a:pt x="108" y="44"/>
                        </a:lnTo>
                        <a:lnTo>
                          <a:pt x="106" y="42"/>
                        </a:lnTo>
                        <a:lnTo>
                          <a:pt x="108" y="38"/>
                        </a:lnTo>
                        <a:lnTo>
                          <a:pt x="108" y="36"/>
                        </a:lnTo>
                        <a:lnTo>
                          <a:pt x="106" y="36"/>
                        </a:lnTo>
                        <a:lnTo>
                          <a:pt x="102" y="36"/>
                        </a:lnTo>
                        <a:lnTo>
                          <a:pt x="102" y="38"/>
                        </a:lnTo>
                        <a:lnTo>
                          <a:pt x="100" y="36"/>
                        </a:lnTo>
                        <a:lnTo>
                          <a:pt x="100" y="38"/>
                        </a:lnTo>
                        <a:lnTo>
                          <a:pt x="98" y="36"/>
                        </a:lnTo>
                        <a:lnTo>
                          <a:pt x="98" y="38"/>
                        </a:lnTo>
                        <a:lnTo>
                          <a:pt x="94" y="36"/>
                        </a:lnTo>
                        <a:lnTo>
                          <a:pt x="88" y="34"/>
                        </a:lnTo>
                        <a:lnTo>
                          <a:pt x="84" y="32"/>
                        </a:lnTo>
                        <a:lnTo>
                          <a:pt x="82" y="34"/>
                        </a:lnTo>
                        <a:lnTo>
                          <a:pt x="80" y="34"/>
                        </a:lnTo>
                        <a:lnTo>
                          <a:pt x="80" y="36"/>
                        </a:lnTo>
                        <a:lnTo>
                          <a:pt x="80" y="38"/>
                        </a:lnTo>
                        <a:lnTo>
                          <a:pt x="80" y="42"/>
                        </a:lnTo>
                        <a:lnTo>
                          <a:pt x="72" y="38"/>
                        </a:lnTo>
                        <a:lnTo>
                          <a:pt x="72" y="42"/>
                        </a:lnTo>
                        <a:lnTo>
                          <a:pt x="70" y="42"/>
                        </a:lnTo>
                        <a:lnTo>
                          <a:pt x="68" y="42"/>
                        </a:lnTo>
                        <a:lnTo>
                          <a:pt x="70" y="46"/>
                        </a:lnTo>
                        <a:lnTo>
                          <a:pt x="68" y="46"/>
                        </a:lnTo>
                        <a:lnTo>
                          <a:pt x="66" y="46"/>
                        </a:lnTo>
                        <a:lnTo>
                          <a:pt x="70" y="48"/>
                        </a:lnTo>
                        <a:lnTo>
                          <a:pt x="68" y="48"/>
                        </a:lnTo>
                        <a:lnTo>
                          <a:pt x="68" y="50"/>
                        </a:lnTo>
                        <a:lnTo>
                          <a:pt x="66" y="50"/>
                        </a:lnTo>
                        <a:lnTo>
                          <a:pt x="64" y="50"/>
                        </a:lnTo>
                        <a:lnTo>
                          <a:pt x="62" y="52"/>
                        </a:lnTo>
                        <a:lnTo>
                          <a:pt x="58" y="52"/>
                        </a:lnTo>
                        <a:lnTo>
                          <a:pt x="56" y="52"/>
                        </a:lnTo>
                        <a:lnTo>
                          <a:pt x="54" y="52"/>
                        </a:lnTo>
                        <a:lnTo>
                          <a:pt x="50" y="50"/>
                        </a:lnTo>
                        <a:lnTo>
                          <a:pt x="48" y="50"/>
                        </a:lnTo>
                        <a:lnTo>
                          <a:pt x="46" y="48"/>
                        </a:lnTo>
                        <a:lnTo>
                          <a:pt x="48" y="48"/>
                        </a:lnTo>
                        <a:lnTo>
                          <a:pt x="50" y="46"/>
                        </a:lnTo>
                        <a:lnTo>
                          <a:pt x="48" y="46"/>
                        </a:lnTo>
                        <a:lnTo>
                          <a:pt x="46" y="46"/>
                        </a:lnTo>
                        <a:lnTo>
                          <a:pt x="46" y="44"/>
                        </a:lnTo>
                        <a:lnTo>
                          <a:pt x="46" y="46"/>
                        </a:lnTo>
                        <a:lnTo>
                          <a:pt x="46" y="48"/>
                        </a:lnTo>
                        <a:lnTo>
                          <a:pt x="42" y="50"/>
                        </a:lnTo>
                        <a:lnTo>
                          <a:pt x="46" y="50"/>
                        </a:lnTo>
                        <a:lnTo>
                          <a:pt x="42" y="52"/>
                        </a:lnTo>
                        <a:lnTo>
                          <a:pt x="40" y="54"/>
                        </a:lnTo>
                        <a:lnTo>
                          <a:pt x="36" y="62"/>
                        </a:lnTo>
                        <a:lnTo>
                          <a:pt x="36" y="64"/>
                        </a:lnTo>
                        <a:lnTo>
                          <a:pt x="30" y="62"/>
                        </a:lnTo>
                        <a:lnTo>
                          <a:pt x="26" y="64"/>
                        </a:lnTo>
                        <a:lnTo>
                          <a:pt x="26" y="68"/>
                        </a:lnTo>
                        <a:lnTo>
                          <a:pt x="24" y="68"/>
                        </a:lnTo>
                        <a:lnTo>
                          <a:pt x="24" y="72"/>
                        </a:lnTo>
                        <a:lnTo>
                          <a:pt x="18" y="76"/>
                        </a:lnTo>
                        <a:lnTo>
                          <a:pt x="18" y="78"/>
                        </a:lnTo>
                        <a:lnTo>
                          <a:pt x="18" y="80"/>
                        </a:lnTo>
                        <a:lnTo>
                          <a:pt x="12" y="80"/>
                        </a:lnTo>
                        <a:lnTo>
                          <a:pt x="10" y="82"/>
                        </a:lnTo>
                        <a:lnTo>
                          <a:pt x="8" y="90"/>
                        </a:lnTo>
                        <a:lnTo>
                          <a:pt x="6" y="90"/>
                        </a:lnTo>
                        <a:lnTo>
                          <a:pt x="6" y="92"/>
                        </a:lnTo>
                        <a:lnTo>
                          <a:pt x="0" y="46"/>
                        </a:lnTo>
                        <a:lnTo>
                          <a:pt x="4" y="46"/>
                        </a:lnTo>
                        <a:lnTo>
                          <a:pt x="34" y="38"/>
                        </a:lnTo>
                        <a:lnTo>
                          <a:pt x="40" y="38"/>
                        </a:lnTo>
                        <a:lnTo>
                          <a:pt x="70" y="32"/>
                        </a:lnTo>
                        <a:lnTo>
                          <a:pt x="72" y="32"/>
                        </a:lnTo>
                        <a:lnTo>
                          <a:pt x="88" y="30"/>
                        </a:lnTo>
                        <a:lnTo>
                          <a:pt x="128" y="22"/>
                        </a:lnTo>
                        <a:lnTo>
                          <a:pt x="130" y="22"/>
                        </a:lnTo>
                        <a:lnTo>
                          <a:pt x="144" y="18"/>
                        </a:lnTo>
                        <a:lnTo>
                          <a:pt x="160" y="16"/>
                        </a:lnTo>
                        <a:lnTo>
                          <a:pt x="174" y="14"/>
                        </a:lnTo>
                        <a:lnTo>
                          <a:pt x="188" y="8"/>
                        </a:lnTo>
                        <a:lnTo>
                          <a:pt x="208" y="4"/>
                        </a:lnTo>
                        <a:lnTo>
                          <a:pt x="216" y="4"/>
                        </a:lnTo>
                        <a:lnTo>
                          <a:pt x="238" y="0"/>
                        </a:lnTo>
                        <a:lnTo>
                          <a:pt x="246" y="28"/>
                        </a:lnTo>
                        <a:lnTo>
                          <a:pt x="248" y="34"/>
                        </a:lnTo>
                        <a:lnTo>
                          <a:pt x="248" y="38"/>
                        </a:lnTo>
                        <a:lnTo>
                          <a:pt x="250" y="48"/>
                        </a:lnTo>
                        <a:lnTo>
                          <a:pt x="260" y="74"/>
                        </a:lnTo>
                        <a:lnTo>
                          <a:pt x="264" y="90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99" name="Freeform 77">
                    <a:extLst>
                      <a:ext uri="{FF2B5EF4-FFF2-40B4-BE49-F238E27FC236}">
                        <a16:creationId xmlns:a16="http://schemas.microsoft.com/office/drawing/2014/main" id="{D294E8AA-52C1-486F-B332-CFCAE4979A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86815" y="3627561"/>
                    <a:ext cx="797719" cy="614363"/>
                  </a:xfrm>
                  <a:custGeom>
                    <a:avLst/>
                    <a:gdLst>
                      <a:gd name="T0" fmla="*/ 2147483647 w 502"/>
                      <a:gd name="T1" fmla="*/ 2147483647 h 394"/>
                      <a:gd name="T2" fmla="*/ 2147483647 w 502"/>
                      <a:gd name="T3" fmla="*/ 2147483647 h 394"/>
                      <a:gd name="T4" fmla="*/ 2147483647 w 502"/>
                      <a:gd name="T5" fmla="*/ 2147483647 h 394"/>
                      <a:gd name="T6" fmla="*/ 2147483647 w 502"/>
                      <a:gd name="T7" fmla="*/ 2147483647 h 394"/>
                      <a:gd name="T8" fmla="*/ 2147483647 w 502"/>
                      <a:gd name="T9" fmla="*/ 2147483647 h 394"/>
                      <a:gd name="T10" fmla="*/ 2147483647 w 502"/>
                      <a:gd name="T11" fmla="*/ 2147483647 h 394"/>
                      <a:gd name="T12" fmla="*/ 2147483647 w 502"/>
                      <a:gd name="T13" fmla="*/ 2147483647 h 394"/>
                      <a:gd name="T14" fmla="*/ 2147483647 w 502"/>
                      <a:gd name="T15" fmla="*/ 2147483647 h 394"/>
                      <a:gd name="T16" fmla="*/ 2147483647 w 502"/>
                      <a:gd name="T17" fmla="*/ 2147483647 h 394"/>
                      <a:gd name="T18" fmla="*/ 2147483647 w 502"/>
                      <a:gd name="T19" fmla="*/ 2147483647 h 394"/>
                      <a:gd name="T20" fmla="*/ 2147483647 w 502"/>
                      <a:gd name="T21" fmla="*/ 2147483647 h 394"/>
                      <a:gd name="T22" fmla="*/ 2147483647 w 502"/>
                      <a:gd name="T23" fmla="*/ 2147483647 h 394"/>
                      <a:gd name="T24" fmla="*/ 2147483647 w 502"/>
                      <a:gd name="T25" fmla="*/ 2147483647 h 394"/>
                      <a:gd name="T26" fmla="*/ 2147483647 w 502"/>
                      <a:gd name="T27" fmla="*/ 2147483647 h 394"/>
                      <a:gd name="T28" fmla="*/ 2147483647 w 502"/>
                      <a:gd name="T29" fmla="*/ 2147483647 h 394"/>
                      <a:gd name="T30" fmla="*/ 2147483647 w 502"/>
                      <a:gd name="T31" fmla="*/ 2147483647 h 394"/>
                      <a:gd name="T32" fmla="*/ 0 w 502"/>
                      <a:gd name="T33" fmla="*/ 2147483647 h 394"/>
                      <a:gd name="T34" fmla="*/ 2147483647 w 502"/>
                      <a:gd name="T35" fmla="*/ 2147483647 h 394"/>
                      <a:gd name="T36" fmla="*/ 2147483647 w 502"/>
                      <a:gd name="T37" fmla="*/ 2147483647 h 394"/>
                      <a:gd name="T38" fmla="*/ 2147483647 w 502"/>
                      <a:gd name="T39" fmla="*/ 2147483647 h 394"/>
                      <a:gd name="T40" fmla="*/ 2147483647 w 502"/>
                      <a:gd name="T41" fmla="*/ 2147483647 h 394"/>
                      <a:gd name="T42" fmla="*/ 2147483647 w 502"/>
                      <a:gd name="T43" fmla="*/ 2147483647 h 394"/>
                      <a:gd name="T44" fmla="*/ 2147483647 w 502"/>
                      <a:gd name="T45" fmla="*/ 2147483647 h 394"/>
                      <a:gd name="T46" fmla="*/ 2147483647 w 502"/>
                      <a:gd name="T47" fmla="*/ 2147483647 h 394"/>
                      <a:gd name="T48" fmla="*/ 2147483647 w 502"/>
                      <a:gd name="T49" fmla="*/ 2147483647 h 394"/>
                      <a:gd name="T50" fmla="*/ 2147483647 w 502"/>
                      <a:gd name="T51" fmla="*/ 2147483647 h 394"/>
                      <a:gd name="T52" fmla="*/ 2147483647 w 502"/>
                      <a:gd name="T53" fmla="*/ 2147483647 h 394"/>
                      <a:gd name="T54" fmla="*/ 2147483647 w 502"/>
                      <a:gd name="T55" fmla="*/ 0 h 394"/>
                      <a:gd name="T56" fmla="*/ 2147483647 w 502"/>
                      <a:gd name="T57" fmla="*/ 2147483647 h 394"/>
                      <a:gd name="T58" fmla="*/ 2147483647 w 502"/>
                      <a:gd name="T59" fmla="*/ 2147483647 h 394"/>
                      <a:gd name="T60" fmla="*/ 2147483647 w 502"/>
                      <a:gd name="T61" fmla="*/ 2147483647 h 394"/>
                      <a:gd name="T62" fmla="*/ 2147483647 w 502"/>
                      <a:gd name="T63" fmla="*/ 2147483647 h 394"/>
                      <a:gd name="T64" fmla="*/ 2147483647 w 502"/>
                      <a:gd name="T65" fmla="*/ 2147483647 h 394"/>
                      <a:gd name="T66" fmla="*/ 2147483647 w 502"/>
                      <a:gd name="T67" fmla="*/ 2147483647 h 394"/>
                      <a:gd name="T68" fmla="*/ 2147483647 w 502"/>
                      <a:gd name="T69" fmla="*/ 2147483647 h 394"/>
                      <a:gd name="T70" fmla="*/ 2147483647 w 502"/>
                      <a:gd name="T71" fmla="*/ 2147483647 h 394"/>
                      <a:gd name="T72" fmla="*/ 2147483647 w 502"/>
                      <a:gd name="T73" fmla="*/ 2147483647 h 394"/>
                      <a:gd name="T74" fmla="*/ 2147483647 w 502"/>
                      <a:gd name="T75" fmla="*/ 2147483647 h 394"/>
                      <a:gd name="T76" fmla="*/ 2147483647 w 502"/>
                      <a:gd name="T77" fmla="*/ 2147483647 h 394"/>
                      <a:gd name="T78" fmla="*/ 2147483647 w 502"/>
                      <a:gd name="T79" fmla="*/ 2147483647 h 394"/>
                      <a:gd name="T80" fmla="*/ 2147483647 w 502"/>
                      <a:gd name="T81" fmla="*/ 2147483647 h 394"/>
                      <a:gd name="T82" fmla="*/ 2147483647 w 502"/>
                      <a:gd name="T83" fmla="*/ 2147483647 h 394"/>
                      <a:gd name="T84" fmla="*/ 2147483647 w 502"/>
                      <a:gd name="T85" fmla="*/ 2147483647 h 394"/>
                      <a:gd name="T86" fmla="*/ 2147483647 w 502"/>
                      <a:gd name="T87" fmla="*/ 2147483647 h 394"/>
                      <a:gd name="T88" fmla="*/ 2147483647 w 502"/>
                      <a:gd name="T89" fmla="*/ 2147483647 h 394"/>
                      <a:gd name="T90" fmla="*/ 2147483647 w 502"/>
                      <a:gd name="T91" fmla="*/ 2147483647 h 394"/>
                      <a:gd name="T92" fmla="*/ 2147483647 w 502"/>
                      <a:gd name="T93" fmla="*/ 2147483647 h 394"/>
                      <a:gd name="T94" fmla="*/ 2147483647 w 502"/>
                      <a:gd name="T95" fmla="*/ 2147483647 h 394"/>
                      <a:gd name="T96" fmla="*/ 2147483647 w 502"/>
                      <a:gd name="T97" fmla="*/ 2147483647 h 394"/>
                      <a:gd name="T98" fmla="*/ 2147483647 w 502"/>
                      <a:gd name="T99" fmla="*/ 2147483647 h 394"/>
                      <a:gd name="T100" fmla="*/ 2147483647 w 502"/>
                      <a:gd name="T101" fmla="*/ 2147483647 h 394"/>
                      <a:gd name="T102" fmla="*/ 2147483647 w 502"/>
                      <a:gd name="T103" fmla="*/ 2147483647 h 394"/>
                      <a:gd name="T104" fmla="*/ 2147483647 w 502"/>
                      <a:gd name="T105" fmla="*/ 2147483647 h 394"/>
                      <a:gd name="T106" fmla="*/ 2147483647 w 502"/>
                      <a:gd name="T107" fmla="*/ 2147483647 h 394"/>
                      <a:gd name="T108" fmla="*/ 2147483647 w 502"/>
                      <a:gd name="T109" fmla="*/ 2147483647 h 39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502"/>
                      <a:gd name="T166" fmla="*/ 0 h 394"/>
                      <a:gd name="T167" fmla="*/ 502 w 502"/>
                      <a:gd name="T168" fmla="*/ 394 h 394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502" h="394">
                        <a:moveTo>
                          <a:pt x="482" y="336"/>
                        </a:moveTo>
                        <a:lnTo>
                          <a:pt x="480" y="360"/>
                        </a:lnTo>
                        <a:lnTo>
                          <a:pt x="480" y="394"/>
                        </a:lnTo>
                        <a:lnTo>
                          <a:pt x="414" y="388"/>
                        </a:lnTo>
                        <a:lnTo>
                          <a:pt x="410" y="388"/>
                        </a:lnTo>
                        <a:lnTo>
                          <a:pt x="344" y="382"/>
                        </a:lnTo>
                        <a:lnTo>
                          <a:pt x="266" y="376"/>
                        </a:lnTo>
                        <a:lnTo>
                          <a:pt x="262" y="376"/>
                        </a:lnTo>
                        <a:lnTo>
                          <a:pt x="228" y="370"/>
                        </a:lnTo>
                        <a:lnTo>
                          <a:pt x="208" y="368"/>
                        </a:lnTo>
                        <a:lnTo>
                          <a:pt x="176" y="366"/>
                        </a:lnTo>
                        <a:lnTo>
                          <a:pt x="148" y="364"/>
                        </a:lnTo>
                        <a:lnTo>
                          <a:pt x="146" y="362"/>
                        </a:lnTo>
                        <a:lnTo>
                          <a:pt x="112" y="358"/>
                        </a:lnTo>
                        <a:lnTo>
                          <a:pt x="108" y="358"/>
                        </a:lnTo>
                        <a:lnTo>
                          <a:pt x="46" y="350"/>
                        </a:lnTo>
                        <a:lnTo>
                          <a:pt x="0" y="344"/>
                        </a:lnTo>
                        <a:lnTo>
                          <a:pt x="8" y="290"/>
                        </a:lnTo>
                        <a:lnTo>
                          <a:pt x="10" y="268"/>
                        </a:lnTo>
                        <a:lnTo>
                          <a:pt x="16" y="244"/>
                        </a:lnTo>
                        <a:lnTo>
                          <a:pt x="16" y="238"/>
                        </a:lnTo>
                        <a:lnTo>
                          <a:pt x="18" y="214"/>
                        </a:lnTo>
                        <a:lnTo>
                          <a:pt x="28" y="140"/>
                        </a:lnTo>
                        <a:lnTo>
                          <a:pt x="28" y="126"/>
                        </a:lnTo>
                        <a:lnTo>
                          <a:pt x="32" y="116"/>
                        </a:lnTo>
                        <a:lnTo>
                          <a:pt x="38" y="70"/>
                        </a:lnTo>
                        <a:lnTo>
                          <a:pt x="42" y="30"/>
                        </a:lnTo>
                        <a:lnTo>
                          <a:pt x="48" y="0"/>
                        </a:lnTo>
                        <a:lnTo>
                          <a:pt x="122" y="10"/>
                        </a:lnTo>
                        <a:lnTo>
                          <a:pt x="160" y="14"/>
                        </a:lnTo>
                        <a:lnTo>
                          <a:pt x="188" y="18"/>
                        </a:lnTo>
                        <a:lnTo>
                          <a:pt x="222" y="22"/>
                        </a:lnTo>
                        <a:lnTo>
                          <a:pt x="232" y="22"/>
                        </a:lnTo>
                        <a:lnTo>
                          <a:pt x="292" y="30"/>
                        </a:lnTo>
                        <a:lnTo>
                          <a:pt x="314" y="32"/>
                        </a:lnTo>
                        <a:lnTo>
                          <a:pt x="370" y="36"/>
                        </a:lnTo>
                        <a:lnTo>
                          <a:pt x="402" y="40"/>
                        </a:lnTo>
                        <a:lnTo>
                          <a:pt x="414" y="40"/>
                        </a:lnTo>
                        <a:lnTo>
                          <a:pt x="462" y="44"/>
                        </a:lnTo>
                        <a:lnTo>
                          <a:pt x="464" y="44"/>
                        </a:lnTo>
                        <a:lnTo>
                          <a:pt x="502" y="46"/>
                        </a:lnTo>
                        <a:lnTo>
                          <a:pt x="500" y="70"/>
                        </a:lnTo>
                        <a:lnTo>
                          <a:pt x="500" y="72"/>
                        </a:lnTo>
                        <a:lnTo>
                          <a:pt x="500" y="94"/>
                        </a:lnTo>
                        <a:lnTo>
                          <a:pt x="496" y="104"/>
                        </a:lnTo>
                        <a:lnTo>
                          <a:pt x="494" y="134"/>
                        </a:lnTo>
                        <a:lnTo>
                          <a:pt x="492" y="170"/>
                        </a:lnTo>
                        <a:lnTo>
                          <a:pt x="490" y="208"/>
                        </a:lnTo>
                        <a:lnTo>
                          <a:pt x="490" y="216"/>
                        </a:lnTo>
                        <a:lnTo>
                          <a:pt x="488" y="246"/>
                        </a:lnTo>
                        <a:lnTo>
                          <a:pt x="488" y="254"/>
                        </a:lnTo>
                        <a:lnTo>
                          <a:pt x="486" y="284"/>
                        </a:lnTo>
                        <a:lnTo>
                          <a:pt x="482" y="330"/>
                        </a:lnTo>
                        <a:lnTo>
                          <a:pt x="482" y="33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00" name="Freeform 78">
                    <a:extLst>
                      <a:ext uri="{FF2B5EF4-FFF2-40B4-BE49-F238E27FC236}">
                        <a16:creationId xmlns:a16="http://schemas.microsoft.com/office/drawing/2014/main" id="{06058722-1BD1-4441-B92F-84A6EF5BA6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86815" y="3627561"/>
                    <a:ext cx="797719" cy="614363"/>
                  </a:xfrm>
                  <a:custGeom>
                    <a:avLst/>
                    <a:gdLst>
                      <a:gd name="T0" fmla="*/ 2147483647 w 502"/>
                      <a:gd name="T1" fmla="*/ 2147483647 h 394"/>
                      <a:gd name="T2" fmla="*/ 2147483647 w 502"/>
                      <a:gd name="T3" fmla="*/ 2147483647 h 394"/>
                      <a:gd name="T4" fmla="*/ 2147483647 w 502"/>
                      <a:gd name="T5" fmla="*/ 2147483647 h 394"/>
                      <a:gd name="T6" fmla="*/ 2147483647 w 502"/>
                      <a:gd name="T7" fmla="*/ 2147483647 h 394"/>
                      <a:gd name="T8" fmla="*/ 2147483647 w 502"/>
                      <a:gd name="T9" fmla="*/ 2147483647 h 394"/>
                      <a:gd name="T10" fmla="*/ 2147483647 w 502"/>
                      <a:gd name="T11" fmla="*/ 2147483647 h 394"/>
                      <a:gd name="T12" fmla="*/ 2147483647 w 502"/>
                      <a:gd name="T13" fmla="*/ 2147483647 h 394"/>
                      <a:gd name="T14" fmla="*/ 2147483647 w 502"/>
                      <a:gd name="T15" fmla="*/ 2147483647 h 394"/>
                      <a:gd name="T16" fmla="*/ 2147483647 w 502"/>
                      <a:gd name="T17" fmla="*/ 2147483647 h 394"/>
                      <a:gd name="T18" fmla="*/ 2147483647 w 502"/>
                      <a:gd name="T19" fmla="*/ 2147483647 h 394"/>
                      <a:gd name="T20" fmla="*/ 2147483647 w 502"/>
                      <a:gd name="T21" fmla="*/ 2147483647 h 394"/>
                      <a:gd name="T22" fmla="*/ 2147483647 w 502"/>
                      <a:gd name="T23" fmla="*/ 2147483647 h 394"/>
                      <a:gd name="T24" fmla="*/ 2147483647 w 502"/>
                      <a:gd name="T25" fmla="*/ 2147483647 h 394"/>
                      <a:gd name="T26" fmla="*/ 2147483647 w 502"/>
                      <a:gd name="T27" fmla="*/ 2147483647 h 394"/>
                      <a:gd name="T28" fmla="*/ 2147483647 w 502"/>
                      <a:gd name="T29" fmla="*/ 2147483647 h 394"/>
                      <a:gd name="T30" fmla="*/ 2147483647 w 502"/>
                      <a:gd name="T31" fmla="*/ 2147483647 h 394"/>
                      <a:gd name="T32" fmla="*/ 0 w 502"/>
                      <a:gd name="T33" fmla="*/ 2147483647 h 394"/>
                      <a:gd name="T34" fmla="*/ 2147483647 w 502"/>
                      <a:gd name="T35" fmla="*/ 2147483647 h 394"/>
                      <a:gd name="T36" fmla="*/ 2147483647 w 502"/>
                      <a:gd name="T37" fmla="*/ 2147483647 h 394"/>
                      <a:gd name="T38" fmla="*/ 2147483647 w 502"/>
                      <a:gd name="T39" fmla="*/ 2147483647 h 394"/>
                      <a:gd name="T40" fmla="*/ 2147483647 w 502"/>
                      <a:gd name="T41" fmla="*/ 2147483647 h 394"/>
                      <a:gd name="T42" fmla="*/ 2147483647 w 502"/>
                      <a:gd name="T43" fmla="*/ 2147483647 h 394"/>
                      <a:gd name="T44" fmla="*/ 2147483647 w 502"/>
                      <a:gd name="T45" fmla="*/ 2147483647 h 394"/>
                      <a:gd name="T46" fmla="*/ 2147483647 w 502"/>
                      <a:gd name="T47" fmla="*/ 2147483647 h 394"/>
                      <a:gd name="T48" fmla="*/ 2147483647 w 502"/>
                      <a:gd name="T49" fmla="*/ 2147483647 h 394"/>
                      <a:gd name="T50" fmla="*/ 2147483647 w 502"/>
                      <a:gd name="T51" fmla="*/ 2147483647 h 394"/>
                      <a:gd name="T52" fmla="*/ 2147483647 w 502"/>
                      <a:gd name="T53" fmla="*/ 2147483647 h 394"/>
                      <a:gd name="T54" fmla="*/ 2147483647 w 502"/>
                      <a:gd name="T55" fmla="*/ 0 h 394"/>
                      <a:gd name="T56" fmla="*/ 2147483647 w 502"/>
                      <a:gd name="T57" fmla="*/ 2147483647 h 394"/>
                      <a:gd name="T58" fmla="*/ 2147483647 w 502"/>
                      <a:gd name="T59" fmla="*/ 2147483647 h 394"/>
                      <a:gd name="T60" fmla="*/ 2147483647 w 502"/>
                      <a:gd name="T61" fmla="*/ 2147483647 h 394"/>
                      <a:gd name="T62" fmla="*/ 2147483647 w 502"/>
                      <a:gd name="T63" fmla="*/ 2147483647 h 394"/>
                      <a:gd name="T64" fmla="*/ 2147483647 w 502"/>
                      <a:gd name="T65" fmla="*/ 2147483647 h 394"/>
                      <a:gd name="T66" fmla="*/ 2147483647 w 502"/>
                      <a:gd name="T67" fmla="*/ 2147483647 h 394"/>
                      <a:gd name="T68" fmla="*/ 2147483647 w 502"/>
                      <a:gd name="T69" fmla="*/ 2147483647 h 394"/>
                      <a:gd name="T70" fmla="*/ 2147483647 w 502"/>
                      <a:gd name="T71" fmla="*/ 2147483647 h 394"/>
                      <a:gd name="T72" fmla="*/ 2147483647 w 502"/>
                      <a:gd name="T73" fmla="*/ 2147483647 h 394"/>
                      <a:gd name="T74" fmla="*/ 2147483647 w 502"/>
                      <a:gd name="T75" fmla="*/ 2147483647 h 394"/>
                      <a:gd name="T76" fmla="*/ 2147483647 w 502"/>
                      <a:gd name="T77" fmla="*/ 2147483647 h 394"/>
                      <a:gd name="T78" fmla="*/ 2147483647 w 502"/>
                      <a:gd name="T79" fmla="*/ 2147483647 h 394"/>
                      <a:gd name="T80" fmla="*/ 2147483647 w 502"/>
                      <a:gd name="T81" fmla="*/ 2147483647 h 394"/>
                      <a:gd name="T82" fmla="*/ 2147483647 w 502"/>
                      <a:gd name="T83" fmla="*/ 2147483647 h 394"/>
                      <a:gd name="T84" fmla="*/ 2147483647 w 502"/>
                      <a:gd name="T85" fmla="*/ 2147483647 h 394"/>
                      <a:gd name="T86" fmla="*/ 2147483647 w 502"/>
                      <a:gd name="T87" fmla="*/ 2147483647 h 394"/>
                      <a:gd name="T88" fmla="*/ 2147483647 w 502"/>
                      <a:gd name="T89" fmla="*/ 2147483647 h 394"/>
                      <a:gd name="T90" fmla="*/ 2147483647 w 502"/>
                      <a:gd name="T91" fmla="*/ 2147483647 h 394"/>
                      <a:gd name="T92" fmla="*/ 2147483647 w 502"/>
                      <a:gd name="T93" fmla="*/ 2147483647 h 394"/>
                      <a:gd name="T94" fmla="*/ 2147483647 w 502"/>
                      <a:gd name="T95" fmla="*/ 2147483647 h 394"/>
                      <a:gd name="T96" fmla="*/ 2147483647 w 502"/>
                      <a:gd name="T97" fmla="*/ 2147483647 h 394"/>
                      <a:gd name="T98" fmla="*/ 2147483647 w 502"/>
                      <a:gd name="T99" fmla="*/ 2147483647 h 394"/>
                      <a:gd name="T100" fmla="*/ 2147483647 w 502"/>
                      <a:gd name="T101" fmla="*/ 2147483647 h 394"/>
                      <a:gd name="T102" fmla="*/ 2147483647 w 502"/>
                      <a:gd name="T103" fmla="*/ 2147483647 h 394"/>
                      <a:gd name="T104" fmla="*/ 2147483647 w 502"/>
                      <a:gd name="T105" fmla="*/ 2147483647 h 394"/>
                      <a:gd name="T106" fmla="*/ 2147483647 w 502"/>
                      <a:gd name="T107" fmla="*/ 2147483647 h 394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502"/>
                      <a:gd name="T163" fmla="*/ 0 h 394"/>
                      <a:gd name="T164" fmla="*/ 502 w 502"/>
                      <a:gd name="T165" fmla="*/ 394 h 394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502" h="394">
                        <a:moveTo>
                          <a:pt x="482" y="336"/>
                        </a:moveTo>
                        <a:lnTo>
                          <a:pt x="480" y="360"/>
                        </a:lnTo>
                        <a:lnTo>
                          <a:pt x="480" y="394"/>
                        </a:lnTo>
                        <a:lnTo>
                          <a:pt x="414" y="388"/>
                        </a:lnTo>
                        <a:lnTo>
                          <a:pt x="410" y="388"/>
                        </a:lnTo>
                        <a:lnTo>
                          <a:pt x="344" y="382"/>
                        </a:lnTo>
                        <a:lnTo>
                          <a:pt x="266" y="376"/>
                        </a:lnTo>
                        <a:lnTo>
                          <a:pt x="262" y="376"/>
                        </a:lnTo>
                        <a:lnTo>
                          <a:pt x="228" y="370"/>
                        </a:lnTo>
                        <a:lnTo>
                          <a:pt x="208" y="368"/>
                        </a:lnTo>
                        <a:lnTo>
                          <a:pt x="176" y="366"/>
                        </a:lnTo>
                        <a:lnTo>
                          <a:pt x="148" y="364"/>
                        </a:lnTo>
                        <a:lnTo>
                          <a:pt x="146" y="362"/>
                        </a:lnTo>
                        <a:lnTo>
                          <a:pt x="112" y="358"/>
                        </a:lnTo>
                        <a:lnTo>
                          <a:pt x="108" y="358"/>
                        </a:lnTo>
                        <a:lnTo>
                          <a:pt x="46" y="350"/>
                        </a:lnTo>
                        <a:lnTo>
                          <a:pt x="0" y="344"/>
                        </a:lnTo>
                        <a:lnTo>
                          <a:pt x="8" y="290"/>
                        </a:lnTo>
                        <a:lnTo>
                          <a:pt x="10" y="268"/>
                        </a:lnTo>
                        <a:lnTo>
                          <a:pt x="16" y="244"/>
                        </a:lnTo>
                        <a:lnTo>
                          <a:pt x="16" y="238"/>
                        </a:lnTo>
                        <a:lnTo>
                          <a:pt x="18" y="214"/>
                        </a:lnTo>
                        <a:lnTo>
                          <a:pt x="28" y="140"/>
                        </a:lnTo>
                        <a:lnTo>
                          <a:pt x="28" y="126"/>
                        </a:lnTo>
                        <a:lnTo>
                          <a:pt x="32" y="116"/>
                        </a:lnTo>
                        <a:lnTo>
                          <a:pt x="38" y="70"/>
                        </a:lnTo>
                        <a:lnTo>
                          <a:pt x="42" y="30"/>
                        </a:lnTo>
                        <a:lnTo>
                          <a:pt x="48" y="0"/>
                        </a:lnTo>
                        <a:lnTo>
                          <a:pt x="122" y="10"/>
                        </a:lnTo>
                        <a:lnTo>
                          <a:pt x="160" y="14"/>
                        </a:lnTo>
                        <a:lnTo>
                          <a:pt x="188" y="18"/>
                        </a:lnTo>
                        <a:lnTo>
                          <a:pt x="222" y="22"/>
                        </a:lnTo>
                        <a:lnTo>
                          <a:pt x="232" y="22"/>
                        </a:lnTo>
                        <a:lnTo>
                          <a:pt x="292" y="30"/>
                        </a:lnTo>
                        <a:lnTo>
                          <a:pt x="314" y="32"/>
                        </a:lnTo>
                        <a:lnTo>
                          <a:pt x="370" y="36"/>
                        </a:lnTo>
                        <a:lnTo>
                          <a:pt x="402" y="40"/>
                        </a:lnTo>
                        <a:lnTo>
                          <a:pt x="414" y="40"/>
                        </a:lnTo>
                        <a:lnTo>
                          <a:pt x="462" y="44"/>
                        </a:lnTo>
                        <a:lnTo>
                          <a:pt x="464" y="44"/>
                        </a:lnTo>
                        <a:lnTo>
                          <a:pt x="502" y="46"/>
                        </a:lnTo>
                        <a:lnTo>
                          <a:pt x="500" y="70"/>
                        </a:lnTo>
                        <a:lnTo>
                          <a:pt x="500" y="72"/>
                        </a:lnTo>
                        <a:lnTo>
                          <a:pt x="500" y="94"/>
                        </a:lnTo>
                        <a:lnTo>
                          <a:pt x="496" y="104"/>
                        </a:lnTo>
                        <a:lnTo>
                          <a:pt x="494" y="134"/>
                        </a:lnTo>
                        <a:lnTo>
                          <a:pt x="492" y="170"/>
                        </a:lnTo>
                        <a:lnTo>
                          <a:pt x="490" y="208"/>
                        </a:lnTo>
                        <a:lnTo>
                          <a:pt x="490" y="216"/>
                        </a:lnTo>
                        <a:lnTo>
                          <a:pt x="488" y="246"/>
                        </a:lnTo>
                        <a:lnTo>
                          <a:pt x="488" y="254"/>
                        </a:lnTo>
                        <a:lnTo>
                          <a:pt x="486" y="284"/>
                        </a:lnTo>
                        <a:lnTo>
                          <a:pt x="482" y="330"/>
                        </a:lnTo>
                        <a:lnTo>
                          <a:pt x="482" y="336"/>
                        </a:lnTo>
                      </a:path>
                    </a:pathLst>
                  </a:custGeom>
                  <a:solidFill>
                    <a:srgbClr val="00B050"/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01" name="Freeform 79">
                    <a:extLst>
                      <a:ext uri="{FF2B5EF4-FFF2-40B4-BE49-F238E27FC236}">
                        <a16:creationId xmlns:a16="http://schemas.microsoft.com/office/drawing/2014/main" id="{3B72E7AE-46A0-4F25-AAE9-46BDF6DC7F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519223" y="3901406"/>
                    <a:ext cx="812006" cy="402431"/>
                  </a:xfrm>
                  <a:custGeom>
                    <a:avLst/>
                    <a:gdLst>
                      <a:gd name="T0" fmla="*/ 2147483647 w 510"/>
                      <a:gd name="T1" fmla="*/ 2147483647 h 258"/>
                      <a:gd name="T2" fmla="*/ 2147483647 w 510"/>
                      <a:gd name="T3" fmla="*/ 2147483647 h 258"/>
                      <a:gd name="T4" fmla="*/ 2147483647 w 510"/>
                      <a:gd name="T5" fmla="*/ 2147483647 h 258"/>
                      <a:gd name="T6" fmla="*/ 2147483647 w 510"/>
                      <a:gd name="T7" fmla="*/ 2147483647 h 258"/>
                      <a:gd name="T8" fmla="*/ 2147483647 w 510"/>
                      <a:gd name="T9" fmla="*/ 2147483647 h 258"/>
                      <a:gd name="T10" fmla="*/ 2147483647 w 510"/>
                      <a:gd name="T11" fmla="*/ 2147483647 h 258"/>
                      <a:gd name="T12" fmla="*/ 2147483647 w 510"/>
                      <a:gd name="T13" fmla="*/ 2147483647 h 258"/>
                      <a:gd name="T14" fmla="*/ 2147483647 w 510"/>
                      <a:gd name="T15" fmla="*/ 2147483647 h 258"/>
                      <a:gd name="T16" fmla="*/ 2147483647 w 510"/>
                      <a:gd name="T17" fmla="*/ 2147483647 h 258"/>
                      <a:gd name="T18" fmla="*/ 2147483647 w 510"/>
                      <a:gd name="T19" fmla="*/ 2147483647 h 258"/>
                      <a:gd name="T20" fmla="*/ 2147483647 w 510"/>
                      <a:gd name="T21" fmla="*/ 2147483647 h 258"/>
                      <a:gd name="T22" fmla="*/ 2147483647 w 510"/>
                      <a:gd name="T23" fmla="*/ 2147483647 h 258"/>
                      <a:gd name="T24" fmla="*/ 2147483647 w 510"/>
                      <a:gd name="T25" fmla="*/ 2147483647 h 258"/>
                      <a:gd name="T26" fmla="*/ 2147483647 w 510"/>
                      <a:gd name="T27" fmla="*/ 2147483647 h 258"/>
                      <a:gd name="T28" fmla="*/ 2147483647 w 510"/>
                      <a:gd name="T29" fmla="*/ 2147483647 h 258"/>
                      <a:gd name="T30" fmla="*/ 2147483647 w 510"/>
                      <a:gd name="T31" fmla="*/ 2147483647 h 258"/>
                      <a:gd name="T32" fmla="*/ 2147483647 w 510"/>
                      <a:gd name="T33" fmla="*/ 2147483647 h 258"/>
                      <a:gd name="T34" fmla="*/ 2147483647 w 510"/>
                      <a:gd name="T35" fmla="*/ 2147483647 h 258"/>
                      <a:gd name="T36" fmla="*/ 2147483647 w 510"/>
                      <a:gd name="T37" fmla="*/ 2147483647 h 258"/>
                      <a:gd name="T38" fmla="*/ 2147483647 w 510"/>
                      <a:gd name="T39" fmla="*/ 2147483647 h 258"/>
                      <a:gd name="T40" fmla="*/ 2147483647 w 510"/>
                      <a:gd name="T41" fmla="*/ 2147483647 h 258"/>
                      <a:gd name="T42" fmla="*/ 2147483647 w 510"/>
                      <a:gd name="T43" fmla="*/ 2147483647 h 258"/>
                      <a:gd name="T44" fmla="*/ 2147483647 w 510"/>
                      <a:gd name="T45" fmla="*/ 2147483647 h 258"/>
                      <a:gd name="T46" fmla="*/ 2147483647 w 510"/>
                      <a:gd name="T47" fmla="*/ 2147483647 h 258"/>
                      <a:gd name="T48" fmla="*/ 2147483647 w 510"/>
                      <a:gd name="T49" fmla="*/ 2147483647 h 258"/>
                      <a:gd name="T50" fmla="*/ 2147483647 w 510"/>
                      <a:gd name="T51" fmla="*/ 2147483647 h 258"/>
                      <a:gd name="T52" fmla="*/ 2147483647 w 510"/>
                      <a:gd name="T53" fmla="*/ 2147483647 h 258"/>
                      <a:gd name="T54" fmla="*/ 2147483647 w 510"/>
                      <a:gd name="T55" fmla="*/ 2147483647 h 258"/>
                      <a:gd name="T56" fmla="*/ 2147483647 w 510"/>
                      <a:gd name="T57" fmla="*/ 2147483647 h 258"/>
                      <a:gd name="T58" fmla="*/ 2147483647 w 510"/>
                      <a:gd name="T59" fmla="*/ 2147483647 h 258"/>
                      <a:gd name="T60" fmla="*/ 2147483647 w 510"/>
                      <a:gd name="T61" fmla="*/ 2147483647 h 258"/>
                      <a:gd name="T62" fmla="*/ 2147483647 w 510"/>
                      <a:gd name="T63" fmla="*/ 2147483647 h 258"/>
                      <a:gd name="T64" fmla="*/ 2147483647 w 510"/>
                      <a:gd name="T65" fmla="*/ 2147483647 h 258"/>
                      <a:gd name="T66" fmla="*/ 2147483647 w 510"/>
                      <a:gd name="T67" fmla="*/ 2147483647 h 258"/>
                      <a:gd name="T68" fmla="*/ 2147483647 w 510"/>
                      <a:gd name="T69" fmla="*/ 2147483647 h 258"/>
                      <a:gd name="T70" fmla="*/ 2147483647 w 510"/>
                      <a:gd name="T71" fmla="*/ 2147483647 h 258"/>
                      <a:gd name="T72" fmla="*/ 2147483647 w 510"/>
                      <a:gd name="T73" fmla="*/ 2147483647 h 258"/>
                      <a:gd name="T74" fmla="*/ 2147483647 w 510"/>
                      <a:gd name="T75" fmla="*/ 2147483647 h 258"/>
                      <a:gd name="T76" fmla="*/ 2147483647 w 510"/>
                      <a:gd name="T77" fmla="*/ 2147483647 h 258"/>
                      <a:gd name="T78" fmla="*/ 2147483647 w 510"/>
                      <a:gd name="T79" fmla="*/ 2147483647 h 258"/>
                      <a:gd name="T80" fmla="*/ 2147483647 w 510"/>
                      <a:gd name="T81" fmla="*/ 2147483647 h 258"/>
                      <a:gd name="T82" fmla="*/ 2147483647 w 510"/>
                      <a:gd name="T83" fmla="*/ 2147483647 h 258"/>
                      <a:gd name="T84" fmla="*/ 2147483647 w 510"/>
                      <a:gd name="T85" fmla="*/ 2147483647 h 258"/>
                      <a:gd name="T86" fmla="*/ 2147483647 w 510"/>
                      <a:gd name="T87" fmla="*/ 2147483647 h 258"/>
                      <a:gd name="T88" fmla="*/ 2147483647 w 510"/>
                      <a:gd name="T89" fmla="*/ 2147483647 h 258"/>
                      <a:gd name="T90" fmla="*/ 2147483647 w 510"/>
                      <a:gd name="T91" fmla="*/ 2147483647 h 258"/>
                      <a:gd name="T92" fmla="*/ 2147483647 w 510"/>
                      <a:gd name="T93" fmla="*/ 2147483647 h 258"/>
                      <a:gd name="T94" fmla="*/ 2147483647 w 510"/>
                      <a:gd name="T95" fmla="*/ 2147483647 h 258"/>
                      <a:gd name="T96" fmla="*/ 2147483647 w 510"/>
                      <a:gd name="T97" fmla="*/ 2147483647 h 258"/>
                      <a:gd name="T98" fmla="*/ 2147483647 w 510"/>
                      <a:gd name="T99" fmla="*/ 2147483647 h 258"/>
                      <a:gd name="T100" fmla="*/ 2147483647 w 510"/>
                      <a:gd name="T101" fmla="*/ 2147483647 h 258"/>
                      <a:gd name="T102" fmla="*/ 2147483647 w 510"/>
                      <a:gd name="T103" fmla="*/ 2147483647 h 258"/>
                      <a:gd name="T104" fmla="*/ 2147483647 w 510"/>
                      <a:gd name="T105" fmla="*/ 2147483647 h 258"/>
                      <a:gd name="T106" fmla="*/ 2147483647 w 510"/>
                      <a:gd name="T107" fmla="*/ 2147483647 h 258"/>
                      <a:gd name="T108" fmla="*/ 2147483647 w 510"/>
                      <a:gd name="T109" fmla="*/ 2147483647 h 25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510"/>
                      <a:gd name="T166" fmla="*/ 0 h 258"/>
                      <a:gd name="T167" fmla="*/ 510 w 510"/>
                      <a:gd name="T168" fmla="*/ 258 h 25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510" h="258">
                        <a:moveTo>
                          <a:pt x="210" y="228"/>
                        </a:moveTo>
                        <a:lnTo>
                          <a:pt x="192" y="230"/>
                        </a:lnTo>
                        <a:lnTo>
                          <a:pt x="170" y="230"/>
                        </a:lnTo>
                        <a:lnTo>
                          <a:pt x="168" y="232"/>
                        </a:lnTo>
                        <a:lnTo>
                          <a:pt x="152" y="232"/>
                        </a:lnTo>
                        <a:lnTo>
                          <a:pt x="132" y="234"/>
                        </a:lnTo>
                        <a:lnTo>
                          <a:pt x="128" y="234"/>
                        </a:lnTo>
                        <a:lnTo>
                          <a:pt x="118" y="236"/>
                        </a:lnTo>
                        <a:lnTo>
                          <a:pt x="116" y="234"/>
                        </a:lnTo>
                        <a:lnTo>
                          <a:pt x="102" y="234"/>
                        </a:lnTo>
                        <a:lnTo>
                          <a:pt x="104" y="244"/>
                        </a:lnTo>
                        <a:lnTo>
                          <a:pt x="106" y="246"/>
                        </a:lnTo>
                        <a:lnTo>
                          <a:pt x="106" y="250"/>
                        </a:lnTo>
                        <a:lnTo>
                          <a:pt x="74" y="252"/>
                        </a:lnTo>
                        <a:lnTo>
                          <a:pt x="52" y="254"/>
                        </a:lnTo>
                        <a:lnTo>
                          <a:pt x="50" y="254"/>
                        </a:lnTo>
                        <a:lnTo>
                          <a:pt x="16" y="258"/>
                        </a:lnTo>
                        <a:lnTo>
                          <a:pt x="10" y="258"/>
                        </a:lnTo>
                        <a:lnTo>
                          <a:pt x="10" y="254"/>
                        </a:lnTo>
                        <a:lnTo>
                          <a:pt x="12" y="246"/>
                        </a:lnTo>
                        <a:lnTo>
                          <a:pt x="14" y="246"/>
                        </a:lnTo>
                        <a:lnTo>
                          <a:pt x="16" y="246"/>
                        </a:lnTo>
                        <a:lnTo>
                          <a:pt x="18" y="250"/>
                        </a:lnTo>
                        <a:lnTo>
                          <a:pt x="24" y="250"/>
                        </a:lnTo>
                        <a:lnTo>
                          <a:pt x="24" y="248"/>
                        </a:lnTo>
                        <a:lnTo>
                          <a:pt x="26" y="244"/>
                        </a:lnTo>
                        <a:lnTo>
                          <a:pt x="26" y="240"/>
                        </a:lnTo>
                        <a:lnTo>
                          <a:pt x="24" y="236"/>
                        </a:lnTo>
                        <a:lnTo>
                          <a:pt x="26" y="234"/>
                        </a:lnTo>
                        <a:lnTo>
                          <a:pt x="28" y="234"/>
                        </a:lnTo>
                        <a:lnTo>
                          <a:pt x="28" y="232"/>
                        </a:lnTo>
                        <a:lnTo>
                          <a:pt x="28" y="230"/>
                        </a:lnTo>
                        <a:lnTo>
                          <a:pt x="26" y="230"/>
                        </a:lnTo>
                        <a:lnTo>
                          <a:pt x="26" y="228"/>
                        </a:lnTo>
                        <a:lnTo>
                          <a:pt x="26" y="224"/>
                        </a:lnTo>
                        <a:lnTo>
                          <a:pt x="28" y="224"/>
                        </a:lnTo>
                        <a:lnTo>
                          <a:pt x="30" y="216"/>
                        </a:lnTo>
                        <a:lnTo>
                          <a:pt x="28" y="214"/>
                        </a:lnTo>
                        <a:lnTo>
                          <a:pt x="26" y="214"/>
                        </a:lnTo>
                        <a:lnTo>
                          <a:pt x="24" y="212"/>
                        </a:lnTo>
                        <a:lnTo>
                          <a:pt x="24" y="206"/>
                        </a:lnTo>
                        <a:lnTo>
                          <a:pt x="26" y="204"/>
                        </a:lnTo>
                        <a:lnTo>
                          <a:pt x="28" y="202"/>
                        </a:lnTo>
                        <a:lnTo>
                          <a:pt x="30" y="194"/>
                        </a:lnTo>
                        <a:lnTo>
                          <a:pt x="34" y="192"/>
                        </a:lnTo>
                        <a:lnTo>
                          <a:pt x="40" y="192"/>
                        </a:lnTo>
                        <a:lnTo>
                          <a:pt x="44" y="192"/>
                        </a:lnTo>
                        <a:lnTo>
                          <a:pt x="52" y="198"/>
                        </a:lnTo>
                        <a:lnTo>
                          <a:pt x="56" y="198"/>
                        </a:lnTo>
                        <a:lnTo>
                          <a:pt x="62" y="200"/>
                        </a:lnTo>
                        <a:lnTo>
                          <a:pt x="64" y="202"/>
                        </a:lnTo>
                        <a:lnTo>
                          <a:pt x="70" y="204"/>
                        </a:lnTo>
                        <a:lnTo>
                          <a:pt x="70" y="202"/>
                        </a:lnTo>
                        <a:lnTo>
                          <a:pt x="72" y="202"/>
                        </a:lnTo>
                        <a:lnTo>
                          <a:pt x="74" y="200"/>
                        </a:lnTo>
                        <a:lnTo>
                          <a:pt x="74" y="194"/>
                        </a:lnTo>
                        <a:lnTo>
                          <a:pt x="72" y="190"/>
                        </a:lnTo>
                        <a:lnTo>
                          <a:pt x="70" y="186"/>
                        </a:lnTo>
                        <a:lnTo>
                          <a:pt x="66" y="184"/>
                        </a:lnTo>
                        <a:lnTo>
                          <a:pt x="70" y="174"/>
                        </a:lnTo>
                        <a:lnTo>
                          <a:pt x="74" y="172"/>
                        </a:lnTo>
                        <a:lnTo>
                          <a:pt x="76" y="172"/>
                        </a:lnTo>
                        <a:lnTo>
                          <a:pt x="80" y="170"/>
                        </a:lnTo>
                        <a:lnTo>
                          <a:pt x="94" y="164"/>
                        </a:lnTo>
                        <a:lnTo>
                          <a:pt x="96" y="162"/>
                        </a:lnTo>
                        <a:lnTo>
                          <a:pt x="90" y="156"/>
                        </a:lnTo>
                        <a:lnTo>
                          <a:pt x="90" y="154"/>
                        </a:lnTo>
                        <a:lnTo>
                          <a:pt x="88" y="148"/>
                        </a:lnTo>
                        <a:lnTo>
                          <a:pt x="90" y="146"/>
                        </a:lnTo>
                        <a:lnTo>
                          <a:pt x="94" y="142"/>
                        </a:lnTo>
                        <a:lnTo>
                          <a:pt x="96" y="138"/>
                        </a:lnTo>
                        <a:lnTo>
                          <a:pt x="102" y="140"/>
                        </a:lnTo>
                        <a:lnTo>
                          <a:pt x="104" y="138"/>
                        </a:lnTo>
                        <a:lnTo>
                          <a:pt x="104" y="134"/>
                        </a:lnTo>
                        <a:lnTo>
                          <a:pt x="104" y="132"/>
                        </a:lnTo>
                        <a:lnTo>
                          <a:pt x="102" y="130"/>
                        </a:lnTo>
                        <a:lnTo>
                          <a:pt x="102" y="128"/>
                        </a:lnTo>
                        <a:lnTo>
                          <a:pt x="104" y="126"/>
                        </a:lnTo>
                        <a:lnTo>
                          <a:pt x="108" y="128"/>
                        </a:lnTo>
                        <a:lnTo>
                          <a:pt x="110" y="130"/>
                        </a:lnTo>
                        <a:lnTo>
                          <a:pt x="116" y="128"/>
                        </a:lnTo>
                        <a:lnTo>
                          <a:pt x="118" y="126"/>
                        </a:lnTo>
                        <a:lnTo>
                          <a:pt x="120" y="126"/>
                        </a:lnTo>
                        <a:lnTo>
                          <a:pt x="120" y="132"/>
                        </a:lnTo>
                        <a:lnTo>
                          <a:pt x="122" y="132"/>
                        </a:lnTo>
                        <a:lnTo>
                          <a:pt x="124" y="130"/>
                        </a:lnTo>
                        <a:lnTo>
                          <a:pt x="124" y="128"/>
                        </a:lnTo>
                        <a:lnTo>
                          <a:pt x="124" y="126"/>
                        </a:lnTo>
                        <a:lnTo>
                          <a:pt x="122" y="124"/>
                        </a:lnTo>
                        <a:lnTo>
                          <a:pt x="124" y="118"/>
                        </a:lnTo>
                        <a:lnTo>
                          <a:pt x="132" y="124"/>
                        </a:lnTo>
                        <a:lnTo>
                          <a:pt x="134" y="122"/>
                        </a:lnTo>
                        <a:lnTo>
                          <a:pt x="138" y="122"/>
                        </a:lnTo>
                        <a:lnTo>
                          <a:pt x="146" y="126"/>
                        </a:lnTo>
                        <a:lnTo>
                          <a:pt x="148" y="126"/>
                        </a:lnTo>
                        <a:lnTo>
                          <a:pt x="150" y="128"/>
                        </a:lnTo>
                        <a:lnTo>
                          <a:pt x="154" y="128"/>
                        </a:lnTo>
                        <a:lnTo>
                          <a:pt x="154" y="130"/>
                        </a:lnTo>
                        <a:lnTo>
                          <a:pt x="156" y="132"/>
                        </a:lnTo>
                        <a:lnTo>
                          <a:pt x="158" y="132"/>
                        </a:lnTo>
                        <a:lnTo>
                          <a:pt x="162" y="130"/>
                        </a:lnTo>
                        <a:lnTo>
                          <a:pt x="164" y="122"/>
                        </a:lnTo>
                        <a:lnTo>
                          <a:pt x="166" y="118"/>
                        </a:lnTo>
                        <a:lnTo>
                          <a:pt x="170" y="118"/>
                        </a:lnTo>
                        <a:lnTo>
                          <a:pt x="172" y="116"/>
                        </a:lnTo>
                        <a:lnTo>
                          <a:pt x="176" y="114"/>
                        </a:lnTo>
                        <a:lnTo>
                          <a:pt x="178" y="114"/>
                        </a:lnTo>
                        <a:lnTo>
                          <a:pt x="182" y="122"/>
                        </a:lnTo>
                        <a:lnTo>
                          <a:pt x="184" y="122"/>
                        </a:lnTo>
                        <a:lnTo>
                          <a:pt x="186" y="118"/>
                        </a:lnTo>
                        <a:lnTo>
                          <a:pt x="188" y="118"/>
                        </a:lnTo>
                        <a:lnTo>
                          <a:pt x="188" y="124"/>
                        </a:lnTo>
                        <a:lnTo>
                          <a:pt x="188" y="126"/>
                        </a:lnTo>
                        <a:lnTo>
                          <a:pt x="188" y="124"/>
                        </a:lnTo>
                        <a:lnTo>
                          <a:pt x="192" y="124"/>
                        </a:lnTo>
                        <a:lnTo>
                          <a:pt x="194" y="118"/>
                        </a:lnTo>
                        <a:lnTo>
                          <a:pt x="194" y="116"/>
                        </a:lnTo>
                        <a:lnTo>
                          <a:pt x="196" y="116"/>
                        </a:lnTo>
                        <a:lnTo>
                          <a:pt x="198" y="116"/>
                        </a:lnTo>
                        <a:lnTo>
                          <a:pt x="196" y="112"/>
                        </a:lnTo>
                        <a:lnTo>
                          <a:pt x="196" y="110"/>
                        </a:lnTo>
                        <a:lnTo>
                          <a:pt x="196" y="108"/>
                        </a:lnTo>
                        <a:lnTo>
                          <a:pt x="198" y="106"/>
                        </a:lnTo>
                        <a:lnTo>
                          <a:pt x="200" y="106"/>
                        </a:lnTo>
                        <a:lnTo>
                          <a:pt x="202" y="102"/>
                        </a:lnTo>
                        <a:lnTo>
                          <a:pt x="200" y="102"/>
                        </a:lnTo>
                        <a:lnTo>
                          <a:pt x="198" y="100"/>
                        </a:lnTo>
                        <a:lnTo>
                          <a:pt x="200" y="98"/>
                        </a:lnTo>
                        <a:lnTo>
                          <a:pt x="202" y="100"/>
                        </a:lnTo>
                        <a:lnTo>
                          <a:pt x="206" y="98"/>
                        </a:lnTo>
                        <a:lnTo>
                          <a:pt x="208" y="98"/>
                        </a:lnTo>
                        <a:lnTo>
                          <a:pt x="208" y="96"/>
                        </a:lnTo>
                        <a:lnTo>
                          <a:pt x="206" y="96"/>
                        </a:lnTo>
                        <a:lnTo>
                          <a:pt x="206" y="94"/>
                        </a:lnTo>
                        <a:lnTo>
                          <a:pt x="208" y="94"/>
                        </a:lnTo>
                        <a:lnTo>
                          <a:pt x="210" y="96"/>
                        </a:lnTo>
                        <a:lnTo>
                          <a:pt x="212" y="102"/>
                        </a:lnTo>
                        <a:lnTo>
                          <a:pt x="214" y="106"/>
                        </a:lnTo>
                        <a:lnTo>
                          <a:pt x="218" y="108"/>
                        </a:lnTo>
                        <a:lnTo>
                          <a:pt x="226" y="108"/>
                        </a:lnTo>
                        <a:lnTo>
                          <a:pt x="228" y="110"/>
                        </a:lnTo>
                        <a:lnTo>
                          <a:pt x="230" y="108"/>
                        </a:lnTo>
                        <a:lnTo>
                          <a:pt x="232" y="108"/>
                        </a:lnTo>
                        <a:lnTo>
                          <a:pt x="234" y="106"/>
                        </a:lnTo>
                        <a:lnTo>
                          <a:pt x="238" y="102"/>
                        </a:lnTo>
                        <a:lnTo>
                          <a:pt x="238" y="100"/>
                        </a:lnTo>
                        <a:lnTo>
                          <a:pt x="238" y="92"/>
                        </a:lnTo>
                        <a:lnTo>
                          <a:pt x="240" y="84"/>
                        </a:lnTo>
                        <a:lnTo>
                          <a:pt x="240" y="82"/>
                        </a:lnTo>
                        <a:lnTo>
                          <a:pt x="242" y="80"/>
                        </a:lnTo>
                        <a:lnTo>
                          <a:pt x="244" y="82"/>
                        </a:lnTo>
                        <a:lnTo>
                          <a:pt x="246" y="82"/>
                        </a:lnTo>
                        <a:lnTo>
                          <a:pt x="252" y="80"/>
                        </a:lnTo>
                        <a:lnTo>
                          <a:pt x="254" y="76"/>
                        </a:lnTo>
                        <a:lnTo>
                          <a:pt x="254" y="70"/>
                        </a:lnTo>
                        <a:lnTo>
                          <a:pt x="254" y="66"/>
                        </a:lnTo>
                        <a:lnTo>
                          <a:pt x="260" y="64"/>
                        </a:lnTo>
                        <a:lnTo>
                          <a:pt x="262" y="58"/>
                        </a:lnTo>
                        <a:lnTo>
                          <a:pt x="264" y="56"/>
                        </a:lnTo>
                        <a:lnTo>
                          <a:pt x="264" y="54"/>
                        </a:lnTo>
                        <a:lnTo>
                          <a:pt x="264" y="52"/>
                        </a:lnTo>
                        <a:lnTo>
                          <a:pt x="262" y="42"/>
                        </a:lnTo>
                        <a:lnTo>
                          <a:pt x="262" y="40"/>
                        </a:lnTo>
                        <a:lnTo>
                          <a:pt x="264" y="38"/>
                        </a:lnTo>
                        <a:lnTo>
                          <a:pt x="270" y="38"/>
                        </a:lnTo>
                        <a:lnTo>
                          <a:pt x="274" y="38"/>
                        </a:lnTo>
                        <a:lnTo>
                          <a:pt x="278" y="40"/>
                        </a:lnTo>
                        <a:lnTo>
                          <a:pt x="282" y="40"/>
                        </a:lnTo>
                        <a:lnTo>
                          <a:pt x="284" y="38"/>
                        </a:lnTo>
                        <a:lnTo>
                          <a:pt x="288" y="36"/>
                        </a:lnTo>
                        <a:lnTo>
                          <a:pt x="290" y="34"/>
                        </a:lnTo>
                        <a:lnTo>
                          <a:pt x="292" y="32"/>
                        </a:lnTo>
                        <a:lnTo>
                          <a:pt x="304" y="30"/>
                        </a:lnTo>
                        <a:lnTo>
                          <a:pt x="302" y="26"/>
                        </a:lnTo>
                        <a:lnTo>
                          <a:pt x="304" y="22"/>
                        </a:lnTo>
                        <a:lnTo>
                          <a:pt x="304" y="20"/>
                        </a:lnTo>
                        <a:lnTo>
                          <a:pt x="300" y="20"/>
                        </a:lnTo>
                        <a:lnTo>
                          <a:pt x="300" y="18"/>
                        </a:lnTo>
                        <a:lnTo>
                          <a:pt x="300" y="16"/>
                        </a:lnTo>
                        <a:lnTo>
                          <a:pt x="302" y="12"/>
                        </a:lnTo>
                        <a:lnTo>
                          <a:pt x="300" y="10"/>
                        </a:lnTo>
                        <a:lnTo>
                          <a:pt x="298" y="10"/>
                        </a:lnTo>
                        <a:lnTo>
                          <a:pt x="298" y="8"/>
                        </a:lnTo>
                        <a:lnTo>
                          <a:pt x="298" y="6"/>
                        </a:lnTo>
                        <a:lnTo>
                          <a:pt x="300" y="4"/>
                        </a:lnTo>
                        <a:lnTo>
                          <a:pt x="302" y="4"/>
                        </a:lnTo>
                        <a:lnTo>
                          <a:pt x="302" y="2"/>
                        </a:lnTo>
                        <a:lnTo>
                          <a:pt x="304" y="0"/>
                        </a:lnTo>
                        <a:lnTo>
                          <a:pt x="312" y="4"/>
                        </a:lnTo>
                        <a:lnTo>
                          <a:pt x="314" y="4"/>
                        </a:lnTo>
                        <a:lnTo>
                          <a:pt x="316" y="4"/>
                        </a:lnTo>
                        <a:lnTo>
                          <a:pt x="320" y="2"/>
                        </a:lnTo>
                        <a:lnTo>
                          <a:pt x="322" y="0"/>
                        </a:lnTo>
                        <a:lnTo>
                          <a:pt x="324" y="0"/>
                        </a:lnTo>
                        <a:lnTo>
                          <a:pt x="328" y="2"/>
                        </a:lnTo>
                        <a:lnTo>
                          <a:pt x="328" y="4"/>
                        </a:lnTo>
                        <a:lnTo>
                          <a:pt x="330" y="6"/>
                        </a:lnTo>
                        <a:lnTo>
                          <a:pt x="332" y="4"/>
                        </a:lnTo>
                        <a:lnTo>
                          <a:pt x="334" y="6"/>
                        </a:lnTo>
                        <a:lnTo>
                          <a:pt x="336" y="12"/>
                        </a:lnTo>
                        <a:lnTo>
                          <a:pt x="338" y="16"/>
                        </a:lnTo>
                        <a:lnTo>
                          <a:pt x="340" y="18"/>
                        </a:lnTo>
                        <a:lnTo>
                          <a:pt x="344" y="22"/>
                        </a:lnTo>
                        <a:lnTo>
                          <a:pt x="346" y="24"/>
                        </a:lnTo>
                        <a:lnTo>
                          <a:pt x="352" y="26"/>
                        </a:lnTo>
                        <a:lnTo>
                          <a:pt x="354" y="26"/>
                        </a:lnTo>
                        <a:lnTo>
                          <a:pt x="362" y="24"/>
                        </a:lnTo>
                        <a:lnTo>
                          <a:pt x="364" y="24"/>
                        </a:lnTo>
                        <a:lnTo>
                          <a:pt x="368" y="26"/>
                        </a:lnTo>
                        <a:lnTo>
                          <a:pt x="370" y="30"/>
                        </a:lnTo>
                        <a:lnTo>
                          <a:pt x="374" y="30"/>
                        </a:lnTo>
                        <a:lnTo>
                          <a:pt x="376" y="34"/>
                        </a:lnTo>
                        <a:lnTo>
                          <a:pt x="380" y="34"/>
                        </a:lnTo>
                        <a:lnTo>
                          <a:pt x="382" y="36"/>
                        </a:lnTo>
                        <a:lnTo>
                          <a:pt x="382" y="34"/>
                        </a:lnTo>
                        <a:lnTo>
                          <a:pt x="384" y="34"/>
                        </a:lnTo>
                        <a:lnTo>
                          <a:pt x="384" y="32"/>
                        </a:lnTo>
                        <a:lnTo>
                          <a:pt x="384" y="30"/>
                        </a:lnTo>
                        <a:lnTo>
                          <a:pt x="392" y="26"/>
                        </a:lnTo>
                        <a:lnTo>
                          <a:pt x="396" y="30"/>
                        </a:lnTo>
                        <a:lnTo>
                          <a:pt x="400" y="30"/>
                        </a:lnTo>
                        <a:lnTo>
                          <a:pt x="406" y="32"/>
                        </a:lnTo>
                        <a:lnTo>
                          <a:pt x="406" y="34"/>
                        </a:lnTo>
                        <a:lnTo>
                          <a:pt x="408" y="34"/>
                        </a:lnTo>
                        <a:lnTo>
                          <a:pt x="408" y="32"/>
                        </a:lnTo>
                        <a:lnTo>
                          <a:pt x="410" y="32"/>
                        </a:lnTo>
                        <a:lnTo>
                          <a:pt x="414" y="32"/>
                        </a:lnTo>
                        <a:lnTo>
                          <a:pt x="416" y="32"/>
                        </a:lnTo>
                        <a:lnTo>
                          <a:pt x="420" y="26"/>
                        </a:lnTo>
                        <a:lnTo>
                          <a:pt x="422" y="24"/>
                        </a:lnTo>
                        <a:lnTo>
                          <a:pt x="424" y="22"/>
                        </a:lnTo>
                        <a:lnTo>
                          <a:pt x="428" y="20"/>
                        </a:lnTo>
                        <a:lnTo>
                          <a:pt x="430" y="18"/>
                        </a:lnTo>
                        <a:lnTo>
                          <a:pt x="434" y="18"/>
                        </a:lnTo>
                        <a:lnTo>
                          <a:pt x="434" y="20"/>
                        </a:lnTo>
                        <a:lnTo>
                          <a:pt x="434" y="22"/>
                        </a:lnTo>
                        <a:lnTo>
                          <a:pt x="436" y="24"/>
                        </a:lnTo>
                        <a:lnTo>
                          <a:pt x="438" y="30"/>
                        </a:lnTo>
                        <a:lnTo>
                          <a:pt x="440" y="32"/>
                        </a:lnTo>
                        <a:lnTo>
                          <a:pt x="440" y="34"/>
                        </a:lnTo>
                        <a:lnTo>
                          <a:pt x="444" y="32"/>
                        </a:lnTo>
                        <a:lnTo>
                          <a:pt x="450" y="34"/>
                        </a:lnTo>
                        <a:lnTo>
                          <a:pt x="450" y="36"/>
                        </a:lnTo>
                        <a:lnTo>
                          <a:pt x="454" y="38"/>
                        </a:lnTo>
                        <a:lnTo>
                          <a:pt x="456" y="42"/>
                        </a:lnTo>
                        <a:lnTo>
                          <a:pt x="456" y="48"/>
                        </a:lnTo>
                        <a:lnTo>
                          <a:pt x="458" y="52"/>
                        </a:lnTo>
                        <a:lnTo>
                          <a:pt x="460" y="56"/>
                        </a:lnTo>
                        <a:lnTo>
                          <a:pt x="458" y="56"/>
                        </a:lnTo>
                        <a:lnTo>
                          <a:pt x="456" y="58"/>
                        </a:lnTo>
                        <a:lnTo>
                          <a:pt x="458" y="62"/>
                        </a:lnTo>
                        <a:lnTo>
                          <a:pt x="458" y="64"/>
                        </a:lnTo>
                        <a:lnTo>
                          <a:pt x="456" y="64"/>
                        </a:lnTo>
                        <a:lnTo>
                          <a:pt x="456" y="66"/>
                        </a:lnTo>
                        <a:lnTo>
                          <a:pt x="460" y="68"/>
                        </a:lnTo>
                        <a:lnTo>
                          <a:pt x="466" y="78"/>
                        </a:lnTo>
                        <a:lnTo>
                          <a:pt x="470" y="80"/>
                        </a:lnTo>
                        <a:lnTo>
                          <a:pt x="470" y="82"/>
                        </a:lnTo>
                        <a:lnTo>
                          <a:pt x="468" y="84"/>
                        </a:lnTo>
                        <a:lnTo>
                          <a:pt x="472" y="86"/>
                        </a:lnTo>
                        <a:lnTo>
                          <a:pt x="474" y="86"/>
                        </a:lnTo>
                        <a:lnTo>
                          <a:pt x="476" y="94"/>
                        </a:lnTo>
                        <a:lnTo>
                          <a:pt x="482" y="94"/>
                        </a:lnTo>
                        <a:lnTo>
                          <a:pt x="484" y="96"/>
                        </a:lnTo>
                        <a:lnTo>
                          <a:pt x="482" y="98"/>
                        </a:lnTo>
                        <a:lnTo>
                          <a:pt x="486" y="102"/>
                        </a:lnTo>
                        <a:lnTo>
                          <a:pt x="490" y="106"/>
                        </a:lnTo>
                        <a:lnTo>
                          <a:pt x="494" y="108"/>
                        </a:lnTo>
                        <a:lnTo>
                          <a:pt x="494" y="106"/>
                        </a:lnTo>
                        <a:lnTo>
                          <a:pt x="496" y="110"/>
                        </a:lnTo>
                        <a:lnTo>
                          <a:pt x="498" y="110"/>
                        </a:lnTo>
                        <a:lnTo>
                          <a:pt x="498" y="112"/>
                        </a:lnTo>
                        <a:lnTo>
                          <a:pt x="502" y="112"/>
                        </a:lnTo>
                        <a:lnTo>
                          <a:pt x="504" y="114"/>
                        </a:lnTo>
                        <a:lnTo>
                          <a:pt x="504" y="112"/>
                        </a:lnTo>
                        <a:lnTo>
                          <a:pt x="510" y="112"/>
                        </a:lnTo>
                        <a:lnTo>
                          <a:pt x="490" y="134"/>
                        </a:lnTo>
                        <a:lnTo>
                          <a:pt x="486" y="140"/>
                        </a:lnTo>
                        <a:lnTo>
                          <a:pt x="484" y="140"/>
                        </a:lnTo>
                        <a:lnTo>
                          <a:pt x="474" y="146"/>
                        </a:lnTo>
                        <a:lnTo>
                          <a:pt x="472" y="146"/>
                        </a:lnTo>
                        <a:lnTo>
                          <a:pt x="464" y="156"/>
                        </a:lnTo>
                        <a:lnTo>
                          <a:pt x="464" y="158"/>
                        </a:lnTo>
                        <a:lnTo>
                          <a:pt x="466" y="158"/>
                        </a:lnTo>
                        <a:lnTo>
                          <a:pt x="466" y="160"/>
                        </a:lnTo>
                        <a:lnTo>
                          <a:pt x="466" y="162"/>
                        </a:lnTo>
                        <a:lnTo>
                          <a:pt x="458" y="164"/>
                        </a:lnTo>
                        <a:lnTo>
                          <a:pt x="456" y="170"/>
                        </a:lnTo>
                        <a:lnTo>
                          <a:pt x="456" y="172"/>
                        </a:lnTo>
                        <a:lnTo>
                          <a:pt x="456" y="176"/>
                        </a:lnTo>
                        <a:lnTo>
                          <a:pt x="452" y="178"/>
                        </a:lnTo>
                        <a:lnTo>
                          <a:pt x="444" y="182"/>
                        </a:lnTo>
                        <a:lnTo>
                          <a:pt x="442" y="182"/>
                        </a:lnTo>
                        <a:lnTo>
                          <a:pt x="440" y="188"/>
                        </a:lnTo>
                        <a:lnTo>
                          <a:pt x="440" y="190"/>
                        </a:lnTo>
                        <a:lnTo>
                          <a:pt x="440" y="192"/>
                        </a:lnTo>
                        <a:lnTo>
                          <a:pt x="436" y="192"/>
                        </a:lnTo>
                        <a:lnTo>
                          <a:pt x="428" y="194"/>
                        </a:lnTo>
                        <a:lnTo>
                          <a:pt x="424" y="198"/>
                        </a:lnTo>
                        <a:lnTo>
                          <a:pt x="422" y="200"/>
                        </a:lnTo>
                        <a:lnTo>
                          <a:pt x="420" y="202"/>
                        </a:lnTo>
                        <a:lnTo>
                          <a:pt x="414" y="202"/>
                        </a:lnTo>
                        <a:lnTo>
                          <a:pt x="406" y="206"/>
                        </a:lnTo>
                        <a:lnTo>
                          <a:pt x="406" y="208"/>
                        </a:lnTo>
                        <a:lnTo>
                          <a:pt x="404" y="212"/>
                        </a:lnTo>
                        <a:lnTo>
                          <a:pt x="388" y="212"/>
                        </a:lnTo>
                        <a:lnTo>
                          <a:pt x="382" y="212"/>
                        </a:lnTo>
                        <a:lnTo>
                          <a:pt x="364" y="214"/>
                        </a:lnTo>
                        <a:lnTo>
                          <a:pt x="330" y="218"/>
                        </a:lnTo>
                        <a:lnTo>
                          <a:pt x="328" y="218"/>
                        </a:lnTo>
                        <a:lnTo>
                          <a:pt x="314" y="218"/>
                        </a:lnTo>
                        <a:lnTo>
                          <a:pt x="294" y="220"/>
                        </a:lnTo>
                        <a:lnTo>
                          <a:pt x="292" y="220"/>
                        </a:lnTo>
                        <a:lnTo>
                          <a:pt x="284" y="222"/>
                        </a:lnTo>
                        <a:lnTo>
                          <a:pt x="260" y="222"/>
                        </a:lnTo>
                        <a:lnTo>
                          <a:pt x="246" y="224"/>
                        </a:lnTo>
                        <a:lnTo>
                          <a:pt x="230" y="224"/>
                        </a:lnTo>
                        <a:lnTo>
                          <a:pt x="216" y="224"/>
                        </a:lnTo>
                        <a:lnTo>
                          <a:pt x="210" y="228"/>
                        </a:lnTo>
                        <a:close/>
                        <a:moveTo>
                          <a:pt x="2" y="258"/>
                        </a:moveTo>
                        <a:lnTo>
                          <a:pt x="0" y="254"/>
                        </a:lnTo>
                        <a:lnTo>
                          <a:pt x="0" y="252"/>
                        </a:lnTo>
                        <a:lnTo>
                          <a:pt x="2" y="252"/>
                        </a:lnTo>
                        <a:lnTo>
                          <a:pt x="4" y="252"/>
                        </a:lnTo>
                        <a:lnTo>
                          <a:pt x="6" y="254"/>
                        </a:lnTo>
                        <a:lnTo>
                          <a:pt x="4" y="258"/>
                        </a:lnTo>
                        <a:lnTo>
                          <a:pt x="6" y="258"/>
                        </a:lnTo>
                        <a:lnTo>
                          <a:pt x="2" y="25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02" name="Freeform 80">
                    <a:extLst>
                      <a:ext uri="{FF2B5EF4-FFF2-40B4-BE49-F238E27FC236}">
                        <a16:creationId xmlns:a16="http://schemas.microsoft.com/office/drawing/2014/main" id="{543EF12B-0653-4774-8EB0-2872D6D713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33510" y="3901406"/>
                    <a:ext cx="800100" cy="402431"/>
                  </a:xfrm>
                  <a:custGeom>
                    <a:avLst/>
                    <a:gdLst>
                      <a:gd name="T0" fmla="*/ 1807 w 500"/>
                      <a:gd name="T1" fmla="*/ 3456 h 258"/>
                      <a:gd name="T2" fmla="*/ 1184 w 500"/>
                      <a:gd name="T3" fmla="*/ 3487 h 258"/>
                      <a:gd name="T4" fmla="*/ 538 w 500"/>
                      <a:gd name="T5" fmla="*/ 3782 h 258"/>
                      <a:gd name="T6" fmla="*/ 28 w 500"/>
                      <a:gd name="T7" fmla="*/ 3658 h 258"/>
                      <a:gd name="T8" fmla="*/ 179 w 500"/>
                      <a:gd name="T9" fmla="*/ 3697 h 258"/>
                      <a:gd name="T10" fmla="*/ 231 w 500"/>
                      <a:gd name="T11" fmla="*/ 3487 h 258"/>
                      <a:gd name="T12" fmla="*/ 208 w 500"/>
                      <a:gd name="T13" fmla="*/ 3333 h 258"/>
                      <a:gd name="T14" fmla="*/ 179 w 500"/>
                      <a:gd name="T15" fmla="*/ 3161 h 258"/>
                      <a:gd name="T16" fmla="*/ 306 w 500"/>
                      <a:gd name="T17" fmla="*/ 2863 h 258"/>
                      <a:gd name="T18" fmla="*/ 658 w 500"/>
                      <a:gd name="T19" fmla="*/ 2973 h 258"/>
                      <a:gd name="T20" fmla="*/ 822 w 500"/>
                      <a:gd name="T21" fmla="*/ 2973 h 258"/>
                      <a:gd name="T22" fmla="*/ 762 w 500"/>
                      <a:gd name="T23" fmla="*/ 2597 h 258"/>
                      <a:gd name="T24" fmla="*/ 1095 w 500"/>
                      <a:gd name="T25" fmla="*/ 2413 h 258"/>
                      <a:gd name="T26" fmla="*/ 1063 w 500"/>
                      <a:gd name="T27" fmla="*/ 2118 h 258"/>
                      <a:gd name="T28" fmla="*/ 1193 w 500"/>
                      <a:gd name="T29" fmla="*/ 1966 h 258"/>
                      <a:gd name="T30" fmla="*/ 1272 w 500"/>
                      <a:gd name="T31" fmla="*/ 1938 h 258"/>
                      <a:gd name="T32" fmla="*/ 1429 w 500"/>
                      <a:gd name="T33" fmla="*/ 1966 h 258"/>
                      <a:gd name="T34" fmla="*/ 1458 w 500"/>
                      <a:gd name="T35" fmla="*/ 1758 h 258"/>
                      <a:gd name="T36" fmla="*/ 1763 w 500"/>
                      <a:gd name="T37" fmla="*/ 1877 h 258"/>
                      <a:gd name="T38" fmla="*/ 1886 w 500"/>
                      <a:gd name="T39" fmla="*/ 1966 h 258"/>
                      <a:gd name="T40" fmla="*/ 2070 w 500"/>
                      <a:gd name="T41" fmla="*/ 1728 h 258"/>
                      <a:gd name="T42" fmla="*/ 2251 w 500"/>
                      <a:gd name="T43" fmla="*/ 1758 h 258"/>
                      <a:gd name="T44" fmla="*/ 2323 w 500"/>
                      <a:gd name="T45" fmla="*/ 1842 h 258"/>
                      <a:gd name="T46" fmla="*/ 2377 w 500"/>
                      <a:gd name="T47" fmla="*/ 1676 h 258"/>
                      <a:gd name="T48" fmla="*/ 2460 w 500"/>
                      <a:gd name="T49" fmla="*/ 1531 h 258"/>
                      <a:gd name="T50" fmla="*/ 2501 w 500"/>
                      <a:gd name="T51" fmla="*/ 1455 h 258"/>
                      <a:gd name="T52" fmla="*/ 2523 w 500"/>
                      <a:gd name="T53" fmla="*/ 1397 h 258"/>
                      <a:gd name="T54" fmla="*/ 2761 w 500"/>
                      <a:gd name="T55" fmla="*/ 1604 h 258"/>
                      <a:gd name="T56" fmla="*/ 2909 w 500"/>
                      <a:gd name="T57" fmla="*/ 1531 h 258"/>
                      <a:gd name="T58" fmla="*/ 2959 w 500"/>
                      <a:gd name="T59" fmla="*/ 1196 h 258"/>
                      <a:gd name="T60" fmla="*/ 3115 w 500"/>
                      <a:gd name="T61" fmla="*/ 1047 h 258"/>
                      <a:gd name="T62" fmla="*/ 3243 w 500"/>
                      <a:gd name="T63" fmla="*/ 810 h 258"/>
                      <a:gd name="T64" fmla="*/ 3315 w 500"/>
                      <a:gd name="T65" fmla="*/ 571 h 258"/>
                      <a:gd name="T66" fmla="*/ 3546 w 500"/>
                      <a:gd name="T67" fmla="*/ 536 h 258"/>
                      <a:gd name="T68" fmla="*/ 3753 w 500"/>
                      <a:gd name="T69" fmla="*/ 333 h 258"/>
                      <a:gd name="T70" fmla="*/ 3731 w 500"/>
                      <a:gd name="T71" fmla="*/ 187 h 258"/>
                      <a:gd name="T72" fmla="*/ 3696 w 500"/>
                      <a:gd name="T73" fmla="*/ 63 h 258"/>
                      <a:gd name="T74" fmla="*/ 3879 w 500"/>
                      <a:gd name="T75" fmla="*/ 63 h 258"/>
                      <a:gd name="T76" fmla="*/ 4056 w 500"/>
                      <a:gd name="T77" fmla="*/ 37 h 258"/>
                      <a:gd name="T78" fmla="*/ 4162 w 500"/>
                      <a:gd name="T79" fmla="*/ 187 h 258"/>
                      <a:gd name="T80" fmla="*/ 4365 w 500"/>
                      <a:gd name="T81" fmla="*/ 389 h 258"/>
                      <a:gd name="T82" fmla="*/ 4595 w 500"/>
                      <a:gd name="T83" fmla="*/ 444 h 258"/>
                      <a:gd name="T84" fmla="*/ 4752 w 500"/>
                      <a:gd name="T85" fmla="*/ 510 h 258"/>
                      <a:gd name="T86" fmla="*/ 4924 w 500"/>
                      <a:gd name="T87" fmla="*/ 444 h 258"/>
                      <a:gd name="T88" fmla="*/ 5079 w 500"/>
                      <a:gd name="T89" fmla="*/ 474 h 258"/>
                      <a:gd name="T90" fmla="*/ 5255 w 500"/>
                      <a:gd name="T91" fmla="*/ 360 h 258"/>
                      <a:gd name="T92" fmla="*/ 5417 w 500"/>
                      <a:gd name="T93" fmla="*/ 297 h 258"/>
                      <a:gd name="T94" fmla="*/ 5493 w 500"/>
                      <a:gd name="T95" fmla="*/ 510 h 258"/>
                      <a:gd name="T96" fmla="*/ 5691 w 500"/>
                      <a:gd name="T97" fmla="*/ 621 h 258"/>
                      <a:gd name="T98" fmla="*/ 5691 w 500"/>
                      <a:gd name="T99" fmla="*/ 869 h 258"/>
                      <a:gd name="T100" fmla="*/ 5739 w 500"/>
                      <a:gd name="T101" fmla="*/ 1009 h 258"/>
                      <a:gd name="T102" fmla="*/ 5899 w 500"/>
                      <a:gd name="T103" fmla="*/ 1284 h 258"/>
                      <a:gd name="T104" fmla="*/ 6026 w 500"/>
                      <a:gd name="T105" fmla="*/ 1455 h 258"/>
                      <a:gd name="T106" fmla="*/ 6209 w 500"/>
                      <a:gd name="T107" fmla="*/ 1644 h 258"/>
                      <a:gd name="T108" fmla="*/ 6296 w 500"/>
                      <a:gd name="T109" fmla="*/ 1676 h 258"/>
                      <a:gd name="T110" fmla="*/ 5928 w 500"/>
                      <a:gd name="T111" fmla="*/ 2175 h 258"/>
                      <a:gd name="T112" fmla="*/ 5818 w 500"/>
                      <a:gd name="T113" fmla="*/ 2386 h 258"/>
                      <a:gd name="T114" fmla="*/ 5691 w 500"/>
                      <a:gd name="T115" fmla="*/ 2628 h 258"/>
                      <a:gd name="T116" fmla="*/ 5493 w 500"/>
                      <a:gd name="T117" fmla="*/ 2823 h 258"/>
                      <a:gd name="T118" fmla="*/ 5255 w 500"/>
                      <a:gd name="T119" fmla="*/ 2973 h 258"/>
                      <a:gd name="T120" fmla="*/ 5025 w 500"/>
                      <a:gd name="T121" fmla="*/ 3161 h 258"/>
                      <a:gd name="T122" fmla="*/ 4056 w 500"/>
                      <a:gd name="T123" fmla="*/ 3249 h 258"/>
                      <a:gd name="T124" fmla="*/ 3198 w 500"/>
                      <a:gd name="T125" fmla="*/ 3308 h 258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500"/>
                      <a:gd name="T190" fmla="*/ 0 h 258"/>
                      <a:gd name="T191" fmla="*/ 500 w 500"/>
                      <a:gd name="T192" fmla="*/ 258 h 258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500" h="258">
                        <a:moveTo>
                          <a:pt x="200" y="228"/>
                        </a:moveTo>
                        <a:lnTo>
                          <a:pt x="182" y="230"/>
                        </a:lnTo>
                        <a:lnTo>
                          <a:pt x="160" y="230"/>
                        </a:lnTo>
                        <a:lnTo>
                          <a:pt x="158" y="232"/>
                        </a:lnTo>
                        <a:lnTo>
                          <a:pt x="142" y="232"/>
                        </a:lnTo>
                        <a:lnTo>
                          <a:pt x="122" y="234"/>
                        </a:lnTo>
                        <a:lnTo>
                          <a:pt x="118" y="234"/>
                        </a:lnTo>
                        <a:lnTo>
                          <a:pt x="108" y="236"/>
                        </a:lnTo>
                        <a:lnTo>
                          <a:pt x="106" y="234"/>
                        </a:lnTo>
                        <a:lnTo>
                          <a:pt x="92" y="234"/>
                        </a:lnTo>
                        <a:lnTo>
                          <a:pt x="94" y="244"/>
                        </a:lnTo>
                        <a:lnTo>
                          <a:pt x="96" y="246"/>
                        </a:lnTo>
                        <a:lnTo>
                          <a:pt x="96" y="250"/>
                        </a:lnTo>
                        <a:lnTo>
                          <a:pt x="64" y="252"/>
                        </a:lnTo>
                        <a:lnTo>
                          <a:pt x="42" y="254"/>
                        </a:lnTo>
                        <a:lnTo>
                          <a:pt x="40" y="254"/>
                        </a:lnTo>
                        <a:lnTo>
                          <a:pt x="6" y="258"/>
                        </a:lnTo>
                        <a:lnTo>
                          <a:pt x="0" y="258"/>
                        </a:lnTo>
                        <a:lnTo>
                          <a:pt x="0" y="254"/>
                        </a:lnTo>
                        <a:lnTo>
                          <a:pt x="2" y="246"/>
                        </a:lnTo>
                        <a:lnTo>
                          <a:pt x="4" y="246"/>
                        </a:lnTo>
                        <a:lnTo>
                          <a:pt x="6" y="246"/>
                        </a:lnTo>
                        <a:lnTo>
                          <a:pt x="8" y="250"/>
                        </a:lnTo>
                        <a:lnTo>
                          <a:pt x="14" y="250"/>
                        </a:lnTo>
                        <a:lnTo>
                          <a:pt x="14" y="248"/>
                        </a:lnTo>
                        <a:lnTo>
                          <a:pt x="16" y="244"/>
                        </a:lnTo>
                        <a:lnTo>
                          <a:pt x="16" y="240"/>
                        </a:lnTo>
                        <a:lnTo>
                          <a:pt x="14" y="236"/>
                        </a:lnTo>
                        <a:lnTo>
                          <a:pt x="16" y="234"/>
                        </a:lnTo>
                        <a:lnTo>
                          <a:pt x="18" y="234"/>
                        </a:lnTo>
                        <a:lnTo>
                          <a:pt x="18" y="232"/>
                        </a:lnTo>
                        <a:lnTo>
                          <a:pt x="18" y="230"/>
                        </a:lnTo>
                        <a:lnTo>
                          <a:pt x="16" y="230"/>
                        </a:lnTo>
                        <a:lnTo>
                          <a:pt x="16" y="228"/>
                        </a:lnTo>
                        <a:lnTo>
                          <a:pt x="16" y="224"/>
                        </a:lnTo>
                        <a:lnTo>
                          <a:pt x="18" y="224"/>
                        </a:lnTo>
                        <a:lnTo>
                          <a:pt x="20" y="216"/>
                        </a:lnTo>
                        <a:lnTo>
                          <a:pt x="18" y="214"/>
                        </a:lnTo>
                        <a:lnTo>
                          <a:pt x="16" y="214"/>
                        </a:lnTo>
                        <a:lnTo>
                          <a:pt x="14" y="212"/>
                        </a:lnTo>
                        <a:lnTo>
                          <a:pt x="14" y="206"/>
                        </a:lnTo>
                        <a:lnTo>
                          <a:pt x="16" y="204"/>
                        </a:lnTo>
                        <a:lnTo>
                          <a:pt x="18" y="202"/>
                        </a:lnTo>
                        <a:lnTo>
                          <a:pt x="20" y="194"/>
                        </a:lnTo>
                        <a:lnTo>
                          <a:pt x="24" y="192"/>
                        </a:lnTo>
                        <a:lnTo>
                          <a:pt x="30" y="192"/>
                        </a:lnTo>
                        <a:lnTo>
                          <a:pt x="34" y="192"/>
                        </a:lnTo>
                        <a:lnTo>
                          <a:pt x="42" y="198"/>
                        </a:lnTo>
                        <a:lnTo>
                          <a:pt x="46" y="198"/>
                        </a:lnTo>
                        <a:lnTo>
                          <a:pt x="52" y="200"/>
                        </a:lnTo>
                        <a:lnTo>
                          <a:pt x="54" y="202"/>
                        </a:lnTo>
                        <a:lnTo>
                          <a:pt x="60" y="204"/>
                        </a:lnTo>
                        <a:lnTo>
                          <a:pt x="60" y="202"/>
                        </a:lnTo>
                        <a:lnTo>
                          <a:pt x="62" y="202"/>
                        </a:lnTo>
                        <a:lnTo>
                          <a:pt x="64" y="200"/>
                        </a:lnTo>
                        <a:lnTo>
                          <a:pt x="64" y="194"/>
                        </a:lnTo>
                        <a:lnTo>
                          <a:pt x="62" y="190"/>
                        </a:lnTo>
                        <a:lnTo>
                          <a:pt x="60" y="186"/>
                        </a:lnTo>
                        <a:lnTo>
                          <a:pt x="56" y="184"/>
                        </a:lnTo>
                        <a:lnTo>
                          <a:pt x="60" y="174"/>
                        </a:lnTo>
                        <a:lnTo>
                          <a:pt x="64" y="172"/>
                        </a:lnTo>
                        <a:lnTo>
                          <a:pt x="66" y="172"/>
                        </a:lnTo>
                        <a:lnTo>
                          <a:pt x="70" y="170"/>
                        </a:lnTo>
                        <a:lnTo>
                          <a:pt x="84" y="164"/>
                        </a:lnTo>
                        <a:lnTo>
                          <a:pt x="86" y="162"/>
                        </a:lnTo>
                        <a:lnTo>
                          <a:pt x="80" y="156"/>
                        </a:lnTo>
                        <a:lnTo>
                          <a:pt x="80" y="154"/>
                        </a:lnTo>
                        <a:lnTo>
                          <a:pt x="78" y="148"/>
                        </a:lnTo>
                        <a:lnTo>
                          <a:pt x="80" y="146"/>
                        </a:lnTo>
                        <a:lnTo>
                          <a:pt x="84" y="142"/>
                        </a:lnTo>
                        <a:lnTo>
                          <a:pt x="86" y="138"/>
                        </a:lnTo>
                        <a:lnTo>
                          <a:pt x="92" y="140"/>
                        </a:lnTo>
                        <a:lnTo>
                          <a:pt x="94" y="138"/>
                        </a:lnTo>
                        <a:lnTo>
                          <a:pt x="94" y="134"/>
                        </a:lnTo>
                        <a:lnTo>
                          <a:pt x="94" y="132"/>
                        </a:lnTo>
                        <a:lnTo>
                          <a:pt x="92" y="130"/>
                        </a:lnTo>
                        <a:lnTo>
                          <a:pt x="92" y="128"/>
                        </a:lnTo>
                        <a:lnTo>
                          <a:pt x="94" y="126"/>
                        </a:lnTo>
                        <a:lnTo>
                          <a:pt x="98" y="128"/>
                        </a:lnTo>
                        <a:lnTo>
                          <a:pt x="100" y="130"/>
                        </a:lnTo>
                        <a:lnTo>
                          <a:pt x="106" y="128"/>
                        </a:lnTo>
                        <a:lnTo>
                          <a:pt x="108" y="126"/>
                        </a:lnTo>
                        <a:lnTo>
                          <a:pt x="110" y="126"/>
                        </a:lnTo>
                        <a:lnTo>
                          <a:pt x="110" y="132"/>
                        </a:lnTo>
                        <a:lnTo>
                          <a:pt x="112" y="132"/>
                        </a:lnTo>
                        <a:lnTo>
                          <a:pt x="114" y="130"/>
                        </a:lnTo>
                        <a:lnTo>
                          <a:pt x="114" y="128"/>
                        </a:lnTo>
                        <a:lnTo>
                          <a:pt x="114" y="126"/>
                        </a:lnTo>
                        <a:lnTo>
                          <a:pt x="112" y="124"/>
                        </a:lnTo>
                        <a:lnTo>
                          <a:pt x="114" y="118"/>
                        </a:lnTo>
                        <a:lnTo>
                          <a:pt x="122" y="124"/>
                        </a:lnTo>
                        <a:lnTo>
                          <a:pt x="124" y="122"/>
                        </a:lnTo>
                        <a:lnTo>
                          <a:pt x="128" y="122"/>
                        </a:lnTo>
                        <a:lnTo>
                          <a:pt x="136" y="126"/>
                        </a:lnTo>
                        <a:lnTo>
                          <a:pt x="138" y="126"/>
                        </a:lnTo>
                        <a:lnTo>
                          <a:pt x="140" y="128"/>
                        </a:lnTo>
                        <a:lnTo>
                          <a:pt x="144" y="128"/>
                        </a:lnTo>
                        <a:lnTo>
                          <a:pt x="144" y="130"/>
                        </a:lnTo>
                        <a:lnTo>
                          <a:pt x="146" y="132"/>
                        </a:lnTo>
                        <a:lnTo>
                          <a:pt x="148" y="132"/>
                        </a:lnTo>
                        <a:lnTo>
                          <a:pt x="152" y="130"/>
                        </a:lnTo>
                        <a:lnTo>
                          <a:pt x="154" y="122"/>
                        </a:lnTo>
                        <a:lnTo>
                          <a:pt x="156" y="118"/>
                        </a:lnTo>
                        <a:lnTo>
                          <a:pt x="160" y="118"/>
                        </a:lnTo>
                        <a:lnTo>
                          <a:pt x="162" y="116"/>
                        </a:lnTo>
                        <a:lnTo>
                          <a:pt x="166" y="114"/>
                        </a:lnTo>
                        <a:lnTo>
                          <a:pt x="168" y="114"/>
                        </a:lnTo>
                        <a:lnTo>
                          <a:pt x="172" y="122"/>
                        </a:lnTo>
                        <a:lnTo>
                          <a:pt x="174" y="122"/>
                        </a:lnTo>
                        <a:lnTo>
                          <a:pt x="176" y="118"/>
                        </a:lnTo>
                        <a:lnTo>
                          <a:pt x="178" y="118"/>
                        </a:lnTo>
                        <a:lnTo>
                          <a:pt x="178" y="124"/>
                        </a:lnTo>
                        <a:lnTo>
                          <a:pt x="178" y="126"/>
                        </a:lnTo>
                        <a:lnTo>
                          <a:pt x="178" y="124"/>
                        </a:lnTo>
                        <a:lnTo>
                          <a:pt x="182" y="124"/>
                        </a:lnTo>
                        <a:lnTo>
                          <a:pt x="184" y="118"/>
                        </a:lnTo>
                        <a:lnTo>
                          <a:pt x="184" y="116"/>
                        </a:lnTo>
                        <a:lnTo>
                          <a:pt x="186" y="116"/>
                        </a:lnTo>
                        <a:lnTo>
                          <a:pt x="188" y="116"/>
                        </a:lnTo>
                        <a:lnTo>
                          <a:pt x="186" y="112"/>
                        </a:lnTo>
                        <a:lnTo>
                          <a:pt x="186" y="110"/>
                        </a:lnTo>
                        <a:lnTo>
                          <a:pt x="186" y="108"/>
                        </a:lnTo>
                        <a:lnTo>
                          <a:pt x="188" y="106"/>
                        </a:lnTo>
                        <a:lnTo>
                          <a:pt x="190" y="106"/>
                        </a:lnTo>
                        <a:lnTo>
                          <a:pt x="192" y="102"/>
                        </a:lnTo>
                        <a:lnTo>
                          <a:pt x="190" y="102"/>
                        </a:lnTo>
                        <a:lnTo>
                          <a:pt x="188" y="100"/>
                        </a:lnTo>
                        <a:lnTo>
                          <a:pt x="190" y="98"/>
                        </a:lnTo>
                        <a:lnTo>
                          <a:pt x="192" y="100"/>
                        </a:lnTo>
                        <a:lnTo>
                          <a:pt x="196" y="98"/>
                        </a:lnTo>
                        <a:lnTo>
                          <a:pt x="198" y="98"/>
                        </a:lnTo>
                        <a:lnTo>
                          <a:pt x="198" y="96"/>
                        </a:lnTo>
                        <a:lnTo>
                          <a:pt x="196" y="96"/>
                        </a:lnTo>
                        <a:lnTo>
                          <a:pt x="196" y="94"/>
                        </a:lnTo>
                        <a:lnTo>
                          <a:pt x="198" y="94"/>
                        </a:lnTo>
                        <a:lnTo>
                          <a:pt x="200" y="96"/>
                        </a:lnTo>
                        <a:lnTo>
                          <a:pt x="202" y="102"/>
                        </a:lnTo>
                        <a:lnTo>
                          <a:pt x="204" y="106"/>
                        </a:lnTo>
                        <a:lnTo>
                          <a:pt x="208" y="108"/>
                        </a:lnTo>
                        <a:lnTo>
                          <a:pt x="216" y="108"/>
                        </a:lnTo>
                        <a:lnTo>
                          <a:pt x="218" y="110"/>
                        </a:lnTo>
                        <a:lnTo>
                          <a:pt x="220" y="108"/>
                        </a:lnTo>
                        <a:lnTo>
                          <a:pt x="222" y="108"/>
                        </a:lnTo>
                        <a:lnTo>
                          <a:pt x="224" y="106"/>
                        </a:lnTo>
                        <a:lnTo>
                          <a:pt x="228" y="102"/>
                        </a:lnTo>
                        <a:lnTo>
                          <a:pt x="228" y="100"/>
                        </a:lnTo>
                        <a:lnTo>
                          <a:pt x="228" y="92"/>
                        </a:lnTo>
                        <a:lnTo>
                          <a:pt x="230" y="84"/>
                        </a:lnTo>
                        <a:lnTo>
                          <a:pt x="230" y="82"/>
                        </a:lnTo>
                        <a:lnTo>
                          <a:pt x="232" y="80"/>
                        </a:lnTo>
                        <a:lnTo>
                          <a:pt x="234" y="82"/>
                        </a:lnTo>
                        <a:lnTo>
                          <a:pt x="236" y="82"/>
                        </a:lnTo>
                        <a:lnTo>
                          <a:pt x="242" y="80"/>
                        </a:lnTo>
                        <a:lnTo>
                          <a:pt x="244" y="76"/>
                        </a:lnTo>
                        <a:lnTo>
                          <a:pt x="244" y="70"/>
                        </a:lnTo>
                        <a:lnTo>
                          <a:pt x="244" y="66"/>
                        </a:lnTo>
                        <a:lnTo>
                          <a:pt x="250" y="64"/>
                        </a:lnTo>
                        <a:lnTo>
                          <a:pt x="252" y="58"/>
                        </a:lnTo>
                        <a:lnTo>
                          <a:pt x="254" y="56"/>
                        </a:lnTo>
                        <a:lnTo>
                          <a:pt x="254" y="54"/>
                        </a:lnTo>
                        <a:lnTo>
                          <a:pt x="254" y="52"/>
                        </a:lnTo>
                        <a:lnTo>
                          <a:pt x="252" y="42"/>
                        </a:lnTo>
                        <a:lnTo>
                          <a:pt x="252" y="40"/>
                        </a:lnTo>
                        <a:lnTo>
                          <a:pt x="254" y="38"/>
                        </a:lnTo>
                        <a:lnTo>
                          <a:pt x="260" y="38"/>
                        </a:lnTo>
                        <a:lnTo>
                          <a:pt x="264" y="38"/>
                        </a:lnTo>
                        <a:lnTo>
                          <a:pt x="268" y="40"/>
                        </a:lnTo>
                        <a:lnTo>
                          <a:pt x="272" y="40"/>
                        </a:lnTo>
                        <a:lnTo>
                          <a:pt x="274" y="38"/>
                        </a:lnTo>
                        <a:lnTo>
                          <a:pt x="278" y="36"/>
                        </a:lnTo>
                        <a:lnTo>
                          <a:pt x="280" y="34"/>
                        </a:lnTo>
                        <a:lnTo>
                          <a:pt x="282" y="32"/>
                        </a:lnTo>
                        <a:lnTo>
                          <a:pt x="294" y="30"/>
                        </a:lnTo>
                        <a:lnTo>
                          <a:pt x="292" y="26"/>
                        </a:lnTo>
                        <a:lnTo>
                          <a:pt x="294" y="22"/>
                        </a:lnTo>
                        <a:lnTo>
                          <a:pt x="294" y="20"/>
                        </a:lnTo>
                        <a:lnTo>
                          <a:pt x="290" y="20"/>
                        </a:lnTo>
                        <a:lnTo>
                          <a:pt x="290" y="18"/>
                        </a:lnTo>
                        <a:lnTo>
                          <a:pt x="290" y="16"/>
                        </a:lnTo>
                        <a:lnTo>
                          <a:pt x="292" y="12"/>
                        </a:lnTo>
                        <a:lnTo>
                          <a:pt x="290" y="10"/>
                        </a:lnTo>
                        <a:lnTo>
                          <a:pt x="288" y="10"/>
                        </a:lnTo>
                        <a:lnTo>
                          <a:pt x="288" y="8"/>
                        </a:lnTo>
                        <a:lnTo>
                          <a:pt x="288" y="6"/>
                        </a:lnTo>
                        <a:lnTo>
                          <a:pt x="290" y="4"/>
                        </a:lnTo>
                        <a:lnTo>
                          <a:pt x="292" y="4"/>
                        </a:lnTo>
                        <a:lnTo>
                          <a:pt x="292" y="2"/>
                        </a:lnTo>
                        <a:lnTo>
                          <a:pt x="294" y="0"/>
                        </a:lnTo>
                        <a:lnTo>
                          <a:pt x="302" y="4"/>
                        </a:lnTo>
                        <a:lnTo>
                          <a:pt x="304" y="4"/>
                        </a:lnTo>
                        <a:lnTo>
                          <a:pt x="306" y="4"/>
                        </a:lnTo>
                        <a:lnTo>
                          <a:pt x="310" y="2"/>
                        </a:lnTo>
                        <a:lnTo>
                          <a:pt x="312" y="0"/>
                        </a:lnTo>
                        <a:lnTo>
                          <a:pt x="314" y="0"/>
                        </a:lnTo>
                        <a:lnTo>
                          <a:pt x="318" y="2"/>
                        </a:lnTo>
                        <a:lnTo>
                          <a:pt x="318" y="4"/>
                        </a:lnTo>
                        <a:lnTo>
                          <a:pt x="320" y="6"/>
                        </a:lnTo>
                        <a:lnTo>
                          <a:pt x="322" y="4"/>
                        </a:lnTo>
                        <a:lnTo>
                          <a:pt x="324" y="6"/>
                        </a:lnTo>
                        <a:lnTo>
                          <a:pt x="326" y="12"/>
                        </a:lnTo>
                        <a:lnTo>
                          <a:pt x="328" y="16"/>
                        </a:lnTo>
                        <a:lnTo>
                          <a:pt x="330" y="18"/>
                        </a:lnTo>
                        <a:lnTo>
                          <a:pt x="334" y="22"/>
                        </a:lnTo>
                        <a:lnTo>
                          <a:pt x="336" y="24"/>
                        </a:lnTo>
                        <a:lnTo>
                          <a:pt x="342" y="26"/>
                        </a:lnTo>
                        <a:lnTo>
                          <a:pt x="344" y="26"/>
                        </a:lnTo>
                        <a:lnTo>
                          <a:pt x="352" y="24"/>
                        </a:lnTo>
                        <a:lnTo>
                          <a:pt x="354" y="24"/>
                        </a:lnTo>
                        <a:lnTo>
                          <a:pt x="358" y="26"/>
                        </a:lnTo>
                        <a:lnTo>
                          <a:pt x="360" y="30"/>
                        </a:lnTo>
                        <a:lnTo>
                          <a:pt x="364" y="30"/>
                        </a:lnTo>
                        <a:lnTo>
                          <a:pt x="366" y="34"/>
                        </a:lnTo>
                        <a:lnTo>
                          <a:pt x="370" y="34"/>
                        </a:lnTo>
                        <a:lnTo>
                          <a:pt x="372" y="36"/>
                        </a:lnTo>
                        <a:lnTo>
                          <a:pt x="372" y="34"/>
                        </a:lnTo>
                        <a:lnTo>
                          <a:pt x="374" y="34"/>
                        </a:lnTo>
                        <a:lnTo>
                          <a:pt x="374" y="32"/>
                        </a:lnTo>
                        <a:lnTo>
                          <a:pt x="374" y="30"/>
                        </a:lnTo>
                        <a:lnTo>
                          <a:pt x="382" y="26"/>
                        </a:lnTo>
                        <a:lnTo>
                          <a:pt x="386" y="30"/>
                        </a:lnTo>
                        <a:lnTo>
                          <a:pt x="390" y="30"/>
                        </a:lnTo>
                        <a:lnTo>
                          <a:pt x="396" y="32"/>
                        </a:lnTo>
                        <a:lnTo>
                          <a:pt x="396" y="34"/>
                        </a:lnTo>
                        <a:lnTo>
                          <a:pt x="398" y="34"/>
                        </a:lnTo>
                        <a:lnTo>
                          <a:pt x="398" y="32"/>
                        </a:lnTo>
                        <a:lnTo>
                          <a:pt x="400" y="32"/>
                        </a:lnTo>
                        <a:lnTo>
                          <a:pt x="404" y="32"/>
                        </a:lnTo>
                        <a:lnTo>
                          <a:pt x="406" y="32"/>
                        </a:lnTo>
                        <a:lnTo>
                          <a:pt x="410" y="26"/>
                        </a:lnTo>
                        <a:lnTo>
                          <a:pt x="412" y="24"/>
                        </a:lnTo>
                        <a:lnTo>
                          <a:pt x="414" y="22"/>
                        </a:lnTo>
                        <a:lnTo>
                          <a:pt x="418" y="20"/>
                        </a:lnTo>
                        <a:lnTo>
                          <a:pt x="420" y="18"/>
                        </a:lnTo>
                        <a:lnTo>
                          <a:pt x="424" y="18"/>
                        </a:lnTo>
                        <a:lnTo>
                          <a:pt x="424" y="20"/>
                        </a:lnTo>
                        <a:lnTo>
                          <a:pt x="424" y="22"/>
                        </a:lnTo>
                        <a:lnTo>
                          <a:pt x="426" y="24"/>
                        </a:lnTo>
                        <a:lnTo>
                          <a:pt x="428" y="30"/>
                        </a:lnTo>
                        <a:lnTo>
                          <a:pt x="430" y="32"/>
                        </a:lnTo>
                        <a:lnTo>
                          <a:pt x="430" y="34"/>
                        </a:lnTo>
                        <a:lnTo>
                          <a:pt x="434" y="32"/>
                        </a:lnTo>
                        <a:lnTo>
                          <a:pt x="440" y="34"/>
                        </a:lnTo>
                        <a:lnTo>
                          <a:pt x="440" y="36"/>
                        </a:lnTo>
                        <a:lnTo>
                          <a:pt x="444" y="38"/>
                        </a:lnTo>
                        <a:lnTo>
                          <a:pt x="446" y="42"/>
                        </a:lnTo>
                        <a:lnTo>
                          <a:pt x="446" y="48"/>
                        </a:lnTo>
                        <a:lnTo>
                          <a:pt x="448" y="52"/>
                        </a:lnTo>
                        <a:lnTo>
                          <a:pt x="450" y="56"/>
                        </a:lnTo>
                        <a:lnTo>
                          <a:pt x="448" y="56"/>
                        </a:lnTo>
                        <a:lnTo>
                          <a:pt x="446" y="58"/>
                        </a:lnTo>
                        <a:lnTo>
                          <a:pt x="448" y="62"/>
                        </a:lnTo>
                        <a:lnTo>
                          <a:pt x="448" y="64"/>
                        </a:lnTo>
                        <a:lnTo>
                          <a:pt x="446" y="64"/>
                        </a:lnTo>
                        <a:lnTo>
                          <a:pt x="446" y="66"/>
                        </a:lnTo>
                        <a:lnTo>
                          <a:pt x="450" y="68"/>
                        </a:lnTo>
                        <a:lnTo>
                          <a:pt x="456" y="78"/>
                        </a:lnTo>
                        <a:lnTo>
                          <a:pt x="460" y="80"/>
                        </a:lnTo>
                        <a:lnTo>
                          <a:pt x="460" y="82"/>
                        </a:lnTo>
                        <a:lnTo>
                          <a:pt x="458" y="84"/>
                        </a:lnTo>
                        <a:lnTo>
                          <a:pt x="462" y="86"/>
                        </a:lnTo>
                        <a:lnTo>
                          <a:pt x="464" y="86"/>
                        </a:lnTo>
                        <a:lnTo>
                          <a:pt x="466" y="94"/>
                        </a:lnTo>
                        <a:lnTo>
                          <a:pt x="472" y="94"/>
                        </a:lnTo>
                        <a:lnTo>
                          <a:pt x="474" y="96"/>
                        </a:lnTo>
                        <a:lnTo>
                          <a:pt x="472" y="98"/>
                        </a:lnTo>
                        <a:lnTo>
                          <a:pt x="476" y="102"/>
                        </a:lnTo>
                        <a:lnTo>
                          <a:pt x="480" y="106"/>
                        </a:lnTo>
                        <a:lnTo>
                          <a:pt x="484" y="108"/>
                        </a:lnTo>
                        <a:lnTo>
                          <a:pt x="484" y="106"/>
                        </a:lnTo>
                        <a:lnTo>
                          <a:pt x="486" y="110"/>
                        </a:lnTo>
                        <a:lnTo>
                          <a:pt x="488" y="110"/>
                        </a:lnTo>
                        <a:lnTo>
                          <a:pt x="488" y="112"/>
                        </a:lnTo>
                        <a:lnTo>
                          <a:pt x="492" y="112"/>
                        </a:lnTo>
                        <a:lnTo>
                          <a:pt x="494" y="114"/>
                        </a:lnTo>
                        <a:lnTo>
                          <a:pt x="494" y="112"/>
                        </a:lnTo>
                        <a:lnTo>
                          <a:pt x="500" y="112"/>
                        </a:lnTo>
                        <a:lnTo>
                          <a:pt x="480" y="134"/>
                        </a:lnTo>
                        <a:lnTo>
                          <a:pt x="476" y="140"/>
                        </a:lnTo>
                        <a:lnTo>
                          <a:pt x="474" y="140"/>
                        </a:lnTo>
                        <a:lnTo>
                          <a:pt x="464" y="146"/>
                        </a:lnTo>
                        <a:lnTo>
                          <a:pt x="462" y="146"/>
                        </a:lnTo>
                        <a:lnTo>
                          <a:pt x="454" y="156"/>
                        </a:lnTo>
                        <a:lnTo>
                          <a:pt x="454" y="158"/>
                        </a:lnTo>
                        <a:lnTo>
                          <a:pt x="456" y="158"/>
                        </a:lnTo>
                        <a:lnTo>
                          <a:pt x="456" y="160"/>
                        </a:lnTo>
                        <a:lnTo>
                          <a:pt x="456" y="162"/>
                        </a:lnTo>
                        <a:lnTo>
                          <a:pt x="448" y="164"/>
                        </a:lnTo>
                        <a:lnTo>
                          <a:pt x="446" y="170"/>
                        </a:lnTo>
                        <a:lnTo>
                          <a:pt x="446" y="172"/>
                        </a:lnTo>
                        <a:lnTo>
                          <a:pt x="446" y="176"/>
                        </a:lnTo>
                        <a:lnTo>
                          <a:pt x="442" y="178"/>
                        </a:lnTo>
                        <a:lnTo>
                          <a:pt x="434" y="182"/>
                        </a:lnTo>
                        <a:lnTo>
                          <a:pt x="432" y="182"/>
                        </a:lnTo>
                        <a:lnTo>
                          <a:pt x="430" y="188"/>
                        </a:lnTo>
                        <a:lnTo>
                          <a:pt x="430" y="190"/>
                        </a:lnTo>
                        <a:lnTo>
                          <a:pt x="430" y="192"/>
                        </a:lnTo>
                        <a:lnTo>
                          <a:pt x="426" y="192"/>
                        </a:lnTo>
                        <a:lnTo>
                          <a:pt x="418" y="194"/>
                        </a:lnTo>
                        <a:lnTo>
                          <a:pt x="414" y="198"/>
                        </a:lnTo>
                        <a:lnTo>
                          <a:pt x="412" y="200"/>
                        </a:lnTo>
                        <a:lnTo>
                          <a:pt x="410" y="202"/>
                        </a:lnTo>
                        <a:lnTo>
                          <a:pt x="404" y="202"/>
                        </a:lnTo>
                        <a:lnTo>
                          <a:pt x="396" y="206"/>
                        </a:lnTo>
                        <a:lnTo>
                          <a:pt x="396" y="208"/>
                        </a:lnTo>
                        <a:lnTo>
                          <a:pt x="394" y="212"/>
                        </a:lnTo>
                        <a:lnTo>
                          <a:pt x="378" y="212"/>
                        </a:lnTo>
                        <a:lnTo>
                          <a:pt x="372" y="212"/>
                        </a:lnTo>
                        <a:lnTo>
                          <a:pt x="354" y="214"/>
                        </a:lnTo>
                        <a:lnTo>
                          <a:pt x="320" y="218"/>
                        </a:lnTo>
                        <a:lnTo>
                          <a:pt x="318" y="218"/>
                        </a:lnTo>
                        <a:lnTo>
                          <a:pt x="304" y="218"/>
                        </a:lnTo>
                        <a:lnTo>
                          <a:pt x="284" y="220"/>
                        </a:lnTo>
                        <a:lnTo>
                          <a:pt x="282" y="220"/>
                        </a:lnTo>
                        <a:lnTo>
                          <a:pt x="274" y="222"/>
                        </a:lnTo>
                        <a:lnTo>
                          <a:pt x="250" y="222"/>
                        </a:lnTo>
                        <a:lnTo>
                          <a:pt x="236" y="224"/>
                        </a:lnTo>
                        <a:lnTo>
                          <a:pt x="220" y="224"/>
                        </a:lnTo>
                        <a:lnTo>
                          <a:pt x="206" y="224"/>
                        </a:lnTo>
                        <a:lnTo>
                          <a:pt x="200" y="228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03" name="Freeform 81">
                    <a:extLst>
                      <a:ext uri="{FF2B5EF4-FFF2-40B4-BE49-F238E27FC236}">
                        <a16:creationId xmlns:a16="http://schemas.microsoft.com/office/drawing/2014/main" id="{CE6505C9-6F4D-45ED-AB92-30547E95A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19224" y="4294311"/>
                    <a:ext cx="9525" cy="9525"/>
                  </a:xfrm>
                  <a:custGeom>
                    <a:avLst/>
                    <a:gdLst>
                      <a:gd name="T0" fmla="*/ 2147483647 w 6"/>
                      <a:gd name="T1" fmla="*/ 2147483647 h 6"/>
                      <a:gd name="T2" fmla="*/ 0 w 6"/>
                      <a:gd name="T3" fmla="*/ 2147483647 h 6"/>
                      <a:gd name="T4" fmla="*/ 0 w 6"/>
                      <a:gd name="T5" fmla="*/ 0 h 6"/>
                      <a:gd name="T6" fmla="*/ 2147483647 w 6"/>
                      <a:gd name="T7" fmla="*/ 0 h 6"/>
                      <a:gd name="T8" fmla="*/ 2147483647 w 6"/>
                      <a:gd name="T9" fmla="*/ 0 h 6"/>
                      <a:gd name="T10" fmla="*/ 2147483647 w 6"/>
                      <a:gd name="T11" fmla="*/ 2147483647 h 6"/>
                      <a:gd name="T12" fmla="*/ 2147483647 w 6"/>
                      <a:gd name="T13" fmla="*/ 2147483647 h 6"/>
                      <a:gd name="T14" fmla="*/ 2147483647 w 6"/>
                      <a:gd name="T15" fmla="*/ 2147483647 h 6"/>
                      <a:gd name="T16" fmla="*/ 2147483647 w 6"/>
                      <a:gd name="T17" fmla="*/ 2147483647 h 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"/>
                      <a:gd name="T28" fmla="*/ 0 h 6"/>
                      <a:gd name="T29" fmla="*/ 6 w 6"/>
                      <a:gd name="T30" fmla="*/ 6 h 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" h="6">
                        <a:moveTo>
                          <a:pt x="2" y="6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6" y="2"/>
                        </a:lnTo>
                        <a:lnTo>
                          <a:pt x="4" y="6"/>
                        </a:lnTo>
                        <a:lnTo>
                          <a:pt x="6" y="6"/>
                        </a:lnTo>
                        <a:lnTo>
                          <a:pt x="2" y="6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04" name="Freeform 82">
                    <a:extLst>
                      <a:ext uri="{FF2B5EF4-FFF2-40B4-BE49-F238E27FC236}">
                        <a16:creationId xmlns:a16="http://schemas.microsoft.com/office/drawing/2014/main" id="{425971FC-2537-4BF8-A5EB-E6E1CAA192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0005" y="3835921"/>
                    <a:ext cx="812006" cy="423863"/>
                  </a:xfrm>
                  <a:custGeom>
                    <a:avLst/>
                    <a:gdLst>
                      <a:gd name="T0" fmla="*/ 2147483647 w 510"/>
                      <a:gd name="T1" fmla="*/ 2147483647 h 272"/>
                      <a:gd name="T2" fmla="*/ 2147483647 w 510"/>
                      <a:gd name="T3" fmla="*/ 2147483647 h 272"/>
                      <a:gd name="T4" fmla="*/ 2147483647 w 510"/>
                      <a:gd name="T5" fmla="*/ 2147483647 h 272"/>
                      <a:gd name="T6" fmla="*/ 2147483647 w 510"/>
                      <a:gd name="T7" fmla="*/ 2147483647 h 272"/>
                      <a:gd name="T8" fmla="*/ 2147483647 w 510"/>
                      <a:gd name="T9" fmla="*/ 2147483647 h 272"/>
                      <a:gd name="T10" fmla="*/ 2147483647 w 510"/>
                      <a:gd name="T11" fmla="*/ 2147483647 h 272"/>
                      <a:gd name="T12" fmla="*/ 2147483647 w 510"/>
                      <a:gd name="T13" fmla="*/ 2147483647 h 272"/>
                      <a:gd name="T14" fmla="*/ 2147483647 w 510"/>
                      <a:gd name="T15" fmla="*/ 2147483647 h 272"/>
                      <a:gd name="T16" fmla="*/ 2147483647 w 510"/>
                      <a:gd name="T17" fmla="*/ 2147483647 h 272"/>
                      <a:gd name="T18" fmla="*/ 2147483647 w 510"/>
                      <a:gd name="T19" fmla="*/ 2147483647 h 272"/>
                      <a:gd name="T20" fmla="*/ 2147483647 w 510"/>
                      <a:gd name="T21" fmla="*/ 2147483647 h 272"/>
                      <a:gd name="T22" fmla="*/ 0 w 510"/>
                      <a:gd name="T23" fmla="*/ 2147483647 h 272"/>
                      <a:gd name="T24" fmla="*/ 2147483647 w 510"/>
                      <a:gd name="T25" fmla="*/ 2147483647 h 272"/>
                      <a:gd name="T26" fmla="*/ 2147483647 w 510"/>
                      <a:gd name="T27" fmla="*/ 2147483647 h 272"/>
                      <a:gd name="T28" fmla="*/ 2147483647 w 510"/>
                      <a:gd name="T29" fmla="*/ 2147483647 h 272"/>
                      <a:gd name="T30" fmla="*/ 2147483647 w 510"/>
                      <a:gd name="T31" fmla="*/ 2147483647 h 272"/>
                      <a:gd name="T32" fmla="*/ 2147483647 w 510"/>
                      <a:gd name="T33" fmla="*/ 0 h 272"/>
                      <a:gd name="T34" fmla="*/ 2147483647 w 510"/>
                      <a:gd name="T35" fmla="*/ 2147483647 h 272"/>
                      <a:gd name="T36" fmla="*/ 2147483647 w 510"/>
                      <a:gd name="T37" fmla="*/ 2147483647 h 272"/>
                      <a:gd name="T38" fmla="*/ 2147483647 w 510"/>
                      <a:gd name="T39" fmla="*/ 2147483647 h 272"/>
                      <a:gd name="T40" fmla="*/ 2147483647 w 510"/>
                      <a:gd name="T41" fmla="*/ 2147483647 h 272"/>
                      <a:gd name="T42" fmla="*/ 2147483647 w 510"/>
                      <a:gd name="T43" fmla="*/ 2147483647 h 272"/>
                      <a:gd name="T44" fmla="*/ 2147483647 w 510"/>
                      <a:gd name="T45" fmla="*/ 2147483647 h 272"/>
                      <a:gd name="T46" fmla="*/ 2147483647 w 510"/>
                      <a:gd name="T47" fmla="*/ 2147483647 h 272"/>
                      <a:gd name="T48" fmla="*/ 2147483647 w 510"/>
                      <a:gd name="T49" fmla="*/ 2147483647 h 272"/>
                      <a:gd name="T50" fmla="*/ 2147483647 w 510"/>
                      <a:gd name="T51" fmla="*/ 2147483647 h 272"/>
                      <a:gd name="T52" fmla="*/ 2147483647 w 510"/>
                      <a:gd name="T53" fmla="*/ 2147483647 h 272"/>
                      <a:gd name="T54" fmla="*/ 2147483647 w 510"/>
                      <a:gd name="T55" fmla="*/ 2147483647 h 272"/>
                      <a:gd name="T56" fmla="*/ 2147483647 w 510"/>
                      <a:gd name="T57" fmla="*/ 2147483647 h 272"/>
                      <a:gd name="T58" fmla="*/ 2147483647 w 510"/>
                      <a:gd name="T59" fmla="*/ 2147483647 h 272"/>
                      <a:gd name="T60" fmla="*/ 2147483647 w 510"/>
                      <a:gd name="T61" fmla="*/ 2147483647 h 272"/>
                      <a:gd name="T62" fmla="*/ 2147483647 w 510"/>
                      <a:gd name="T63" fmla="*/ 2147483647 h 272"/>
                      <a:gd name="T64" fmla="*/ 2147483647 w 510"/>
                      <a:gd name="T65" fmla="*/ 2147483647 h 272"/>
                      <a:gd name="T66" fmla="*/ 2147483647 w 510"/>
                      <a:gd name="T67" fmla="*/ 2147483647 h 272"/>
                      <a:gd name="T68" fmla="*/ 2147483647 w 510"/>
                      <a:gd name="T69" fmla="*/ 2147483647 h 272"/>
                      <a:gd name="T70" fmla="*/ 2147483647 w 510"/>
                      <a:gd name="T71" fmla="*/ 2147483647 h 272"/>
                      <a:gd name="T72" fmla="*/ 2147483647 w 510"/>
                      <a:gd name="T73" fmla="*/ 2147483647 h 272"/>
                      <a:gd name="T74" fmla="*/ 2147483647 w 510"/>
                      <a:gd name="T75" fmla="*/ 2147483647 h 272"/>
                      <a:gd name="T76" fmla="*/ 2147483647 w 510"/>
                      <a:gd name="T77" fmla="*/ 2147483647 h 272"/>
                      <a:gd name="T78" fmla="*/ 2147483647 w 510"/>
                      <a:gd name="T79" fmla="*/ 2147483647 h 272"/>
                      <a:gd name="T80" fmla="*/ 2147483647 w 510"/>
                      <a:gd name="T81" fmla="*/ 2147483647 h 272"/>
                      <a:gd name="T82" fmla="*/ 2147483647 w 510"/>
                      <a:gd name="T83" fmla="*/ 2147483647 h 272"/>
                      <a:gd name="T84" fmla="*/ 2147483647 w 510"/>
                      <a:gd name="T85" fmla="*/ 2147483647 h 272"/>
                      <a:gd name="T86" fmla="*/ 2147483647 w 510"/>
                      <a:gd name="T87" fmla="*/ 2147483647 h 272"/>
                      <a:gd name="T88" fmla="*/ 2147483647 w 510"/>
                      <a:gd name="T89" fmla="*/ 2147483647 h 272"/>
                      <a:gd name="T90" fmla="*/ 2147483647 w 510"/>
                      <a:gd name="T91" fmla="*/ 2147483647 h 272"/>
                      <a:gd name="T92" fmla="*/ 2147483647 w 510"/>
                      <a:gd name="T93" fmla="*/ 2147483647 h 272"/>
                      <a:gd name="T94" fmla="*/ 2147483647 w 510"/>
                      <a:gd name="T95" fmla="*/ 2147483647 h 272"/>
                      <a:gd name="T96" fmla="*/ 2147483647 w 510"/>
                      <a:gd name="T97" fmla="*/ 2147483647 h 272"/>
                      <a:gd name="T98" fmla="*/ 2147483647 w 510"/>
                      <a:gd name="T99" fmla="*/ 2147483647 h 272"/>
                      <a:gd name="T100" fmla="*/ 2147483647 w 510"/>
                      <a:gd name="T101" fmla="*/ 2147483647 h 272"/>
                      <a:gd name="T102" fmla="*/ 2147483647 w 510"/>
                      <a:gd name="T103" fmla="*/ 2147483647 h 272"/>
                      <a:gd name="T104" fmla="*/ 2147483647 w 510"/>
                      <a:gd name="T105" fmla="*/ 2147483647 h 272"/>
                      <a:gd name="T106" fmla="*/ 2147483647 w 510"/>
                      <a:gd name="T107" fmla="*/ 2147483647 h 272"/>
                      <a:gd name="T108" fmla="*/ 2147483647 w 510"/>
                      <a:gd name="T109" fmla="*/ 2147483647 h 272"/>
                      <a:gd name="T110" fmla="*/ 2147483647 w 510"/>
                      <a:gd name="T111" fmla="*/ 2147483647 h 27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10"/>
                      <a:gd name="T169" fmla="*/ 0 h 272"/>
                      <a:gd name="T170" fmla="*/ 510 w 510"/>
                      <a:gd name="T171" fmla="*/ 272 h 27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10" h="272">
                        <a:moveTo>
                          <a:pt x="478" y="272"/>
                        </a:moveTo>
                        <a:lnTo>
                          <a:pt x="454" y="272"/>
                        </a:lnTo>
                        <a:lnTo>
                          <a:pt x="448" y="272"/>
                        </a:lnTo>
                        <a:lnTo>
                          <a:pt x="430" y="272"/>
                        </a:lnTo>
                        <a:lnTo>
                          <a:pt x="418" y="272"/>
                        </a:lnTo>
                        <a:lnTo>
                          <a:pt x="416" y="272"/>
                        </a:lnTo>
                        <a:lnTo>
                          <a:pt x="378" y="272"/>
                        </a:lnTo>
                        <a:lnTo>
                          <a:pt x="362" y="272"/>
                        </a:lnTo>
                        <a:lnTo>
                          <a:pt x="336" y="272"/>
                        </a:lnTo>
                        <a:lnTo>
                          <a:pt x="314" y="272"/>
                        </a:lnTo>
                        <a:lnTo>
                          <a:pt x="290" y="270"/>
                        </a:lnTo>
                        <a:lnTo>
                          <a:pt x="270" y="270"/>
                        </a:lnTo>
                        <a:lnTo>
                          <a:pt x="254" y="270"/>
                        </a:lnTo>
                        <a:lnTo>
                          <a:pt x="240" y="270"/>
                        </a:lnTo>
                        <a:lnTo>
                          <a:pt x="208" y="270"/>
                        </a:lnTo>
                        <a:lnTo>
                          <a:pt x="178" y="266"/>
                        </a:lnTo>
                        <a:lnTo>
                          <a:pt x="172" y="266"/>
                        </a:lnTo>
                        <a:lnTo>
                          <a:pt x="138" y="266"/>
                        </a:lnTo>
                        <a:lnTo>
                          <a:pt x="134" y="264"/>
                        </a:lnTo>
                        <a:lnTo>
                          <a:pt x="96" y="264"/>
                        </a:lnTo>
                        <a:lnTo>
                          <a:pt x="74" y="262"/>
                        </a:lnTo>
                        <a:lnTo>
                          <a:pt x="66" y="262"/>
                        </a:lnTo>
                        <a:lnTo>
                          <a:pt x="32" y="260"/>
                        </a:lnTo>
                        <a:lnTo>
                          <a:pt x="0" y="260"/>
                        </a:lnTo>
                        <a:lnTo>
                          <a:pt x="0" y="226"/>
                        </a:lnTo>
                        <a:lnTo>
                          <a:pt x="2" y="202"/>
                        </a:lnTo>
                        <a:lnTo>
                          <a:pt x="2" y="196"/>
                        </a:lnTo>
                        <a:lnTo>
                          <a:pt x="6" y="150"/>
                        </a:lnTo>
                        <a:lnTo>
                          <a:pt x="8" y="120"/>
                        </a:lnTo>
                        <a:lnTo>
                          <a:pt x="8" y="112"/>
                        </a:lnTo>
                        <a:lnTo>
                          <a:pt x="10" y="82"/>
                        </a:lnTo>
                        <a:lnTo>
                          <a:pt x="10" y="74"/>
                        </a:lnTo>
                        <a:lnTo>
                          <a:pt x="12" y="36"/>
                        </a:lnTo>
                        <a:lnTo>
                          <a:pt x="14" y="0"/>
                        </a:lnTo>
                        <a:lnTo>
                          <a:pt x="58" y="2"/>
                        </a:lnTo>
                        <a:lnTo>
                          <a:pt x="62" y="2"/>
                        </a:lnTo>
                        <a:lnTo>
                          <a:pt x="102" y="4"/>
                        </a:lnTo>
                        <a:lnTo>
                          <a:pt x="138" y="4"/>
                        </a:lnTo>
                        <a:lnTo>
                          <a:pt x="138" y="6"/>
                        </a:lnTo>
                        <a:lnTo>
                          <a:pt x="176" y="6"/>
                        </a:lnTo>
                        <a:lnTo>
                          <a:pt x="206" y="8"/>
                        </a:lnTo>
                        <a:lnTo>
                          <a:pt x="212" y="8"/>
                        </a:lnTo>
                        <a:lnTo>
                          <a:pt x="236" y="8"/>
                        </a:lnTo>
                        <a:lnTo>
                          <a:pt x="250" y="8"/>
                        </a:lnTo>
                        <a:lnTo>
                          <a:pt x="266" y="8"/>
                        </a:lnTo>
                        <a:lnTo>
                          <a:pt x="286" y="12"/>
                        </a:lnTo>
                        <a:lnTo>
                          <a:pt x="296" y="12"/>
                        </a:lnTo>
                        <a:lnTo>
                          <a:pt x="326" y="12"/>
                        </a:lnTo>
                        <a:lnTo>
                          <a:pt x="356" y="12"/>
                        </a:lnTo>
                        <a:lnTo>
                          <a:pt x="362" y="12"/>
                        </a:lnTo>
                        <a:lnTo>
                          <a:pt x="386" y="12"/>
                        </a:lnTo>
                        <a:lnTo>
                          <a:pt x="400" y="12"/>
                        </a:lnTo>
                        <a:lnTo>
                          <a:pt x="416" y="12"/>
                        </a:lnTo>
                        <a:lnTo>
                          <a:pt x="430" y="12"/>
                        </a:lnTo>
                        <a:lnTo>
                          <a:pt x="460" y="12"/>
                        </a:lnTo>
                        <a:lnTo>
                          <a:pt x="462" y="12"/>
                        </a:lnTo>
                        <a:lnTo>
                          <a:pt x="466" y="16"/>
                        </a:lnTo>
                        <a:lnTo>
                          <a:pt x="468" y="18"/>
                        </a:lnTo>
                        <a:lnTo>
                          <a:pt x="470" y="20"/>
                        </a:lnTo>
                        <a:lnTo>
                          <a:pt x="476" y="22"/>
                        </a:lnTo>
                        <a:lnTo>
                          <a:pt x="478" y="22"/>
                        </a:lnTo>
                        <a:lnTo>
                          <a:pt x="480" y="20"/>
                        </a:lnTo>
                        <a:lnTo>
                          <a:pt x="482" y="20"/>
                        </a:lnTo>
                        <a:lnTo>
                          <a:pt x="484" y="20"/>
                        </a:lnTo>
                        <a:lnTo>
                          <a:pt x="484" y="24"/>
                        </a:lnTo>
                        <a:lnTo>
                          <a:pt x="486" y="24"/>
                        </a:lnTo>
                        <a:lnTo>
                          <a:pt x="490" y="28"/>
                        </a:lnTo>
                        <a:lnTo>
                          <a:pt x="486" y="30"/>
                        </a:lnTo>
                        <a:lnTo>
                          <a:pt x="484" y="30"/>
                        </a:lnTo>
                        <a:lnTo>
                          <a:pt x="486" y="32"/>
                        </a:lnTo>
                        <a:lnTo>
                          <a:pt x="490" y="32"/>
                        </a:lnTo>
                        <a:lnTo>
                          <a:pt x="490" y="34"/>
                        </a:lnTo>
                        <a:lnTo>
                          <a:pt x="486" y="34"/>
                        </a:lnTo>
                        <a:lnTo>
                          <a:pt x="484" y="34"/>
                        </a:lnTo>
                        <a:lnTo>
                          <a:pt x="482" y="38"/>
                        </a:lnTo>
                        <a:lnTo>
                          <a:pt x="480" y="42"/>
                        </a:lnTo>
                        <a:lnTo>
                          <a:pt x="478" y="44"/>
                        </a:lnTo>
                        <a:lnTo>
                          <a:pt x="478" y="48"/>
                        </a:lnTo>
                        <a:lnTo>
                          <a:pt x="472" y="50"/>
                        </a:lnTo>
                        <a:lnTo>
                          <a:pt x="476" y="52"/>
                        </a:lnTo>
                        <a:lnTo>
                          <a:pt x="478" y="54"/>
                        </a:lnTo>
                        <a:lnTo>
                          <a:pt x="478" y="58"/>
                        </a:lnTo>
                        <a:lnTo>
                          <a:pt x="482" y="60"/>
                        </a:lnTo>
                        <a:lnTo>
                          <a:pt x="484" y="62"/>
                        </a:lnTo>
                        <a:lnTo>
                          <a:pt x="486" y="64"/>
                        </a:lnTo>
                        <a:lnTo>
                          <a:pt x="490" y="64"/>
                        </a:lnTo>
                        <a:lnTo>
                          <a:pt x="486" y="68"/>
                        </a:lnTo>
                        <a:lnTo>
                          <a:pt x="490" y="74"/>
                        </a:lnTo>
                        <a:lnTo>
                          <a:pt x="494" y="76"/>
                        </a:lnTo>
                        <a:lnTo>
                          <a:pt x="494" y="80"/>
                        </a:lnTo>
                        <a:lnTo>
                          <a:pt x="496" y="80"/>
                        </a:lnTo>
                        <a:lnTo>
                          <a:pt x="500" y="82"/>
                        </a:lnTo>
                        <a:lnTo>
                          <a:pt x="502" y="82"/>
                        </a:lnTo>
                        <a:lnTo>
                          <a:pt x="506" y="84"/>
                        </a:lnTo>
                        <a:lnTo>
                          <a:pt x="508" y="84"/>
                        </a:lnTo>
                        <a:lnTo>
                          <a:pt x="508" y="88"/>
                        </a:lnTo>
                        <a:lnTo>
                          <a:pt x="508" y="94"/>
                        </a:lnTo>
                        <a:lnTo>
                          <a:pt x="508" y="112"/>
                        </a:lnTo>
                        <a:lnTo>
                          <a:pt x="508" y="120"/>
                        </a:lnTo>
                        <a:lnTo>
                          <a:pt x="508" y="142"/>
                        </a:lnTo>
                        <a:lnTo>
                          <a:pt x="508" y="150"/>
                        </a:lnTo>
                        <a:lnTo>
                          <a:pt x="508" y="180"/>
                        </a:lnTo>
                        <a:lnTo>
                          <a:pt x="508" y="182"/>
                        </a:lnTo>
                        <a:lnTo>
                          <a:pt x="510" y="212"/>
                        </a:lnTo>
                        <a:lnTo>
                          <a:pt x="510" y="214"/>
                        </a:lnTo>
                        <a:lnTo>
                          <a:pt x="510" y="240"/>
                        </a:lnTo>
                        <a:lnTo>
                          <a:pt x="510" y="242"/>
                        </a:lnTo>
                        <a:lnTo>
                          <a:pt x="510" y="264"/>
                        </a:lnTo>
                        <a:lnTo>
                          <a:pt x="510" y="272"/>
                        </a:lnTo>
                        <a:lnTo>
                          <a:pt x="482" y="272"/>
                        </a:lnTo>
                        <a:lnTo>
                          <a:pt x="478" y="27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05" name="Freeform 83">
                    <a:extLst>
                      <a:ext uri="{FF2B5EF4-FFF2-40B4-BE49-F238E27FC236}">
                        <a16:creationId xmlns:a16="http://schemas.microsoft.com/office/drawing/2014/main" id="{270D904C-6893-4AB1-9768-F647BF9840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0005" y="3835921"/>
                    <a:ext cx="812006" cy="423863"/>
                  </a:xfrm>
                  <a:custGeom>
                    <a:avLst/>
                    <a:gdLst>
                      <a:gd name="T0" fmla="*/ 1612 w 510"/>
                      <a:gd name="T1" fmla="*/ 1044 h 272"/>
                      <a:gd name="T2" fmla="*/ 1527 w 510"/>
                      <a:gd name="T3" fmla="*/ 1044 h 272"/>
                      <a:gd name="T4" fmla="*/ 1475 w 510"/>
                      <a:gd name="T5" fmla="*/ 1044 h 272"/>
                      <a:gd name="T6" fmla="*/ 1283 w 510"/>
                      <a:gd name="T7" fmla="*/ 1044 h 272"/>
                      <a:gd name="T8" fmla="*/ 1116 w 510"/>
                      <a:gd name="T9" fmla="*/ 1044 h 272"/>
                      <a:gd name="T10" fmla="*/ 957 w 510"/>
                      <a:gd name="T11" fmla="*/ 1037 h 272"/>
                      <a:gd name="T12" fmla="*/ 852 w 510"/>
                      <a:gd name="T13" fmla="*/ 1037 h 272"/>
                      <a:gd name="T14" fmla="*/ 631 w 510"/>
                      <a:gd name="T15" fmla="*/ 1021 h 272"/>
                      <a:gd name="T16" fmla="*/ 490 w 510"/>
                      <a:gd name="T17" fmla="*/ 1021 h 272"/>
                      <a:gd name="T18" fmla="*/ 341 w 510"/>
                      <a:gd name="T19" fmla="*/ 1016 h 272"/>
                      <a:gd name="T20" fmla="*/ 236 w 510"/>
                      <a:gd name="T21" fmla="*/ 1008 h 272"/>
                      <a:gd name="T22" fmla="*/ 0 w 510"/>
                      <a:gd name="T23" fmla="*/ 997 h 272"/>
                      <a:gd name="T24" fmla="*/ 8 w 510"/>
                      <a:gd name="T25" fmla="*/ 776 h 272"/>
                      <a:gd name="T26" fmla="*/ 22 w 510"/>
                      <a:gd name="T27" fmla="*/ 576 h 272"/>
                      <a:gd name="T28" fmla="*/ 28 w 510"/>
                      <a:gd name="T29" fmla="*/ 431 h 272"/>
                      <a:gd name="T30" fmla="*/ 36 w 510"/>
                      <a:gd name="T31" fmla="*/ 284 h 272"/>
                      <a:gd name="T32" fmla="*/ 50 w 510"/>
                      <a:gd name="T33" fmla="*/ 0 h 272"/>
                      <a:gd name="T34" fmla="*/ 220 w 510"/>
                      <a:gd name="T35" fmla="*/ 9 h 272"/>
                      <a:gd name="T36" fmla="*/ 490 w 510"/>
                      <a:gd name="T37" fmla="*/ 16 h 272"/>
                      <a:gd name="T38" fmla="*/ 624 w 510"/>
                      <a:gd name="T39" fmla="*/ 22 h 272"/>
                      <a:gd name="T40" fmla="*/ 752 w 510"/>
                      <a:gd name="T41" fmla="*/ 29 h 272"/>
                      <a:gd name="T42" fmla="*/ 888 w 510"/>
                      <a:gd name="T43" fmla="*/ 29 h 272"/>
                      <a:gd name="T44" fmla="*/ 1014 w 510"/>
                      <a:gd name="T45" fmla="*/ 46 h 272"/>
                      <a:gd name="T46" fmla="*/ 1157 w 510"/>
                      <a:gd name="T47" fmla="*/ 46 h 272"/>
                      <a:gd name="T48" fmla="*/ 1283 w 510"/>
                      <a:gd name="T49" fmla="*/ 46 h 272"/>
                      <a:gd name="T50" fmla="*/ 1417 w 510"/>
                      <a:gd name="T51" fmla="*/ 46 h 272"/>
                      <a:gd name="T52" fmla="*/ 1527 w 510"/>
                      <a:gd name="T53" fmla="*/ 46 h 272"/>
                      <a:gd name="T54" fmla="*/ 1640 w 510"/>
                      <a:gd name="T55" fmla="*/ 46 h 272"/>
                      <a:gd name="T56" fmla="*/ 1662 w 510"/>
                      <a:gd name="T57" fmla="*/ 71 h 272"/>
                      <a:gd name="T58" fmla="*/ 1689 w 510"/>
                      <a:gd name="T59" fmla="*/ 85 h 272"/>
                      <a:gd name="T60" fmla="*/ 1700 w 510"/>
                      <a:gd name="T61" fmla="*/ 77 h 272"/>
                      <a:gd name="T62" fmla="*/ 1720 w 510"/>
                      <a:gd name="T63" fmla="*/ 77 h 272"/>
                      <a:gd name="T64" fmla="*/ 1722 w 510"/>
                      <a:gd name="T65" fmla="*/ 93 h 272"/>
                      <a:gd name="T66" fmla="*/ 1722 w 510"/>
                      <a:gd name="T67" fmla="*/ 115 h 272"/>
                      <a:gd name="T68" fmla="*/ 1722 w 510"/>
                      <a:gd name="T69" fmla="*/ 123 h 272"/>
                      <a:gd name="T70" fmla="*/ 1738 w 510"/>
                      <a:gd name="T71" fmla="*/ 132 h 272"/>
                      <a:gd name="T72" fmla="*/ 1720 w 510"/>
                      <a:gd name="T73" fmla="*/ 132 h 272"/>
                      <a:gd name="T74" fmla="*/ 1700 w 510"/>
                      <a:gd name="T75" fmla="*/ 161 h 272"/>
                      <a:gd name="T76" fmla="*/ 1698 w 510"/>
                      <a:gd name="T77" fmla="*/ 183 h 272"/>
                      <a:gd name="T78" fmla="*/ 1689 w 510"/>
                      <a:gd name="T79" fmla="*/ 199 h 272"/>
                      <a:gd name="T80" fmla="*/ 1698 w 510"/>
                      <a:gd name="T81" fmla="*/ 222 h 272"/>
                      <a:gd name="T82" fmla="*/ 1720 w 510"/>
                      <a:gd name="T83" fmla="*/ 238 h 272"/>
                      <a:gd name="T84" fmla="*/ 1738 w 510"/>
                      <a:gd name="T85" fmla="*/ 246 h 272"/>
                      <a:gd name="T86" fmla="*/ 1738 w 510"/>
                      <a:gd name="T87" fmla="*/ 284 h 272"/>
                      <a:gd name="T88" fmla="*/ 1751 w 510"/>
                      <a:gd name="T89" fmla="*/ 306 h 272"/>
                      <a:gd name="T90" fmla="*/ 1774 w 510"/>
                      <a:gd name="T91" fmla="*/ 314 h 272"/>
                      <a:gd name="T92" fmla="*/ 1796 w 510"/>
                      <a:gd name="T93" fmla="*/ 322 h 272"/>
                      <a:gd name="T94" fmla="*/ 1802 w 510"/>
                      <a:gd name="T95" fmla="*/ 339 h 272"/>
                      <a:gd name="T96" fmla="*/ 1802 w 510"/>
                      <a:gd name="T97" fmla="*/ 431 h 272"/>
                      <a:gd name="T98" fmla="*/ 1802 w 510"/>
                      <a:gd name="T99" fmla="*/ 544 h 272"/>
                      <a:gd name="T100" fmla="*/ 1802 w 510"/>
                      <a:gd name="T101" fmla="*/ 692 h 272"/>
                      <a:gd name="T102" fmla="*/ 1809 w 510"/>
                      <a:gd name="T103" fmla="*/ 814 h 272"/>
                      <a:gd name="T104" fmla="*/ 1809 w 510"/>
                      <a:gd name="T105" fmla="*/ 921 h 272"/>
                      <a:gd name="T106" fmla="*/ 1809 w 510"/>
                      <a:gd name="T107" fmla="*/ 1016 h 272"/>
                      <a:gd name="T108" fmla="*/ 1711 w 510"/>
                      <a:gd name="T109" fmla="*/ 1044 h 272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510"/>
                      <a:gd name="T166" fmla="*/ 0 h 272"/>
                      <a:gd name="T167" fmla="*/ 510 w 510"/>
                      <a:gd name="T168" fmla="*/ 272 h 272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510" h="272">
                        <a:moveTo>
                          <a:pt x="478" y="272"/>
                        </a:moveTo>
                        <a:lnTo>
                          <a:pt x="454" y="272"/>
                        </a:lnTo>
                        <a:lnTo>
                          <a:pt x="448" y="272"/>
                        </a:lnTo>
                        <a:lnTo>
                          <a:pt x="430" y="272"/>
                        </a:lnTo>
                        <a:lnTo>
                          <a:pt x="418" y="272"/>
                        </a:lnTo>
                        <a:lnTo>
                          <a:pt x="416" y="272"/>
                        </a:lnTo>
                        <a:lnTo>
                          <a:pt x="378" y="272"/>
                        </a:lnTo>
                        <a:lnTo>
                          <a:pt x="362" y="272"/>
                        </a:lnTo>
                        <a:lnTo>
                          <a:pt x="336" y="272"/>
                        </a:lnTo>
                        <a:lnTo>
                          <a:pt x="314" y="272"/>
                        </a:lnTo>
                        <a:lnTo>
                          <a:pt x="290" y="270"/>
                        </a:lnTo>
                        <a:lnTo>
                          <a:pt x="270" y="270"/>
                        </a:lnTo>
                        <a:lnTo>
                          <a:pt x="254" y="270"/>
                        </a:lnTo>
                        <a:lnTo>
                          <a:pt x="240" y="270"/>
                        </a:lnTo>
                        <a:lnTo>
                          <a:pt x="208" y="270"/>
                        </a:lnTo>
                        <a:lnTo>
                          <a:pt x="178" y="266"/>
                        </a:lnTo>
                        <a:lnTo>
                          <a:pt x="172" y="266"/>
                        </a:lnTo>
                        <a:lnTo>
                          <a:pt x="138" y="266"/>
                        </a:lnTo>
                        <a:lnTo>
                          <a:pt x="134" y="264"/>
                        </a:lnTo>
                        <a:lnTo>
                          <a:pt x="96" y="264"/>
                        </a:lnTo>
                        <a:lnTo>
                          <a:pt x="74" y="262"/>
                        </a:lnTo>
                        <a:lnTo>
                          <a:pt x="66" y="262"/>
                        </a:lnTo>
                        <a:lnTo>
                          <a:pt x="32" y="260"/>
                        </a:lnTo>
                        <a:lnTo>
                          <a:pt x="0" y="260"/>
                        </a:lnTo>
                        <a:lnTo>
                          <a:pt x="0" y="226"/>
                        </a:lnTo>
                        <a:lnTo>
                          <a:pt x="2" y="202"/>
                        </a:lnTo>
                        <a:lnTo>
                          <a:pt x="2" y="196"/>
                        </a:lnTo>
                        <a:lnTo>
                          <a:pt x="6" y="150"/>
                        </a:lnTo>
                        <a:lnTo>
                          <a:pt x="8" y="120"/>
                        </a:lnTo>
                        <a:lnTo>
                          <a:pt x="8" y="112"/>
                        </a:lnTo>
                        <a:lnTo>
                          <a:pt x="10" y="82"/>
                        </a:lnTo>
                        <a:lnTo>
                          <a:pt x="10" y="74"/>
                        </a:lnTo>
                        <a:lnTo>
                          <a:pt x="12" y="36"/>
                        </a:lnTo>
                        <a:lnTo>
                          <a:pt x="14" y="0"/>
                        </a:lnTo>
                        <a:lnTo>
                          <a:pt x="58" y="2"/>
                        </a:lnTo>
                        <a:lnTo>
                          <a:pt x="62" y="2"/>
                        </a:lnTo>
                        <a:lnTo>
                          <a:pt x="102" y="4"/>
                        </a:lnTo>
                        <a:lnTo>
                          <a:pt x="138" y="4"/>
                        </a:lnTo>
                        <a:lnTo>
                          <a:pt x="138" y="6"/>
                        </a:lnTo>
                        <a:lnTo>
                          <a:pt x="176" y="6"/>
                        </a:lnTo>
                        <a:lnTo>
                          <a:pt x="206" y="8"/>
                        </a:lnTo>
                        <a:lnTo>
                          <a:pt x="212" y="8"/>
                        </a:lnTo>
                        <a:lnTo>
                          <a:pt x="236" y="8"/>
                        </a:lnTo>
                        <a:lnTo>
                          <a:pt x="250" y="8"/>
                        </a:lnTo>
                        <a:lnTo>
                          <a:pt x="266" y="8"/>
                        </a:lnTo>
                        <a:lnTo>
                          <a:pt x="286" y="12"/>
                        </a:lnTo>
                        <a:lnTo>
                          <a:pt x="296" y="12"/>
                        </a:lnTo>
                        <a:lnTo>
                          <a:pt x="326" y="12"/>
                        </a:lnTo>
                        <a:lnTo>
                          <a:pt x="356" y="12"/>
                        </a:lnTo>
                        <a:lnTo>
                          <a:pt x="362" y="12"/>
                        </a:lnTo>
                        <a:lnTo>
                          <a:pt x="386" y="12"/>
                        </a:lnTo>
                        <a:lnTo>
                          <a:pt x="400" y="12"/>
                        </a:lnTo>
                        <a:lnTo>
                          <a:pt x="416" y="12"/>
                        </a:lnTo>
                        <a:lnTo>
                          <a:pt x="430" y="12"/>
                        </a:lnTo>
                        <a:lnTo>
                          <a:pt x="460" y="12"/>
                        </a:lnTo>
                        <a:lnTo>
                          <a:pt x="462" y="12"/>
                        </a:lnTo>
                        <a:lnTo>
                          <a:pt x="466" y="16"/>
                        </a:lnTo>
                        <a:lnTo>
                          <a:pt x="468" y="18"/>
                        </a:lnTo>
                        <a:lnTo>
                          <a:pt x="470" y="20"/>
                        </a:lnTo>
                        <a:lnTo>
                          <a:pt x="476" y="22"/>
                        </a:lnTo>
                        <a:lnTo>
                          <a:pt x="478" y="22"/>
                        </a:lnTo>
                        <a:lnTo>
                          <a:pt x="480" y="20"/>
                        </a:lnTo>
                        <a:lnTo>
                          <a:pt x="482" y="20"/>
                        </a:lnTo>
                        <a:lnTo>
                          <a:pt x="484" y="20"/>
                        </a:lnTo>
                        <a:lnTo>
                          <a:pt x="484" y="24"/>
                        </a:lnTo>
                        <a:lnTo>
                          <a:pt x="486" y="24"/>
                        </a:lnTo>
                        <a:lnTo>
                          <a:pt x="490" y="28"/>
                        </a:lnTo>
                        <a:lnTo>
                          <a:pt x="486" y="30"/>
                        </a:lnTo>
                        <a:lnTo>
                          <a:pt x="484" y="30"/>
                        </a:lnTo>
                        <a:lnTo>
                          <a:pt x="486" y="32"/>
                        </a:lnTo>
                        <a:lnTo>
                          <a:pt x="490" y="32"/>
                        </a:lnTo>
                        <a:lnTo>
                          <a:pt x="490" y="34"/>
                        </a:lnTo>
                        <a:lnTo>
                          <a:pt x="486" y="34"/>
                        </a:lnTo>
                        <a:lnTo>
                          <a:pt x="484" y="34"/>
                        </a:lnTo>
                        <a:lnTo>
                          <a:pt x="482" y="38"/>
                        </a:lnTo>
                        <a:lnTo>
                          <a:pt x="480" y="42"/>
                        </a:lnTo>
                        <a:lnTo>
                          <a:pt x="478" y="44"/>
                        </a:lnTo>
                        <a:lnTo>
                          <a:pt x="478" y="48"/>
                        </a:lnTo>
                        <a:lnTo>
                          <a:pt x="472" y="50"/>
                        </a:lnTo>
                        <a:lnTo>
                          <a:pt x="476" y="52"/>
                        </a:lnTo>
                        <a:lnTo>
                          <a:pt x="478" y="54"/>
                        </a:lnTo>
                        <a:lnTo>
                          <a:pt x="478" y="58"/>
                        </a:lnTo>
                        <a:lnTo>
                          <a:pt x="482" y="60"/>
                        </a:lnTo>
                        <a:lnTo>
                          <a:pt x="484" y="62"/>
                        </a:lnTo>
                        <a:lnTo>
                          <a:pt x="486" y="64"/>
                        </a:lnTo>
                        <a:lnTo>
                          <a:pt x="490" y="64"/>
                        </a:lnTo>
                        <a:lnTo>
                          <a:pt x="486" y="68"/>
                        </a:lnTo>
                        <a:lnTo>
                          <a:pt x="490" y="74"/>
                        </a:lnTo>
                        <a:lnTo>
                          <a:pt x="494" y="76"/>
                        </a:lnTo>
                        <a:lnTo>
                          <a:pt x="494" y="80"/>
                        </a:lnTo>
                        <a:lnTo>
                          <a:pt x="496" y="80"/>
                        </a:lnTo>
                        <a:lnTo>
                          <a:pt x="500" y="82"/>
                        </a:lnTo>
                        <a:lnTo>
                          <a:pt x="502" y="82"/>
                        </a:lnTo>
                        <a:lnTo>
                          <a:pt x="506" y="84"/>
                        </a:lnTo>
                        <a:lnTo>
                          <a:pt x="508" y="84"/>
                        </a:lnTo>
                        <a:lnTo>
                          <a:pt x="508" y="88"/>
                        </a:lnTo>
                        <a:lnTo>
                          <a:pt x="508" y="94"/>
                        </a:lnTo>
                        <a:lnTo>
                          <a:pt x="508" y="112"/>
                        </a:lnTo>
                        <a:lnTo>
                          <a:pt x="508" y="120"/>
                        </a:lnTo>
                        <a:lnTo>
                          <a:pt x="508" y="142"/>
                        </a:lnTo>
                        <a:lnTo>
                          <a:pt x="508" y="150"/>
                        </a:lnTo>
                        <a:lnTo>
                          <a:pt x="508" y="180"/>
                        </a:lnTo>
                        <a:lnTo>
                          <a:pt x="508" y="182"/>
                        </a:lnTo>
                        <a:lnTo>
                          <a:pt x="510" y="212"/>
                        </a:lnTo>
                        <a:lnTo>
                          <a:pt x="510" y="214"/>
                        </a:lnTo>
                        <a:lnTo>
                          <a:pt x="510" y="240"/>
                        </a:lnTo>
                        <a:lnTo>
                          <a:pt x="510" y="242"/>
                        </a:lnTo>
                        <a:lnTo>
                          <a:pt x="510" y="264"/>
                        </a:lnTo>
                        <a:lnTo>
                          <a:pt x="510" y="272"/>
                        </a:lnTo>
                        <a:lnTo>
                          <a:pt x="482" y="272"/>
                        </a:lnTo>
                        <a:lnTo>
                          <a:pt x="478" y="272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06" name="Freeform 84">
                    <a:extLst>
                      <a:ext uri="{FF2B5EF4-FFF2-40B4-BE49-F238E27FC236}">
                        <a16:creationId xmlns:a16="http://schemas.microsoft.com/office/drawing/2014/main" id="{7F084AF8-CA4E-421D-AADA-6BD706177E9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165731" y="3754956"/>
                    <a:ext cx="852488" cy="471488"/>
                  </a:xfrm>
                  <a:custGeom>
                    <a:avLst/>
                    <a:gdLst>
                      <a:gd name="T0" fmla="*/ 2147483647 w 536"/>
                      <a:gd name="T1" fmla="*/ 2147483647 h 302"/>
                      <a:gd name="T2" fmla="*/ 2147483647 w 536"/>
                      <a:gd name="T3" fmla="*/ 2147483647 h 302"/>
                      <a:gd name="T4" fmla="*/ 2147483647 w 536"/>
                      <a:gd name="T5" fmla="*/ 2147483647 h 302"/>
                      <a:gd name="T6" fmla="*/ 2147483647 w 536"/>
                      <a:gd name="T7" fmla="*/ 2147483647 h 302"/>
                      <a:gd name="T8" fmla="*/ 2147483647 w 536"/>
                      <a:gd name="T9" fmla="*/ 2147483647 h 302"/>
                      <a:gd name="T10" fmla="*/ 2147483647 w 536"/>
                      <a:gd name="T11" fmla="*/ 2147483647 h 302"/>
                      <a:gd name="T12" fmla="*/ 2147483647 w 536"/>
                      <a:gd name="T13" fmla="*/ 2147483647 h 302"/>
                      <a:gd name="T14" fmla="*/ 2147483647 w 536"/>
                      <a:gd name="T15" fmla="*/ 2147483647 h 302"/>
                      <a:gd name="T16" fmla="*/ 2147483647 w 536"/>
                      <a:gd name="T17" fmla="*/ 2147483647 h 302"/>
                      <a:gd name="T18" fmla="*/ 2147483647 w 536"/>
                      <a:gd name="T19" fmla="*/ 2147483647 h 302"/>
                      <a:gd name="T20" fmla="*/ 2147483647 w 536"/>
                      <a:gd name="T21" fmla="*/ 2147483647 h 302"/>
                      <a:gd name="T22" fmla="*/ 2147483647 w 536"/>
                      <a:gd name="T23" fmla="*/ 2147483647 h 302"/>
                      <a:gd name="T24" fmla="*/ 2147483647 w 536"/>
                      <a:gd name="T25" fmla="*/ 2147483647 h 302"/>
                      <a:gd name="T26" fmla="*/ 2147483647 w 536"/>
                      <a:gd name="T27" fmla="*/ 2147483647 h 302"/>
                      <a:gd name="T28" fmla="*/ 2147483647 w 536"/>
                      <a:gd name="T29" fmla="*/ 2147483647 h 302"/>
                      <a:gd name="T30" fmla="*/ 2147483647 w 536"/>
                      <a:gd name="T31" fmla="*/ 2147483647 h 302"/>
                      <a:gd name="T32" fmla="*/ 2147483647 w 536"/>
                      <a:gd name="T33" fmla="*/ 2147483647 h 302"/>
                      <a:gd name="T34" fmla="*/ 2147483647 w 536"/>
                      <a:gd name="T35" fmla="*/ 2147483647 h 302"/>
                      <a:gd name="T36" fmla="*/ 2147483647 w 536"/>
                      <a:gd name="T37" fmla="*/ 2147483647 h 302"/>
                      <a:gd name="T38" fmla="*/ 2147483647 w 536"/>
                      <a:gd name="T39" fmla="*/ 2147483647 h 302"/>
                      <a:gd name="T40" fmla="*/ 2147483647 w 536"/>
                      <a:gd name="T41" fmla="*/ 2147483647 h 302"/>
                      <a:gd name="T42" fmla="*/ 2147483647 w 536"/>
                      <a:gd name="T43" fmla="*/ 2147483647 h 302"/>
                      <a:gd name="T44" fmla="*/ 2147483647 w 536"/>
                      <a:gd name="T45" fmla="*/ 2147483647 h 302"/>
                      <a:gd name="T46" fmla="*/ 2147483647 w 536"/>
                      <a:gd name="T47" fmla="*/ 2147483647 h 302"/>
                      <a:gd name="T48" fmla="*/ 2147483647 w 536"/>
                      <a:gd name="T49" fmla="*/ 2147483647 h 302"/>
                      <a:gd name="T50" fmla="*/ 2147483647 w 536"/>
                      <a:gd name="T51" fmla="*/ 2147483647 h 302"/>
                      <a:gd name="T52" fmla="*/ 2147483647 w 536"/>
                      <a:gd name="T53" fmla="*/ 2147483647 h 302"/>
                      <a:gd name="T54" fmla="*/ 2147483647 w 536"/>
                      <a:gd name="T55" fmla="*/ 2147483647 h 302"/>
                      <a:gd name="T56" fmla="*/ 2147483647 w 536"/>
                      <a:gd name="T57" fmla="*/ 0 h 302"/>
                      <a:gd name="T58" fmla="*/ 2147483647 w 536"/>
                      <a:gd name="T59" fmla="*/ 2147483647 h 302"/>
                      <a:gd name="T60" fmla="*/ 2147483647 w 536"/>
                      <a:gd name="T61" fmla="*/ 2147483647 h 302"/>
                      <a:gd name="T62" fmla="*/ 2147483647 w 536"/>
                      <a:gd name="T63" fmla="*/ 2147483647 h 302"/>
                      <a:gd name="T64" fmla="*/ 2147483647 w 536"/>
                      <a:gd name="T65" fmla="*/ 2147483647 h 302"/>
                      <a:gd name="T66" fmla="*/ 2147483647 w 536"/>
                      <a:gd name="T67" fmla="*/ 2147483647 h 302"/>
                      <a:gd name="T68" fmla="*/ 2147483647 w 536"/>
                      <a:gd name="T69" fmla="*/ 2147483647 h 302"/>
                      <a:gd name="T70" fmla="*/ 2147483647 w 536"/>
                      <a:gd name="T71" fmla="*/ 2147483647 h 302"/>
                      <a:gd name="T72" fmla="*/ 2147483647 w 536"/>
                      <a:gd name="T73" fmla="*/ 2147483647 h 302"/>
                      <a:gd name="T74" fmla="*/ 2147483647 w 536"/>
                      <a:gd name="T75" fmla="*/ 2147483647 h 302"/>
                      <a:gd name="T76" fmla="*/ 2147483647 w 536"/>
                      <a:gd name="T77" fmla="*/ 2147483647 h 302"/>
                      <a:gd name="T78" fmla="*/ 2147483647 w 536"/>
                      <a:gd name="T79" fmla="*/ 2147483647 h 302"/>
                      <a:gd name="T80" fmla="*/ 2147483647 w 536"/>
                      <a:gd name="T81" fmla="*/ 2147483647 h 302"/>
                      <a:gd name="T82" fmla="*/ 2147483647 w 536"/>
                      <a:gd name="T83" fmla="*/ 2147483647 h 302"/>
                      <a:gd name="T84" fmla="*/ 2147483647 w 536"/>
                      <a:gd name="T85" fmla="*/ 2147483647 h 302"/>
                      <a:gd name="T86" fmla="*/ 2147483647 w 536"/>
                      <a:gd name="T87" fmla="*/ 2147483647 h 302"/>
                      <a:gd name="T88" fmla="*/ 2147483647 w 536"/>
                      <a:gd name="T89" fmla="*/ 2147483647 h 302"/>
                      <a:gd name="T90" fmla="*/ 2147483647 w 536"/>
                      <a:gd name="T91" fmla="*/ 2147483647 h 302"/>
                      <a:gd name="T92" fmla="*/ 2147483647 w 536"/>
                      <a:gd name="T93" fmla="*/ 2147483647 h 302"/>
                      <a:gd name="T94" fmla="*/ 2147483647 w 536"/>
                      <a:gd name="T95" fmla="*/ 2147483647 h 302"/>
                      <a:gd name="T96" fmla="*/ 2147483647 w 536"/>
                      <a:gd name="T97" fmla="*/ 2147483647 h 302"/>
                      <a:gd name="T98" fmla="*/ 2147483647 w 536"/>
                      <a:gd name="T99" fmla="*/ 2147483647 h 302"/>
                      <a:gd name="T100" fmla="*/ 2147483647 w 536"/>
                      <a:gd name="T101" fmla="*/ 2147483647 h 302"/>
                      <a:gd name="T102" fmla="*/ 2147483647 w 536"/>
                      <a:gd name="T103" fmla="*/ 2147483647 h 302"/>
                      <a:gd name="T104" fmla="*/ 2147483647 w 536"/>
                      <a:gd name="T105" fmla="*/ 2147483647 h 302"/>
                      <a:gd name="T106" fmla="*/ 2147483647 w 536"/>
                      <a:gd name="T107" fmla="*/ 2147483647 h 302"/>
                      <a:gd name="T108" fmla="*/ 2147483647 w 536"/>
                      <a:gd name="T109" fmla="*/ 2147483647 h 302"/>
                      <a:gd name="T110" fmla="*/ 2147483647 w 536"/>
                      <a:gd name="T111" fmla="*/ 2147483647 h 302"/>
                      <a:gd name="T112" fmla="*/ 2147483647 w 536"/>
                      <a:gd name="T113" fmla="*/ 2147483647 h 302"/>
                      <a:gd name="T114" fmla="*/ 2147483647 w 536"/>
                      <a:gd name="T115" fmla="*/ 2147483647 h 302"/>
                      <a:gd name="T116" fmla="*/ 2147483647 w 536"/>
                      <a:gd name="T117" fmla="*/ 2147483647 h 302"/>
                      <a:gd name="T118" fmla="*/ 2147483647 w 536"/>
                      <a:gd name="T119" fmla="*/ 2147483647 h 302"/>
                      <a:gd name="T120" fmla="*/ 2147483647 w 536"/>
                      <a:gd name="T121" fmla="*/ 2147483647 h 302"/>
                      <a:gd name="T122" fmla="*/ 2147483647 w 536"/>
                      <a:gd name="T123" fmla="*/ 2147483647 h 302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536"/>
                      <a:gd name="T187" fmla="*/ 0 h 302"/>
                      <a:gd name="T188" fmla="*/ 536 w 536"/>
                      <a:gd name="T189" fmla="*/ 302 h 302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536" h="302">
                        <a:moveTo>
                          <a:pt x="308" y="258"/>
                        </a:moveTo>
                        <a:lnTo>
                          <a:pt x="304" y="258"/>
                        </a:lnTo>
                        <a:lnTo>
                          <a:pt x="286" y="264"/>
                        </a:lnTo>
                        <a:lnTo>
                          <a:pt x="270" y="266"/>
                        </a:lnTo>
                        <a:lnTo>
                          <a:pt x="248" y="270"/>
                        </a:lnTo>
                        <a:lnTo>
                          <a:pt x="220" y="272"/>
                        </a:lnTo>
                        <a:lnTo>
                          <a:pt x="210" y="276"/>
                        </a:lnTo>
                        <a:lnTo>
                          <a:pt x="194" y="278"/>
                        </a:lnTo>
                        <a:lnTo>
                          <a:pt x="188" y="278"/>
                        </a:lnTo>
                        <a:lnTo>
                          <a:pt x="158" y="282"/>
                        </a:lnTo>
                        <a:lnTo>
                          <a:pt x="136" y="284"/>
                        </a:lnTo>
                        <a:lnTo>
                          <a:pt x="138" y="282"/>
                        </a:lnTo>
                        <a:lnTo>
                          <a:pt x="124" y="284"/>
                        </a:lnTo>
                        <a:lnTo>
                          <a:pt x="120" y="284"/>
                        </a:lnTo>
                        <a:lnTo>
                          <a:pt x="120" y="286"/>
                        </a:lnTo>
                        <a:lnTo>
                          <a:pt x="104" y="288"/>
                        </a:lnTo>
                        <a:lnTo>
                          <a:pt x="98" y="288"/>
                        </a:lnTo>
                        <a:lnTo>
                          <a:pt x="94" y="292"/>
                        </a:lnTo>
                        <a:lnTo>
                          <a:pt x="70" y="294"/>
                        </a:lnTo>
                        <a:lnTo>
                          <a:pt x="54" y="296"/>
                        </a:lnTo>
                        <a:lnTo>
                          <a:pt x="46" y="296"/>
                        </a:lnTo>
                        <a:lnTo>
                          <a:pt x="30" y="298"/>
                        </a:lnTo>
                        <a:lnTo>
                          <a:pt x="28" y="300"/>
                        </a:lnTo>
                        <a:lnTo>
                          <a:pt x="28" y="298"/>
                        </a:lnTo>
                        <a:lnTo>
                          <a:pt x="14" y="300"/>
                        </a:lnTo>
                        <a:lnTo>
                          <a:pt x="0" y="302"/>
                        </a:lnTo>
                        <a:lnTo>
                          <a:pt x="0" y="300"/>
                        </a:lnTo>
                        <a:lnTo>
                          <a:pt x="8" y="296"/>
                        </a:lnTo>
                        <a:lnTo>
                          <a:pt x="14" y="296"/>
                        </a:lnTo>
                        <a:lnTo>
                          <a:pt x="16" y="294"/>
                        </a:lnTo>
                        <a:lnTo>
                          <a:pt x="18" y="292"/>
                        </a:lnTo>
                        <a:lnTo>
                          <a:pt x="22" y="288"/>
                        </a:lnTo>
                        <a:lnTo>
                          <a:pt x="30" y="286"/>
                        </a:lnTo>
                        <a:lnTo>
                          <a:pt x="34" y="286"/>
                        </a:lnTo>
                        <a:lnTo>
                          <a:pt x="34" y="284"/>
                        </a:lnTo>
                        <a:lnTo>
                          <a:pt x="34" y="282"/>
                        </a:lnTo>
                        <a:lnTo>
                          <a:pt x="36" y="276"/>
                        </a:lnTo>
                        <a:lnTo>
                          <a:pt x="38" y="276"/>
                        </a:lnTo>
                        <a:lnTo>
                          <a:pt x="46" y="272"/>
                        </a:lnTo>
                        <a:lnTo>
                          <a:pt x="50" y="270"/>
                        </a:lnTo>
                        <a:lnTo>
                          <a:pt x="50" y="266"/>
                        </a:lnTo>
                        <a:lnTo>
                          <a:pt x="50" y="264"/>
                        </a:lnTo>
                        <a:lnTo>
                          <a:pt x="52" y="258"/>
                        </a:lnTo>
                        <a:lnTo>
                          <a:pt x="60" y="256"/>
                        </a:lnTo>
                        <a:lnTo>
                          <a:pt x="60" y="254"/>
                        </a:lnTo>
                        <a:lnTo>
                          <a:pt x="60" y="252"/>
                        </a:lnTo>
                        <a:lnTo>
                          <a:pt x="58" y="252"/>
                        </a:lnTo>
                        <a:lnTo>
                          <a:pt x="58" y="250"/>
                        </a:lnTo>
                        <a:lnTo>
                          <a:pt x="66" y="240"/>
                        </a:lnTo>
                        <a:lnTo>
                          <a:pt x="68" y="240"/>
                        </a:lnTo>
                        <a:lnTo>
                          <a:pt x="78" y="234"/>
                        </a:lnTo>
                        <a:lnTo>
                          <a:pt x="80" y="234"/>
                        </a:lnTo>
                        <a:lnTo>
                          <a:pt x="84" y="228"/>
                        </a:lnTo>
                        <a:lnTo>
                          <a:pt x="104" y="206"/>
                        </a:lnTo>
                        <a:lnTo>
                          <a:pt x="106" y="208"/>
                        </a:lnTo>
                        <a:lnTo>
                          <a:pt x="104" y="210"/>
                        </a:lnTo>
                        <a:lnTo>
                          <a:pt x="104" y="212"/>
                        </a:lnTo>
                        <a:lnTo>
                          <a:pt x="108" y="216"/>
                        </a:lnTo>
                        <a:lnTo>
                          <a:pt x="108" y="220"/>
                        </a:lnTo>
                        <a:lnTo>
                          <a:pt x="110" y="222"/>
                        </a:lnTo>
                        <a:lnTo>
                          <a:pt x="112" y="222"/>
                        </a:lnTo>
                        <a:lnTo>
                          <a:pt x="114" y="224"/>
                        </a:lnTo>
                        <a:lnTo>
                          <a:pt x="114" y="226"/>
                        </a:lnTo>
                        <a:lnTo>
                          <a:pt x="116" y="226"/>
                        </a:lnTo>
                        <a:lnTo>
                          <a:pt x="120" y="224"/>
                        </a:lnTo>
                        <a:lnTo>
                          <a:pt x="122" y="226"/>
                        </a:lnTo>
                        <a:lnTo>
                          <a:pt x="122" y="228"/>
                        </a:lnTo>
                        <a:lnTo>
                          <a:pt x="126" y="228"/>
                        </a:lnTo>
                        <a:lnTo>
                          <a:pt x="128" y="232"/>
                        </a:lnTo>
                        <a:lnTo>
                          <a:pt x="136" y="228"/>
                        </a:lnTo>
                        <a:lnTo>
                          <a:pt x="138" y="226"/>
                        </a:lnTo>
                        <a:lnTo>
                          <a:pt x="140" y="224"/>
                        </a:lnTo>
                        <a:lnTo>
                          <a:pt x="144" y="222"/>
                        </a:lnTo>
                        <a:lnTo>
                          <a:pt x="144" y="220"/>
                        </a:lnTo>
                        <a:lnTo>
                          <a:pt x="146" y="218"/>
                        </a:lnTo>
                        <a:lnTo>
                          <a:pt x="152" y="220"/>
                        </a:lnTo>
                        <a:lnTo>
                          <a:pt x="158" y="224"/>
                        </a:lnTo>
                        <a:lnTo>
                          <a:pt x="164" y="220"/>
                        </a:lnTo>
                        <a:lnTo>
                          <a:pt x="170" y="218"/>
                        </a:lnTo>
                        <a:lnTo>
                          <a:pt x="172" y="216"/>
                        </a:lnTo>
                        <a:lnTo>
                          <a:pt x="174" y="216"/>
                        </a:lnTo>
                        <a:lnTo>
                          <a:pt x="176" y="216"/>
                        </a:lnTo>
                        <a:lnTo>
                          <a:pt x="182" y="210"/>
                        </a:lnTo>
                        <a:lnTo>
                          <a:pt x="180" y="206"/>
                        </a:lnTo>
                        <a:lnTo>
                          <a:pt x="182" y="204"/>
                        </a:lnTo>
                        <a:lnTo>
                          <a:pt x="184" y="204"/>
                        </a:lnTo>
                        <a:lnTo>
                          <a:pt x="184" y="206"/>
                        </a:lnTo>
                        <a:lnTo>
                          <a:pt x="186" y="206"/>
                        </a:lnTo>
                        <a:lnTo>
                          <a:pt x="186" y="208"/>
                        </a:lnTo>
                        <a:lnTo>
                          <a:pt x="188" y="206"/>
                        </a:lnTo>
                        <a:lnTo>
                          <a:pt x="190" y="206"/>
                        </a:lnTo>
                        <a:lnTo>
                          <a:pt x="198" y="200"/>
                        </a:lnTo>
                        <a:lnTo>
                          <a:pt x="200" y="196"/>
                        </a:lnTo>
                        <a:lnTo>
                          <a:pt x="202" y="194"/>
                        </a:lnTo>
                        <a:lnTo>
                          <a:pt x="204" y="196"/>
                        </a:lnTo>
                        <a:lnTo>
                          <a:pt x="204" y="200"/>
                        </a:lnTo>
                        <a:lnTo>
                          <a:pt x="206" y="200"/>
                        </a:lnTo>
                        <a:lnTo>
                          <a:pt x="210" y="200"/>
                        </a:lnTo>
                        <a:lnTo>
                          <a:pt x="212" y="194"/>
                        </a:lnTo>
                        <a:lnTo>
                          <a:pt x="214" y="194"/>
                        </a:lnTo>
                        <a:lnTo>
                          <a:pt x="214" y="192"/>
                        </a:lnTo>
                        <a:lnTo>
                          <a:pt x="216" y="190"/>
                        </a:lnTo>
                        <a:lnTo>
                          <a:pt x="218" y="188"/>
                        </a:lnTo>
                        <a:lnTo>
                          <a:pt x="216" y="190"/>
                        </a:lnTo>
                        <a:lnTo>
                          <a:pt x="214" y="188"/>
                        </a:lnTo>
                        <a:lnTo>
                          <a:pt x="214" y="186"/>
                        </a:lnTo>
                        <a:lnTo>
                          <a:pt x="218" y="182"/>
                        </a:lnTo>
                        <a:lnTo>
                          <a:pt x="220" y="180"/>
                        </a:lnTo>
                        <a:lnTo>
                          <a:pt x="218" y="178"/>
                        </a:lnTo>
                        <a:lnTo>
                          <a:pt x="214" y="178"/>
                        </a:lnTo>
                        <a:lnTo>
                          <a:pt x="214" y="176"/>
                        </a:lnTo>
                        <a:lnTo>
                          <a:pt x="216" y="172"/>
                        </a:lnTo>
                        <a:lnTo>
                          <a:pt x="216" y="170"/>
                        </a:lnTo>
                        <a:lnTo>
                          <a:pt x="218" y="166"/>
                        </a:lnTo>
                        <a:lnTo>
                          <a:pt x="218" y="164"/>
                        </a:lnTo>
                        <a:lnTo>
                          <a:pt x="220" y="160"/>
                        </a:lnTo>
                        <a:lnTo>
                          <a:pt x="220" y="158"/>
                        </a:lnTo>
                        <a:lnTo>
                          <a:pt x="222" y="156"/>
                        </a:lnTo>
                        <a:lnTo>
                          <a:pt x="222" y="152"/>
                        </a:lnTo>
                        <a:lnTo>
                          <a:pt x="226" y="148"/>
                        </a:lnTo>
                        <a:lnTo>
                          <a:pt x="230" y="146"/>
                        </a:lnTo>
                        <a:lnTo>
                          <a:pt x="232" y="142"/>
                        </a:lnTo>
                        <a:lnTo>
                          <a:pt x="232" y="140"/>
                        </a:lnTo>
                        <a:lnTo>
                          <a:pt x="232" y="134"/>
                        </a:lnTo>
                        <a:lnTo>
                          <a:pt x="232" y="130"/>
                        </a:lnTo>
                        <a:lnTo>
                          <a:pt x="232" y="128"/>
                        </a:lnTo>
                        <a:lnTo>
                          <a:pt x="236" y="120"/>
                        </a:lnTo>
                        <a:lnTo>
                          <a:pt x="240" y="120"/>
                        </a:lnTo>
                        <a:lnTo>
                          <a:pt x="240" y="118"/>
                        </a:lnTo>
                        <a:lnTo>
                          <a:pt x="240" y="116"/>
                        </a:lnTo>
                        <a:lnTo>
                          <a:pt x="240" y="112"/>
                        </a:lnTo>
                        <a:lnTo>
                          <a:pt x="242" y="112"/>
                        </a:lnTo>
                        <a:lnTo>
                          <a:pt x="242" y="110"/>
                        </a:lnTo>
                        <a:lnTo>
                          <a:pt x="244" y="104"/>
                        </a:lnTo>
                        <a:lnTo>
                          <a:pt x="242" y="98"/>
                        </a:lnTo>
                        <a:lnTo>
                          <a:pt x="244" y="98"/>
                        </a:lnTo>
                        <a:lnTo>
                          <a:pt x="244" y="96"/>
                        </a:lnTo>
                        <a:lnTo>
                          <a:pt x="244" y="90"/>
                        </a:lnTo>
                        <a:lnTo>
                          <a:pt x="252" y="94"/>
                        </a:lnTo>
                        <a:lnTo>
                          <a:pt x="258" y="100"/>
                        </a:lnTo>
                        <a:lnTo>
                          <a:pt x="270" y="102"/>
                        </a:lnTo>
                        <a:lnTo>
                          <a:pt x="272" y="100"/>
                        </a:lnTo>
                        <a:lnTo>
                          <a:pt x="274" y="96"/>
                        </a:lnTo>
                        <a:lnTo>
                          <a:pt x="278" y="80"/>
                        </a:lnTo>
                        <a:lnTo>
                          <a:pt x="278" y="76"/>
                        </a:lnTo>
                        <a:lnTo>
                          <a:pt x="280" y="76"/>
                        </a:lnTo>
                        <a:lnTo>
                          <a:pt x="280" y="74"/>
                        </a:lnTo>
                        <a:lnTo>
                          <a:pt x="280" y="70"/>
                        </a:lnTo>
                        <a:lnTo>
                          <a:pt x="280" y="66"/>
                        </a:lnTo>
                        <a:lnTo>
                          <a:pt x="282" y="60"/>
                        </a:lnTo>
                        <a:lnTo>
                          <a:pt x="294" y="66"/>
                        </a:lnTo>
                        <a:lnTo>
                          <a:pt x="294" y="60"/>
                        </a:lnTo>
                        <a:lnTo>
                          <a:pt x="296" y="56"/>
                        </a:lnTo>
                        <a:lnTo>
                          <a:pt x="298" y="52"/>
                        </a:lnTo>
                        <a:lnTo>
                          <a:pt x="302" y="52"/>
                        </a:lnTo>
                        <a:lnTo>
                          <a:pt x="304" y="52"/>
                        </a:lnTo>
                        <a:lnTo>
                          <a:pt x="306" y="46"/>
                        </a:lnTo>
                        <a:lnTo>
                          <a:pt x="306" y="44"/>
                        </a:lnTo>
                        <a:lnTo>
                          <a:pt x="308" y="46"/>
                        </a:lnTo>
                        <a:lnTo>
                          <a:pt x="310" y="42"/>
                        </a:lnTo>
                        <a:lnTo>
                          <a:pt x="310" y="40"/>
                        </a:lnTo>
                        <a:lnTo>
                          <a:pt x="308" y="40"/>
                        </a:lnTo>
                        <a:lnTo>
                          <a:pt x="310" y="38"/>
                        </a:lnTo>
                        <a:lnTo>
                          <a:pt x="312" y="34"/>
                        </a:lnTo>
                        <a:lnTo>
                          <a:pt x="316" y="30"/>
                        </a:lnTo>
                        <a:lnTo>
                          <a:pt x="316" y="28"/>
                        </a:lnTo>
                        <a:lnTo>
                          <a:pt x="318" y="26"/>
                        </a:lnTo>
                        <a:lnTo>
                          <a:pt x="316" y="24"/>
                        </a:lnTo>
                        <a:lnTo>
                          <a:pt x="318" y="20"/>
                        </a:lnTo>
                        <a:lnTo>
                          <a:pt x="316" y="20"/>
                        </a:lnTo>
                        <a:lnTo>
                          <a:pt x="320" y="10"/>
                        </a:lnTo>
                        <a:lnTo>
                          <a:pt x="318" y="10"/>
                        </a:lnTo>
                        <a:lnTo>
                          <a:pt x="318" y="8"/>
                        </a:lnTo>
                        <a:lnTo>
                          <a:pt x="318" y="0"/>
                        </a:lnTo>
                        <a:lnTo>
                          <a:pt x="322" y="4"/>
                        </a:lnTo>
                        <a:lnTo>
                          <a:pt x="324" y="6"/>
                        </a:lnTo>
                        <a:lnTo>
                          <a:pt x="340" y="12"/>
                        </a:lnTo>
                        <a:lnTo>
                          <a:pt x="356" y="22"/>
                        </a:lnTo>
                        <a:lnTo>
                          <a:pt x="356" y="18"/>
                        </a:lnTo>
                        <a:lnTo>
                          <a:pt x="356" y="12"/>
                        </a:lnTo>
                        <a:lnTo>
                          <a:pt x="356" y="8"/>
                        </a:lnTo>
                        <a:lnTo>
                          <a:pt x="358" y="6"/>
                        </a:lnTo>
                        <a:lnTo>
                          <a:pt x="362" y="6"/>
                        </a:lnTo>
                        <a:lnTo>
                          <a:pt x="366" y="6"/>
                        </a:lnTo>
                        <a:lnTo>
                          <a:pt x="370" y="6"/>
                        </a:lnTo>
                        <a:lnTo>
                          <a:pt x="372" y="8"/>
                        </a:lnTo>
                        <a:lnTo>
                          <a:pt x="376" y="8"/>
                        </a:lnTo>
                        <a:lnTo>
                          <a:pt x="378" y="10"/>
                        </a:lnTo>
                        <a:lnTo>
                          <a:pt x="378" y="14"/>
                        </a:lnTo>
                        <a:lnTo>
                          <a:pt x="376" y="18"/>
                        </a:lnTo>
                        <a:lnTo>
                          <a:pt x="378" y="20"/>
                        </a:lnTo>
                        <a:lnTo>
                          <a:pt x="380" y="20"/>
                        </a:lnTo>
                        <a:lnTo>
                          <a:pt x="380" y="22"/>
                        </a:lnTo>
                        <a:lnTo>
                          <a:pt x="382" y="22"/>
                        </a:lnTo>
                        <a:lnTo>
                          <a:pt x="388" y="22"/>
                        </a:lnTo>
                        <a:lnTo>
                          <a:pt x="396" y="24"/>
                        </a:lnTo>
                        <a:lnTo>
                          <a:pt x="396" y="28"/>
                        </a:lnTo>
                        <a:lnTo>
                          <a:pt x="402" y="28"/>
                        </a:lnTo>
                        <a:lnTo>
                          <a:pt x="404" y="30"/>
                        </a:lnTo>
                        <a:lnTo>
                          <a:pt x="410" y="30"/>
                        </a:lnTo>
                        <a:lnTo>
                          <a:pt x="410" y="34"/>
                        </a:lnTo>
                        <a:lnTo>
                          <a:pt x="412" y="36"/>
                        </a:lnTo>
                        <a:lnTo>
                          <a:pt x="412" y="38"/>
                        </a:lnTo>
                        <a:lnTo>
                          <a:pt x="414" y="38"/>
                        </a:lnTo>
                        <a:lnTo>
                          <a:pt x="412" y="40"/>
                        </a:lnTo>
                        <a:lnTo>
                          <a:pt x="414" y="46"/>
                        </a:lnTo>
                        <a:lnTo>
                          <a:pt x="412" y="46"/>
                        </a:lnTo>
                        <a:lnTo>
                          <a:pt x="412" y="50"/>
                        </a:lnTo>
                        <a:lnTo>
                          <a:pt x="410" y="52"/>
                        </a:lnTo>
                        <a:lnTo>
                          <a:pt x="410" y="54"/>
                        </a:lnTo>
                        <a:lnTo>
                          <a:pt x="404" y="56"/>
                        </a:lnTo>
                        <a:lnTo>
                          <a:pt x="404" y="54"/>
                        </a:lnTo>
                        <a:lnTo>
                          <a:pt x="402" y="56"/>
                        </a:lnTo>
                        <a:lnTo>
                          <a:pt x="400" y="70"/>
                        </a:lnTo>
                        <a:lnTo>
                          <a:pt x="400" y="74"/>
                        </a:lnTo>
                        <a:lnTo>
                          <a:pt x="404" y="82"/>
                        </a:lnTo>
                        <a:lnTo>
                          <a:pt x="402" y="82"/>
                        </a:lnTo>
                        <a:lnTo>
                          <a:pt x="408" y="82"/>
                        </a:lnTo>
                        <a:lnTo>
                          <a:pt x="418" y="76"/>
                        </a:lnTo>
                        <a:lnTo>
                          <a:pt x="426" y="84"/>
                        </a:lnTo>
                        <a:lnTo>
                          <a:pt x="430" y="88"/>
                        </a:lnTo>
                        <a:lnTo>
                          <a:pt x="454" y="90"/>
                        </a:lnTo>
                        <a:lnTo>
                          <a:pt x="458" y="96"/>
                        </a:lnTo>
                        <a:lnTo>
                          <a:pt x="458" y="100"/>
                        </a:lnTo>
                        <a:lnTo>
                          <a:pt x="458" y="102"/>
                        </a:lnTo>
                        <a:lnTo>
                          <a:pt x="460" y="100"/>
                        </a:lnTo>
                        <a:lnTo>
                          <a:pt x="472" y="102"/>
                        </a:lnTo>
                        <a:lnTo>
                          <a:pt x="482" y="106"/>
                        </a:lnTo>
                        <a:lnTo>
                          <a:pt x="482" y="110"/>
                        </a:lnTo>
                        <a:lnTo>
                          <a:pt x="478" y="116"/>
                        </a:lnTo>
                        <a:lnTo>
                          <a:pt x="482" y="120"/>
                        </a:lnTo>
                        <a:lnTo>
                          <a:pt x="478" y="124"/>
                        </a:lnTo>
                        <a:lnTo>
                          <a:pt x="482" y="126"/>
                        </a:lnTo>
                        <a:lnTo>
                          <a:pt x="478" y="130"/>
                        </a:lnTo>
                        <a:lnTo>
                          <a:pt x="470" y="130"/>
                        </a:lnTo>
                        <a:lnTo>
                          <a:pt x="462" y="120"/>
                        </a:lnTo>
                        <a:lnTo>
                          <a:pt x="458" y="120"/>
                        </a:lnTo>
                        <a:lnTo>
                          <a:pt x="446" y="112"/>
                        </a:lnTo>
                        <a:lnTo>
                          <a:pt x="444" y="112"/>
                        </a:lnTo>
                        <a:lnTo>
                          <a:pt x="452" y="120"/>
                        </a:lnTo>
                        <a:lnTo>
                          <a:pt x="456" y="124"/>
                        </a:lnTo>
                        <a:lnTo>
                          <a:pt x="464" y="132"/>
                        </a:lnTo>
                        <a:lnTo>
                          <a:pt x="484" y="136"/>
                        </a:lnTo>
                        <a:lnTo>
                          <a:pt x="482" y="140"/>
                        </a:lnTo>
                        <a:lnTo>
                          <a:pt x="470" y="140"/>
                        </a:lnTo>
                        <a:lnTo>
                          <a:pt x="476" y="142"/>
                        </a:lnTo>
                        <a:lnTo>
                          <a:pt x="482" y="140"/>
                        </a:lnTo>
                        <a:lnTo>
                          <a:pt x="490" y="148"/>
                        </a:lnTo>
                        <a:lnTo>
                          <a:pt x="490" y="156"/>
                        </a:lnTo>
                        <a:lnTo>
                          <a:pt x="488" y="156"/>
                        </a:lnTo>
                        <a:lnTo>
                          <a:pt x="484" y="150"/>
                        </a:lnTo>
                        <a:lnTo>
                          <a:pt x="476" y="146"/>
                        </a:lnTo>
                        <a:lnTo>
                          <a:pt x="476" y="148"/>
                        </a:lnTo>
                        <a:lnTo>
                          <a:pt x="478" y="148"/>
                        </a:lnTo>
                        <a:lnTo>
                          <a:pt x="482" y="152"/>
                        </a:lnTo>
                        <a:lnTo>
                          <a:pt x="476" y="152"/>
                        </a:lnTo>
                        <a:lnTo>
                          <a:pt x="484" y="160"/>
                        </a:lnTo>
                        <a:lnTo>
                          <a:pt x="478" y="162"/>
                        </a:lnTo>
                        <a:lnTo>
                          <a:pt x="462" y="152"/>
                        </a:lnTo>
                        <a:lnTo>
                          <a:pt x="460" y="152"/>
                        </a:lnTo>
                        <a:lnTo>
                          <a:pt x="462" y="156"/>
                        </a:lnTo>
                        <a:lnTo>
                          <a:pt x="470" y="162"/>
                        </a:lnTo>
                        <a:lnTo>
                          <a:pt x="482" y="166"/>
                        </a:lnTo>
                        <a:lnTo>
                          <a:pt x="484" y="172"/>
                        </a:lnTo>
                        <a:lnTo>
                          <a:pt x="484" y="170"/>
                        </a:lnTo>
                        <a:lnTo>
                          <a:pt x="488" y="172"/>
                        </a:lnTo>
                        <a:lnTo>
                          <a:pt x="488" y="170"/>
                        </a:lnTo>
                        <a:lnTo>
                          <a:pt x="492" y="172"/>
                        </a:lnTo>
                        <a:lnTo>
                          <a:pt x="486" y="174"/>
                        </a:lnTo>
                        <a:lnTo>
                          <a:pt x="494" y="176"/>
                        </a:lnTo>
                        <a:lnTo>
                          <a:pt x="494" y="180"/>
                        </a:lnTo>
                        <a:lnTo>
                          <a:pt x="488" y="186"/>
                        </a:lnTo>
                        <a:lnTo>
                          <a:pt x="486" y="188"/>
                        </a:lnTo>
                        <a:lnTo>
                          <a:pt x="476" y="180"/>
                        </a:lnTo>
                        <a:lnTo>
                          <a:pt x="478" y="178"/>
                        </a:lnTo>
                        <a:lnTo>
                          <a:pt x="474" y="176"/>
                        </a:lnTo>
                        <a:lnTo>
                          <a:pt x="474" y="180"/>
                        </a:lnTo>
                        <a:lnTo>
                          <a:pt x="470" y="176"/>
                        </a:lnTo>
                        <a:lnTo>
                          <a:pt x="470" y="172"/>
                        </a:lnTo>
                        <a:lnTo>
                          <a:pt x="468" y="170"/>
                        </a:lnTo>
                        <a:lnTo>
                          <a:pt x="462" y="170"/>
                        </a:lnTo>
                        <a:lnTo>
                          <a:pt x="460" y="172"/>
                        </a:lnTo>
                        <a:lnTo>
                          <a:pt x="456" y="170"/>
                        </a:lnTo>
                        <a:lnTo>
                          <a:pt x="454" y="170"/>
                        </a:lnTo>
                        <a:lnTo>
                          <a:pt x="448" y="162"/>
                        </a:lnTo>
                        <a:lnTo>
                          <a:pt x="452" y="170"/>
                        </a:lnTo>
                        <a:lnTo>
                          <a:pt x="446" y="172"/>
                        </a:lnTo>
                        <a:lnTo>
                          <a:pt x="452" y="174"/>
                        </a:lnTo>
                        <a:lnTo>
                          <a:pt x="458" y="172"/>
                        </a:lnTo>
                        <a:lnTo>
                          <a:pt x="462" y="176"/>
                        </a:lnTo>
                        <a:lnTo>
                          <a:pt x="464" y="172"/>
                        </a:lnTo>
                        <a:lnTo>
                          <a:pt x="468" y="176"/>
                        </a:lnTo>
                        <a:lnTo>
                          <a:pt x="470" y="182"/>
                        </a:lnTo>
                        <a:lnTo>
                          <a:pt x="474" y="186"/>
                        </a:lnTo>
                        <a:lnTo>
                          <a:pt x="474" y="188"/>
                        </a:lnTo>
                        <a:lnTo>
                          <a:pt x="476" y="186"/>
                        </a:lnTo>
                        <a:lnTo>
                          <a:pt x="482" y="188"/>
                        </a:lnTo>
                        <a:lnTo>
                          <a:pt x="482" y="192"/>
                        </a:lnTo>
                        <a:lnTo>
                          <a:pt x="484" y="192"/>
                        </a:lnTo>
                        <a:lnTo>
                          <a:pt x="484" y="194"/>
                        </a:lnTo>
                        <a:lnTo>
                          <a:pt x="478" y="200"/>
                        </a:lnTo>
                        <a:lnTo>
                          <a:pt x="482" y="204"/>
                        </a:lnTo>
                        <a:lnTo>
                          <a:pt x="484" y="196"/>
                        </a:lnTo>
                        <a:lnTo>
                          <a:pt x="488" y="192"/>
                        </a:lnTo>
                        <a:lnTo>
                          <a:pt x="492" y="190"/>
                        </a:lnTo>
                        <a:lnTo>
                          <a:pt x="494" y="194"/>
                        </a:lnTo>
                        <a:lnTo>
                          <a:pt x="490" y="196"/>
                        </a:lnTo>
                        <a:lnTo>
                          <a:pt x="490" y="200"/>
                        </a:lnTo>
                        <a:lnTo>
                          <a:pt x="494" y="196"/>
                        </a:lnTo>
                        <a:lnTo>
                          <a:pt x="498" y="196"/>
                        </a:lnTo>
                        <a:lnTo>
                          <a:pt x="494" y="188"/>
                        </a:lnTo>
                        <a:lnTo>
                          <a:pt x="494" y="186"/>
                        </a:lnTo>
                        <a:lnTo>
                          <a:pt x="502" y="188"/>
                        </a:lnTo>
                        <a:lnTo>
                          <a:pt x="504" y="190"/>
                        </a:lnTo>
                        <a:lnTo>
                          <a:pt x="506" y="186"/>
                        </a:lnTo>
                        <a:lnTo>
                          <a:pt x="516" y="186"/>
                        </a:lnTo>
                        <a:lnTo>
                          <a:pt x="530" y="212"/>
                        </a:lnTo>
                        <a:lnTo>
                          <a:pt x="530" y="216"/>
                        </a:lnTo>
                        <a:lnTo>
                          <a:pt x="530" y="210"/>
                        </a:lnTo>
                        <a:lnTo>
                          <a:pt x="522" y="202"/>
                        </a:lnTo>
                        <a:lnTo>
                          <a:pt x="522" y="216"/>
                        </a:lnTo>
                        <a:lnTo>
                          <a:pt x="520" y="216"/>
                        </a:lnTo>
                        <a:lnTo>
                          <a:pt x="518" y="212"/>
                        </a:lnTo>
                        <a:lnTo>
                          <a:pt x="520" y="218"/>
                        </a:lnTo>
                        <a:lnTo>
                          <a:pt x="514" y="218"/>
                        </a:lnTo>
                        <a:lnTo>
                          <a:pt x="500" y="220"/>
                        </a:lnTo>
                        <a:lnTo>
                          <a:pt x="488" y="222"/>
                        </a:lnTo>
                        <a:lnTo>
                          <a:pt x="484" y="224"/>
                        </a:lnTo>
                        <a:lnTo>
                          <a:pt x="460" y="228"/>
                        </a:lnTo>
                        <a:lnTo>
                          <a:pt x="442" y="232"/>
                        </a:lnTo>
                        <a:lnTo>
                          <a:pt x="432" y="234"/>
                        </a:lnTo>
                        <a:lnTo>
                          <a:pt x="402" y="240"/>
                        </a:lnTo>
                        <a:lnTo>
                          <a:pt x="394" y="242"/>
                        </a:lnTo>
                        <a:lnTo>
                          <a:pt x="384" y="246"/>
                        </a:lnTo>
                        <a:lnTo>
                          <a:pt x="366" y="248"/>
                        </a:lnTo>
                        <a:lnTo>
                          <a:pt x="356" y="250"/>
                        </a:lnTo>
                        <a:lnTo>
                          <a:pt x="336" y="254"/>
                        </a:lnTo>
                        <a:lnTo>
                          <a:pt x="334" y="254"/>
                        </a:lnTo>
                        <a:lnTo>
                          <a:pt x="308" y="258"/>
                        </a:lnTo>
                        <a:close/>
                        <a:moveTo>
                          <a:pt x="514" y="130"/>
                        </a:moveTo>
                        <a:lnTo>
                          <a:pt x="508" y="130"/>
                        </a:lnTo>
                        <a:lnTo>
                          <a:pt x="508" y="128"/>
                        </a:lnTo>
                        <a:lnTo>
                          <a:pt x="510" y="128"/>
                        </a:lnTo>
                        <a:lnTo>
                          <a:pt x="508" y="128"/>
                        </a:lnTo>
                        <a:lnTo>
                          <a:pt x="516" y="116"/>
                        </a:lnTo>
                        <a:lnTo>
                          <a:pt x="514" y="110"/>
                        </a:lnTo>
                        <a:lnTo>
                          <a:pt x="520" y="104"/>
                        </a:lnTo>
                        <a:lnTo>
                          <a:pt x="520" y="100"/>
                        </a:lnTo>
                        <a:lnTo>
                          <a:pt x="516" y="96"/>
                        </a:lnTo>
                        <a:lnTo>
                          <a:pt x="520" y="94"/>
                        </a:lnTo>
                        <a:lnTo>
                          <a:pt x="520" y="90"/>
                        </a:lnTo>
                        <a:lnTo>
                          <a:pt x="520" y="88"/>
                        </a:lnTo>
                        <a:lnTo>
                          <a:pt x="536" y="84"/>
                        </a:lnTo>
                        <a:lnTo>
                          <a:pt x="528" y="114"/>
                        </a:lnTo>
                        <a:lnTo>
                          <a:pt x="530" y="114"/>
                        </a:lnTo>
                        <a:lnTo>
                          <a:pt x="522" y="124"/>
                        </a:lnTo>
                        <a:lnTo>
                          <a:pt x="528" y="126"/>
                        </a:lnTo>
                        <a:lnTo>
                          <a:pt x="522" y="128"/>
                        </a:lnTo>
                        <a:lnTo>
                          <a:pt x="520" y="132"/>
                        </a:lnTo>
                        <a:lnTo>
                          <a:pt x="524" y="132"/>
                        </a:lnTo>
                        <a:lnTo>
                          <a:pt x="518" y="136"/>
                        </a:lnTo>
                        <a:lnTo>
                          <a:pt x="518" y="140"/>
                        </a:lnTo>
                        <a:lnTo>
                          <a:pt x="520" y="142"/>
                        </a:lnTo>
                        <a:lnTo>
                          <a:pt x="518" y="140"/>
                        </a:lnTo>
                        <a:lnTo>
                          <a:pt x="514" y="146"/>
                        </a:lnTo>
                        <a:lnTo>
                          <a:pt x="516" y="164"/>
                        </a:lnTo>
                        <a:lnTo>
                          <a:pt x="514" y="166"/>
                        </a:lnTo>
                        <a:lnTo>
                          <a:pt x="506" y="152"/>
                        </a:lnTo>
                        <a:lnTo>
                          <a:pt x="508" y="136"/>
                        </a:lnTo>
                        <a:lnTo>
                          <a:pt x="508" y="132"/>
                        </a:lnTo>
                        <a:lnTo>
                          <a:pt x="508" y="130"/>
                        </a:lnTo>
                        <a:lnTo>
                          <a:pt x="514" y="13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07" name="Freeform 85">
                    <a:extLst>
                      <a:ext uri="{FF2B5EF4-FFF2-40B4-BE49-F238E27FC236}">
                        <a16:creationId xmlns:a16="http://schemas.microsoft.com/office/drawing/2014/main" id="{98D30124-0C28-4D29-91E1-98B16614E1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5732" y="3754956"/>
                    <a:ext cx="841772" cy="471488"/>
                  </a:xfrm>
                  <a:custGeom>
                    <a:avLst/>
                    <a:gdLst>
                      <a:gd name="T0" fmla="*/ 2147483647 w 530"/>
                      <a:gd name="T1" fmla="*/ 2147483647 h 302"/>
                      <a:gd name="T2" fmla="*/ 2147483647 w 530"/>
                      <a:gd name="T3" fmla="*/ 2147483647 h 302"/>
                      <a:gd name="T4" fmla="*/ 2147483647 w 530"/>
                      <a:gd name="T5" fmla="*/ 2147483647 h 302"/>
                      <a:gd name="T6" fmla="*/ 2147483647 w 530"/>
                      <a:gd name="T7" fmla="*/ 2147483647 h 302"/>
                      <a:gd name="T8" fmla="*/ 2147483647 w 530"/>
                      <a:gd name="T9" fmla="*/ 2147483647 h 302"/>
                      <a:gd name="T10" fmla="*/ 2147483647 w 530"/>
                      <a:gd name="T11" fmla="*/ 2147483647 h 302"/>
                      <a:gd name="T12" fmla="*/ 2147483647 w 530"/>
                      <a:gd name="T13" fmla="*/ 2147483647 h 302"/>
                      <a:gd name="T14" fmla="*/ 2147483647 w 530"/>
                      <a:gd name="T15" fmla="*/ 2147483647 h 302"/>
                      <a:gd name="T16" fmla="*/ 2147483647 w 530"/>
                      <a:gd name="T17" fmla="*/ 2147483647 h 302"/>
                      <a:gd name="T18" fmla="*/ 2147483647 w 530"/>
                      <a:gd name="T19" fmla="*/ 2147483647 h 302"/>
                      <a:gd name="T20" fmla="*/ 2147483647 w 530"/>
                      <a:gd name="T21" fmla="*/ 2147483647 h 302"/>
                      <a:gd name="T22" fmla="*/ 2147483647 w 530"/>
                      <a:gd name="T23" fmla="*/ 2147483647 h 302"/>
                      <a:gd name="T24" fmla="*/ 2147483647 w 530"/>
                      <a:gd name="T25" fmla="*/ 2147483647 h 302"/>
                      <a:gd name="T26" fmla="*/ 2147483647 w 530"/>
                      <a:gd name="T27" fmla="*/ 2147483647 h 302"/>
                      <a:gd name="T28" fmla="*/ 2147483647 w 530"/>
                      <a:gd name="T29" fmla="*/ 2147483647 h 302"/>
                      <a:gd name="T30" fmla="*/ 2147483647 w 530"/>
                      <a:gd name="T31" fmla="*/ 2147483647 h 302"/>
                      <a:gd name="T32" fmla="*/ 2147483647 w 530"/>
                      <a:gd name="T33" fmla="*/ 2147483647 h 302"/>
                      <a:gd name="T34" fmla="*/ 2147483647 w 530"/>
                      <a:gd name="T35" fmla="*/ 2147483647 h 302"/>
                      <a:gd name="T36" fmla="*/ 2147483647 w 530"/>
                      <a:gd name="T37" fmla="*/ 2147483647 h 302"/>
                      <a:gd name="T38" fmla="*/ 2147483647 w 530"/>
                      <a:gd name="T39" fmla="*/ 2147483647 h 302"/>
                      <a:gd name="T40" fmla="*/ 2147483647 w 530"/>
                      <a:gd name="T41" fmla="*/ 2147483647 h 302"/>
                      <a:gd name="T42" fmla="*/ 2147483647 w 530"/>
                      <a:gd name="T43" fmla="*/ 2147483647 h 302"/>
                      <a:gd name="T44" fmla="*/ 2147483647 w 530"/>
                      <a:gd name="T45" fmla="*/ 2147483647 h 302"/>
                      <a:gd name="T46" fmla="*/ 2147483647 w 530"/>
                      <a:gd name="T47" fmla="*/ 2147483647 h 302"/>
                      <a:gd name="T48" fmla="*/ 2147483647 w 530"/>
                      <a:gd name="T49" fmla="*/ 2147483647 h 302"/>
                      <a:gd name="T50" fmla="*/ 2147483647 w 530"/>
                      <a:gd name="T51" fmla="*/ 2147483647 h 302"/>
                      <a:gd name="T52" fmla="*/ 2147483647 w 530"/>
                      <a:gd name="T53" fmla="*/ 2147483647 h 302"/>
                      <a:gd name="T54" fmla="*/ 2147483647 w 530"/>
                      <a:gd name="T55" fmla="*/ 2147483647 h 302"/>
                      <a:gd name="T56" fmla="*/ 2147483647 w 530"/>
                      <a:gd name="T57" fmla="*/ 0 h 302"/>
                      <a:gd name="T58" fmla="*/ 2147483647 w 530"/>
                      <a:gd name="T59" fmla="*/ 2147483647 h 302"/>
                      <a:gd name="T60" fmla="*/ 2147483647 w 530"/>
                      <a:gd name="T61" fmla="*/ 2147483647 h 302"/>
                      <a:gd name="T62" fmla="*/ 2147483647 w 530"/>
                      <a:gd name="T63" fmla="*/ 2147483647 h 302"/>
                      <a:gd name="T64" fmla="*/ 2147483647 w 530"/>
                      <a:gd name="T65" fmla="*/ 2147483647 h 302"/>
                      <a:gd name="T66" fmla="*/ 2147483647 w 530"/>
                      <a:gd name="T67" fmla="*/ 2147483647 h 302"/>
                      <a:gd name="T68" fmla="*/ 2147483647 w 530"/>
                      <a:gd name="T69" fmla="*/ 2147483647 h 302"/>
                      <a:gd name="T70" fmla="*/ 2147483647 w 530"/>
                      <a:gd name="T71" fmla="*/ 2147483647 h 302"/>
                      <a:gd name="T72" fmla="*/ 2147483647 w 530"/>
                      <a:gd name="T73" fmla="*/ 2147483647 h 302"/>
                      <a:gd name="T74" fmla="*/ 2147483647 w 530"/>
                      <a:gd name="T75" fmla="*/ 2147483647 h 302"/>
                      <a:gd name="T76" fmla="*/ 2147483647 w 530"/>
                      <a:gd name="T77" fmla="*/ 2147483647 h 302"/>
                      <a:gd name="T78" fmla="*/ 2147483647 w 530"/>
                      <a:gd name="T79" fmla="*/ 2147483647 h 302"/>
                      <a:gd name="T80" fmla="*/ 2147483647 w 530"/>
                      <a:gd name="T81" fmla="*/ 2147483647 h 302"/>
                      <a:gd name="T82" fmla="*/ 2147483647 w 530"/>
                      <a:gd name="T83" fmla="*/ 2147483647 h 302"/>
                      <a:gd name="T84" fmla="*/ 2147483647 w 530"/>
                      <a:gd name="T85" fmla="*/ 2147483647 h 302"/>
                      <a:gd name="T86" fmla="*/ 2147483647 w 530"/>
                      <a:gd name="T87" fmla="*/ 2147483647 h 302"/>
                      <a:gd name="T88" fmla="*/ 2147483647 w 530"/>
                      <a:gd name="T89" fmla="*/ 2147483647 h 302"/>
                      <a:gd name="T90" fmla="*/ 2147483647 w 530"/>
                      <a:gd name="T91" fmla="*/ 2147483647 h 302"/>
                      <a:gd name="T92" fmla="*/ 2147483647 w 530"/>
                      <a:gd name="T93" fmla="*/ 2147483647 h 302"/>
                      <a:gd name="T94" fmla="*/ 2147483647 w 530"/>
                      <a:gd name="T95" fmla="*/ 2147483647 h 302"/>
                      <a:gd name="T96" fmla="*/ 2147483647 w 530"/>
                      <a:gd name="T97" fmla="*/ 2147483647 h 302"/>
                      <a:gd name="T98" fmla="*/ 2147483647 w 530"/>
                      <a:gd name="T99" fmla="*/ 2147483647 h 302"/>
                      <a:gd name="T100" fmla="*/ 2147483647 w 530"/>
                      <a:gd name="T101" fmla="*/ 2147483647 h 302"/>
                      <a:gd name="T102" fmla="*/ 2147483647 w 530"/>
                      <a:gd name="T103" fmla="*/ 2147483647 h 302"/>
                      <a:gd name="T104" fmla="*/ 2147483647 w 530"/>
                      <a:gd name="T105" fmla="*/ 2147483647 h 302"/>
                      <a:gd name="T106" fmla="*/ 2147483647 w 530"/>
                      <a:gd name="T107" fmla="*/ 2147483647 h 302"/>
                      <a:gd name="T108" fmla="*/ 2147483647 w 530"/>
                      <a:gd name="T109" fmla="*/ 2147483647 h 302"/>
                      <a:gd name="T110" fmla="*/ 2147483647 w 530"/>
                      <a:gd name="T111" fmla="*/ 2147483647 h 30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30"/>
                      <a:gd name="T169" fmla="*/ 0 h 302"/>
                      <a:gd name="T170" fmla="*/ 530 w 530"/>
                      <a:gd name="T171" fmla="*/ 302 h 30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30" h="302">
                        <a:moveTo>
                          <a:pt x="308" y="258"/>
                        </a:moveTo>
                        <a:lnTo>
                          <a:pt x="304" y="258"/>
                        </a:lnTo>
                        <a:lnTo>
                          <a:pt x="286" y="264"/>
                        </a:lnTo>
                        <a:lnTo>
                          <a:pt x="270" y="266"/>
                        </a:lnTo>
                        <a:lnTo>
                          <a:pt x="248" y="270"/>
                        </a:lnTo>
                        <a:lnTo>
                          <a:pt x="220" y="272"/>
                        </a:lnTo>
                        <a:lnTo>
                          <a:pt x="210" y="276"/>
                        </a:lnTo>
                        <a:lnTo>
                          <a:pt x="194" y="278"/>
                        </a:lnTo>
                        <a:lnTo>
                          <a:pt x="188" y="278"/>
                        </a:lnTo>
                        <a:lnTo>
                          <a:pt x="158" y="282"/>
                        </a:lnTo>
                        <a:lnTo>
                          <a:pt x="136" y="284"/>
                        </a:lnTo>
                        <a:lnTo>
                          <a:pt x="138" y="282"/>
                        </a:lnTo>
                        <a:lnTo>
                          <a:pt x="124" y="284"/>
                        </a:lnTo>
                        <a:lnTo>
                          <a:pt x="120" y="284"/>
                        </a:lnTo>
                        <a:lnTo>
                          <a:pt x="120" y="286"/>
                        </a:lnTo>
                        <a:lnTo>
                          <a:pt x="104" y="288"/>
                        </a:lnTo>
                        <a:lnTo>
                          <a:pt x="98" y="288"/>
                        </a:lnTo>
                        <a:lnTo>
                          <a:pt x="94" y="292"/>
                        </a:lnTo>
                        <a:lnTo>
                          <a:pt x="70" y="294"/>
                        </a:lnTo>
                        <a:lnTo>
                          <a:pt x="54" y="296"/>
                        </a:lnTo>
                        <a:lnTo>
                          <a:pt x="46" y="296"/>
                        </a:lnTo>
                        <a:lnTo>
                          <a:pt x="30" y="298"/>
                        </a:lnTo>
                        <a:lnTo>
                          <a:pt x="28" y="300"/>
                        </a:lnTo>
                        <a:lnTo>
                          <a:pt x="28" y="298"/>
                        </a:lnTo>
                        <a:lnTo>
                          <a:pt x="14" y="300"/>
                        </a:lnTo>
                        <a:lnTo>
                          <a:pt x="0" y="302"/>
                        </a:lnTo>
                        <a:lnTo>
                          <a:pt x="0" y="300"/>
                        </a:lnTo>
                        <a:lnTo>
                          <a:pt x="8" y="296"/>
                        </a:lnTo>
                        <a:lnTo>
                          <a:pt x="14" y="296"/>
                        </a:lnTo>
                        <a:lnTo>
                          <a:pt x="16" y="294"/>
                        </a:lnTo>
                        <a:lnTo>
                          <a:pt x="18" y="292"/>
                        </a:lnTo>
                        <a:lnTo>
                          <a:pt x="22" y="288"/>
                        </a:lnTo>
                        <a:lnTo>
                          <a:pt x="30" y="286"/>
                        </a:lnTo>
                        <a:lnTo>
                          <a:pt x="34" y="286"/>
                        </a:lnTo>
                        <a:lnTo>
                          <a:pt x="34" y="284"/>
                        </a:lnTo>
                        <a:lnTo>
                          <a:pt x="34" y="282"/>
                        </a:lnTo>
                        <a:lnTo>
                          <a:pt x="36" y="276"/>
                        </a:lnTo>
                        <a:lnTo>
                          <a:pt x="38" y="276"/>
                        </a:lnTo>
                        <a:lnTo>
                          <a:pt x="46" y="272"/>
                        </a:lnTo>
                        <a:lnTo>
                          <a:pt x="50" y="270"/>
                        </a:lnTo>
                        <a:lnTo>
                          <a:pt x="50" y="266"/>
                        </a:lnTo>
                        <a:lnTo>
                          <a:pt x="50" y="264"/>
                        </a:lnTo>
                        <a:lnTo>
                          <a:pt x="52" y="258"/>
                        </a:lnTo>
                        <a:lnTo>
                          <a:pt x="60" y="256"/>
                        </a:lnTo>
                        <a:lnTo>
                          <a:pt x="60" y="254"/>
                        </a:lnTo>
                        <a:lnTo>
                          <a:pt x="60" y="252"/>
                        </a:lnTo>
                        <a:lnTo>
                          <a:pt x="58" y="252"/>
                        </a:lnTo>
                        <a:lnTo>
                          <a:pt x="58" y="250"/>
                        </a:lnTo>
                        <a:lnTo>
                          <a:pt x="66" y="240"/>
                        </a:lnTo>
                        <a:lnTo>
                          <a:pt x="68" y="240"/>
                        </a:lnTo>
                        <a:lnTo>
                          <a:pt x="78" y="234"/>
                        </a:lnTo>
                        <a:lnTo>
                          <a:pt x="80" y="234"/>
                        </a:lnTo>
                        <a:lnTo>
                          <a:pt x="84" y="228"/>
                        </a:lnTo>
                        <a:lnTo>
                          <a:pt x="104" y="206"/>
                        </a:lnTo>
                        <a:lnTo>
                          <a:pt x="106" y="208"/>
                        </a:lnTo>
                        <a:lnTo>
                          <a:pt x="104" y="210"/>
                        </a:lnTo>
                        <a:lnTo>
                          <a:pt x="104" y="212"/>
                        </a:lnTo>
                        <a:lnTo>
                          <a:pt x="108" y="216"/>
                        </a:lnTo>
                        <a:lnTo>
                          <a:pt x="108" y="220"/>
                        </a:lnTo>
                        <a:lnTo>
                          <a:pt x="110" y="222"/>
                        </a:lnTo>
                        <a:lnTo>
                          <a:pt x="112" y="222"/>
                        </a:lnTo>
                        <a:lnTo>
                          <a:pt x="114" y="224"/>
                        </a:lnTo>
                        <a:lnTo>
                          <a:pt x="114" y="226"/>
                        </a:lnTo>
                        <a:lnTo>
                          <a:pt x="116" y="226"/>
                        </a:lnTo>
                        <a:lnTo>
                          <a:pt x="120" y="224"/>
                        </a:lnTo>
                        <a:lnTo>
                          <a:pt x="122" y="226"/>
                        </a:lnTo>
                        <a:lnTo>
                          <a:pt x="122" y="228"/>
                        </a:lnTo>
                        <a:lnTo>
                          <a:pt x="126" y="228"/>
                        </a:lnTo>
                        <a:lnTo>
                          <a:pt x="128" y="232"/>
                        </a:lnTo>
                        <a:lnTo>
                          <a:pt x="136" y="228"/>
                        </a:lnTo>
                        <a:lnTo>
                          <a:pt x="138" y="226"/>
                        </a:lnTo>
                        <a:lnTo>
                          <a:pt x="140" y="224"/>
                        </a:lnTo>
                        <a:lnTo>
                          <a:pt x="144" y="222"/>
                        </a:lnTo>
                        <a:lnTo>
                          <a:pt x="144" y="220"/>
                        </a:lnTo>
                        <a:lnTo>
                          <a:pt x="146" y="218"/>
                        </a:lnTo>
                        <a:lnTo>
                          <a:pt x="152" y="220"/>
                        </a:lnTo>
                        <a:lnTo>
                          <a:pt x="158" y="224"/>
                        </a:lnTo>
                        <a:lnTo>
                          <a:pt x="164" y="220"/>
                        </a:lnTo>
                        <a:lnTo>
                          <a:pt x="170" y="218"/>
                        </a:lnTo>
                        <a:lnTo>
                          <a:pt x="172" y="216"/>
                        </a:lnTo>
                        <a:lnTo>
                          <a:pt x="174" y="216"/>
                        </a:lnTo>
                        <a:lnTo>
                          <a:pt x="176" y="216"/>
                        </a:lnTo>
                        <a:lnTo>
                          <a:pt x="182" y="210"/>
                        </a:lnTo>
                        <a:lnTo>
                          <a:pt x="180" y="206"/>
                        </a:lnTo>
                        <a:lnTo>
                          <a:pt x="182" y="204"/>
                        </a:lnTo>
                        <a:lnTo>
                          <a:pt x="184" y="204"/>
                        </a:lnTo>
                        <a:lnTo>
                          <a:pt x="184" y="206"/>
                        </a:lnTo>
                        <a:lnTo>
                          <a:pt x="186" y="206"/>
                        </a:lnTo>
                        <a:lnTo>
                          <a:pt x="186" y="208"/>
                        </a:lnTo>
                        <a:lnTo>
                          <a:pt x="188" y="206"/>
                        </a:lnTo>
                        <a:lnTo>
                          <a:pt x="190" y="206"/>
                        </a:lnTo>
                        <a:lnTo>
                          <a:pt x="198" y="200"/>
                        </a:lnTo>
                        <a:lnTo>
                          <a:pt x="200" y="196"/>
                        </a:lnTo>
                        <a:lnTo>
                          <a:pt x="202" y="194"/>
                        </a:lnTo>
                        <a:lnTo>
                          <a:pt x="204" y="196"/>
                        </a:lnTo>
                        <a:lnTo>
                          <a:pt x="204" y="200"/>
                        </a:lnTo>
                        <a:lnTo>
                          <a:pt x="206" y="200"/>
                        </a:lnTo>
                        <a:lnTo>
                          <a:pt x="210" y="200"/>
                        </a:lnTo>
                        <a:lnTo>
                          <a:pt x="212" y="194"/>
                        </a:lnTo>
                        <a:lnTo>
                          <a:pt x="214" y="194"/>
                        </a:lnTo>
                        <a:lnTo>
                          <a:pt x="214" y="192"/>
                        </a:lnTo>
                        <a:lnTo>
                          <a:pt x="216" y="190"/>
                        </a:lnTo>
                        <a:lnTo>
                          <a:pt x="218" y="188"/>
                        </a:lnTo>
                        <a:lnTo>
                          <a:pt x="216" y="190"/>
                        </a:lnTo>
                        <a:lnTo>
                          <a:pt x="214" y="188"/>
                        </a:lnTo>
                        <a:lnTo>
                          <a:pt x="214" y="186"/>
                        </a:lnTo>
                        <a:lnTo>
                          <a:pt x="218" y="182"/>
                        </a:lnTo>
                        <a:lnTo>
                          <a:pt x="220" y="180"/>
                        </a:lnTo>
                        <a:lnTo>
                          <a:pt x="218" y="178"/>
                        </a:lnTo>
                        <a:lnTo>
                          <a:pt x="214" y="178"/>
                        </a:lnTo>
                        <a:lnTo>
                          <a:pt x="214" y="176"/>
                        </a:lnTo>
                        <a:lnTo>
                          <a:pt x="216" y="172"/>
                        </a:lnTo>
                        <a:lnTo>
                          <a:pt x="216" y="170"/>
                        </a:lnTo>
                        <a:lnTo>
                          <a:pt x="218" y="166"/>
                        </a:lnTo>
                        <a:lnTo>
                          <a:pt x="218" y="164"/>
                        </a:lnTo>
                        <a:lnTo>
                          <a:pt x="220" y="160"/>
                        </a:lnTo>
                        <a:lnTo>
                          <a:pt x="220" y="158"/>
                        </a:lnTo>
                        <a:lnTo>
                          <a:pt x="222" y="156"/>
                        </a:lnTo>
                        <a:lnTo>
                          <a:pt x="222" y="152"/>
                        </a:lnTo>
                        <a:lnTo>
                          <a:pt x="226" y="148"/>
                        </a:lnTo>
                        <a:lnTo>
                          <a:pt x="230" y="146"/>
                        </a:lnTo>
                        <a:lnTo>
                          <a:pt x="232" y="142"/>
                        </a:lnTo>
                        <a:lnTo>
                          <a:pt x="232" y="140"/>
                        </a:lnTo>
                        <a:lnTo>
                          <a:pt x="232" y="134"/>
                        </a:lnTo>
                        <a:lnTo>
                          <a:pt x="232" y="130"/>
                        </a:lnTo>
                        <a:lnTo>
                          <a:pt x="232" y="128"/>
                        </a:lnTo>
                        <a:lnTo>
                          <a:pt x="236" y="120"/>
                        </a:lnTo>
                        <a:lnTo>
                          <a:pt x="240" y="120"/>
                        </a:lnTo>
                        <a:lnTo>
                          <a:pt x="240" y="118"/>
                        </a:lnTo>
                        <a:lnTo>
                          <a:pt x="240" y="116"/>
                        </a:lnTo>
                        <a:lnTo>
                          <a:pt x="240" y="112"/>
                        </a:lnTo>
                        <a:lnTo>
                          <a:pt x="242" y="112"/>
                        </a:lnTo>
                        <a:lnTo>
                          <a:pt x="242" y="110"/>
                        </a:lnTo>
                        <a:lnTo>
                          <a:pt x="244" y="104"/>
                        </a:lnTo>
                        <a:lnTo>
                          <a:pt x="242" y="98"/>
                        </a:lnTo>
                        <a:lnTo>
                          <a:pt x="244" y="98"/>
                        </a:lnTo>
                        <a:lnTo>
                          <a:pt x="244" y="96"/>
                        </a:lnTo>
                        <a:lnTo>
                          <a:pt x="244" y="90"/>
                        </a:lnTo>
                        <a:lnTo>
                          <a:pt x="252" y="94"/>
                        </a:lnTo>
                        <a:lnTo>
                          <a:pt x="258" y="100"/>
                        </a:lnTo>
                        <a:lnTo>
                          <a:pt x="270" y="102"/>
                        </a:lnTo>
                        <a:lnTo>
                          <a:pt x="272" y="100"/>
                        </a:lnTo>
                        <a:lnTo>
                          <a:pt x="274" y="96"/>
                        </a:lnTo>
                        <a:lnTo>
                          <a:pt x="278" y="80"/>
                        </a:lnTo>
                        <a:lnTo>
                          <a:pt x="278" y="76"/>
                        </a:lnTo>
                        <a:lnTo>
                          <a:pt x="280" y="76"/>
                        </a:lnTo>
                        <a:lnTo>
                          <a:pt x="280" y="74"/>
                        </a:lnTo>
                        <a:lnTo>
                          <a:pt x="280" y="70"/>
                        </a:lnTo>
                        <a:lnTo>
                          <a:pt x="280" y="66"/>
                        </a:lnTo>
                        <a:lnTo>
                          <a:pt x="282" y="60"/>
                        </a:lnTo>
                        <a:lnTo>
                          <a:pt x="294" y="66"/>
                        </a:lnTo>
                        <a:lnTo>
                          <a:pt x="294" y="60"/>
                        </a:lnTo>
                        <a:lnTo>
                          <a:pt x="296" y="56"/>
                        </a:lnTo>
                        <a:lnTo>
                          <a:pt x="298" y="52"/>
                        </a:lnTo>
                        <a:lnTo>
                          <a:pt x="302" y="52"/>
                        </a:lnTo>
                        <a:lnTo>
                          <a:pt x="304" y="52"/>
                        </a:lnTo>
                        <a:lnTo>
                          <a:pt x="306" y="46"/>
                        </a:lnTo>
                        <a:lnTo>
                          <a:pt x="306" y="44"/>
                        </a:lnTo>
                        <a:lnTo>
                          <a:pt x="308" y="46"/>
                        </a:lnTo>
                        <a:lnTo>
                          <a:pt x="310" y="42"/>
                        </a:lnTo>
                        <a:lnTo>
                          <a:pt x="310" y="40"/>
                        </a:lnTo>
                        <a:lnTo>
                          <a:pt x="308" y="40"/>
                        </a:lnTo>
                        <a:lnTo>
                          <a:pt x="310" y="38"/>
                        </a:lnTo>
                        <a:lnTo>
                          <a:pt x="312" y="34"/>
                        </a:lnTo>
                        <a:lnTo>
                          <a:pt x="316" y="30"/>
                        </a:lnTo>
                        <a:lnTo>
                          <a:pt x="316" y="28"/>
                        </a:lnTo>
                        <a:lnTo>
                          <a:pt x="318" y="26"/>
                        </a:lnTo>
                        <a:lnTo>
                          <a:pt x="316" y="24"/>
                        </a:lnTo>
                        <a:lnTo>
                          <a:pt x="318" y="20"/>
                        </a:lnTo>
                        <a:lnTo>
                          <a:pt x="316" y="20"/>
                        </a:lnTo>
                        <a:lnTo>
                          <a:pt x="320" y="10"/>
                        </a:lnTo>
                        <a:lnTo>
                          <a:pt x="318" y="10"/>
                        </a:lnTo>
                        <a:lnTo>
                          <a:pt x="318" y="8"/>
                        </a:lnTo>
                        <a:lnTo>
                          <a:pt x="318" y="0"/>
                        </a:lnTo>
                        <a:lnTo>
                          <a:pt x="322" y="4"/>
                        </a:lnTo>
                        <a:lnTo>
                          <a:pt x="324" y="6"/>
                        </a:lnTo>
                        <a:lnTo>
                          <a:pt x="340" y="12"/>
                        </a:lnTo>
                        <a:lnTo>
                          <a:pt x="356" y="22"/>
                        </a:lnTo>
                        <a:lnTo>
                          <a:pt x="356" y="18"/>
                        </a:lnTo>
                        <a:lnTo>
                          <a:pt x="356" y="12"/>
                        </a:lnTo>
                        <a:lnTo>
                          <a:pt x="356" y="8"/>
                        </a:lnTo>
                        <a:lnTo>
                          <a:pt x="358" y="6"/>
                        </a:lnTo>
                        <a:lnTo>
                          <a:pt x="362" y="6"/>
                        </a:lnTo>
                        <a:lnTo>
                          <a:pt x="366" y="6"/>
                        </a:lnTo>
                        <a:lnTo>
                          <a:pt x="370" y="6"/>
                        </a:lnTo>
                        <a:lnTo>
                          <a:pt x="372" y="8"/>
                        </a:lnTo>
                        <a:lnTo>
                          <a:pt x="376" y="8"/>
                        </a:lnTo>
                        <a:lnTo>
                          <a:pt x="378" y="10"/>
                        </a:lnTo>
                        <a:lnTo>
                          <a:pt x="378" y="14"/>
                        </a:lnTo>
                        <a:lnTo>
                          <a:pt x="376" y="18"/>
                        </a:lnTo>
                        <a:lnTo>
                          <a:pt x="378" y="20"/>
                        </a:lnTo>
                        <a:lnTo>
                          <a:pt x="380" y="20"/>
                        </a:lnTo>
                        <a:lnTo>
                          <a:pt x="380" y="22"/>
                        </a:lnTo>
                        <a:lnTo>
                          <a:pt x="382" y="22"/>
                        </a:lnTo>
                        <a:lnTo>
                          <a:pt x="388" y="22"/>
                        </a:lnTo>
                        <a:lnTo>
                          <a:pt x="396" y="24"/>
                        </a:lnTo>
                        <a:lnTo>
                          <a:pt x="396" y="28"/>
                        </a:lnTo>
                        <a:lnTo>
                          <a:pt x="402" y="28"/>
                        </a:lnTo>
                        <a:lnTo>
                          <a:pt x="404" y="30"/>
                        </a:lnTo>
                        <a:lnTo>
                          <a:pt x="410" y="30"/>
                        </a:lnTo>
                        <a:lnTo>
                          <a:pt x="410" y="34"/>
                        </a:lnTo>
                        <a:lnTo>
                          <a:pt x="412" y="36"/>
                        </a:lnTo>
                        <a:lnTo>
                          <a:pt x="412" y="38"/>
                        </a:lnTo>
                        <a:lnTo>
                          <a:pt x="414" y="38"/>
                        </a:lnTo>
                        <a:lnTo>
                          <a:pt x="412" y="40"/>
                        </a:lnTo>
                        <a:lnTo>
                          <a:pt x="414" y="46"/>
                        </a:lnTo>
                        <a:lnTo>
                          <a:pt x="412" y="46"/>
                        </a:lnTo>
                        <a:lnTo>
                          <a:pt x="412" y="50"/>
                        </a:lnTo>
                        <a:lnTo>
                          <a:pt x="410" y="52"/>
                        </a:lnTo>
                        <a:lnTo>
                          <a:pt x="410" y="54"/>
                        </a:lnTo>
                        <a:lnTo>
                          <a:pt x="404" y="56"/>
                        </a:lnTo>
                        <a:lnTo>
                          <a:pt x="404" y="54"/>
                        </a:lnTo>
                        <a:lnTo>
                          <a:pt x="402" y="56"/>
                        </a:lnTo>
                        <a:lnTo>
                          <a:pt x="400" y="70"/>
                        </a:lnTo>
                        <a:lnTo>
                          <a:pt x="400" y="74"/>
                        </a:lnTo>
                        <a:lnTo>
                          <a:pt x="404" y="82"/>
                        </a:lnTo>
                        <a:lnTo>
                          <a:pt x="402" y="82"/>
                        </a:lnTo>
                        <a:lnTo>
                          <a:pt x="408" y="82"/>
                        </a:lnTo>
                        <a:lnTo>
                          <a:pt x="418" y="76"/>
                        </a:lnTo>
                        <a:lnTo>
                          <a:pt x="426" y="84"/>
                        </a:lnTo>
                        <a:lnTo>
                          <a:pt x="430" y="88"/>
                        </a:lnTo>
                        <a:lnTo>
                          <a:pt x="454" y="90"/>
                        </a:lnTo>
                        <a:lnTo>
                          <a:pt x="458" y="96"/>
                        </a:lnTo>
                        <a:lnTo>
                          <a:pt x="458" y="100"/>
                        </a:lnTo>
                        <a:lnTo>
                          <a:pt x="458" y="102"/>
                        </a:lnTo>
                        <a:lnTo>
                          <a:pt x="460" y="100"/>
                        </a:lnTo>
                        <a:lnTo>
                          <a:pt x="472" y="102"/>
                        </a:lnTo>
                        <a:lnTo>
                          <a:pt x="482" y="106"/>
                        </a:lnTo>
                        <a:lnTo>
                          <a:pt x="482" y="110"/>
                        </a:lnTo>
                        <a:lnTo>
                          <a:pt x="478" y="116"/>
                        </a:lnTo>
                        <a:lnTo>
                          <a:pt x="482" y="120"/>
                        </a:lnTo>
                        <a:lnTo>
                          <a:pt x="478" y="124"/>
                        </a:lnTo>
                        <a:lnTo>
                          <a:pt x="482" y="126"/>
                        </a:lnTo>
                        <a:lnTo>
                          <a:pt x="478" y="130"/>
                        </a:lnTo>
                        <a:lnTo>
                          <a:pt x="470" y="130"/>
                        </a:lnTo>
                        <a:lnTo>
                          <a:pt x="462" y="120"/>
                        </a:lnTo>
                        <a:lnTo>
                          <a:pt x="458" y="120"/>
                        </a:lnTo>
                        <a:lnTo>
                          <a:pt x="446" y="112"/>
                        </a:lnTo>
                        <a:lnTo>
                          <a:pt x="444" y="112"/>
                        </a:lnTo>
                        <a:lnTo>
                          <a:pt x="452" y="120"/>
                        </a:lnTo>
                        <a:lnTo>
                          <a:pt x="456" y="124"/>
                        </a:lnTo>
                        <a:lnTo>
                          <a:pt x="464" y="132"/>
                        </a:lnTo>
                        <a:lnTo>
                          <a:pt x="484" y="136"/>
                        </a:lnTo>
                        <a:lnTo>
                          <a:pt x="482" y="140"/>
                        </a:lnTo>
                        <a:lnTo>
                          <a:pt x="470" y="140"/>
                        </a:lnTo>
                        <a:lnTo>
                          <a:pt x="476" y="142"/>
                        </a:lnTo>
                        <a:lnTo>
                          <a:pt x="482" y="140"/>
                        </a:lnTo>
                        <a:lnTo>
                          <a:pt x="490" y="148"/>
                        </a:lnTo>
                        <a:lnTo>
                          <a:pt x="490" y="156"/>
                        </a:lnTo>
                        <a:lnTo>
                          <a:pt x="488" y="156"/>
                        </a:lnTo>
                        <a:lnTo>
                          <a:pt x="484" y="150"/>
                        </a:lnTo>
                        <a:lnTo>
                          <a:pt x="476" y="146"/>
                        </a:lnTo>
                        <a:lnTo>
                          <a:pt x="476" y="148"/>
                        </a:lnTo>
                        <a:lnTo>
                          <a:pt x="478" y="148"/>
                        </a:lnTo>
                        <a:lnTo>
                          <a:pt x="482" y="152"/>
                        </a:lnTo>
                        <a:lnTo>
                          <a:pt x="476" y="152"/>
                        </a:lnTo>
                        <a:lnTo>
                          <a:pt x="484" y="160"/>
                        </a:lnTo>
                        <a:lnTo>
                          <a:pt x="478" y="162"/>
                        </a:lnTo>
                        <a:lnTo>
                          <a:pt x="462" y="152"/>
                        </a:lnTo>
                        <a:lnTo>
                          <a:pt x="460" y="152"/>
                        </a:lnTo>
                        <a:lnTo>
                          <a:pt x="462" y="156"/>
                        </a:lnTo>
                        <a:lnTo>
                          <a:pt x="470" y="162"/>
                        </a:lnTo>
                        <a:lnTo>
                          <a:pt x="482" y="166"/>
                        </a:lnTo>
                        <a:lnTo>
                          <a:pt x="484" y="172"/>
                        </a:lnTo>
                        <a:lnTo>
                          <a:pt x="484" y="170"/>
                        </a:lnTo>
                        <a:lnTo>
                          <a:pt x="488" y="172"/>
                        </a:lnTo>
                        <a:lnTo>
                          <a:pt x="488" y="170"/>
                        </a:lnTo>
                        <a:lnTo>
                          <a:pt x="492" y="172"/>
                        </a:lnTo>
                        <a:lnTo>
                          <a:pt x="486" y="174"/>
                        </a:lnTo>
                        <a:lnTo>
                          <a:pt x="494" y="176"/>
                        </a:lnTo>
                        <a:lnTo>
                          <a:pt x="494" y="180"/>
                        </a:lnTo>
                        <a:lnTo>
                          <a:pt x="488" y="186"/>
                        </a:lnTo>
                        <a:lnTo>
                          <a:pt x="486" y="188"/>
                        </a:lnTo>
                        <a:lnTo>
                          <a:pt x="476" y="180"/>
                        </a:lnTo>
                        <a:lnTo>
                          <a:pt x="478" y="178"/>
                        </a:lnTo>
                        <a:lnTo>
                          <a:pt x="474" y="176"/>
                        </a:lnTo>
                        <a:lnTo>
                          <a:pt x="474" y="180"/>
                        </a:lnTo>
                        <a:lnTo>
                          <a:pt x="470" y="176"/>
                        </a:lnTo>
                        <a:lnTo>
                          <a:pt x="470" y="172"/>
                        </a:lnTo>
                        <a:lnTo>
                          <a:pt x="468" y="170"/>
                        </a:lnTo>
                        <a:lnTo>
                          <a:pt x="462" y="170"/>
                        </a:lnTo>
                        <a:lnTo>
                          <a:pt x="460" y="172"/>
                        </a:lnTo>
                        <a:lnTo>
                          <a:pt x="456" y="170"/>
                        </a:lnTo>
                        <a:lnTo>
                          <a:pt x="454" y="170"/>
                        </a:lnTo>
                        <a:lnTo>
                          <a:pt x="448" y="162"/>
                        </a:lnTo>
                        <a:lnTo>
                          <a:pt x="452" y="170"/>
                        </a:lnTo>
                        <a:lnTo>
                          <a:pt x="446" y="172"/>
                        </a:lnTo>
                        <a:lnTo>
                          <a:pt x="452" y="174"/>
                        </a:lnTo>
                        <a:lnTo>
                          <a:pt x="458" y="172"/>
                        </a:lnTo>
                        <a:lnTo>
                          <a:pt x="462" y="176"/>
                        </a:lnTo>
                        <a:lnTo>
                          <a:pt x="464" y="172"/>
                        </a:lnTo>
                        <a:lnTo>
                          <a:pt x="468" y="176"/>
                        </a:lnTo>
                        <a:lnTo>
                          <a:pt x="470" y="182"/>
                        </a:lnTo>
                        <a:lnTo>
                          <a:pt x="474" y="186"/>
                        </a:lnTo>
                        <a:lnTo>
                          <a:pt x="474" y="188"/>
                        </a:lnTo>
                        <a:lnTo>
                          <a:pt x="476" y="186"/>
                        </a:lnTo>
                        <a:lnTo>
                          <a:pt x="482" y="188"/>
                        </a:lnTo>
                        <a:lnTo>
                          <a:pt x="482" y="192"/>
                        </a:lnTo>
                        <a:lnTo>
                          <a:pt x="484" y="192"/>
                        </a:lnTo>
                        <a:lnTo>
                          <a:pt x="484" y="194"/>
                        </a:lnTo>
                        <a:lnTo>
                          <a:pt x="478" y="200"/>
                        </a:lnTo>
                        <a:lnTo>
                          <a:pt x="482" y="204"/>
                        </a:lnTo>
                        <a:lnTo>
                          <a:pt x="484" y="196"/>
                        </a:lnTo>
                        <a:lnTo>
                          <a:pt x="488" y="192"/>
                        </a:lnTo>
                        <a:lnTo>
                          <a:pt x="492" y="190"/>
                        </a:lnTo>
                        <a:lnTo>
                          <a:pt x="494" y="194"/>
                        </a:lnTo>
                        <a:lnTo>
                          <a:pt x="490" y="196"/>
                        </a:lnTo>
                        <a:lnTo>
                          <a:pt x="490" y="200"/>
                        </a:lnTo>
                        <a:lnTo>
                          <a:pt x="494" y="196"/>
                        </a:lnTo>
                        <a:lnTo>
                          <a:pt x="498" y="196"/>
                        </a:lnTo>
                        <a:lnTo>
                          <a:pt x="494" y="188"/>
                        </a:lnTo>
                        <a:lnTo>
                          <a:pt x="494" y="186"/>
                        </a:lnTo>
                        <a:lnTo>
                          <a:pt x="502" y="188"/>
                        </a:lnTo>
                        <a:lnTo>
                          <a:pt x="504" y="190"/>
                        </a:lnTo>
                        <a:lnTo>
                          <a:pt x="506" y="186"/>
                        </a:lnTo>
                        <a:lnTo>
                          <a:pt x="516" y="186"/>
                        </a:lnTo>
                        <a:lnTo>
                          <a:pt x="530" y="212"/>
                        </a:lnTo>
                        <a:lnTo>
                          <a:pt x="530" y="216"/>
                        </a:lnTo>
                        <a:lnTo>
                          <a:pt x="530" y="210"/>
                        </a:lnTo>
                        <a:lnTo>
                          <a:pt x="522" y="202"/>
                        </a:lnTo>
                        <a:lnTo>
                          <a:pt x="522" y="216"/>
                        </a:lnTo>
                        <a:lnTo>
                          <a:pt x="520" y="216"/>
                        </a:lnTo>
                        <a:lnTo>
                          <a:pt x="518" y="212"/>
                        </a:lnTo>
                        <a:lnTo>
                          <a:pt x="520" y="218"/>
                        </a:lnTo>
                        <a:lnTo>
                          <a:pt x="514" y="218"/>
                        </a:lnTo>
                        <a:lnTo>
                          <a:pt x="500" y="220"/>
                        </a:lnTo>
                        <a:lnTo>
                          <a:pt x="488" y="222"/>
                        </a:lnTo>
                        <a:lnTo>
                          <a:pt x="484" y="224"/>
                        </a:lnTo>
                        <a:lnTo>
                          <a:pt x="460" y="228"/>
                        </a:lnTo>
                        <a:lnTo>
                          <a:pt x="442" y="232"/>
                        </a:lnTo>
                        <a:lnTo>
                          <a:pt x="432" y="234"/>
                        </a:lnTo>
                        <a:lnTo>
                          <a:pt x="402" y="240"/>
                        </a:lnTo>
                        <a:lnTo>
                          <a:pt x="394" y="242"/>
                        </a:lnTo>
                        <a:lnTo>
                          <a:pt x="384" y="246"/>
                        </a:lnTo>
                        <a:lnTo>
                          <a:pt x="366" y="248"/>
                        </a:lnTo>
                        <a:lnTo>
                          <a:pt x="356" y="250"/>
                        </a:lnTo>
                        <a:lnTo>
                          <a:pt x="336" y="254"/>
                        </a:lnTo>
                        <a:lnTo>
                          <a:pt x="334" y="254"/>
                        </a:lnTo>
                        <a:lnTo>
                          <a:pt x="308" y="258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08" name="Freeform 86">
                    <a:extLst>
                      <a:ext uri="{FF2B5EF4-FFF2-40B4-BE49-F238E27FC236}">
                        <a16:creationId xmlns:a16="http://schemas.microsoft.com/office/drawing/2014/main" id="{C3958AC9-C2EF-4BC3-B76B-C0D749DF92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70596" y="3885927"/>
                    <a:ext cx="47625" cy="127397"/>
                  </a:xfrm>
                  <a:custGeom>
                    <a:avLst/>
                    <a:gdLst>
                      <a:gd name="T0" fmla="*/ 2147483647 w 30"/>
                      <a:gd name="T1" fmla="*/ 2147483647 h 82"/>
                      <a:gd name="T2" fmla="*/ 2147483647 w 30"/>
                      <a:gd name="T3" fmla="*/ 2147483647 h 82"/>
                      <a:gd name="T4" fmla="*/ 2147483647 w 30"/>
                      <a:gd name="T5" fmla="*/ 2147483647 h 82"/>
                      <a:gd name="T6" fmla="*/ 2147483647 w 30"/>
                      <a:gd name="T7" fmla="*/ 2147483647 h 82"/>
                      <a:gd name="T8" fmla="*/ 2147483647 w 30"/>
                      <a:gd name="T9" fmla="*/ 2147483647 h 82"/>
                      <a:gd name="T10" fmla="*/ 2147483647 w 30"/>
                      <a:gd name="T11" fmla="*/ 2147483647 h 82"/>
                      <a:gd name="T12" fmla="*/ 2147483647 w 30"/>
                      <a:gd name="T13" fmla="*/ 2147483647 h 82"/>
                      <a:gd name="T14" fmla="*/ 2147483647 w 30"/>
                      <a:gd name="T15" fmla="*/ 2147483647 h 82"/>
                      <a:gd name="T16" fmla="*/ 2147483647 w 30"/>
                      <a:gd name="T17" fmla="*/ 2147483647 h 82"/>
                      <a:gd name="T18" fmla="*/ 2147483647 w 30"/>
                      <a:gd name="T19" fmla="*/ 2147483647 h 82"/>
                      <a:gd name="T20" fmla="*/ 2147483647 w 30"/>
                      <a:gd name="T21" fmla="*/ 2147483647 h 82"/>
                      <a:gd name="T22" fmla="*/ 2147483647 w 30"/>
                      <a:gd name="T23" fmla="*/ 2147483647 h 82"/>
                      <a:gd name="T24" fmla="*/ 2147483647 w 30"/>
                      <a:gd name="T25" fmla="*/ 2147483647 h 82"/>
                      <a:gd name="T26" fmla="*/ 2147483647 w 30"/>
                      <a:gd name="T27" fmla="*/ 0 h 82"/>
                      <a:gd name="T28" fmla="*/ 2147483647 w 30"/>
                      <a:gd name="T29" fmla="*/ 2147483647 h 82"/>
                      <a:gd name="T30" fmla="*/ 2147483647 w 30"/>
                      <a:gd name="T31" fmla="*/ 2147483647 h 82"/>
                      <a:gd name="T32" fmla="*/ 2147483647 w 30"/>
                      <a:gd name="T33" fmla="*/ 2147483647 h 82"/>
                      <a:gd name="T34" fmla="*/ 2147483647 w 30"/>
                      <a:gd name="T35" fmla="*/ 2147483647 h 82"/>
                      <a:gd name="T36" fmla="*/ 2147483647 w 30"/>
                      <a:gd name="T37" fmla="*/ 2147483647 h 82"/>
                      <a:gd name="T38" fmla="*/ 2147483647 w 30"/>
                      <a:gd name="T39" fmla="*/ 2147483647 h 82"/>
                      <a:gd name="T40" fmla="*/ 2147483647 w 30"/>
                      <a:gd name="T41" fmla="*/ 2147483647 h 82"/>
                      <a:gd name="T42" fmla="*/ 2147483647 w 30"/>
                      <a:gd name="T43" fmla="*/ 2147483647 h 82"/>
                      <a:gd name="T44" fmla="*/ 2147483647 w 30"/>
                      <a:gd name="T45" fmla="*/ 2147483647 h 82"/>
                      <a:gd name="T46" fmla="*/ 2147483647 w 30"/>
                      <a:gd name="T47" fmla="*/ 2147483647 h 82"/>
                      <a:gd name="T48" fmla="*/ 2147483647 w 30"/>
                      <a:gd name="T49" fmla="*/ 2147483647 h 82"/>
                      <a:gd name="T50" fmla="*/ 2147483647 w 30"/>
                      <a:gd name="T51" fmla="*/ 2147483647 h 82"/>
                      <a:gd name="T52" fmla="*/ 2147483647 w 30"/>
                      <a:gd name="T53" fmla="*/ 2147483647 h 82"/>
                      <a:gd name="T54" fmla="*/ 2147483647 w 30"/>
                      <a:gd name="T55" fmla="*/ 2147483647 h 82"/>
                      <a:gd name="T56" fmla="*/ 0 w 30"/>
                      <a:gd name="T57" fmla="*/ 2147483647 h 82"/>
                      <a:gd name="T58" fmla="*/ 2147483647 w 30"/>
                      <a:gd name="T59" fmla="*/ 2147483647 h 82"/>
                      <a:gd name="T60" fmla="*/ 2147483647 w 30"/>
                      <a:gd name="T61" fmla="*/ 2147483647 h 82"/>
                      <a:gd name="T62" fmla="*/ 2147483647 w 30"/>
                      <a:gd name="T63" fmla="*/ 2147483647 h 82"/>
                      <a:gd name="T64" fmla="*/ 2147483647 w 30"/>
                      <a:gd name="T65" fmla="*/ 2147483647 h 8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0"/>
                      <a:gd name="T100" fmla="*/ 0 h 82"/>
                      <a:gd name="T101" fmla="*/ 30 w 30"/>
                      <a:gd name="T102" fmla="*/ 82 h 8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0" h="82">
                        <a:moveTo>
                          <a:pt x="8" y="46"/>
                        </a:moveTo>
                        <a:lnTo>
                          <a:pt x="2" y="46"/>
                        </a:lnTo>
                        <a:lnTo>
                          <a:pt x="2" y="44"/>
                        </a:lnTo>
                        <a:lnTo>
                          <a:pt x="4" y="44"/>
                        </a:lnTo>
                        <a:lnTo>
                          <a:pt x="2" y="44"/>
                        </a:lnTo>
                        <a:lnTo>
                          <a:pt x="10" y="32"/>
                        </a:lnTo>
                        <a:lnTo>
                          <a:pt x="8" y="26"/>
                        </a:lnTo>
                        <a:lnTo>
                          <a:pt x="14" y="20"/>
                        </a:lnTo>
                        <a:lnTo>
                          <a:pt x="14" y="16"/>
                        </a:lnTo>
                        <a:lnTo>
                          <a:pt x="10" y="12"/>
                        </a:lnTo>
                        <a:lnTo>
                          <a:pt x="14" y="10"/>
                        </a:lnTo>
                        <a:lnTo>
                          <a:pt x="14" y="6"/>
                        </a:lnTo>
                        <a:lnTo>
                          <a:pt x="14" y="4"/>
                        </a:lnTo>
                        <a:lnTo>
                          <a:pt x="30" y="0"/>
                        </a:lnTo>
                        <a:lnTo>
                          <a:pt x="22" y="30"/>
                        </a:lnTo>
                        <a:lnTo>
                          <a:pt x="24" y="30"/>
                        </a:lnTo>
                        <a:lnTo>
                          <a:pt x="16" y="40"/>
                        </a:lnTo>
                        <a:lnTo>
                          <a:pt x="22" y="42"/>
                        </a:lnTo>
                        <a:lnTo>
                          <a:pt x="16" y="44"/>
                        </a:lnTo>
                        <a:lnTo>
                          <a:pt x="14" y="48"/>
                        </a:lnTo>
                        <a:lnTo>
                          <a:pt x="18" y="48"/>
                        </a:lnTo>
                        <a:lnTo>
                          <a:pt x="12" y="52"/>
                        </a:lnTo>
                        <a:lnTo>
                          <a:pt x="12" y="56"/>
                        </a:lnTo>
                        <a:lnTo>
                          <a:pt x="14" y="58"/>
                        </a:lnTo>
                        <a:lnTo>
                          <a:pt x="12" y="56"/>
                        </a:lnTo>
                        <a:lnTo>
                          <a:pt x="8" y="62"/>
                        </a:lnTo>
                        <a:lnTo>
                          <a:pt x="10" y="80"/>
                        </a:lnTo>
                        <a:lnTo>
                          <a:pt x="8" y="82"/>
                        </a:lnTo>
                        <a:lnTo>
                          <a:pt x="0" y="68"/>
                        </a:lnTo>
                        <a:lnTo>
                          <a:pt x="2" y="52"/>
                        </a:lnTo>
                        <a:lnTo>
                          <a:pt x="2" y="48"/>
                        </a:lnTo>
                        <a:lnTo>
                          <a:pt x="2" y="46"/>
                        </a:lnTo>
                        <a:lnTo>
                          <a:pt x="8" y="46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09" name="Freeform 87">
                    <a:extLst>
                      <a:ext uri="{FF2B5EF4-FFF2-40B4-BE49-F238E27FC236}">
                        <a16:creationId xmlns:a16="http://schemas.microsoft.com/office/drawing/2014/main" id="{CF97515E-FF4B-4489-BE10-C3203917C3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4615" y="3764483"/>
                    <a:ext cx="732235" cy="614363"/>
                  </a:xfrm>
                  <a:custGeom>
                    <a:avLst/>
                    <a:gdLst>
                      <a:gd name="T0" fmla="*/ 1623 w 460"/>
                      <a:gd name="T1" fmla="*/ 1225 h 394"/>
                      <a:gd name="T2" fmla="*/ 1615 w 460"/>
                      <a:gd name="T3" fmla="*/ 1247 h 394"/>
                      <a:gd name="T4" fmla="*/ 1596 w 460"/>
                      <a:gd name="T5" fmla="*/ 1303 h 394"/>
                      <a:gd name="T6" fmla="*/ 1565 w 460"/>
                      <a:gd name="T7" fmla="*/ 1333 h 394"/>
                      <a:gd name="T8" fmla="*/ 1544 w 460"/>
                      <a:gd name="T9" fmla="*/ 1333 h 394"/>
                      <a:gd name="T10" fmla="*/ 1529 w 460"/>
                      <a:gd name="T11" fmla="*/ 1319 h 394"/>
                      <a:gd name="T12" fmla="*/ 1544 w 460"/>
                      <a:gd name="T13" fmla="*/ 1370 h 394"/>
                      <a:gd name="T14" fmla="*/ 1539 w 460"/>
                      <a:gd name="T15" fmla="*/ 1408 h 394"/>
                      <a:gd name="T16" fmla="*/ 1529 w 460"/>
                      <a:gd name="T17" fmla="*/ 1446 h 394"/>
                      <a:gd name="T18" fmla="*/ 1511 w 460"/>
                      <a:gd name="T19" fmla="*/ 1494 h 394"/>
                      <a:gd name="T20" fmla="*/ 1357 w 460"/>
                      <a:gd name="T21" fmla="*/ 1472 h 394"/>
                      <a:gd name="T22" fmla="*/ 1403 w 460"/>
                      <a:gd name="T23" fmla="*/ 1434 h 394"/>
                      <a:gd name="T24" fmla="*/ 1415 w 460"/>
                      <a:gd name="T25" fmla="*/ 1379 h 394"/>
                      <a:gd name="T26" fmla="*/ 1387 w 460"/>
                      <a:gd name="T27" fmla="*/ 1357 h 394"/>
                      <a:gd name="T28" fmla="*/ 1147 w 460"/>
                      <a:gd name="T29" fmla="*/ 1357 h 394"/>
                      <a:gd name="T30" fmla="*/ 799 w 460"/>
                      <a:gd name="T31" fmla="*/ 1370 h 394"/>
                      <a:gd name="T32" fmla="*/ 541 w 460"/>
                      <a:gd name="T33" fmla="*/ 1379 h 394"/>
                      <a:gd name="T34" fmla="*/ 284 w 460"/>
                      <a:gd name="T35" fmla="*/ 1303 h 394"/>
                      <a:gd name="T36" fmla="*/ 284 w 460"/>
                      <a:gd name="T37" fmla="*/ 1003 h 394"/>
                      <a:gd name="T38" fmla="*/ 280 w 460"/>
                      <a:gd name="T39" fmla="*/ 724 h 394"/>
                      <a:gd name="T40" fmla="*/ 280 w 460"/>
                      <a:gd name="T41" fmla="*/ 500 h 394"/>
                      <a:gd name="T42" fmla="*/ 229 w 460"/>
                      <a:gd name="T43" fmla="*/ 486 h 394"/>
                      <a:gd name="T44" fmla="*/ 200 w 460"/>
                      <a:gd name="T45" fmla="*/ 426 h 394"/>
                      <a:gd name="T46" fmla="*/ 162 w 460"/>
                      <a:gd name="T47" fmla="*/ 377 h 394"/>
                      <a:gd name="T48" fmla="*/ 184 w 460"/>
                      <a:gd name="T49" fmla="*/ 325 h 394"/>
                      <a:gd name="T50" fmla="*/ 200 w 460"/>
                      <a:gd name="T51" fmla="*/ 300 h 394"/>
                      <a:gd name="T52" fmla="*/ 193 w 460"/>
                      <a:gd name="T53" fmla="*/ 270 h 394"/>
                      <a:gd name="T54" fmla="*/ 162 w 460"/>
                      <a:gd name="T55" fmla="*/ 262 h 394"/>
                      <a:gd name="T56" fmla="*/ 107 w 460"/>
                      <a:gd name="T57" fmla="*/ 210 h 394"/>
                      <a:gd name="T58" fmla="*/ 76 w 460"/>
                      <a:gd name="T59" fmla="*/ 177 h 394"/>
                      <a:gd name="T60" fmla="*/ 28 w 460"/>
                      <a:gd name="T61" fmla="*/ 123 h 394"/>
                      <a:gd name="T62" fmla="*/ 28 w 460"/>
                      <a:gd name="T63" fmla="*/ 85 h 394"/>
                      <a:gd name="T64" fmla="*/ 22 w 460"/>
                      <a:gd name="T65" fmla="*/ 48 h 394"/>
                      <a:gd name="T66" fmla="*/ 126 w 460"/>
                      <a:gd name="T67" fmla="*/ 22 h 394"/>
                      <a:gd name="T68" fmla="*/ 407 w 460"/>
                      <a:gd name="T69" fmla="*/ 22 h 394"/>
                      <a:gd name="T70" fmla="*/ 713 w 460"/>
                      <a:gd name="T71" fmla="*/ 9 h 394"/>
                      <a:gd name="T72" fmla="*/ 938 w 460"/>
                      <a:gd name="T73" fmla="*/ 0 h 394"/>
                      <a:gd name="T74" fmla="*/ 976 w 460"/>
                      <a:gd name="T75" fmla="*/ 29 h 394"/>
                      <a:gd name="T76" fmla="*/ 995 w 460"/>
                      <a:gd name="T77" fmla="*/ 63 h 394"/>
                      <a:gd name="T78" fmla="*/ 995 w 460"/>
                      <a:gd name="T79" fmla="*/ 132 h 394"/>
                      <a:gd name="T80" fmla="*/ 1024 w 460"/>
                      <a:gd name="T81" fmla="*/ 225 h 394"/>
                      <a:gd name="T82" fmla="*/ 1039 w 460"/>
                      <a:gd name="T83" fmla="*/ 270 h 394"/>
                      <a:gd name="T84" fmla="*/ 1105 w 460"/>
                      <a:gd name="T85" fmla="*/ 348 h 394"/>
                      <a:gd name="T86" fmla="*/ 1191 w 460"/>
                      <a:gd name="T87" fmla="*/ 415 h 394"/>
                      <a:gd name="T88" fmla="*/ 1209 w 460"/>
                      <a:gd name="T89" fmla="*/ 486 h 394"/>
                      <a:gd name="T90" fmla="*/ 1245 w 460"/>
                      <a:gd name="T91" fmla="*/ 558 h 394"/>
                      <a:gd name="T92" fmla="*/ 1310 w 460"/>
                      <a:gd name="T93" fmla="*/ 538 h 394"/>
                      <a:gd name="T94" fmla="*/ 1355 w 460"/>
                      <a:gd name="T95" fmla="*/ 587 h 394"/>
                      <a:gd name="T96" fmla="*/ 1339 w 460"/>
                      <a:gd name="T97" fmla="*/ 638 h 394"/>
                      <a:gd name="T98" fmla="*/ 1310 w 460"/>
                      <a:gd name="T99" fmla="*/ 719 h 394"/>
                      <a:gd name="T100" fmla="*/ 1317 w 460"/>
                      <a:gd name="T101" fmla="*/ 786 h 394"/>
                      <a:gd name="T102" fmla="*/ 1381 w 460"/>
                      <a:gd name="T103" fmla="*/ 842 h 394"/>
                      <a:gd name="T104" fmla="*/ 1424 w 460"/>
                      <a:gd name="T105" fmla="*/ 880 h 394"/>
                      <a:gd name="T106" fmla="*/ 1473 w 460"/>
                      <a:gd name="T107" fmla="*/ 901 h 394"/>
                      <a:gd name="T108" fmla="*/ 1517 w 460"/>
                      <a:gd name="T109" fmla="*/ 948 h 394"/>
                      <a:gd name="T110" fmla="*/ 1544 w 460"/>
                      <a:gd name="T111" fmla="*/ 1024 h 394"/>
                      <a:gd name="T112" fmla="*/ 1529 w 460"/>
                      <a:gd name="T113" fmla="*/ 1073 h 394"/>
                      <a:gd name="T114" fmla="*/ 1551 w 460"/>
                      <a:gd name="T115" fmla="*/ 1118 h 394"/>
                      <a:gd name="T116" fmla="*/ 1596 w 460"/>
                      <a:gd name="T117" fmla="*/ 1156 h 394"/>
                      <a:gd name="T118" fmla="*/ 1596 w 460"/>
                      <a:gd name="T119" fmla="*/ 1141 h 394"/>
                      <a:gd name="T120" fmla="*/ 1637 w 460"/>
                      <a:gd name="T121" fmla="*/ 1170 h 394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460"/>
                      <a:gd name="T184" fmla="*/ 0 h 394"/>
                      <a:gd name="T185" fmla="*/ 460 w 460"/>
                      <a:gd name="T186" fmla="*/ 394 h 394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460" h="394">
                        <a:moveTo>
                          <a:pt x="460" y="304"/>
                        </a:moveTo>
                        <a:lnTo>
                          <a:pt x="458" y="312"/>
                        </a:lnTo>
                        <a:lnTo>
                          <a:pt x="456" y="312"/>
                        </a:lnTo>
                        <a:lnTo>
                          <a:pt x="456" y="316"/>
                        </a:lnTo>
                        <a:lnTo>
                          <a:pt x="456" y="318"/>
                        </a:lnTo>
                        <a:lnTo>
                          <a:pt x="458" y="318"/>
                        </a:lnTo>
                        <a:lnTo>
                          <a:pt x="458" y="320"/>
                        </a:lnTo>
                        <a:lnTo>
                          <a:pt x="458" y="322"/>
                        </a:lnTo>
                        <a:lnTo>
                          <a:pt x="456" y="322"/>
                        </a:lnTo>
                        <a:lnTo>
                          <a:pt x="454" y="324"/>
                        </a:lnTo>
                        <a:lnTo>
                          <a:pt x="456" y="328"/>
                        </a:lnTo>
                        <a:lnTo>
                          <a:pt x="456" y="332"/>
                        </a:lnTo>
                        <a:lnTo>
                          <a:pt x="454" y="336"/>
                        </a:lnTo>
                        <a:lnTo>
                          <a:pt x="454" y="338"/>
                        </a:lnTo>
                        <a:lnTo>
                          <a:pt x="448" y="338"/>
                        </a:lnTo>
                        <a:lnTo>
                          <a:pt x="446" y="334"/>
                        </a:lnTo>
                        <a:lnTo>
                          <a:pt x="444" y="334"/>
                        </a:lnTo>
                        <a:lnTo>
                          <a:pt x="442" y="334"/>
                        </a:lnTo>
                        <a:lnTo>
                          <a:pt x="440" y="342"/>
                        </a:lnTo>
                        <a:lnTo>
                          <a:pt x="440" y="346"/>
                        </a:lnTo>
                        <a:lnTo>
                          <a:pt x="440" y="350"/>
                        </a:lnTo>
                        <a:lnTo>
                          <a:pt x="436" y="350"/>
                        </a:lnTo>
                        <a:lnTo>
                          <a:pt x="434" y="348"/>
                        </a:lnTo>
                        <a:lnTo>
                          <a:pt x="436" y="346"/>
                        </a:lnTo>
                        <a:lnTo>
                          <a:pt x="434" y="346"/>
                        </a:lnTo>
                        <a:lnTo>
                          <a:pt x="436" y="342"/>
                        </a:lnTo>
                        <a:lnTo>
                          <a:pt x="434" y="340"/>
                        </a:lnTo>
                        <a:lnTo>
                          <a:pt x="432" y="340"/>
                        </a:lnTo>
                        <a:lnTo>
                          <a:pt x="430" y="340"/>
                        </a:lnTo>
                        <a:lnTo>
                          <a:pt x="430" y="342"/>
                        </a:lnTo>
                        <a:lnTo>
                          <a:pt x="432" y="346"/>
                        </a:lnTo>
                        <a:lnTo>
                          <a:pt x="434" y="348"/>
                        </a:lnTo>
                        <a:lnTo>
                          <a:pt x="432" y="350"/>
                        </a:lnTo>
                        <a:lnTo>
                          <a:pt x="434" y="354"/>
                        </a:lnTo>
                        <a:lnTo>
                          <a:pt x="434" y="356"/>
                        </a:lnTo>
                        <a:lnTo>
                          <a:pt x="432" y="358"/>
                        </a:lnTo>
                        <a:lnTo>
                          <a:pt x="428" y="358"/>
                        </a:lnTo>
                        <a:lnTo>
                          <a:pt x="428" y="362"/>
                        </a:lnTo>
                        <a:lnTo>
                          <a:pt x="432" y="364"/>
                        </a:lnTo>
                        <a:lnTo>
                          <a:pt x="432" y="366"/>
                        </a:lnTo>
                        <a:lnTo>
                          <a:pt x="428" y="368"/>
                        </a:lnTo>
                        <a:lnTo>
                          <a:pt x="424" y="368"/>
                        </a:lnTo>
                        <a:lnTo>
                          <a:pt x="424" y="370"/>
                        </a:lnTo>
                        <a:lnTo>
                          <a:pt x="428" y="372"/>
                        </a:lnTo>
                        <a:lnTo>
                          <a:pt x="430" y="376"/>
                        </a:lnTo>
                        <a:lnTo>
                          <a:pt x="430" y="378"/>
                        </a:lnTo>
                        <a:lnTo>
                          <a:pt x="426" y="380"/>
                        </a:lnTo>
                        <a:lnTo>
                          <a:pt x="426" y="382"/>
                        </a:lnTo>
                        <a:lnTo>
                          <a:pt x="424" y="386"/>
                        </a:lnTo>
                        <a:lnTo>
                          <a:pt x="424" y="388"/>
                        </a:lnTo>
                        <a:lnTo>
                          <a:pt x="404" y="392"/>
                        </a:lnTo>
                        <a:lnTo>
                          <a:pt x="384" y="394"/>
                        </a:lnTo>
                        <a:lnTo>
                          <a:pt x="376" y="394"/>
                        </a:lnTo>
                        <a:lnTo>
                          <a:pt x="380" y="384"/>
                        </a:lnTo>
                        <a:lnTo>
                          <a:pt x="382" y="382"/>
                        </a:lnTo>
                        <a:lnTo>
                          <a:pt x="384" y="382"/>
                        </a:lnTo>
                        <a:lnTo>
                          <a:pt x="386" y="380"/>
                        </a:lnTo>
                        <a:lnTo>
                          <a:pt x="386" y="378"/>
                        </a:lnTo>
                        <a:lnTo>
                          <a:pt x="390" y="376"/>
                        </a:lnTo>
                        <a:lnTo>
                          <a:pt x="394" y="372"/>
                        </a:lnTo>
                        <a:lnTo>
                          <a:pt x="394" y="368"/>
                        </a:lnTo>
                        <a:lnTo>
                          <a:pt x="398" y="368"/>
                        </a:lnTo>
                        <a:lnTo>
                          <a:pt x="398" y="366"/>
                        </a:lnTo>
                        <a:lnTo>
                          <a:pt x="396" y="364"/>
                        </a:lnTo>
                        <a:lnTo>
                          <a:pt x="398" y="358"/>
                        </a:lnTo>
                        <a:lnTo>
                          <a:pt x="396" y="356"/>
                        </a:lnTo>
                        <a:lnTo>
                          <a:pt x="394" y="356"/>
                        </a:lnTo>
                        <a:lnTo>
                          <a:pt x="390" y="354"/>
                        </a:lnTo>
                        <a:lnTo>
                          <a:pt x="394" y="352"/>
                        </a:lnTo>
                        <a:lnTo>
                          <a:pt x="390" y="352"/>
                        </a:lnTo>
                        <a:lnTo>
                          <a:pt x="388" y="350"/>
                        </a:lnTo>
                        <a:lnTo>
                          <a:pt x="384" y="350"/>
                        </a:lnTo>
                        <a:lnTo>
                          <a:pt x="360" y="350"/>
                        </a:lnTo>
                        <a:lnTo>
                          <a:pt x="344" y="352"/>
                        </a:lnTo>
                        <a:lnTo>
                          <a:pt x="322" y="352"/>
                        </a:lnTo>
                        <a:lnTo>
                          <a:pt x="304" y="354"/>
                        </a:lnTo>
                        <a:lnTo>
                          <a:pt x="298" y="354"/>
                        </a:lnTo>
                        <a:lnTo>
                          <a:pt x="282" y="354"/>
                        </a:lnTo>
                        <a:lnTo>
                          <a:pt x="252" y="356"/>
                        </a:lnTo>
                        <a:lnTo>
                          <a:pt x="224" y="356"/>
                        </a:lnTo>
                        <a:lnTo>
                          <a:pt x="208" y="356"/>
                        </a:lnTo>
                        <a:lnTo>
                          <a:pt x="202" y="358"/>
                        </a:lnTo>
                        <a:lnTo>
                          <a:pt x="172" y="358"/>
                        </a:lnTo>
                        <a:lnTo>
                          <a:pt x="170" y="358"/>
                        </a:lnTo>
                        <a:lnTo>
                          <a:pt x="152" y="358"/>
                        </a:lnTo>
                        <a:lnTo>
                          <a:pt x="132" y="358"/>
                        </a:lnTo>
                        <a:lnTo>
                          <a:pt x="116" y="362"/>
                        </a:lnTo>
                        <a:lnTo>
                          <a:pt x="80" y="362"/>
                        </a:lnTo>
                        <a:lnTo>
                          <a:pt x="80" y="346"/>
                        </a:lnTo>
                        <a:lnTo>
                          <a:pt x="80" y="338"/>
                        </a:lnTo>
                        <a:lnTo>
                          <a:pt x="80" y="318"/>
                        </a:lnTo>
                        <a:lnTo>
                          <a:pt x="80" y="310"/>
                        </a:lnTo>
                        <a:lnTo>
                          <a:pt x="80" y="288"/>
                        </a:lnTo>
                        <a:lnTo>
                          <a:pt x="80" y="286"/>
                        </a:lnTo>
                        <a:lnTo>
                          <a:pt x="80" y="260"/>
                        </a:lnTo>
                        <a:lnTo>
                          <a:pt x="80" y="258"/>
                        </a:lnTo>
                        <a:lnTo>
                          <a:pt x="78" y="228"/>
                        </a:lnTo>
                        <a:lnTo>
                          <a:pt x="78" y="226"/>
                        </a:lnTo>
                        <a:lnTo>
                          <a:pt x="78" y="196"/>
                        </a:lnTo>
                        <a:lnTo>
                          <a:pt x="78" y="188"/>
                        </a:lnTo>
                        <a:lnTo>
                          <a:pt x="78" y="166"/>
                        </a:lnTo>
                        <a:lnTo>
                          <a:pt x="78" y="158"/>
                        </a:lnTo>
                        <a:lnTo>
                          <a:pt x="78" y="140"/>
                        </a:lnTo>
                        <a:lnTo>
                          <a:pt x="78" y="134"/>
                        </a:lnTo>
                        <a:lnTo>
                          <a:pt x="78" y="130"/>
                        </a:lnTo>
                        <a:lnTo>
                          <a:pt x="76" y="130"/>
                        </a:lnTo>
                        <a:lnTo>
                          <a:pt x="72" y="128"/>
                        </a:lnTo>
                        <a:lnTo>
                          <a:pt x="70" y="128"/>
                        </a:lnTo>
                        <a:lnTo>
                          <a:pt x="66" y="126"/>
                        </a:lnTo>
                        <a:lnTo>
                          <a:pt x="64" y="126"/>
                        </a:lnTo>
                        <a:lnTo>
                          <a:pt x="64" y="122"/>
                        </a:lnTo>
                        <a:lnTo>
                          <a:pt x="60" y="120"/>
                        </a:lnTo>
                        <a:lnTo>
                          <a:pt x="56" y="114"/>
                        </a:lnTo>
                        <a:lnTo>
                          <a:pt x="60" y="110"/>
                        </a:lnTo>
                        <a:lnTo>
                          <a:pt x="56" y="110"/>
                        </a:lnTo>
                        <a:lnTo>
                          <a:pt x="54" y="108"/>
                        </a:lnTo>
                        <a:lnTo>
                          <a:pt x="52" y="106"/>
                        </a:lnTo>
                        <a:lnTo>
                          <a:pt x="48" y="104"/>
                        </a:lnTo>
                        <a:lnTo>
                          <a:pt x="48" y="100"/>
                        </a:lnTo>
                        <a:lnTo>
                          <a:pt x="46" y="98"/>
                        </a:lnTo>
                        <a:lnTo>
                          <a:pt x="42" y="96"/>
                        </a:lnTo>
                        <a:lnTo>
                          <a:pt x="48" y="94"/>
                        </a:lnTo>
                        <a:lnTo>
                          <a:pt x="48" y="90"/>
                        </a:lnTo>
                        <a:lnTo>
                          <a:pt x="50" y="88"/>
                        </a:lnTo>
                        <a:lnTo>
                          <a:pt x="52" y="84"/>
                        </a:lnTo>
                        <a:lnTo>
                          <a:pt x="54" y="80"/>
                        </a:lnTo>
                        <a:lnTo>
                          <a:pt x="56" y="80"/>
                        </a:lnTo>
                        <a:lnTo>
                          <a:pt x="60" y="80"/>
                        </a:lnTo>
                        <a:lnTo>
                          <a:pt x="60" y="78"/>
                        </a:lnTo>
                        <a:lnTo>
                          <a:pt x="56" y="78"/>
                        </a:lnTo>
                        <a:lnTo>
                          <a:pt x="54" y="76"/>
                        </a:lnTo>
                        <a:lnTo>
                          <a:pt x="56" y="76"/>
                        </a:lnTo>
                        <a:lnTo>
                          <a:pt x="60" y="74"/>
                        </a:lnTo>
                        <a:lnTo>
                          <a:pt x="56" y="70"/>
                        </a:lnTo>
                        <a:lnTo>
                          <a:pt x="54" y="70"/>
                        </a:lnTo>
                        <a:lnTo>
                          <a:pt x="54" y="66"/>
                        </a:lnTo>
                        <a:lnTo>
                          <a:pt x="52" y="66"/>
                        </a:lnTo>
                        <a:lnTo>
                          <a:pt x="50" y="66"/>
                        </a:lnTo>
                        <a:lnTo>
                          <a:pt x="48" y="68"/>
                        </a:lnTo>
                        <a:lnTo>
                          <a:pt x="46" y="68"/>
                        </a:lnTo>
                        <a:lnTo>
                          <a:pt x="40" y="66"/>
                        </a:lnTo>
                        <a:lnTo>
                          <a:pt x="38" y="64"/>
                        </a:lnTo>
                        <a:lnTo>
                          <a:pt x="36" y="62"/>
                        </a:lnTo>
                        <a:lnTo>
                          <a:pt x="32" y="58"/>
                        </a:lnTo>
                        <a:lnTo>
                          <a:pt x="30" y="54"/>
                        </a:lnTo>
                        <a:lnTo>
                          <a:pt x="26" y="54"/>
                        </a:lnTo>
                        <a:lnTo>
                          <a:pt x="24" y="52"/>
                        </a:lnTo>
                        <a:lnTo>
                          <a:pt x="24" y="50"/>
                        </a:lnTo>
                        <a:lnTo>
                          <a:pt x="24" y="48"/>
                        </a:lnTo>
                        <a:lnTo>
                          <a:pt x="22" y="46"/>
                        </a:lnTo>
                        <a:lnTo>
                          <a:pt x="20" y="44"/>
                        </a:lnTo>
                        <a:lnTo>
                          <a:pt x="20" y="38"/>
                        </a:lnTo>
                        <a:lnTo>
                          <a:pt x="16" y="34"/>
                        </a:lnTo>
                        <a:lnTo>
                          <a:pt x="10" y="32"/>
                        </a:lnTo>
                        <a:lnTo>
                          <a:pt x="8" y="32"/>
                        </a:lnTo>
                        <a:lnTo>
                          <a:pt x="8" y="30"/>
                        </a:lnTo>
                        <a:lnTo>
                          <a:pt x="10" y="30"/>
                        </a:lnTo>
                        <a:lnTo>
                          <a:pt x="10" y="28"/>
                        </a:lnTo>
                        <a:lnTo>
                          <a:pt x="8" y="28"/>
                        </a:lnTo>
                        <a:lnTo>
                          <a:pt x="8" y="22"/>
                        </a:lnTo>
                        <a:lnTo>
                          <a:pt x="4" y="16"/>
                        </a:lnTo>
                        <a:lnTo>
                          <a:pt x="6" y="14"/>
                        </a:lnTo>
                        <a:lnTo>
                          <a:pt x="6" y="12"/>
                        </a:lnTo>
                        <a:lnTo>
                          <a:pt x="6" y="8"/>
                        </a:lnTo>
                        <a:lnTo>
                          <a:pt x="6" y="12"/>
                        </a:lnTo>
                        <a:lnTo>
                          <a:pt x="2" y="12"/>
                        </a:lnTo>
                        <a:lnTo>
                          <a:pt x="0" y="12"/>
                        </a:lnTo>
                        <a:lnTo>
                          <a:pt x="0" y="6"/>
                        </a:lnTo>
                        <a:lnTo>
                          <a:pt x="24" y="6"/>
                        </a:lnTo>
                        <a:lnTo>
                          <a:pt x="36" y="6"/>
                        </a:lnTo>
                        <a:lnTo>
                          <a:pt x="54" y="6"/>
                        </a:lnTo>
                        <a:lnTo>
                          <a:pt x="72" y="6"/>
                        </a:lnTo>
                        <a:lnTo>
                          <a:pt x="84" y="6"/>
                        </a:lnTo>
                        <a:lnTo>
                          <a:pt x="100" y="6"/>
                        </a:lnTo>
                        <a:lnTo>
                          <a:pt x="114" y="6"/>
                        </a:lnTo>
                        <a:lnTo>
                          <a:pt x="130" y="6"/>
                        </a:lnTo>
                        <a:lnTo>
                          <a:pt x="144" y="4"/>
                        </a:lnTo>
                        <a:lnTo>
                          <a:pt x="156" y="4"/>
                        </a:lnTo>
                        <a:lnTo>
                          <a:pt x="174" y="4"/>
                        </a:lnTo>
                        <a:lnTo>
                          <a:pt x="200" y="2"/>
                        </a:lnTo>
                        <a:lnTo>
                          <a:pt x="204" y="2"/>
                        </a:lnTo>
                        <a:lnTo>
                          <a:pt x="222" y="2"/>
                        </a:lnTo>
                        <a:lnTo>
                          <a:pt x="234" y="0"/>
                        </a:lnTo>
                        <a:lnTo>
                          <a:pt x="250" y="0"/>
                        </a:lnTo>
                        <a:lnTo>
                          <a:pt x="264" y="0"/>
                        </a:lnTo>
                        <a:lnTo>
                          <a:pt x="266" y="2"/>
                        </a:lnTo>
                        <a:lnTo>
                          <a:pt x="266" y="4"/>
                        </a:lnTo>
                        <a:lnTo>
                          <a:pt x="270" y="4"/>
                        </a:lnTo>
                        <a:lnTo>
                          <a:pt x="270" y="6"/>
                        </a:lnTo>
                        <a:lnTo>
                          <a:pt x="274" y="8"/>
                        </a:lnTo>
                        <a:lnTo>
                          <a:pt x="276" y="12"/>
                        </a:lnTo>
                        <a:lnTo>
                          <a:pt x="278" y="12"/>
                        </a:lnTo>
                        <a:lnTo>
                          <a:pt x="278" y="14"/>
                        </a:lnTo>
                        <a:lnTo>
                          <a:pt x="278" y="16"/>
                        </a:lnTo>
                        <a:lnTo>
                          <a:pt x="280" y="16"/>
                        </a:lnTo>
                        <a:lnTo>
                          <a:pt x="282" y="16"/>
                        </a:lnTo>
                        <a:lnTo>
                          <a:pt x="282" y="18"/>
                        </a:lnTo>
                        <a:lnTo>
                          <a:pt x="280" y="22"/>
                        </a:lnTo>
                        <a:lnTo>
                          <a:pt x="280" y="30"/>
                        </a:lnTo>
                        <a:lnTo>
                          <a:pt x="280" y="34"/>
                        </a:lnTo>
                        <a:lnTo>
                          <a:pt x="280" y="38"/>
                        </a:lnTo>
                        <a:lnTo>
                          <a:pt x="280" y="46"/>
                        </a:lnTo>
                        <a:lnTo>
                          <a:pt x="282" y="50"/>
                        </a:lnTo>
                        <a:lnTo>
                          <a:pt x="284" y="54"/>
                        </a:lnTo>
                        <a:lnTo>
                          <a:pt x="288" y="58"/>
                        </a:lnTo>
                        <a:lnTo>
                          <a:pt x="288" y="60"/>
                        </a:lnTo>
                        <a:lnTo>
                          <a:pt x="284" y="60"/>
                        </a:lnTo>
                        <a:lnTo>
                          <a:pt x="284" y="62"/>
                        </a:lnTo>
                        <a:lnTo>
                          <a:pt x="290" y="66"/>
                        </a:lnTo>
                        <a:lnTo>
                          <a:pt x="292" y="70"/>
                        </a:lnTo>
                        <a:lnTo>
                          <a:pt x="292" y="74"/>
                        </a:lnTo>
                        <a:lnTo>
                          <a:pt x="294" y="78"/>
                        </a:lnTo>
                        <a:lnTo>
                          <a:pt x="304" y="84"/>
                        </a:lnTo>
                        <a:lnTo>
                          <a:pt x="306" y="88"/>
                        </a:lnTo>
                        <a:lnTo>
                          <a:pt x="310" y="90"/>
                        </a:lnTo>
                        <a:lnTo>
                          <a:pt x="312" y="94"/>
                        </a:lnTo>
                        <a:lnTo>
                          <a:pt x="314" y="96"/>
                        </a:lnTo>
                        <a:lnTo>
                          <a:pt x="322" y="100"/>
                        </a:lnTo>
                        <a:lnTo>
                          <a:pt x="328" y="106"/>
                        </a:lnTo>
                        <a:lnTo>
                          <a:pt x="334" y="108"/>
                        </a:lnTo>
                        <a:lnTo>
                          <a:pt x="336" y="112"/>
                        </a:lnTo>
                        <a:lnTo>
                          <a:pt x="336" y="114"/>
                        </a:lnTo>
                        <a:lnTo>
                          <a:pt x="338" y="118"/>
                        </a:lnTo>
                        <a:lnTo>
                          <a:pt x="338" y="122"/>
                        </a:lnTo>
                        <a:lnTo>
                          <a:pt x="340" y="126"/>
                        </a:lnTo>
                        <a:lnTo>
                          <a:pt x="338" y="128"/>
                        </a:lnTo>
                        <a:lnTo>
                          <a:pt x="338" y="130"/>
                        </a:lnTo>
                        <a:lnTo>
                          <a:pt x="342" y="140"/>
                        </a:lnTo>
                        <a:lnTo>
                          <a:pt x="344" y="144"/>
                        </a:lnTo>
                        <a:lnTo>
                          <a:pt x="350" y="144"/>
                        </a:lnTo>
                        <a:lnTo>
                          <a:pt x="352" y="142"/>
                        </a:lnTo>
                        <a:lnTo>
                          <a:pt x="354" y="138"/>
                        </a:lnTo>
                        <a:lnTo>
                          <a:pt x="358" y="136"/>
                        </a:lnTo>
                        <a:lnTo>
                          <a:pt x="366" y="140"/>
                        </a:lnTo>
                        <a:lnTo>
                          <a:pt x="368" y="140"/>
                        </a:lnTo>
                        <a:lnTo>
                          <a:pt x="370" y="140"/>
                        </a:lnTo>
                        <a:lnTo>
                          <a:pt x="376" y="144"/>
                        </a:lnTo>
                        <a:lnTo>
                          <a:pt x="380" y="146"/>
                        </a:lnTo>
                        <a:lnTo>
                          <a:pt x="380" y="150"/>
                        </a:lnTo>
                        <a:lnTo>
                          <a:pt x="380" y="152"/>
                        </a:lnTo>
                        <a:lnTo>
                          <a:pt x="376" y="152"/>
                        </a:lnTo>
                        <a:lnTo>
                          <a:pt x="374" y="156"/>
                        </a:lnTo>
                        <a:lnTo>
                          <a:pt x="374" y="158"/>
                        </a:lnTo>
                        <a:lnTo>
                          <a:pt x="374" y="160"/>
                        </a:lnTo>
                        <a:lnTo>
                          <a:pt x="376" y="166"/>
                        </a:lnTo>
                        <a:lnTo>
                          <a:pt x="372" y="170"/>
                        </a:lnTo>
                        <a:lnTo>
                          <a:pt x="370" y="172"/>
                        </a:lnTo>
                        <a:lnTo>
                          <a:pt x="370" y="174"/>
                        </a:lnTo>
                        <a:lnTo>
                          <a:pt x="370" y="182"/>
                        </a:lnTo>
                        <a:lnTo>
                          <a:pt x="368" y="186"/>
                        </a:lnTo>
                        <a:lnTo>
                          <a:pt x="366" y="188"/>
                        </a:lnTo>
                        <a:lnTo>
                          <a:pt x="366" y="190"/>
                        </a:lnTo>
                        <a:lnTo>
                          <a:pt x="366" y="200"/>
                        </a:lnTo>
                        <a:lnTo>
                          <a:pt x="368" y="202"/>
                        </a:lnTo>
                        <a:lnTo>
                          <a:pt x="370" y="204"/>
                        </a:lnTo>
                        <a:lnTo>
                          <a:pt x="374" y="210"/>
                        </a:lnTo>
                        <a:lnTo>
                          <a:pt x="376" y="212"/>
                        </a:lnTo>
                        <a:lnTo>
                          <a:pt x="382" y="214"/>
                        </a:lnTo>
                        <a:lnTo>
                          <a:pt x="384" y="216"/>
                        </a:lnTo>
                        <a:lnTo>
                          <a:pt x="388" y="218"/>
                        </a:lnTo>
                        <a:lnTo>
                          <a:pt x="390" y="220"/>
                        </a:lnTo>
                        <a:lnTo>
                          <a:pt x="396" y="220"/>
                        </a:lnTo>
                        <a:lnTo>
                          <a:pt x="394" y="226"/>
                        </a:lnTo>
                        <a:lnTo>
                          <a:pt x="396" y="228"/>
                        </a:lnTo>
                        <a:lnTo>
                          <a:pt x="400" y="228"/>
                        </a:lnTo>
                        <a:lnTo>
                          <a:pt x="402" y="228"/>
                        </a:lnTo>
                        <a:lnTo>
                          <a:pt x="402" y="226"/>
                        </a:lnTo>
                        <a:lnTo>
                          <a:pt x="412" y="230"/>
                        </a:lnTo>
                        <a:lnTo>
                          <a:pt x="414" y="232"/>
                        </a:lnTo>
                        <a:lnTo>
                          <a:pt x="414" y="234"/>
                        </a:lnTo>
                        <a:lnTo>
                          <a:pt x="416" y="240"/>
                        </a:lnTo>
                        <a:lnTo>
                          <a:pt x="420" y="242"/>
                        </a:lnTo>
                        <a:lnTo>
                          <a:pt x="426" y="242"/>
                        </a:lnTo>
                        <a:lnTo>
                          <a:pt x="426" y="244"/>
                        </a:lnTo>
                        <a:lnTo>
                          <a:pt x="426" y="246"/>
                        </a:lnTo>
                        <a:lnTo>
                          <a:pt x="428" y="248"/>
                        </a:lnTo>
                        <a:lnTo>
                          <a:pt x="426" y="252"/>
                        </a:lnTo>
                        <a:lnTo>
                          <a:pt x="430" y="260"/>
                        </a:lnTo>
                        <a:lnTo>
                          <a:pt x="432" y="262"/>
                        </a:lnTo>
                        <a:lnTo>
                          <a:pt x="434" y="266"/>
                        </a:lnTo>
                        <a:lnTo>
                          <a:pt x="434" y="272"/>
                        </a:lnTo>
                        <a:lnTo>
                          <a:pt x="432" y="272"/>
                        </a:lnTo>
                        <a:lnTo>
                          <a:pt x="430" y="274"/>
                        </a:lnTo>
                        <a:lnTo>
                          <a:pt x="428" y="276"/>
                        </a:lnTo>
                        <a:lnTo>
                          <a:pt x="430" y="278"/>
                        </a:lnTo>
                        <a:lnTo>
                          <a:pt x="430" y="280"/>
                        </a:lnTo>
                        <a:lnTo>
                          <a:pt x="432" y="280"/>
                        </a:lnTo>
                        <a:lnTo>
                          <a:pt x="432" y="282"/>
                        </a:lnTo>
                        <a:lnTo>
                          <a:pt x="434" y="288"/>
                        </a:lnTo>
                        <a:lnTo>
                          <a:pt x="436" y="290"/>
                        </a:lnTo>
                        <a:lnTo>
                          <a:pt x="440" y="292"/>
                        </a:lnTo>
                        <a:lnTo>
                          <a:pt x="440" y="296"/>
                        </a:lnTo>
                        <a:lnTo>
                          <a:pt x="444" y="302"/>
                        </a:lnTo>
                        <a:lnTo>
                          <a:pt x="446" y="302"/>
                        </a:lnTo>
                        <a:lnTo>
                          <a:pt x="448" y="300"/>
                        </a:lnTo>
                        <a:lnTo>
                          <a:pt x="444" y="296"/>
                        </a:lnTo>
                        <a:lnTo>
                          <a:pt x="444" y="294"/>
                        </a:lnTo>
                        <a:lnTo>
                          <a:pt x="446" y="292"/>
                        </a:lnTo>
                        <a:lnTo>
                          <a:pt x="446" y="294"/>
                        </a:lnTo>
                        <a:lnTo>
                          <a:pt x="448" y="296"/>
                        </a:lnTo>
                        <a:lnTo>
                          <a:pt x="450" y="300"/>
                        </a:lnTo>
                        <a:lnTo>
                          <a:pt x="454" y="302"/>
                        </a:lnTo>
                        <a:lnTo>
                          <a:pt x="458" y="302"/>
                        </a:lnTo>
                        <a:lnTo>
                          <a:pt x="460" y="30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10" name="Freeform 88">
                    <a:extLst>
                      <a:ext uri="{FF2B5EF4-FFF2-40B4-BE49-F238E27FC236}">
                        <a16:creationId xmlns:a16="http://schemas.microsoft.com/office/drawing/2014/main" id="{4907E3D0-D7AC-40F0-BFD7-192310F8B0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4615" y="3764483"/>
                    <a:ext cx="732235" cy="614363"/>
                  </a:xfrm>
                  <a:custGeom>
                    <a:avLst/>
                    <a:gdLst>
                      <a:gd name="T0" fmla="*/ 2147483647 w 460"/>
                      <a:gd name="T1" fmla="*/ 2147483647 h 394"/>
                      <a:gd name="T2" fmla="*/ 2147483647 w 460"/>
                      <a:gd name="T3" fmla="*/ 2147483647 h 394"/>
                      <a:gd name="T4" fmla="*/ 2147483647 w 460"/>
                      <a:gd name="T5" fmla="*/ 2147483647 h 394"/>
                      <a:gd name="T6" fmla="*/ 2147483647 w 460"/>
                      <a:gd name="T7" fmla="*/ 2147483647 h 394"/>
                      <a:gd name="T8" fmla="*/ 2147483647 w 460"/>
                      <a:gd name="T9" fmla="*/ 2147483647 h 394"/>
                      <a:gd name="T10" fmla="*/ 2147483647 w 460"/>
                      <a:gd name="T11" fmla="*/ 2147483647 h 394"/>
                      <a:gd name="T12" fmla="*/ 2147483647 w 460"/>
                      <a:gd name="T13" fmla="*/ 2147483647 h 394"/>
                      <a:gd name="T14" fmla="*/ 2147483647 w 460"/>
                      <a:gd name="T15" fmla="*/ 2147483647 h 394"/>
                      <a:gd name="T16" fmla="*/ 2147483647 w 460"/>
                      <a:gd name="T17" fmla="*/ 2147483647 h 394"/>
                      <a:gd name="T18" fmla="*/ 2147483647 w 460"/>
                      <a:gd name="T19" fmla="*/ 2147483647 h 394"/>
                      <a:gd name="T20" fmla="*/ 2147483647 w 460"/>
                      <a:gd name="T21" fmla="*/ 2147483647 h 394"/>
                      <a:gd name="T22" fmla="*/ 2147483647 w 460"/>
                      <a:gd name="T23" fmla="*/ 2147483647 h 394"/>
                      <a:gd name="T24" fmla="*/ 2147483647 w 460"/>
                      <a:gd name="T25" fmla="*/ 2147483647 h 394"/>
                      <a:gd name="T26" fmla="*/ 2147483647 w 460"/>
                      <a:gd name="T27" fmla="*/ 2147483647 h 394"/>
                      <a:gd name="T28" fmla="*/ 2147483647 w 460"/>
                      <a:gd name="T29" fmla="*/ 2147483647 h 394"/>
                      <a:gd name="T30" fmla="*/ 2147483647 w 460"/>
                      <a:gd name="T31" fmla="*/ 2147483647 h 394"/>
                      <a:gd name="T32" fmla="*/ 2147483647 w 460"/>
                      <a:gd name="T33" fmla="*/ 2147483647 h 394"/>
                      <a:gd name="T34" fmla="*/ 2147483647 w 460"/>
                      <a:gd name="T35" fmla="*/ 2147483647 h 394"/>
                      <a:gd name="T36" fmla="*/ 2147483647 w 460"/>
                      <a:gd name="T37" fmla="*/ 2147483647 h 394"/>
                      <a:gd name="T38" fmla="*/ 2147483647 w 460"/>
                      <a:gd name="T39" fmla="*/ 2147483647 h 394"/>
                      <a:gd name="T40" fmla="*/ 2147483647 w 460"/>
                      <a:gd name="T41" fmla="*/ 2147483647 h 394"/>
                      <a:gd name="T42" fmla="*/ 2147483647 w 460"/>
                      <a:gd name="T43" fmla="*/ 2147483647 h 394"/>
                      <a:gd name="T44" fmla="*/ 2147483647 w 460"/>
                      <a:gd name="T45" fmla="*/ 2147483647 h 394"/>
                      <a:gd name="T46" fmla="*/ 2147483647 w 460"/>
                      <a:gd name="T47" fmla="*/ 2147483647 h 394"/>
                      <a:gd name="T48" fmla="*/ 2147483647 w 460"/>
                      <a:gd name="T49" fmla="*/ 2147483647 h 394"/>
                      <a:gd name="T50" fmla="*/ 2147483647 w 460"/>
                      <a:gd name="T51" fmla="*/ 2147483647 h 394"/>
                      <a:gd name="T52" fmla="*/ 2147483647 w 460"/>
                      <a:gd name="T53" fmla="*/ 2147483647 h 394"/>
                      <a:gd name="T54" fmla="*/ 2147483647 w 460"/>
                      <a:gd name="T55" fmla="*/ 2147483647 h 394"/>
                      <a:gd name="T56" fmla="*/ 2147483647 w 460"/>
                      <a:gd name="T57" fmla="*/ 2147483647 h 394"/>
                      <a:gd name="T58" fmla="*/ 2147483647 w 460"/>
                      <a:gd name="T59" fmla="*/ 2147483647 h 394"/>
                      <a:gd name="T60" fmla="*/ 2147483647 w 460"/>
                      <a:gd name="T61" fmla="*/ 2147483647 h 394"/>
                      <a:gd name="T62" fmla="*/ 2147483647 w 460"/>
                      <a:gd name="T63" fmla="*/ 2147483647 h 394"/>
                      <a:gd name="T64" fmla="*/ 2147483647 w 460"/>
                      <a:gd name="T65" fmla="*/ 2147483647 h 394"/>
                      <a:gd name="T66" fmla="*/ 2147483647 w 460"/>
                      <a:gd name="T67" fmla="*/ 2147483647 h 394"/>
                      <a:gd name="T68" fmla="*/ 2147483647 w 460"/>
                      <a:gd name="T69" fmla="*/ 2147483647 h 394"/>
                      <a:gd name="T70" fmla="*/ 2147483647 w 460"/>
                      <a:gd name="T71" fmla="*/ 2147483647 h 394"/>
                      <a:gd name="T72" fmla="*/ 2147483647 w 460"/>
                      <a:gd name="T73" fmla="*/ 0 h 394"/>
                      <a:gd name="T74" fmla="*/ 2147483647 w 460"/>
                      <a:gd name="T75" fmla="*/ 2147483647 h 394"/>
                      <a:gd name="T76" fmla="*/ 2147483647 w 460"/>
                      <a:gd name="T77" fmla="*/ 2147483647 h 394"/>
                      <a:gd name="T78" fmla="*/ 2147483647 w 460"/>
                      <a:gd name="T79" fmla="*/ 2147483647 h 394"/>
                      <a:gd name="T80" fmla="*/ 2147483647 w 460"/>
                      <a:gd name="T81" fmla="*/ 2147483647 h 394"/>
                      <a:gd name="T82" fmla="*/ 2147483647 w 460"/>
                      <a:gd name="T83" fmla="*/ 2147483647 h 394"/>
                      <a:gd name="T84" fmla="*/ 2147483647 w 460"/>
                      <a:gd name="T85" fmla="*/ 2147483647 h 394"/>
                      <a:gd name="T86" fmla="*/ 2147483647 w 460"/>
                      <a:gd name="T87" fmla="*/ 2147483647 h 394"/>
                      <a:gd name="T88" fmla="*/ 2147483647 w 460"/>
                      <a:gd name="T89" fmla="*/ 2147483647 h 394"/>
                      <a:gd name="T90" fmla="*/ 2147483647 w 460"/>
                      <a:gd name="T91" fmla="*/ 2147483647 h 394"/>
                      <a:gd name="T92" fmla="*/ 2147483647 w 460"/>
                      <a:gd name="T93" fmla="*/ 2147483647 h 394"/>
                      <a:gd name="T94" fmla="*/ 2147483647 w 460"/>
                      <a:gd name="T95" fmla="*/ 2147483647 h 394"/>
                      <a:gd name="T96" fmla="*/ 2147483647 w 460"/>
                      <a:gd name="T97" fmla="*/ 2147483647 h 394"/>
                      <a:gd name="T98" fmla="*/ 2147483647 w 460"/>
                      <a:gd name="T99" fmla="*/ 2147483647 h 394"/>
                      <a:gd name="T100" fmla="*/ 2147483647 w 460"/>
                      <a:gd name="T101" fmla="*/ 2147483647 h 394"/>
                      <a:gd name="T102" fmla="*/ 2147483647 w 460"/>
                      <a:gd name="T103" fmla="*/ 2147483647 h 394"/>
                      <a:gd name="T104" fmla="*/ 2147483647 w 460"/>
                      <a:gd name="T105" fmla="*/ 2147483647 h 394"/>
                      <a:gd name="T106" fmla="*/ 2147483647 w 460"/>
                      <a:gd name="T107" fmla="*/ 2147483647 h 394"/>
                      <a:gd name="T108" fmla="*/ 2147483647 w 460"/>
                      <a:gd name="T109" fmla="*/ 2147483647 h 394"/>
                      <a:gd name="T110" fmla="*/ 2147483647 w 460"/>
                      <a:gd name="T111" fmla="*/ 2147483647 h 394"/>
                      <a:gd name="T112" fmla="*/ 2147483647 w 460"/>
                      <a:gd name="T113" fmla="*/ 2147483647 h 394"/>
                      <a:gd name="T114" fmla="*/ 2147483647 w 460"/>
                      <a:gd name="T115" fmla="*/ 2147483647 h 394"/>
                      <a:gd name="T116" fmla="*/ 2147483647 w 460"/>
                      <a:gd name="T117" fmla="*/ 2147483647 h 394"/>
                      <a:gd name="T118" fmla="*/ 2147483647 w 460"/>
                      <a:gd name="T119" fmla="*/ 2147483647 h 39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60"/>
                      <a:gd name="T181" fmla="*/ 0 h 394"/>
                      <a:gd name="T182" fmla="*/ 460 w 460"/>
                      <a:gd name="T183" fmla="*/ 394 h 39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60" h="394">
                        <a:moveTo>
                          <a:pt x="460" y="304"/>
                        </a:moveTo>
                        <a:lnTo>
                          <a:pt x="458" y="312"/>
                        </a:lnTo>
                        <a:lnTo>
                          <a:pt x="456" y="312"/>
                        </a:lnTo>
                        <a:lnTo>
                          <a:pt x="456" y="316"/>
                        </a:lnTo>
                        <a:lnTo>
                          <a:pt x="456" y="318"/>
                        </a:lnTo>
                        <a:lnTo>
                          <a:pt x="458" y="318"/>
                        </a:lnTo>
                        <a:lnTo>
                          <a:pt x="458" y="320"/>
                        </a:lnTo>
                        <a:lnTo>
                          <a:pt x="458" y="322"/>
                        </a:lnTo>
                        <a:lnTo>
                          <a:pt x="456" y="322"/>
                        </a:lnTo>
                        <a:lnTo>
                          <a:pt x="454" y="324"/>
                        </a:lnTo>
                        <a:lnTo>
                          <a:pt x="456" y="328"/>
                        </a:lnTo>
                        <a:lnTo>
                          <a:pt x="456" y="332"/>
                        </a:lnTo>
                        <a:lnTo>
                          <a:pt x="454" y="336"/>
                        </a:lnTo>
                        <a:lnTo>
                          <a:pt x="454" y="338"/>
                        </a:lnTo>
                        <a:lnTo>
                          <a:pt x="448" y="338"/>
                        </a:lnTo>
                        <a:lnTo>
                          <a:pt x="446" y="334"/>
                        </a:lnTo>
                        <a:lnTo>
                          <a:pt x="444" y="334"/>
                        </a:lnTo>
                        <a:lnTo>
                          <a:pt x="442" y="334"/>
                        </a:lnTo>
                        <a:lnTo>
                          <a:pt x="440" y="342"/>
                        </a:lnTo>
                        <a:lnTo>
                          <a:pt x="440" y="346"/>
                        </a:lnTo>
                        <a:lnTo>
                          <a:pt x="440" y="350"/>
                        </a:lnTo>
                        <a:lnTo>
                          <a:pt x="436" y="350"/>
                        </a:lnTo>
                        <a:lnTo>
                          <a:pt x="434" y="348"/>
                        </a:lnTo>
                        <a:lnTo>
                          <a:pt x="436" y="346"/>
                        </a:lnTo>
                        <a:lnTo>
                          <a:pt x="434" y="346"/>
                        </a:lnTo>
                        <a:lnTo>
                          <a:pt x="436" y="342"/>
                        </a:lnTo>
                        <a:lnTo>
                          <a:pt x="434" y="340"/>
                        </a:lnTo>
                        <a:lnTo>
                          <a:pt x="432" y="340"/>
                        </a:lnTo>
                        <a:lnTo>
                          <a:pt x="430" y="340"/>
                        </a:lnTo>
                        <a:lnTo>
                          <a:pt x="430" y="342"/>
                        </a:lnTo>
                        <a:lnTo>
                          <a:pt x="432" y="346"/>
                        </a:lnTo>
                        <a:lnTo>
                          <a:pt x="434" y="348"/>
                        </a:lnTo>
                        <a:lnTo>
                          <a:pt x="432" y="350"/>
                        </a:lnTo>
                        <a:lnTo>
                          <a:pt x="434" y="354"/>
                        </a:lnTo>
                        <a:lnTo>
                          <a:pt x="434" y="356"/>
                        </a:lnTo>
                        <a:lnTo>
                          <a:pt x="432" y="358"/>
                        </a:lnTo>
                        <a:lnTo>
                          <a:pt x="428" y="358"/>
                        </a:lnTo>
                        <a:lnTo>
                          <a:pt x="428" y="362"/>
                        </a:lnTo>
                        <a:lnTo>
                          <a:pt x="432" y="364"/>
                        </a:lnTo>
                        <a:lnTo>
                          <a:pt x="432" y="366"/>
                        </a:lnTo>
                        <a:lnTo>
                          <a:pt x="428" y="368"/>
                        </a:lnTo>
                        <a:lnTo>
                          <a:pt x="424" y="368"/>
                        </a:lnTo>
                        <a:lnTo>
                          <a:pt x="424" y="370"/>
                        </a:lnTo>
                        <a:lnTo>
                          <a:pt x="428" y="372"/>
                        </a:lnTo>
                        <a:lnTo>
                          <a:pt x="430" y="376"/>
                        </a:lnTo>
                        <a:lnTo>
                          <a:pt x="430" y="378"/>
                        </a:lnTo>
                        <a:lnTo>
                          <a:pt x="426" y="380"/>
                        </a:lnTo>
                        <a:lnTo>
                          <a:pt x="426" y="382"/>
                        </a:lnTo>
                        <a:lnTo>
                          <a:pt x="424" y="386"/>
                        </a:lnTo>
                        <a:lnTo>
                          <a:pt x="424" y="388"/>
                        </a:lnTo>
                        <a:lnTo>
                          <a:pt x="404" y="392"/>
                        </a:lnTo>
                        <a:lnTo>
                          <a:pt x="384" y="394"/>
                        </a:lnTo>
                        <a:lnTo>
                          <a:pt x="376" y="394"/>
                        </a:lnTo>
                        <a:lnTo>
                          <a:pt x="380" y="384"/>
                        </a:lnTo>
                        <a:lnTo>
                          <a:pt x="382" y="382"/>
                        </a:lnTo>
                        <a:lnTo>
                          <a:pt x="384" y="382"/>
                        </a:lnTo>
                        <a:lnTo>
                          <a:pt x="386" y="380"/>
                        </a:lnTo>
                        <a:lnTo>
                          <a:pt x="386" y="378"/>
                        </a:lnTo>
                        <a:lnTo>
                          <a:pt x="390" y="376"/>
                        </a:lnTo>
                        <a:lnTo>
                          <a:pt x="394" y="372"/>
                        </a:lnTo>
                        <a:lnTo>
                          <a:pt x="394" y="368"/>
                        </a:lnTo>
                        <a:lnTo>
                          <a:pt x="398" y="368"/>
                        </a:lnTo>
                        <a:lnTo>
                          <a:pt x="398" y="366"/>
                        </a:lnTo>
                        <a:lnTo>
                          <a:pt x="396" y="364"/>
                        </a:lnTo>
                        <a:lnTo>
                          <a:pt x="398" y="358"/>
                        </a:lnTo>
                        <a:lnTo>
                          <a:pt x="396" y="356"/>
                        </a:lnTo>
                        <a:lnTo>
                          <a:pt x="394" y="356"/>
                        </a:lnTo>
                        <a:lnTo>
                          <a:pt x="390" y="354"/>
                        </a:lnTo>
                        <a:lnTo>
                          <a:pt x="394" y="352"/>
                        </a:lnTo>
                        <a:lnTo>
                          <a:pt x="390" y="352"/>
                        </a:lnTo>
                        <a:lnTo>
                          <a:pt x="388" y="350"/>
                        </a:lnTo>
                        <a:lnTo>
                          <a:pt x="384" y="350"/>
                        </a:lnTo>
                        <a:lnTo>
                          <a:pt x="360" y="350"/>
                        </a:lnTo>
                        <a:lnTo>
                          <a:pt x="344" y="352"/>
                        </a:lnTo>
                        <a:lnTo>
                          <a:pt x="322" y="352"/>
                        </a:lnTo>
                        <a:lnTo>
                          <a:pt x="304" y="354"/>
                        </a:lnTo>
                        <a:lnTo>
                          <a:pt x="298" y="354"/>
                        </a:lnTo>
                        <a:lnTo>
                          <a:pt x="282" y="354"/>
                        </a:lnTo>
                        <a:lnTo>
                          <a:pt x="252" y="356"/>
                        </a:lnTo>
                        <a:lnTo>
                          <a:pt x="224" y="356"/>
                        </a:lnTo>
                        <a:lnTo>
                          <a:pt x="208" y="356"/>
                        </a:lnTo>
                        <a:lnTo>
                          <a:pt x="202" y="358"/>
                        </a:lnTo>
                        <a:lnTo>
                          <a:pt x="172" y="358"/>
                        </a:lnTo>
                        <a:lnTo>
                          <a:pt x="170" y="358"/>
                        </a:lnTo>
                        <a:lnTo>
                          <a:pt x="152" y="358"/>
                        </a:lnTo>
                        <a:lnTo>
                          <a:pt x="132" y="358"/>
                        </a:lnTo>
                        <a:lnTo>
                          <a:pt x="116" y="362"/>
                        </a:lnTo>
                        <a:lnTo>
                          <a:pt x="80" y="362"/>
                        </a:lnTo>
                        <a:lnTo>
                          <a:pt x="80" y="346"/>
                        </a:lnTo>
                        <a:lnTo>
                          <a:pt x="80" y="338"/>
                        </a:lnTo>
                        <a:lnTo>
                          <a:pt x="80" y="318"/>
                        </a:lnTo>
                        <a:lnTo>
                          <a:pt x="80" y="310"/>
                        </a:lnTo>
                        <a:lnTo>
                          <a:pt x="80" y="288"/>
                        </a:lnTo>
                        <a:lnTo>
                          <a:pt x="80" y="286"/>
                        </a:lnTo>
                        <a:lnTo>
                          <a:pt x="80" y="260"/>
                        </a:lnTo>
                        <a:lnTo>
                          <a:pt x="80" y="258"/>
                        </a:lnTo>
                        <a:lnTo>
                          <a:pt x="78" y="228"/>
                        </a:lnTo>
                        <a:lnTo>
                          <a:pt x="78" y="226"/>
                        </a:lnTo>
                        <a:lnTo>
                          <a:pt x="78" y="196"/>
                        </a:lnTo>
                        <a:lnTo>
                          <a:pt x="78" y="188"/>
                        </a:lnTo>
                        <a:lnTo>
                          <a:pt x="78" y="166"/>
                        </a:lnTo>
                        <a:lnTo>
                          <a:pt x="78" y="158"/>
                        </a:lnTo>
                        <a:lnTo>
                          <a:pt x="78" y="140"/>
                        </a:lnTo>
                        <a:lnTo>
                          <a:pt x="78" y="134"/>
                        </a:lnTo>
                        <a:lnTo>
                          <a:pt x="78" y="130"/>
                        </a:lnTo>
                        <a:lnTo>
                          <a:pt x="76" y="130"/>
                        </a:lnTo>
                        <a:lnTo>
                          <a:pt x="72" y="128"/>
                        </a:lnTo>
                        <a:lnTo>
                          <a:pt x="70" y="128"/>
                        </a:lnTo>
                        <a:lnTo>
                          <a:pt x="66" y="126"/>
                        </a:lnTo>
                        <a:lnTo>
                          <a:pt x="64" y="126"/>
                        </a:lnTo>
                        <a:lnTo>
                          <a:pt x="64" y="122"/>
                        </a:lnTo>
                        <a:lnTo>
                          <a:pt x="60" y="120"/>
                        </a:lnTo>
                        <a:lnTo>
                          <a:pt x="56" y="114"/>
                        </a:lnTo>
                        <a:lnTo>
                          <a:pt x="60" y="110"/>
                        </a:lnTo>
                        <a:lnTo>
                          <a:pt x="56" y="110"/>
                        </a:lnTo>
                        <a:lnTo>
                          <a:pt x="54" y="108"/>
                        </a:lnTo>
                        <a:lnTo>
                          <a:pt x="52" y="106"/>
                        </a:lnTo>
                        <a:lnTo>
                          <a:pt x="48" y="104"/>
                        </a:lnTo>
                        <a:lnTo>
                          <a:pt x="48" y="100"/>
                        </a:lnTo>
                        <a:lnTo>
                          <a:pt x="46" y="98"/>
                        </a:lnTo>
                        <a:lnTo>
                          <a:pt x="42" y="96"/>
                        </a:lnTo>
                        <a:lnTo>
                          <a:pt x="48" y="94"/>
                        </a:lnTo>
                        <a:lnTo>
                          <a:pt x="48" y="90"/>
                        </a:lnTo>
                        <a:lnTo>
                          <a:pt x="50" y="88"/>
                        </a:lnTo>
                        <a:lnTo>
                          <a:pt x="52" y="84"/>
                        </a:lnTo>
                        <a:lnTo>
                          <a:pt x="54" y="80"/>
                        </a:lnTo>
                        <a:lnTo>
                          <a:pt x="56" y="80"/>
                        </a:lnTo>
                        <a:lnTo>
                          <a:pt x="60" y="80"/>
                        </a:lnTo>
                        <a:lnTo>
                          <a:pt x="60" y="78"/>
                        </a:lnTo>
                        <a:lnTo>
                          <a:pt x="56" y="78"/>
                        </a:lnTo>
                        <a:lnTo>
                          <a:pt x="54" y="76"/>
                        </a:lnTo>
                        <a:lnTo>
                          <a:pt x="56" y="76"/>
                        </a:lnTo>
                        <a:lnTo>
                          <a:pt x="60" y="74"/>
                        </a:lnTo>
                        <a:lnTo>
                          <a:pt x="56" y="70"/>
                        </a:lnTo>
                        <a:lnTo>
                          <a:pt x="54" y="70"/>
                        </a:lnTo>
                        <a:lnTo>
                          <a:pt x="54" y="66"/>
                        </a:lnTo>
                        <a:lnTo>
                          <a:pt x="52" y="66"/>
                        </a:lnTo>
                        <a:lnTo>
                          <a:pt x="50" y="66"/>
                        </a:lnTo>
                        <a:lnTo>
                          <a:pt x="48" y="68"/>
                        </a:lnTo>
                        <a:lnTo>
                          <a:pt x="46" y="68"/>
                        </a:lnTo>
                        <a:lnTo>
                          <a:pt x="40" y="66"/>
                        </a:lnTo>
                        <a:lnTo>
                          <a:pt x="38" y="64"/>
                        </a:lnTo>
                        <a:lnTo>
                          <a:pt x="36" y="62"/>
                        </a:lnTo>
                        <a:lnTo>
                          <a:pt x="32" y="58"/>
                        </a:lnTo>
                        <a:lnTo>
                          <a:pt x="30" y="54"/>
                        </a:lnTo>
                        <a:lnTo>
                          <a:pt x="26" y="54"/>
                        </a:lnTo>
                        <a:lnTo>
                          <a:pt x="24" y="52"/>
                        </a:lnTo>
                        <a:lnTo>
                          <a:pt x="24" y="50"/>
                        </a:lnTo>
                        <a:lnTo>
                          <a:pt x="24" y="48"/>
                        </a:lnTo>
                        <a:lnTo>
                          <a:pt x="22" y="46"/>
                        </a:lnTo>
                        <a:lnTo>
                          <a:pt x="20" y="44"/>
                        </a:lnTo>
                        <a:lnTo>
                          <a:pt x="20" y="38"/>
                        </a:lnTo>
                        <a:lnTo>
                          <a:pt x="16" y="34"/>
                        </a:lnTo>
                        <a:lnTo>
                          <a:pt x="10" y="32"/>
                        </a:lnTo>
                        <a:lnTo>
                          <a:pt x="8" y="32"/>
                        </a:lnTo>
                        <a:lnTo>
                          <a:pt x="8" y="30"/>
                        </a:lnTo>
                        <a:lnTo>
                          <a:pt x="10" y="30"/>
                        </a:lnTo>
                        <a:lnTo>
                          <a:pt x="10" y="28"/>
                        </a:lnTo>
                        <a:lnTo>
                          <a:pt x="8" y="28"/>
                        </a:lnTo>
                        <a:lnTo>
                          <a:pt x="8" y="22"/>
                        </a:lnTo>
                        <a:lnTo>
                          <a:pt x="4" y="16"/>
                        </a:lnTo>
                        <a:lnTo>
                          <a:pt x="6" y="14"/>
                        </a:lnTo>
                        <a:lnTo>
                          <a:pt x="6" y="12"/>
                        </a:lnTo>
                        <a:lnTo>
                          <a:pt x="6" y="8"/>
                        </a:lnTo>
                        <a:lnTo>
                          <a:pt x="6" y="12"/>
                        </a:lnTo>
                        <a:lnTo>
                          <a:pt x="2" y="12"/>
                        </a:lnTo>
                        <a:lnTo>
                          <a:pt x="0" y="12"/>
                        </a:lnTo>
                        <a:lnTo>
                          <a:pt x="0" y="6"/>
                        </a:lnTo>
                        <a:lnTo>
                          <a:pt x="24" y="6"/>
                        </a:lnTo>
                        <a:lnTo>
                          <a:pt x="36" y="6"/>
                        </a:lnTo>
                        <a:lnTo>
                          <a:pt x="54" y="6"/>
                        </a:lnTo>
                        <a:lnTo>
                          <a:pt x="72" y="6"/>
                        </a:lnTo>
                        <a:lnTo>
                          <a:pt x="84" y="6"/>
                        </a:lnTo>
                        <a:lnTo>
                          <a:pt x="100" y="6"/>
                        </a:lnTo>
                        <a:lnTo>
                          <a:pt x="114" y="6"/>
                        </a:lnTo>
                        <a:lnTo>
                          <a:pt x="130" y="6"/>
                        </a:lnTo>
                        <a:lnTo>
                          <a:pt x="144" y="4"/>
                        </a:lnTo>
                        <a:lnTo>
                          <a:pt x="156" y="4"/>
                        </a:lnTo>
                        <a:lnTo>
                          <a:pt x="174" y="4"/>
                        </a:lnTo>
                        <a:lnTo>
                          <a:pt x="200" y="2"/>
                        </a:lnTo>
                        <a:lnTo>
                          <a:pt x="204" y="2"/>
                        </a:lnTo>
                        <a:lnTo>
                          <a:pt x="222" y="2"/>
                        </a:lnTo>
                        <a:lnTo>
                          <a:pt x="234" y="0"/>
                        </a:lnTo>
                        <a:lnTo>
                          <a:pt x="250" y="0"/>
                        </a:lnTo>
                        <a:lnTo>
                          <a:pt x="264" y="0"/>
                        </a:lnTo>
                        <a:lnTo>
                          <a:pt x="266" y="2"/>
                        </a:lnTo>
                        <a:lnTo>
                          <a:pt x="266" y="4"/>
                        </a:lnTo>
                        <a:lnTo>
                          <a:pt x="270" y="4"/>
                        </a:lnTo>
                        <a:lnTo>
                          <a:pt x="270" y="6"/>
                        </a:lnTo>
                        <a:lnTo>
                          <a:pt x="274" y="8"/>
                        </a:lnTo>
                        <a:lnTo>
                          <a:pt x="276" y="12"/>
                        </a:lnTo>
                        <a:lnTo>
                          <a:pt x="278" y="12"/>
                        </a:lnTo>
                        <a:lnTo>
                          <a:pt x="278" y="14"/>
                        </a:lnTo>
                        <a:lnTo>
                          <a:pt x="278" y="16"/>
                        </a:lnTo>
                        <a:lnTo>
                          <a:pt x="280" y="16"/>
                        </a:lnTo>
                        <a:lnTo>
                          <a:pt x="282" y="16"/>
                        </a:lnTo>
                        <a:lnTo>
                          <a:pt x="282" y="18"/>
                        </a:lnTo>
                        <a:lnTo>
                          <a:pt x="280" y="22"/>
                        </a:lnTo>
                        <a:lnTo>
                          <a:pt x="280" y="30"/>
                        </a:lnTo>
                        <a:lnTo>
                          <a:pt x="280" y="34"/>
                        </a:lnTo>
                        <a:lnTo>
                          <a:pt x="280" y="38"/>
                        </a:lnTo>
                        <a:lnTo>
                          <a:pt x="280" y="46"/>
                        </a:lnTo>
                        <a:lnTo>
                          <a:pt x="282" y="50"/>
                        </a:lnTo>
                        <a:lnTo>
                          <a:pt x="284" y="54"/>
                        </a:lnTo>
                        <a:lnTo>
                          <a:pt x="288" y="58"/>
                        </a:lnTo>
                        <a:lnTo>
                          <a:pt x="288" y="60"/>
                        </a:lnTo>
                        <a:lnTo>
                          <a:pt x="284" y="60"/>
                        </a:lnTo>
                        <a:lnTo>
                          <a:pt x="284" y="62"/>
                        </a:lnTo>
                        <a:lnTo>
                          <a:pt x="290" y="66"/>
                        </a:lnTo>
                        <a:lnTo>
                          <a:pt x="292" y="70"/>
                        </a:lnTo>
                        <a:lnTo>
                          <a:pt x="292" y="74"/>
                        </a:lnTo>
                        <a:lnTo>
                          <a:pt x="294" y="78"/>
                        </a:lnTo>
                        <a:lnTo>
                          <a:pt x="304" y="84"/>
                        </a:lnTo>
                        <a:lnTo>
                          <a:pt x="306" y="88"/>
                        </a:lnTo>
                        <a:lnTo>
                          <a:pt x="310" y="90"/>
                        </a:lnTo>
                        <a:lnTo>
                          <a:pt x="312" y="94"/>
                        </a:lnTo>
                        <a:lnTo>
                          <a:pt x="314" y="96"/>
                        </a:lnTo>
                        <a:lnTo>
                          <a:pt x="322" y="100"/>
                        </a:lnTo>
                        <a:lnTo>
                          <a:pt x="328" y="106"/>
                        </a:lnTo>
                        <a:lnTo>
                          <a:pt x="334" y="108"/>
                        </a:lnTo>
                        <a:lnTo>
                          <a:pt x="336" y="112"/>
                        </a:lnTo>
                        <a:lnTo>
                          <a:pt x="336" y="114"/>
                        </a:lnTo>
                        <a:lnTo>
                          <a:pt x="338" y="118"/>
                        </a:lnTo>
                        <a:lnTo>
                          <a:pt x="338" y="122"/>
                        </a:lnTo>
                        <a:lnTo>
                          <a:pt x="340" y="126"/>
                        </a:lnTo>
                        <a:lnTo>
                          <a:pt x="338" y="128"/>
                        </a:lnTo>
                        <a:lnTo>
                          <a:pt x="338" y="130"/>
                        </a:lnTo>
                        <a:lnTo>
                          <a:pt x="342" y="140"/>
                        </a:lnTo>
                        <a:lnTo>
                          <a:pt x="344" y="144"/>
                        </a:lnTo>
                        <a:lnTo>
                          <a:pt x="350" y="144"/>
                        </a:lnTo>
                        <a:lnTo>
                          <a:pt x="352" y="142"/>
                        </a:lnTo>
                        <a:lnTo>
                          <a:pt x="354" y="138"/>
                        </a:lnTo>
                        <a:lnTo>
                          <a:pt x="358" y="136"/>
                        </a:lnTo>
                        <a:lnTo>
                          <a:pt x="366" y="140"/>
                        </a:lnTo>
                        <a:lnTo>
                          <a:pt x="368" y="140"/>
                        </a:lnTo>
                        <a:lnTo>
                          <a:pt x="370" y="140"/>
                        </a:lnTo>
                        <a:lnTo>
                          <a:pt x="376" y="144"/>
                        </a:lnTo>
                        <a:lnTo>
                          <a:pt x="380" y="146"/>
                        </a:lnTo>
                        <a:lnTo>
                          <a:pt x="380" y="150"/>
                        </a:lnTo>
                        <a:lnTo>
                          <a:pt x="380" y="152"/>
                        </a:lnTo>
                        <a:lnTo>
                          <a:pt x="376" y="152"/>
                        </a:lnTo>
                        <a:lnTo>
                          <a:pt x="374" y="156"/>
                        </a:lnTo>
                        <a:lnTo>
                          <a:pt x="374" y="158"/>
                        </a:lnTo>
                        <a:lnTo>
                          <a:pt x="374" y="160"/>
                        </a:lnTo>
                        <a:lnTo>
                          <a:pt x="376" y="166"/>
                        </a:lnTo>
                        <a:lnTo>
                          <a:pt x="372" y="170"/>
                        </a:lnTo>
                        <a:lnTo>
                          <a:pt x="370" y="172"/>
                        </a:lnTo>
                        <a:lnTo>
                          <a:pt x="370" y="174"/>
                        </a:lnTo>
                        <a:lnTo>
                          <a:pt x="370" y="182"/>
                        </a:lnTo>
                        <a:lnTo>
                          <a:pt x="368" y="186"/>
                        </a:lnTo>
                        <a:lnTo>
                          <a:pt x="366" y="188"/>
                        </a:lnTo>
                        <a:lnTo>
                          <a:pt x="366" y="190"/>
                        </a:lnTo>
                        <a:lnTo>
                          <a:pt x="366" y="200"/>
                        </a:lnTo>
                        <a:lnTo>
                          <a:pt x="368" y="202"/>
                        </a:lnTo>
                        <a:lnTo>
                          <a:pt x="370" y="204"/>
                        </a:lnTo>
                        <a:lnTo>
                          <a:pt x="374" y="210"/>
                        </a:lnTo>
                        <a:lnTo>
                          <a:pt x="376" y="212"/>
                        </a:lnTo>
                        <a:lnTo>
                          <a:pt x="382" y="214"/>
                        </a:lnTo>
                        <a:lnTo>
                          <a:pt x="384" y="216"/>
                        </a:lnTo>
                        <a:lnTo>
                          <a:pt x="388" y="218"/>
                        </a:lnTo>
                        <a:lnTo>
                          <a:pt x="390" y="220"/>
                        </a:lnTo>
                        <a:lnTo>
                          <a:pt x="396" y="220"/>
                        </a:lnTo>
                        <a:lnTo>
                          <a:pt x="394" y="226"/>
                        </a:lnTo>
                        <a:lnTo>
                          <a:pt x="396" y="228"/>
                        </a:lnTo>
                        <a:lnTo>
                          <a:pt x="400" y="228"/>
                        </a:lnTo>
                        <a:lnTo>
                          <a:pt x="402" y="228"/>
                        </a:lnTo>
                        <a:lnTo>
                          <a:pt x="402" y="226"/>
                        </a:lnTo>
                        <a:lnTo>
                          <a:pt x="412" y="230"/>
                        </a:lnTo>
                        <a:lnTo>
                          <a:pt x="414" y="232"/>
                        </a:lnTo>
                        <a:lnTo>
                          <a:pt x="414" y="234"/>
                        </a:lnTo>
                        <a:lnTo>
                          <a:pt x="416" y="240"/>
                        </a:lnTo>
                        <a:lnTo>
                          <a:pt x="420" y="242"/>
                        </a:lnTo>
                        <a:lnTo>
                          <a:pt x="426" y="242"/>
                        </a:lnTo>
                        <a:lnTo>
                          <a:pt x="426" y="244"/>
                        </a:lnTo>
                        <a:lnTo>
                          <a:pt x="426" y="246"/>
                        </a:lnTo>
                        <a:lnTo>
                          <a:pt x="428" y="248"/>
                        </a:lnTo>
                        <a:lnTo>
                          <a:pt x="426" y="252"/>
                        </a:lnTo>
                        <a:lnTo>
                          <a:pt x="430" y="260"/>
                        </a:lnTo>
                        <a:lnTo>
                          <a:pt x="432" y="262"/>
                        </a:lnTo>
                        <a:lnTo>
                          <a:pt x="434" y="266"/>
                        </a:lnTo>
                        <a:lnTo>
                          <a:pt x="434" y="272"/>
                        </a:lnTo>
                        <a:lnTo>
                          <a:pt x="432" y="272"/>
                        </a:lnTo>
                        <a:lnTo>
                          <a:pt x="430" y="274"/>
                        </a:lnTo>
                        <a:lnTo>
                          <a:pt x="428" y="276"/>
                        </a:lnTo>
                        <a:lnTo>
                          <a:pt x="430" y="278"/>
                        </a:lnTo>
                        <a:lnTo>
                          <a:pt x="430" y="280"/>
                        </a:lnTo>
                        <a:lnTo>
                          <a:pt x="432" y="280"/>
                        </a:lnTo>
                        <a:lnTo>
                          <a:pt x="432" y="282"/>
                        </a:lnTo>
                        <a:lnTo>
                          <a:pt x="434" y="288"/>
                        </a:lnTo>
                        <a:lnTo>
                          <a:pt x="436" y="290"/>
                        </a:lnTo>
                        <a:lnTo>
                          <a:pt x="440" y="292"/>
                        </a:lnTo>
                        <a:lnTo>
                          <a:pt x="440" y="296"/>
                        </a:lnTo>
                        <a:lnTo>
                          <a:pt x="444" y="302"/>
                        </a:lnTo>
                        <a:lnTo>
                          <a:pt x="446" y="302"/>
                        </a:lnTo>
                        <a:lnTo>
                          <a:pt x="448" y="300"/>
                        </a:lnTo>
                        <a:lnTo>
                          <a:pt x="444" y="296"/>
                        </a:lnTo>
                        <a:lnTo>
                          <a:pt x="444" y="294"/>
                        </a:lnTo>
                        <a:lnTo>
                          <a:pt x="446" y="292"/>
                        </a:lnTo>
                        <a:lnTo>
                          <a:pt x="446" y="294"/>
                        </a:lnTo>
                        <a:lnTo>
                          <a:pt x="448" y="296"/>
                        </a:lnTo>
                        <a:lnTo>
                          <a:pt x="450" y="300"/>
                        </a:lnTo>
                        <a:lnTo>
                          <a:pt x="454" y="302"/>
                        </a:lnTo>
                        <a:lnTo>
                          <a:pt x="458" y="302"/>
                        </a:lnTo>
                        <a:lnTo>
                          <a:pt x="460" y="304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11" name="Freeform 89">
                    <a:extLst>
                      <a:ext uri="{FF2B5EF4-FFF2-40B4-BE49-F238E27FC236}">
                        <a16:creationId xmlns:a16="http://schemas.microsoft.com/office/drawing/2014/main" id="{AB5AAE3F-7C18-4E9B-AD23-DD7EC3A309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7070" y="4075236"/>
                    <a:ext cx="745331" cy="847725"/>
                  </a:xfrm>
                  <a:custGeom>
                    <a:avLst/>
                    <a:gdLst>
                      <a:gd name="T0" fmla="*/ 86 w 468"/>
                      <a:gd name="T1" fmla="*/ 1293 h 542"/>
                      <a:gd name="T2" fmla="*/ 64 w 468"/>
                      <a:gd name="T3" fmla="*/ 1260 h 542"/>
                      <a:gd name="T4" fmla="*/ 76 w 468"/>
                      <a:gd name="T5" fmla="*/ 1213 h 542"/>
                      <a:gd name="T6" fmla="*/ 73 w 468"/>
                      <a:gd name="T7" fmla="*/ 1188 h 542"/>
                      <a:gd name="T8" fmla="*/ 94 w 468"/>
                      <a:gd name="T9" fmla="*/ 1149 h 542"/>
                      <a:gd name="T10" fmla="*/ 113 w 468"/>
                      <a:gd name="T11" fmla="*/ 1135 h 542"/>
                      <a:gd name="T12" fmla="*/ 134 w 468"/>
                      <a:gd name="T13" fmla="*/ 1111 h 542"/>
                      <a:gd name="T14" fmla="*/ 143 w 468"/>
                      <a:gd name="T15" fmla="*/ 1072 h 542"/>
                      <a:gd name="T16" fmla="*/ 156 w 468"/>
                      <a:gd name="T17" fmla="*/ 1047 h 542"/>
                      <a:gd name="T18" fmla="*/ 156 w 468"/>
                      <a:gd name="T19" fmla="*/ 1018 h 542"/>
                      <a:gd name="T20" fmla="*/ 184 w 468"/>
                      <a:gd name="T21" fmla="*/ 962 h 542"/>
                      <a:gd name="T22" fmla="*/ 220 w 468"/>
                      <a:gd name="T23" fmla="*/ 931 h 542"/>
                      <a:gd name="T24" fmla="*/ 278 w 468"/>
                      <a:gd name="T25" fmla="*/ 901 h 542"/>
                      <a:gd name="T26" fmla="*/ 269 w 468"/>
                      <a:gd name="T27" fmla="*/ 870 h 542"/>
                      <a:gd name="T28" fmla="*/ 236 w 468"/>
                      <a:gd name="T29" fmla="*/ 826 h 542"/>
                      <a:gd name="T30" fmla="*/ 228 w 468"/>
                      <a:gd name="T31" fmla="*/ 782 h 542"/>
                      <a:gd name="T32" fmla="*/ 220 w 468"/>
                      <a:gd name="T33" fmla="*/ 736 h 542"/>
                      <a:gd name="T34" fmla="*/ 200 w 468"/>
                      <a:gd name="T35" fmla="*/ 711 h 542"/>
                      <a:gd name="T36" fmla="*/ 192 w 468"/>
                      <a:gd name="T37" fmla="*/ 658 h 542"/>
                      <a:gd name="T38" fmla="*/ 200 w 468"/>
                      <a:gd name="T39" fmla="*/ 634 h 542"/>
                      <a:gd name="T40" fmla="*/ 200 w 468"/>
                      <a:gd name="T41" fmla="*/ 595 h 542"/>
                      <a:gd name="T42" fmla="*/ 228 w 468"/>
                      <a:gd name="T43" fmla="*/ 578 h 542"/>
                      <a:gd name="T44" fmla="*/ 228 w 468"/>
                      <a:gd name="T45" fmla="*/ 514 h 542"/>
                      <a:gd name="T46" fmla="*/ 228 w 468"/>
                      <a:gd name="T47" fmla="*/ 453 h 542"/>
                      <a:gd name="T48" fmla="*/ 228 w 468"/>
                      <a:gd name="T49" fmla="*/ 414 h 542"/>
                      <a:gd name="T50" fmla="*/ 228 w 468"/>
                      <a:gd name="T51" fmla="*/ 368 h 542"/>
                      <a:gd name="T52" fmla="*/ 242 w 468"/>
                      <a:gd name="T53" fmla="*/ 335 h 542"/>
                      <a:gd name="T54" fmla="*/ 236 w 468"/>
                      <a:gd name="T55" fmla="*/ 282 h 542"/>
                      <a:gd name="T56" fmla="*/ 269 w 468"/>
                      <a:gd name="T57" fmla="*/ 250 h 542"/>
                      <a:gd name="T58" fmla="*/ 305 w 468"/>
                      <a:gd name="T59" fmla="*/ 259 h 542"/>
                      <a:gd name="T60" fmla="*/ 334 w 468"/>
                      <a:gd name="T61" fmla="*/ 275 h 542"/>
                      <a:gd name="T62" fmla="*/ 341 w 468"/>
                      <a:gd name="T63" fmla="*/ 297 h 542"/>
                      <a:gd name="T64" fmla="*/ 392 w 468"/>
                      <a:gd name="T65" fmla="*/ 288 h 542"/>
                      <a:gd name="T66" fmla="*/ 455 w 468"/>
                      <a:gd name="T67" fmla="*/ 0 h 542"/>
                      <a:gd name="T68" fmla="*/ 888 w 468"/>
                      <a:gd name="T69" fmla="*/ 87 h 542"/>
                      <a:gd name="T70" fmla="*/ 1314 w 468"/>
                      <a:gd name="T71" fmla="*/ 164 h 542"/>
                      <a:gd name="T72" fmla="*/ 1662 w 468"/>
                      <a:gd name="T73" fmla="*/ 219 h 542"/>
                      <a:gd name="T74" fmla="*/ 1564 w 468"/>
                      <a:gd name="T75" fmla="*/ 1025 h 542"/>
                      <a:gd name="T76" fmla="*/ 1478 w 468"/>
                      <a:gd name="T77" fmla="*/ 1625 h 542"/>
                      <a:gd name="T78" fmla="*/ 1059 w 468"/>
                      <a:gd name="T79" fmla="*/ 2058 h 542"/>
                      <a:gd name="T80" fmla="*/ 591 w 468"/>
                      <a:gd name="T81" fmla="*/ 1838 h 542"/>
                      <a:gd name="T82" fmla="*/ 8 w 468"/>
                      <a:gd name="T83" fmla="*/ 1417 h 542"/>
                      <a:gd name="T84" fmla="*/ 64 w 468"/>
                      <a:gd name="T85" fmla="*/ 1386 h 542"/>
                      <a:gd name="T86" fmla="*/ 76 w 468"/>
                      <a:gd name="T87" fmla="*/ 1375 h 542"/>
                      <a:gd name="T88" fmla="*/ 94 w 468"/>
                      <a:gd name="T89" fmla="*/ 1360 h 542"/>
                      <a:gd name="T90" fmla="*/ 121 w 468"/>
                      <a:gd name="T91" fmla="*/ 1308 h 542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468"/>
                      <a:gd name="T139" fmla="*/ 0 h 542"/>
                      <a:gd name="T140" fmla="*/ 468 w 468"/>
                      <a:gd name="T141" fmla="*/ 542 h 542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468" h="542">
                        <a:moveTo>
                          <a:pt x="30" y="330"/>
                        </a:moveTo>
                        <a:lnTo>
                          <a:pt x="26" y="330"/>
                        </a:lnTo>
                        <a:lnTo>
                          <a:pt x="24" y="330"/>
                        </a:lnTo>
                        <a:lnTo>
                          <a:pt x="22" y="328"/>
                        </a:lnTo>
                        <a:lnTo>
                          <a:pt x="20" y="328"/>
                        </a:lnTo>
                        <a:lnTo>
                          <a:pt x="18" y="322"/>
                        </a:lnTo>
                        <a:lnTo>
                          <a:pt x="18" y="320"/>
                        </a:lnTo>
                        <a:lnTo>
                          <a:pt x="20" y="316"/>
                        </a:lnTo>
                        <a:lnTo>
                          <a:pt x="22" y="310"/>
                        </a:lnTo>
                        <a:lnTo>
                          <a:pt x="22" y="308"/>
                        </a:lnTo>
                        <a:lnTo>
                          <a:pt x="22" y="306"/>
                        </a:lnTo>
                        <a:lnTo>
                          <a:pt x="20" y="304"/>
                        </a:lnTo>
                        <a:lnTo>
                          <a:pt x="22" y="300"/>
                        </a:lnTo>
                        <a:lnTo>
                          <a:pt x="22" y="294"/>
                        </a:lnTo>
                        <a:lnTo>
                          <a:pt x="26" y="294"/>
                        </a:lnTo>
                        <a:lnTo>
                          <a:pt x="30" y="292"/>
                        </a:lnTo>
                        <a:lnTo>
                          <a:pt x="30" y="290"/>
                        </a:lnTo>
                        <a:lnTo>
                          <a:pt x="32" y="290"/>
                        </a:lnTo>
                        <a:lnTo>
                          <a:pt x="34" y="288"/>
                        </a:lnTo>
                        <a:lnTo>
                          <a:pt x="38" y="286"/>
                        </a:lnTo>
                        <a:lnTo>
                          <a:pt x="38" y="284"/>
                        </a:lnTo>
                        <a:lnTo>
                          <a:pt x="38" y="278"/>
                        </a:lnTo>
                        <a:lnTo>
                          <a:pt x="40" y="276"/>
                        </a:lnTo>
                        <a:lnTo>
                          <a:pt x="40" y="274"/>
                        </a:lnTo>
                        <a:lnTo>
                          <a:pt x="44" y="272"/>
                        </a:lnTo>
                        <a:lnTo>
                          <a:pt x="44" y="270"/>
                        </a:lnTo>
                        <a:lnTo>
                          <a:pt x="44" y="268"/>
                        </a:lnTo>
                        <a:lnTo>
                          <a:pt x="44" y="262"/>
                        </a:lnTo>
                        <a:lnTo>
                          <a:pt x="46" y="260"/>
                        </a:lnTo>
                        <a:lnTo>
                          <a:pt x="44" y="260"/>
                        </a:lnTo>
                        <a:lnTo>
                          <a:pt x="48" y="254"/>
                        </a:lnTo>
                        <a:lnTo>
                          <a:pt x="46" y="252"/>
                        </a:lnTo>
                        <a:lnTo>
                          <a:pt x="52" y="246"/>
                        </a:lnTo>
                        <a:lnTo>
                          <a:pt x="54" y="242"/>
                        </a:lnTo>
                        <a:lnTo>
                          <a:pt x="54" y="240"/>
                        </a:lnTo>
                        <a:lnTo>
                          <a:pt x="62" y="238"/>
                        </a:lnTo>
                        <a:lnTo>
                          <a:pt x="66" y="238"/>
                        </a:lnTo>
                        <a:lnTo>
                          <a:pt x="68" y="234"/>
                        </a:lnTo>
                        <a:lnTo>
                          <a:pt x="78" y="230"/>
                        </a:lnTo>
                        <a:lnTo>
                          <a:pt x="78" y="226"/>
                        </a:lnTo>
                        <a:lnTo>
                          <a:pt x="78" y="224"/>
                        </a:lnTo>
                        <a:lnTo>
                          <a:pt x="76" y="222"/>
                        </a:lnTo>
                        <a:lnTo>
                          <a:pt x="70" y="216"/>
                        </a:lnTo>
                        <a:lnTo>
                          <a:pt x="68" y="214"/>
                        </a:lnTo>
                        <a:lnTo>
                          <a:pt x="66" y="212"/>
                        </a:lnTo>
                        <a:lnTo>
                          <a:pt x="64" y="210"/>
                        </a:lnTo>
                        <a:lnTo>
                          <a:pt x="66" y="206"/>
                        </a:lnTo>
                        <a:lnTo>
                          <a:pt x="64" y="200"/>
                        </a:lnTo>
                        <a:lnTo>
                          <a:pt x="62" y="198"/>
                        </a:lnTo>
                        <a:lnTo>
                          <a:pt x="64" y="198"/>
                        </a:lnTo>
                        <a:lnTo>
                          <a:pt x="62" y="188"/>
                        </a:lnTo>
                        <a:lnTo>
                          <a:pt x="62" y="184"/>
                        </a:lnTo>
                        <a:lnTo>
                          <a:pt x="60" y="184"/>
                        </a:lnTo>
                        <a:lnTo>
                          <a:pt x="56" y="182"/>
                        </a:lnTo>
                        <a:lnTo>
                          <a:pt x="56" y="178"/>
                        </a:lnTo>
                        <a:lnTo>
                          <a:pt x="54" y="172"/>
                        </a:lnTo>
                        <a:lnTo>
                          <a:pt x="54" y="168"/>
                        </a:lnTo>
                        <a:lnTo>
                          <a:pt x="54" y="166"/>
                        </a:lnTo>
                        <a:lnTo>
                          <a:pt x="54" y="162"/>
                        </a:lnTo>
                        <a:lnTo>
                          <a:pt x="56" y="162"/>
                        </a:lnTo>
                        <a:lnTo>
                          <a:pt x="56" y="156"/>
                        </a:lnTo>
                        <a:lnTo>
                          <a:pt x="60" y="154"/>
                        </a:lnTo>
                        <a:lnTo>
                          <a:pt x="56" y="152"/>
                        </a:lnTo>
                        <a:lnTo>
                          <a:pt x="60" y="150"/>
                        </a:lnTo>
                        <a:lnTo>
                          <a:pt x="62" y="150"/>
                        </a:lnTo>
                        <a:lnTo>
                          <a:pt x="64" y="148"/>
                        </a:lnTo>
                        <a:lnTo>
                          <a:pt x="64" y="142"/>
                        </a:lnTo>
                        <a:lnTo>
                          <a:pt x="64" y="136"/>
                        </a:lnTo>
                        <a:lnTo>
                          <a:pt x="64" y="132"/>
                        </a:lnTo>
                        <a:lnTo>
                          <a:pt x="62" y="122"/>
                        </a:lnTo>
                        <a:lnTo>
                          <a:pt x="62" y="118"/>
                        </a:lnTo>
                        <a:lnTo>
                          <a:pt x="64" y="116"/>
                        </a:lnTo>
                        <a:lnTo>
                          <a:pt x="64" y="110"/>
                        </a:lnTo>
                        <a:lnTo>
                          <a:pt x="66" y="108"/>
                        </a:lnTo>
                        <a:lnTo>
                          <a:pt x="64" y="106"/>
                        </a:lnTo>
                        <a:lnTo>
                          <a:pt x="64" y="102"/>
                        </a:lnTo>
                        <a:lnTo>
                          <a:pt x="64" y="100"/>
                        </a:lnTo>
                        <a:lnTo>
                          <a:pt x="64" y="94"/>
                        </a:lnTo>
                        <a:lnTo>
                          <a:pt x="66" y="88"/>
                        </a:lnTo>
                        <a:lnTo>
                          <a:pt x="68" y="88"/>
                        </a:lnTo>
                        <a:lnTo>
                          <a:pt x="68" y="86"/>
                        </a:lnTo>
                        <a:lnTo>
                          <a:pt x="66" y="82"/>
                        </a:lnTo>
                        <a:lnTo>
                          <a:pt x="66" y="76"/>
                        </a:lnTo>
                        <a:lnTo>
                          <a:pt x="66" y="72"/>
                        </a:lnTo>
                        <a:lnTo>
                          <a:pt x="66" y="70"/>
                        </a:lnTo>
                        <a:lnTo>
                          <a:pt x="68" y="66"/>
                        </a:lnTo>
                        <a:lnTo>
                          <a:pt x="76" y="64"/>
                        </a:lnTo>
                        <a:lnTo>
                          <a:pt x="78" y="64"/>
                        </a:lnTo>
                        <a:lnTo>
                          <a:pt x="82" y="64"/>
                        </a:lnTo>
                        <a:lnTo>
                          <a:pt x="86" y="66"/>
                        </a:lnTo>
                        <a:lnTo>
                          <a:pt x="86" y="70"/>
                        </a:lnTo>
                        <a:lnTo>
                          <a:pt x="92" y="66"/>
                        </a:lnTo>
                        <a:lnTo>
                          <a:pt x="94" y="70"/>
                        </a:lnTo>
                        <a:lnTo>
                          <a:pt x="96" y="72"/>
                        </a:lnTo>
                        <a:lnTo>
                          <a:pt x="96" y="74"/>
                        </a:lnTo>
                        <a:lnTo>
                          <a:pt x="96" y="76"/>
                        </a:lnTo>
                        <a:lnTo>
                          <a:pt x="100" y="80"/>
                        </a:lnTo>
                        <a:lnTo>
                          <a:pt x="108" y="80"/>
                        </a:lnTo>
                        <a:lnTo>
                          <a:pt x="110" y="74"/>
                        </a:lnTo>
                        <a:lnTo>
                          <a:pt x="116" y="66"/>
                        </a:lnTo>
                        <a:lnTo>
                          <a:pt x="126" y="12"/>
                        </a:lnTo>
                        <a:lnTo>
                          <a:pt x="128" y="0"/>
                        </a:lnTo>
                        <a:lnTo>
                          <a:pt x="206" y="14"/>
                        </a:lnTo>
                        <a:lnTo>
                          <a:pt x="230" y="18"/>
                        </a:lnTo>
                        <a:lnTo>
                          <a:pt x="250" y="22"/>
                        </a:lnTo>
                        <a:lnTo>
                          <a:pt x="310" y="32"/>
                        </a:lnTo>
                        <a:lnTo>
                          <a:pt x="352" y="40"/>
                        </a:lnTo>
                        <a:lnTo>
                          <a:pt x="370" y="42"/>
                        </a:lnTo>
                        <a:lnTo>
                          <a:pt x="372" y="42"/>
                        </a:lnTo>
                        <a:lnTo>
                          <a:pt x="402" y="46"/>
                        </a:lnTo>
                        <a:lnTo>
                          <a:pt x="468" y="56"/>
                        </a:lnTo>
                        <a:lnTo>
                          <a:pt x="456" y="140"/>
                        </a:lnTo>
                        <a:lnTo>
                          <a:pt x="444" y="230"/>
                        </a:lnTo>
                        <a:lnTo>
                          <a:pt x="440" y="262"/>
                        </a:lnTo>
                        <a:lnTo>
                          <a:pt x="430" y="332"/>
                        </a:lnTo>
                        <a:lnTo>
                          <a:pt x="424" y="380"/>
                        </a:lnTo>
                        <a:lnTo>
                          <a:pt x="416" y="416"/>
                        </a:lnTo>
                        <a:lnTo>
                          <a:pt x="414" y="446"/>
                        </a:lnTo>
                        <a:lnTo>
                          <a:pt x="400" y="542"/>
                        </a:lnTo>
                        <a:lnTo>
                          <a:pt x="298" y="526"/>
                        </a:lnTo>
                        <a:lnTo>
                          <a:pt x="252" y="518"/>
                        </a:lnTo>
                        <a:lnTo>
                          <a:pt x="232" y="506"/>
                        </a:lnTo>
                        <a:lnTo>
                          <a:pt x="166" y="470"/>
                        </a:lnTo>
                        <a:lnTo>
                          <a:pt x="98" y="430"/>
                        </a:lnTo>
                        <a:lnTo>
                          <a:pt x="0" y="370"/>
                        </a:lnTo>
                        <a:lnTo>
                          <a:pt x="2" y="362"/>
                        </a:lnTo>
                        <a:lnTo>
                          <a:pt x="10" y="352"/>
                        </a:lnTo>
                        <a:lnTo>
                          <a:pt x="14" y="352"/>
                        </a:lnTo>
                        <a:lnTo>
                          <a:pt x="18" y="354"/>
                        </a:lnTo>
                        <a:lnTo>
                          <a:pt x="20" y="354"/>
                        </a:lnTo>
                        <a:lnTo>
                          <a:pt x="22" y="354"/>
                        </a:lnTo>
                        <a:lnTo>
                          <a:pt x="22" y="352"/>
                        </a:lnTo>
                        <a:lnTo>
                          <a:pt x="24" y="352"/>
                        </a:lnTo>
                        <a:lnTo>
                          <a:pt x="24" y="350"/>
                        </a:lnTo>
                        <a:lnTo>
                          <a:pt x="26" y="348"/>
                        </a:lnTo>
                        <a:lnTo>
                          <a:pt x="32" y="346"/>
                        </a:lnTo>
                        <a:lnTo>
                          <a:pt x="32" y="338"/>
                        </a:lnTo>
                        <a:lnTo>
                          <a:pt x="34" y="334"/>
                        </a:lnTo>
                        <a:lnTo>
                          <a:pt x="30" y="33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12" name="Freeform 90">
                    <a:extLst>
                      <a:ext uri="{FF2B5EF4-FFF2-40B4-BE49-F238E27FC236}">
                        <a16:creationId xmlns:a16="http://schemas.microsoft.com/office/drawing/2014/main" id="{A90C58C0-58D4-4223-BE09-0EFC61CC6F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4644" y="4045688"/>
                    <a:ext cx="745331" cy="847725"/>
                  </a:xfrm>
                  <a:custGeom>
                    <a:avLst/>
                    <a:gdLst>
                      <a:gd name="T0" fmla="*/ 2147483647 w 468"/>
                      <a:gd name="T1" fmla="*/ 2147483647 h 542"/>
                      <a:gd name="T2" fmla="*/ 2147483647 w 468"/>
                      <a:gd name="T3" fmla="*/ 2147483647 h 542"/>
                      <a:gd name="T4" fmla="*/ 2147483647 w 468"/>
                      <a:gd name="T5" fmla="*/ 2147483647 h 542"/>
                      <a:gd name="T6" fmla="*/ 2147483647 w 468"/>
                      <a:gd name="T7" fmla="*/ 2147483647 h 542"/>
                      <a:gd name="T8" fmla="*/ 2147483647 w 468"/>
                      <a:gd name="T9" fmla="*/ 2147483647 h 542"/>
                      <a:gd name="T10" fmla="*/ 2147483647 w 468"/>
                      <a:gd name="T11" fmla="*/ 2147483647 h 542"/>
                      <a:gd name="T12" fmla="*/ 2147483647 w 468"/>
                      <a:gd name="T13" fmla="*/ 2147483647 h 542"/>
                      <a:gd name="T14" fmla="*/ 2147483647 w 468"/>
                      <a:gd name="T15" fmla="*/ 2147483647 h 542"/>
                      <a:gd name="T16" fmla="*/ 2147483647 w 468"/>
                      <a:gd name="T17" fmla="*/ 2147483647 h 542"/>
                      <a:gd name="T18" fmla="*/ 2147483647 w 468"/>
                      <a:gd name="T19" fmla="*/ 2147483647 h 542"/>
                      <a:gd name="T20" fmla="*/ 2147483647 w 468"/>
                      <a:gd name="T21" fmla="*/ 2147483647 h 542"/>
                      <a:gd name="T22" fmla="*/ 2147483647 w 468"/>
                      <a:gd name="T23" fmla="*/ 2147483647 h 542"/>
                      <a:gd name="T24" fmla="*/ 2147483647 w 468"/>
                      <a:gd name="T25" fmla="*/ 2147483647 h 542"/>
                      <a:gd name="T26" fmla="*/ 2147483647 w 468"/>
                      <a:gd name="T27" fmla="*/ 2147483647 h 542"/>
                      <a:gd name="T28" fmla="*/ 2147483647 w 468"/>
                      <a:gd name="T29" fmla="*/ 2147483647 h 542"/>
                      <a:gd name="T30" fmla="*/ 2147483647 w 468"/>
                      <a:gd name="T31" fmla="*/ 2147483647 h 542"/>
                      <a:gd name="T32" fmla="*/ 2147483647 w 468"/>
                      <a:gd name="T33" fmla="*/ 2147483647 h 542"/>
                      <a:gd name="T34" fmla="*/ 2147483647 w 468"/>
                      <a:gd name="T35" fmla="*/ 2147483647 h 542"/>
                      <a:gd name="T36" fmla="*/ 2147483647 w 468"/>
                      <a:gd name="T37" fmla="*/ 2147483647 h 542"/>
                      <a:gd name="T38" fmla="*/ 2147483647 w 468"/>
                      <a:gd name="T39" fmla="*/ 2147483647 h 542"/>
                      <a:gd name="T40" fmla="*/ 2147483647 w 468"/>
                      <a:gd name="T41" fmla="*/ 2147483647 h 542"/>
                      <a:gd name="T42" fmla="*/ 2147483647 w 468"/>
                      <a:gd name="T43" fmla="*/ 2147483647 h 542"/>
                      <a:gd name="T44" fmla="*/ 2147483647 w 468"/>
                      <a:gd name="T45" fmla="*/ 2147483647 h 542"/>
                      <a:gd name="T46" fmla="*/ 2147483647 w 468"/>
                      <a:gd name="T47" fmla="*/ 2147483647 h 542"/>
                      <a:gd name="T48" fmla="*/ 2147483647 w 468"/>
                      <a:gd name="T49" fmla="*/ 2147483647 h 542"/>
                      <a:gd name="T50" fmla="*/ 2147483647 w 468"/>
                      <a:gd name="T51" fmla="*/ 2147483647 h 542"/>
                      <a:gd name="T52" fmla="*/ 2147483647 w 468"/>
                      <a:gd name="T53" fmla="*/ 2147483647 h 542"/>
                      <a:gd name="T54" fmla="*/ 2147483647 w 468"/>
                      <a:gd name="T55" fmla="*/ 2147483647 h 542"/>
                      <a:gd name="T56" fmla="*/ 2147483647 w 468"/>
                      <a:gd name="T57" fmla="*/ 2147483647 h 542"/>
                      <a:gd name="T58" fmla="*/ 2147483647 w 468"/>
                      <a:gd name="T59" fmla="*/ 2147483647 h 542"/>
                      <a:gd name="T60" fmla="*/ 2147483647 w 468"/>
                      <a:gd name="T61" fmla="*/ 2147483647 h 542"/>
                      <a:gd name="T62" fmla="*/ 2147483647 w 468"/>
                      <a:gd name="T63" fmla="*/ 2147483647 h 542"/>
                      <a:gd name="T64" fmla="*/ 2147483647 w 468"/>
                      <a:gd name="T65" fmla="*/ 2147483647 h 542"/>
                      <a:gd name="T66" fmla="*/ 2147483647 w 468"/>
                      <a:gd name="T67" fmla="*/ 0 h 542"/>
                      <a:gd name="T68" fmla="*/ 2147483647 w 468"/>
                      <a:gd name="T69" fmla="*/ 2147483647 h 542"/>
                      <a:gd name="T70" fmla="*/ 2147483647 w 468"/>
                      <a:gd name="T71" fmla="*/ 2147483647 h 542"/>
                      <a:gd name="T72" fmla="*/ 2147483647 w 468"/>
                      <a:gd name="T73" fmla="*/ 2147483647 h 542"/>
                      <a:gd name="T74" fmla="*/ 2147483647 w 468"/>
                      <a:gd name="T75" fmla="*/ 2147483647 h 542"/>
                      <a:gd name="T76" fmla="*/ 2147483647 w 468"/>
                      <a:gd name="T77" fmla="*/ 2147483647 h 542"/>
                      <a:gd name="T78" fmla="*/ 2147483647 w 468"/>
                      <a:gd name="T79" fmla="*/ 2147483647 h 542"/>
                      <a:gd name="T80" fmla="*/ 2147483647 w 468"/>
                      <a:gd name="T81" fmla="*/ 2147483647 h 542"/>
                      <a:gd name="T82" fmla="*/ 2147483647 w 468"/>
                      <a:gd name="T83" fmla="*/ 2147483647 h 542"/>
                      <a:gd name="T84" fmla="*/ 2147483647 w 468"/>
                      <a:gd name="T85" fmla="*/ 2147483647 h 542"/>
                      <a:gd name="T86" fmla="*/ 2147483647 w 468"/>
                      <a:gd name="T87" fmla="*/ 2147483647 h 542"/>
                      <a:gd name="T88" fmla="*/ 2147483647 w 468"/>
                      <a:gd name="T89" fmla="*/ 2147483647 h 542"/>
                      <a:gd name="T90" fmla="*/ 2147483647 w 468"/>
                      <a:gd name="T91" fmla="*/ 2147483647 h 542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468"/>
                      <a:gd name="T139" fmla="*/ 0 h 542"/>
                      <a:gd name="T140" fmla="*/ 468 w 468"/>
                      <a:gd name="T141" fmla="*/ 542 h 542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468" h="542">
                        <a:moveTo>
                          <a:pt x="30" y="330"/>
                        </a:moveTo>
                        <a:lnTo>
                          <a:pt x="26" y="330"/>
                        </a:lnTo>
                        <a:lnTo>
                          <a:pt x="24" y="330"/>
                        </a:lnTo>
                        <a:lnTo>
                          <a:pt x="22" y="328"/>
                        </a:lnTo>
                        <a:lnTo>
                          <a:pt x="20" y="328"/>
                        </a:lnTo>
                        <a:lnTo>
                          <a:pt x="18" y="322"/>
                        </a:lnTo>
                        <a:lnTo>
                          <a:pt x="18" y="320"/>
                        </a:lnTo>
                        <a:lnTo>
                          <a:pt x="20" y="316"/>
                        </a:lnTo>
                        <a:lnTo>
                          <a:pt x="22" y="310"/>
                        </a:lnTo>
                        <a:lnTo>
                          <a:pt x="22" y="308"/>
                        </a:lnTo>
                        <a:lnTo>
                          <a:pt x="22" y="306"/>
                        </a:lnTo>
                        <a:lnTo>
                          <a:pt x="20" y="304"/>
                        </a:lnTo>
                        <a:lnTo>
                          <a:pt x="22" y="300"/>
                        </a:lnTo>
                        <a:lnTo>
                          <a:pt x="22" y="294"/>
                        </a:lnTo>
                        <a:lnTo>
                          <a:pt x="26" y="294"/>
                        </a:lnTo>
                        <a:lnTo>
                          <a:pt x="30" y="292"/>
                        </a:lnTo>
                        <a:lnTo>
                          <a:pt x="30" y="290"/>
                        </a:lnTo>
                        <a:lnTo>
                          <a:pt x="32" y="290"/>
                        </a:lnTo>
                        <a:lnTo>
                          <a:pt x="34" y="288"/>
                        </a:lnTo>
                        <a:lnTo>
                          <a:pt x="38" y="286"/>
                        </a:lnTo>
                        <a:lnTo>
                          <a:pt x="38" y="284"/>
                        </a:lnTo>
                        <a:lnTo>
                          <a:pt x="38" y="278"/>
                        </a:lnTo>
                        <a:lnTo>
                          <a:pt x="40" y="276"/>
                        </a:lnTo>
                        <a:lnTo>
                          <a:pt x="40" y="274"/>
                        </a:lnTo>
                        <a:lnTo>
                          <a:pt x="44" y="272"/>
                        </a:lnTo>
                        <a:lnTo>
                          <a:pt x="44" y="270"/>
                        </a:lnTo>
                        <a:lnTo>
                          <a:pt x="44" y="268"/>
                        </a:lnTo>
                        <a:lnTo>
                          <a:pt x="44" y="262"/>
                        </a:lnTo>
                        <a:lnTo>
                          <a:pt x="46" y="260"/>
                        </a:lnTo>
                        <a:lnTo>
                          <a:pt x="44" y="260"/>
                        </a:lnTo>
                        <a:lnTo>
                          <a:pt x="48" y="254"/>
                        </a:lnTo>
                        <a:lnTo>
                          <a:pt x="46" y="252"/>
                        </a:lnTo>
                        <a:lnTo>
                          <a:pt x="52" y="246"/>
                        </a:lnTo>
                        <a:lnTo>
                          <a:pt x="54" y="242"/>
                        </a:lnTo>
                        <a:lnTo>
                          <a:pt x="54" y="240"/>
                        </a:lnTo>
                        <a:lnTo>
                          <a:pt x="62" y="238"/>
                        </a:lnTo>
                        <a:lnTo>
                          <a:pt x="66" y="238"/>
                        </a:lnTo>
                        <a:lnTo>
                          <a:pt x="68" y="234"/>
                        </a:lnTo>
                        <a:lnTo>
                          <a:pt x="78" y="230"/>
                        </a:lnTo>
                        <a:lnTo>
                          <a:pt x="78" y="226"/>
                        </a:lnTo>
                        <a:lnTo>
                          <a:pt x="78" y="224"/>
                        </a:lnTo>
                        <a:lnTo>
                          <a:pt x="76" y="222"/>
                        </a:lnTo>
                        <a:lnTo>
                          <a:pt x="70" y="216"/>
                        </a:lnTo>
                        <a:lnTo>
                          <a:pt x="68" y="214"/>
                        </a:lnTo>
                        <a:lnTo>
                          <a:pt x="66" y="212"/>
                        </a:lnTo>
                        <a:lnTo>
                          <a:pt x="64" y="210"/>
                        </a:lnTo>
                        <a:lnTo>
                          <a:pt x="66" y="206"/>
                        </a:lnTo>
                        <a:lnTo>
                          <a:pt x="64" y="200"/>
                        </a:lnTo>
                        <a:lnTo>
                          <a:pt x="62" y="198"/>
                        </a:lnTo>
                        <a:lnTo>
                          <a:pt x="64" y="198"/>
                        </a:lnTo>
                        <a:lnTo>
                          <a:pt x="62" y="188"/>
                        </a:lnTo>
                        <a:lnTo>
                          <a:pt x="62" y="184"/>
                        </a:lnTo>
                        <a:lnTo>
                          <a:pt x="60" y="184"/>
                        </a:lnTo>
                        <a:lnTo>
                          <a:pt x="56" y="182"/>
                        </a:lnTo>
                        <a:lnTo>
                          <a:pt x="56" y="178"/>
                        </a:lnTo>
                        <a:lnTo>
                          <a:pt x="54" y="172"/>
                        </a:lnTo>
                        <a:lnTo>
                          <a:pt x="54" y="168"/>
                        </a:lnTo>
                        <a:lnTo>
                          <a:pt x="54" y="166"/>
                        </a:lnTo>
                        <a:lnTo>
                          <a:pt x="54" y="162"/>
                        </a:lnTo>
                        <a:lnTo>
                          <a:pt x="56" y="162"/>
                        </a:lnTo>
                        <a:lnTo>
                          <a:pt x="56" y="156"/>
                        </a:lnTo>
                        <a:lnTo>
                          <a:pt x="60" y="154"/>
                        </a:lnTo>
                        <a:lnTo>
                          <a:pt x="56" y="152"/>
                        </a:lnTo>
                        <a:lnTo>
                          <a:pt x="60" y="150"/>
                        </a:lnTo>
                        <a:lnTo>
                          <a:pt x="62" y="150"/>
                        </a:lnTo>
                        <a:lnTo>
                          <a:pt x="64" y="148"/>
                        </a:lnTo>
                        <a:lnTo>
                          <a:pt x="64" y="142"/>
                        </a:lnTo>
                        <a:lnTo>
                          <a:pt x="64" y="136"/>
                        </a:lnTo>
                        <a:lnTo>
                          <a:pt x="64" y="132"/>
                        </a:lnTo>
                        <a:lnTo>
                          <a:pt x="62" y="122"/>
                        </a:lnTo>
                        <a:lnTo>
                          <a:pt x="62" y="118"/>
                        </a:lnTo>
                        <a:lnTo>
                          <a:pt x="64" y="116"/>
                        </a:lnTo>
                        <a:lnTo>
                          <a:pt x="64" y="110"/>
                        </a:lnTo>
                        <a:lnTo>
                          <a:pt x="66" y="108"/>
                        </a:lnTo>
                        <a:lnTo>
                          <a:pt x="64" y="106"/>
                        </a:lnTo>
                        <a:lnTo>
                          <a:pt x="64" y="102"/>
                        </a:lnTo>
                        <a:lnTo>
                          <a:pt x="64" y="100"/>
                        </a:lnTo>
                        <a:lnTo>
                          <a:pt x="64" y="94"/>
                        </a:lnTo>
                        <a:lnTo>
                          <a:pt x="66" y="88"/>
                        </a:lnTo>
                        <a:lnTo>
                          <a:pt x="68" y="88"/>
                        </a:lnTo>
                        <a:lnTo>
                          <a:pt x="68" y="86"/>
                        </a:lnTo>
                        <a:lnTo>
                          <a:pt x="66" y="82"/>
                        </a:lnTo>
                        <a:lnTo>
                          <a:pt x="66" y="76"/>
                        </a:lnTo>
                        <a:lnTo>
                          <a:pt x="66" y="72"/>
                        </a:lnTo>
                        <a:lnTo>
                          <a:pt x="66" y="70"/>
                        </a:lnTo>
                        <a:lnTo>
                          <a:pt x="68" y="66"/>
                        </a:lnTo>
                        <a:lnTo>
                          <a:pt x="76" y="64"/>
                        </a:lnTo>
                        <a:lnTo>
                          <a:pt x="78" y="64"/>
                        </a:lnTo>
                        <a:lnTo>
                          <a:pt x="82" y="64"/>
                        </a:lnTo>
                        <a:lnTo>
                          <a:pt x="86" y="66"/>
                        </a:lnTo>
                        <a:lnTo>
                          <a:pt x="86" y="70"/>
                        </a:lnTo>
                        <a:lnTo>
                          <a:pt x="92" y="66"/>
                        </a:lnTo>
                        <a:lnTo>
                          <a:pt x="94" y="70"/>
                        </a:lnTo>
                        <a:lnTo>
                          <a:pt x="96" y="72"/>
                        </a:lnTo>
                        <a:lnTo>
                          <a:pt x="96" y="74"/>
                        </a:lnTo>
                        <a:lnTo>
                          <a:pt x="96" y="76"/>
                        </a:lnTo>
                        <a:lnTo>
                          <a:pt x="100" y="80"/>
                        </a:lnTo>
                        <a:lnTo>
                          <a:pt x="108" y="80"/>
                        </a:lnTo>
                        <a:lnTo>
                          <a:pt x="110" y="74"/>
                        </a:lnTo>
                        <a:lnTo>
                          <a:pt x="116" y="66"/>
                        </a:lnTo>
                        <a:lnTo>
                          <a:pt x="126" y="12"/>
                        </a:lnTo>
                        <a:lnTo>
                          <a:pt x="128" y="0"/>
                        </a:lnTo>
                        <a:lnTo>
                          <a:pt x="206" y="14"/>
                        </a:lnTo>
                        <a:lnTo>
                          <a:pt x="230" y="18"/>
                        </a:lnTo>
                        <a:lnTo>
                          <a:pt x="250" y="22"/>
                        </a:lnTo>
                        <a:lnTo>
                          <a:pt x="310" y="32"/>
                        </a:lnTo>
                        <a:lnTo>
                          <a:pt x="352" y="40"/>
                        </a:lnTo>
                        <a:lnTo>
                          <a:pt x="370" y="42"/>
                        </a:lnTo>
                        <a:lnTo>
                          <a:pt x="372" y="42"/>
                        </a:lnTo>
                        <a:lnTo>
                          <a:pt x="402" y="46"/>
                        </a:lnTo>
                        <a:lnTo>
                          <a:pt x="468" y="56"/>
                        </a:lnTo>
                        <a:lnTo>
                          <a:pt x="456" y="140"/>
                        </a:lnTo>
                        <a:lnTo>
                          <a:pt x="444" y="230"/>
                        </a:lnTo>
                        <a:lnTo>
                          <a:pt x="440" y="262"/>
                        </a:lnTo>
                        <a:lnTo>
                          <a:pt x="430" y="332"/>
                        </a:lnTo>
                        <a:lnTo>
                          <a:pt x="424" y="380"/>
                        </a:lnTo>
                        <a:lnTo>
                          <a:pt x="416" y="416"/>
                        </a:lnTo>
                        <a:lnTo>
                          <a:pt x="414" y="446"/>
                        </a:lnTo>
                        <a:lnTo>
                          <a:pt x="400" y="542"/>
                        </a:lnTo>
                        <a:lnTo>
                          <a:pt x="298" y="526"/>
                        </a:lnTo>
                        <a:lnTo>
                          <a:pt x="252" y="518"/>
                        </a:lnTo>
                        <a:lnTo>
                          <a:pt x="232" y="506"/>
                        </a:lnTo>
                        <a:lnTo>
                          <a:pt x="166" y="470"/>
                        </a:lnTo>
                        <a:lnTo>
                          <a:pt x="98" y="430"/>
                        </a:lnTo>
                        <a:lnTo>
                          <a:pt x="0" y="370"/>
                        </a:lnTo>
                        <a:lnTo>
                          <a:pt x="2" y="362"/>
                        </a:lnTo>
                        <a:lnTo>
                          <a:pt x="10" y="352"/>
                        </a:lnTo>
                        <a:lnTo>
                          <a:pt x="14" y="352"/>
                        </a:lnTo>
                        <a:lnTo>
                          <a:pt x="18" y="354"/>
                        </a:lnTo>
                        <a:lnTo>
                          <a:pt x="20" y="354"/>
                        </a:lnTo>
                        <a:lnTo>
                          <a:pt x="22" y="354"/>
                        </a:lnTo>
                        <a:lnTo>
                          <a:pt x="22" y="352"/>
                        </a:lnTo>
                        <a:lnTo>
                          <a:pt x="24" y="352"/>
                        </a:lnTo>
                        <a:lnTo>
                          <a:pt x="24" y="350"/>
                        </a:lnTo>
                        <a:lnTo>
                          <a:pt x="26" y="348"/>
                        </a:lnTo>
                        <a:lnTo>
                          <a:pt x="32" y="346"/>
                        </a:lnTo>
                        <a:lnTo>
                          <a:pt x="32" y="338"/>
                        </a:lnTo>
                        <a:lnTo>
                          <a:pt x="34" y="334"/>
                        </a:lnTo>
                        <a:lnTo>
                          <a:pt x="30" y="330"/>
                        </a:lnTo>
                      </a:path>
                    </a:pathLst>
                  </a:custGeom>
                  <a:solidFill>
                    <a:srgbClr val="00B050"/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13" name="Freeform 91">
                    <a:extLst>
                      <a:ext uri="{FF2B5EF4-FFF2-40B4-BE49-F238E27FC236}">
                        <a16:creationId xmlns:a16="http://schemas.microsoft.com/office/drawing/2014/main" id="{564B0278-B03D-43B2-8D83-819B742AF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41657" y="4232398"/>
                    <a:ext cx="945356" cy="483394"/>
                  </a:xfrm>
                  <a:custGeom>
                    <a:avLst/>
                    <a:gdLst>
                      <a:gd name="T0" fmla="*/ 2095 w 594"/>
                      <a:gd name="T1" fmla="*/ 1086 h 310"/>
                      <a:gd name="T2" fmla="*/ 2076 w 594"/>
                      <a:gd name="T3" fmla="*/ 1187 h 310"/>
                      <a:gd name="T4" fmla="*/ 2068 w 594"/>
                      <a:gd name="T5" fmla="*/ 1170 h 310"/>
                      <a:gd name="T6" fmla="*/ 2055 w 594"/>
                      <a:gd name="T7" fmla="*/ 1170 h 310"/>
                      <a:gd name="T8" fmla="*/ 2034 w 594"/>
                      <a:gd name="T9" fmla="*/ 1147 h 310"/>
                      <a:gd name="T10" fmla="*/ 1990 w 594"/>
                      <a:gd name="T11" fmla="*/ 1132 h 310"/>
                      <a:gd name="T12" fmla="*/ 1958 w 594"/>
                      <a:gd name="T13" fmla="*/ 1109 h 310"/>
                      <a:gd name="T14" fmla="*/ 1942 w 594"/>
                      <a:gd name="T15" fmla="*/ 1095 h 310"/>
                      <a:gd name="T16" fmla="*/ 1906 w 594"/>
                      <a:gd name="T17" fmla="*/ 1080 h 310"/>
                      <a:gd name="T18" fmla="*/ 1884 w 594"/>
                      <a:gd name="T19" fmla="*/ 1109 h 310"/>
                      <a:gd name="T20" fmla="*/ 1834 w 594"/>
                      <a:gd name="T21" fmla="*/ 1109 h 310"/>
                      <a:gd name="T22" fmla="*/ 1827 w 594"/>
                      <a:gd name="T23" fmla="*/ 1095 h 310"/>
                      <a:gd name="T24" fmla="*/ 1786 w 594"/>
                      <a:gd name="T25" fmla="*/ 1109 h 310"/>
                      <a:gd name="T26" fmla="*/ 1750 w 594"/>
                      <a:gd name="T27" fmla="*/ 1124 h 310"/>
                      <a:gd name="T28" fmla="*/ 1713 w 594"/>
                      <a:gd name="T29" fmla="*/ 1118 h 310"/>
                      <a:gd name="T30" fmla="*/ 1678 w 594"/>
                      <a:gd name="T31" fmla="*/ 1124 h 310"/>
                      <a:gd name="T32" fmla="*/ 1672 w 594"/>
                      <a:gd name="T33" fmla="*/ 1132 h 310"/>
                      <a:gd name="T34" fmla="*/ 1637 w 594"/>
                      <a:gd name="T35" fmla="*/ 1147 h 310"/>
                      <a:gd name="T36" fmla="*/ 1609 w 594"/>
                      <a:gd name="T37" fmla="*/ 1141 h 310"/>
                      <a:gd name="T38" fmla="*/ 1560 w 594"/>
                      <a:gd name="T39" fmla="*/ 1124 h 310"/>
                      <a:gd name="T40" fmla="*/ 1529 w 594"/>
                      <a:gd name="T41" fmla="*/ 1124 h 310"/>
                      <a:gd name="T42" fmla="*/ 1480 w 594"/>
                      <a:gd name="T43" fmla="*/ 1109 h 310"/>
                      <a:gd name="T44" fmla="*/ 1462 w 594"/>
                      <a:gd name="T45" fmla="*/ 1086 h 310"/>
                      <a:gd name="T46" fmla="*/ 1445 w 594"/>
                      <a:gd name="T47" fmla="*/ 1124 h 310"/>
                      <a:gd name="T48" fmla="*/ 1417 w 594"/>
                      <a:gd name="T49" fmla="*/ 1156 h 310"/>
                      <a:gd name="T50" fmla="*/ 1417 w 594"/>
                      <a:gd name="T51" fmla="*/ 1118 h 310"/>
                      <a:gd name="T52" fmla="*/ 1388 w 594"/>
                      <a:gd name="T53" fmla="*/ 1118 h 310"/>
                      <a:gd name="T54" fmla="*/ 1360 w 594"/>
                      <a:gd name="T55" fmla="*/ 1124 h 310"/>
                      <a:gd name="T56" fmla="*/ 1312 w 594"/>
                      <a:gd name="T57" fmla="*/ 1095 h 310"/>
                      <a:gd name="T58" fmla="*/ 1269 w 594"/>
                      <a:gd name="T59" fmla="*/ 1080 h 310"/>
                      <a:gd name="T60" fmla="*/ 1226 w 594"/>
                      <a:gd name="T61" fmla="*/ 1109 h 310"/>
                      <a:gd name="T62" fmla="*/ 1211 w 594"/>
                      <a:gd name="T63" fmla="*/ 1080 h 310"/>
                      <a:gd name="T64" fmla="*/ 1182 w 594"/>
                      <a:gd name="T65" fmla="*/ 1062 h 310"/>
                      <a:gd name="T66" fmla="*/ 1157 w 594"/>
                      <a:gd name="T67" fmla="*/ 1024 h 310"/>
                      <a:gd name="T68" fmla="*/ 1106 w 594"/>
                      <a:gd name="T69" fmla="*/ 1024 h 310"/>
                      <a:gd name="T70" fmla="*/ 1056 w 594"/>
                      <a:gd name="T71" fmla="*/ 1008 h 310"/>
                      <a:gd name="T72" fmla="*/ 1012 w 594"/>
                      <a:gd name="T73" fmla="*/ 1008 h 310"/>
                      <a:gd name="T74" fmla="*/ 944 w 594"/>
                      <a:gd name="T75" fmla="*/ 995 h 310"/>
                      <a:gd name="T76" fmla="*/ 907 w 594"/>
                      <a:gd name="T77" fmla="*/ 957 h 310"/>
                      <a:gd name="T78" fmla="*/ 863 w 594"/>
                      <a:gd name="T79" fmla="*/ 901 h 310"/>
                      <a:gd name="T80" fmla="*/ 829 w 594"/>
                      <a:gd name="T81" fmla="*/ 909 h 310"/>
                      <a:gd name="T82" fmla="*/ 778 w 594"/>
                      <a:gd name="T83" fmla="*/ 919 h 310"/>
                      <a:gd name="T84" fmla="*/ 725 w 594"/>
                      <a:gd name="T85" fmla="*/ 847 h 310"/>
                      <a:gd name="T86" fmla="*/ 715 w 594"/>
                      <a:gd name="T87" fmla="*/ 655 h 310"/>
                      <a:gd name="T88" fmla="*/ 728 w 594"/>
                      <a:gd name="T89" fmla="*/ 210 h 310"/>
                      <a:gd name="T90" fmla="*/ 334 w 594"/>
                      <a:gd name="T91" fmla="*/ 190 h 310"/>
                      <a:gd name="T92" fmla="*/ 242 w 594"/>
                      <a:gd name="T93" fmla="*/ 22 h 310"/>
                      <a:gd name="T94" fmla="*/ 715 w 594"/>
                      <a:gd name="T95" fmla="*/ 38 h 310"/>
                      <a:gd name="T96" fmla="*/ 1091 w 594"/>
                      <a:gd name="T97" fmla="*/ 63 h 310"/>
                      <a:gd name="T98" fmla="*/ 1431 w 594"/>
                      <a:gd name="T99" fmla="*/ 71 h 310"/>
                      <a:gd name="T100" fmla="*/ 1764 w 594"/>
                      <a:gd name="T101" fmla="*/ 71 h 310"/>
                      <a:gd name="T102" fmla="*/ 2046 w 594"/>
                      <a:gd name="T103" fmla="*/ 71 h 310"/>
                      <a:gd name="T104" fmla="*/ 2063 w 594"/>
                      <a:gd name="T105" fmla="*/ 339 h 310"/>
                      <a:gd name="T106" fmla="*/ 2104 w 594"/>
                      <a:gd name="T107" fmla="*/ 748 h 31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594"/>
                      <a:gd name="T163" fmla="*/ 0 h 310"/>
                      <a:gd name="T164" fmla="*/ 594 w 594"/>
                      <a:gd name="T165" fmla="*/ 310 h 31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594" h="310">
                        <a:moveTo>
                          <a:pt x="594" y="194"/>
                        </a:moveTo>
                        <a:lnTo>
                          <a:pt x="594" y="214"/>
                        </a:lnTo>
                        <a:lnTo>
                          <a:pt x="592" y="232"/>
                        </a:lnTo>
                        <a:lnTo>
                          <a:pt x="592" y="260"/>
                        </a:lnTo>
                        <a:lnTo>
                          <a:pt x="592" y="282"/>
                        </a:lnTo>
                        <a:lnTo>
                          <a:pt x="592" y="308"/>
                        </a:lnTo>
                        <a:lnTo>
                          <a:pt x="590" y="308"/>
                        </a:lnTo>
                        <a:lnTo>
                          <a:pt x="590" y="310"/>
                        </a:lnTo>
                        <a:lnTo>
                          <a:pt x="590" y="308"/>
                        </a:lnTo>
                        <a:lnTo>
                          <a:pt x="586" y="308"/>
                        </a:lnTo>
                        <a:lnTo>
                          <a:pt x="586" y="306"/>
                        </a:lnTo>
                        <a:lnTo>
                          <a:pt x="584" y="306"/>
                        </a:lnTo>
                        <a:lnTo>
                          <a:pt x="586" y="306"/>
                        </a:lnTo>
                        <a:lnTo>
                          <a:pt x="584" y="306"/>
                        </a:lnTo>
                        <a:lnTo>
                          <a:pt x="584" y="304"/>
                        </a:lnTo>
                        <a:lnTo>
                          <a:pt x="582" y="306"/>
                        </a:lnTo>
                        <a:lnTo>
                          <a:pt x="580" y="304"/>
                        </a:lnTo>
                        <a:lnTo>
                          <a:pt x="580" y="306"/>
                        </a:lnTo>
                        <a:lnTo>
                          <a:pt x="578" y="306"/>
                        </a:lnTo>
                        <a:lnTo>
                          <a:pt x="580" y="304"/>
                        </a:lnTo>
                        <a:lnTo>
                          <a:pt x="578" y="304"/>
                        </a:lnTo>
                        <a:lnTo>
                          <a:pt x="574" y="304"/>
                        </a:lnTo>
                        <a:lnTo>
                          <a:pt x="574" y="300"/>
                        </a:lnTo>
                        <a:lnTo>
                          <a:pt x="570" y="300"/>
                        </a:lnTo>
                        <a:lnTo>
                          <a:pt x="574" y="298"/>
                        </a:lnTo>
                        <a:lnTo>
                          <a:pt x="570" y="298"/>
                        </a:lnTo>
                        <a:lnTo>
                          <a:pt x="568" y="298"/>
                        </a:lnTo>
                        <a:lnTo>
                          <a:pt x="564" y="298"/>
                        </a:lnTo>
                        <a:lnTo>
                          <a:pt x="564" y="296"/>
                        </a:lnTo>
                        <a:lnTo>
                          <a:pt x="562" y="294"/>
                        </a:lnTo>
                        <a:lnTo>
                          <a:pt x="560" y="292"/>
                        </a:lnTo>
                        <a:lnTo>
                          <a:pt x="560" y="290"/>
                        </a:lnTo>
                        <a:lnTo>
                          <a:pt x="558" y="290"/>
                        </a:lnTo>
                        <a:lnTo>
                          <a:pt x="554" y="290"/>
                        </a:lnTo>
                        <a:lnTo>
                          <a:pt x="552" y="288"/>
                        </a:lnTo>
                        <a:lnTo>
                          <a:pt x="552" y="290"/>
                        </a:lnTo>
                        <a:lnTo>
                          <a:pt x="552" y="288"/>
                        </a:lnTo>
                        <a:lnTo>
                          <a:pt x="550" y="284"/>
                        </a:lnTo>
                        <a:lnTo>
                          <a:pt x="548" y="288"/>
                        </a:lnTo>
                        <a:lnTo>
                          <a:pt x="548" y="284"/>
                        </a:lnTo>
                        <a:lnTo>
                          <a:pt x="548" y="282"/>
                        </a:lnTo>
                        <a:lnTo>
                          <a:pt x="546" y="284"/>
                        </a:lnTo>
                        <a:lnTo>
                          <a:pt x="546" y="282"/>
                        </a:lnTo>
                        <a:lnTo>
                          <a:pt x="544" y="282"/>
                        </a:lnTo>
                        <a:lnTo>
                          <a:pt x="538" y="280"/>
                        </a:lnTo>
                        <a:lnTo>
                          <a:pt x="536" y="282"/>
                        </a:lnTo>
                        <a:lnTo>
                          <a:pt x="536" y="284"/>
                        </a:lnTo>
                        <a:lnTo>
                          <a:pt x="534" y="284"/>
                        </a:lnTo>
                        <a:lnTo>
                          <a:pt x="534" y="288"/>
                        </a:lnTo>
                        <a:lnTo>
                          <a:pt x="532" y="288"/>
                        </a:lnTo>
                        <a:lnTo>
                          <a:pt x="530" y="284"/>
                        </a:lnTo>
                        <a:lnTo>
                          <a:pt x="532" y="288"/>
                        </a:lnTo>
                        <a:lnTo>
                          <a:pt x="522" y="290"/>
                        </a:lnTo>
                        <a:lnTo>
                          <a:pt x="520" y="288"/>
                        </a:lnTo>
                        <a:lnTo>
                          <a:pt x="518" y="288"/>
                        </a:lnTo>
                        <a:lnTo>
                          <a:pt x="518" y="284"/>
                        </a:lnTo>
                        <a:lnTo>
                          <a:pt x="516" y="288"/>
                        </a:lnTo>
                        <a:lnTo>
                          <a:pt x="516" y="284"/>
                        </a:lnTo>
                        <a:lnTo>
                          <a:pt x="518" y="284"/>
                        </a:lnTo>
                        <a:lnTo>
                          <a:pt x="516" y="284"/>
                        </a:lnTo>
                        <a:lnTo>
                          <a:pt x="514" y="282"/>
                        </a:lnTo>
                        <a:lnTo>
                          <a:pt x="510" y="282"/>
                        </a:lnTo>
                        <a:lnTo>
                          <a:pt x="510" y="284"/>
                        </a:lnTo>
                        <a:lnTo>
                          <a:pt x="508" y="284"/>
                        </a:lnTo>
                        <a:lnTo>
                          <a:pt x="504" y="288"/>
                        </a:lnTo>
                        <a:lnTo>
                          <a:pt x="502" y="284"/>
                        </a:lnTo>
                        <a:lnTo>
                          <a:pt x="500" y="288"/>
                        </a:lnTo>
                        <a:lnTo>
                          <a:pt x="500" y="290"/>
                        </a:lnTo>
                        <a:lnTo>
                          <a:pt x="498" y="290"/>
                        </a:lnTo>
                        <a:lnTo>
                          <a:pt x="494" y="292"/>
                        </a:lnTo>
                        <a:lnTo>
                          <a:pt x="488" y="288"/>
                        </a:lnTo>
                        <a:lnTo>
                          <a:pt x="486" y="290"/>
                        </a:lnTo>
                        <a:lnTo>
                          <a:pt x="484" y="290"/>
                        </a:lnTo>
                        <a:lnTo>
                          <a:pt x="484" y="288"/>
                        </a:lnTo>
                        <a:lnTo>
                          <a:pt x="484" y="290"/>
                        </a:lnTo>
                        <a:lnTo>
                          <a:pt x="480" y="292"/>
                        </a:lnTo>
                        <a:lnTo>
                          <a:pt x="480" y="290"/>
                        </a:lnTo>
                        <a:lnTo>
                          <a:pt x="478" y="292"/>
                        </a:lnTo>
                        <a:lnTo>
                          <a:pt x="476" y="292"/>
                        </a:lnTo>
                        <a:lnTo>
                          <a:pt x="474" y="292"/>
                        </a:lnTo>
                        <a:lnTo>
                          <a:pt x="472" y="292"/>
                        </a:lnTo>
                        <a:lnTo>
                          <a:pt x="470" y="292"/>
                        </a:lnTo>
                        <a:lnTo>
                          <a:pt x="470" y="294"/>
                        </a:lnTo>
                        <a:lnTo>
                          <a:pt x="472" y="292"/>
                        </a:lnTo>
                        <a:lnTo>
                          <a:pt x="472" y="294"/>
                        </a:lnTo>
                        <a:lnTo>
                          <a:pt x="470" y="296"/>
                        </a:lnTo>
                        <a:lnTo>
                          <a:pt x="470" y="298"/>
                        </a:lnTo>
                        <a:lnTo>
                          <a:pt x="468" y="298"/>
                        </a:lnTo>
                        <a:lnTo>
                          <a:pt x="462" y="296"/>
                        </a:lnTo>
                        <a:lnTo>
                          <a:pt x="462" y="298"/>
                        </a:lnTo>
                        <a:lnTo>
                          <a:pt x="460" y="300"/>
                        </a:lnTo>
                        <a:lnTo>
                          <a:pt x="460" y="304"/>
                        </a:lnTo>
                        <a:lnTo>
                          <a:pt x="458" y="304"/>
                        </a:lnTo>
                        <a:lnTo>
                          <a:pt x="456" y="298"/>
                        </a:lnTo>
                        <a:lnTo>
                          <a:pt x="454" y="296"/>
                        </a:lnTo>
                        <a:lnTo>
                          <a:pt x="448" y="296"/>
                        </a:lnTo>
                        <a:lnTo>
                          <a:pt x="446" y="296"/>
                        </a:lnTo>
                        <a:lnTo>
                          <a:pt x="446" y="294"/>
                        </a:lnTo>
                        <a:lnTo>
                          <a:pt x="442" y="292"/>
                        </a:lnTo>
                        <a:lnTo>
                          <a:pt x="440" y="292"/>
                        </a:lnTo>
                        <a:lnTo>
                          <a:pt x="440" y="290"/>
                        </a:lnTo>
                        <a:lnTo>
                          <a:pt x="442" y="288"/>
                        </a:lnTo>
                        <a:lnTo>
                          <a:pt x="434" y="284"/>
                        </a:lnTo>
                        <a:lnTo>
                          <a:pt x="432" y="290"/>
                        </a:lnTo>
                        <a:lnTo>
                          <a:pt x="432" y="292"/>
                        </a:lnTo>
                        <a:lnTo>
                          <a:pt x="428" y="292"/>
                        </a:lnTo>
                        <a:lnTo>
                          <a:pt x="426" y="288"/>
                        </a:lnTo>
                        <a:lnTo>
                          <a:pt x="424" y="288"/>
                        </a:lnTo>
                        <a:lnTo>
                          <a:pt x="422" y="290"/>
                        </a:lnTo>
                        <a:lnTo>
                          <a:pt x="418" y="288"/>
                        </a:lnTo>
                        <a:lnTo>
                          <a:pt x="418" y="282"/>
                        </a:lnTo>
                        <a:lnTo>
                          <a:pt x="418" y="280"/>
                        </a:lnTo>
                        <a:lnTo>
                          <a:pt x="416" y="280"/>
                        </a:lnTo>
                        <a:lnTo>
                          <a:pt x="414" y="282"/>
                        </a:lnTo>
                        <a:lnTo>
                          <a:pt x="412" y="282"/>
                        </a:lnTo>
                        <a:lnTo>
                          <a:pt x="412" y="288"/>
                        </a:lnTo>
                        <a:lnTo>
                          <a:pt x="410" y="290"/>
                        </a:lnTo>
                        <a:lnTo>
                          <a:pt x="404" y="290"/>
                        </a:lnTo>
                        <a:lnTo>
                          <a:pt x="404" y="292"/>
                        </a:lnTo>
                        <a:lnTo>
                          <a:pt x="408" y="292"/>
                        </a:lnTo>
                        <a:lnTo>
                          <a:pt x="404" y="294"/>
                        </a:lnTo>
                        <a:lnTo>
                          <a:pt x="404" y="298"/>
                        </a:lnTo>
                        <a:lnTo>
                          <a:pt x="404" y="300"/>
                        </a:lnTo>
                        <a:lnTo>
                          <a:pt x="402" y="300"/>
                        </a:lnTo>
                        <a:lnTo>
                          <a:pt x="400" y="300"/>
                        </a:lnTo>
                        <a:lnTo>
                          <a:pt x="398" y="298"/>
                        </a:lnTo>
                        <a:lnTo>
                          <a:pt x="396" y="292"/>
                        </a:lnTo>
                        <a:lnTo>
                          <a:pt x="398" y="292"/>
                        </a:lnTo>
                        <a:lnTo>
                          <a:pt x="398" y="290"/>
                        </a:lnTo>
                        <a:lnTo>
                          <a:pt x="400" y="290"/>
                        </a:lnTo>
                        <a:lnTo>
                          <a:pt x="398" y="284"/>
                        </a:lnTo>
                        <a:lnTo>
                          <a:pt x="396" y="284"/>
                        </a:lnTo>
                        <a:lnTo>
                          <a:pt x="394" y="284"/>
                        </a:lnTo>
                        <a:lnTo>
                          <a:pt x="394" y="288"/>
                        </a:lnTo>
                        <a:lnTo>
                          <a:pt x="392" y="290"/>
                        </a:lnTo>
                        <a:lnTo>
                          <a:pt x="392" y="288"/>
                        </a:lnTo>
                        <a:lnTo>
                          <a:pt x="388" y="284"/>
                        </a:lnTo>
                        <a:lnTo>
                          <a:pt x="388" y="288"/>
                        </a:lnTo>
                        <a:lnTo>
                          <a:pt x="386" y="290"/>
                        </a:lnTo>
                        <a:lnTo>
                          <a:pt x="384" y="292"/>
                        </a:lnTo>
                        <a:lnTo>
                          <a:pt x="382" y="292"/>
                        </a:lnTo>
                        <a:lnTo>
                          <a:pt x="380" y="290"/>
                        </a:lnTo>
                        <a:lnTo>
                          <a:pt x="378" y="284"/>
                        </a:lnTo>
                        <a:lnTo>
                          <a:pt x="376" y="282"/>
                        </a:lnTo>
                        <a:lnTo>
                          <a:pt x="370" y="284"/>
                        </a:lnTo>
                        <a:lnTo>
                          <a:pt x="368" y="282"/>
                        </a:lnTo>
                        <a:lnTo>
                          <a:pt x="368" y="278"/>
                        </a:lnTo>
                        <a:lnTo>
                          <a:pt x="364" y="278"/>
                        </a:lnTo>
                        <a:lnTo>
                          <a:pt x="362" y="278"/>
                        </a:lnTo>
                        <a:lnTo>
                          <a:pt x="358" y="280"/>
                        </a:lnTo>
                        <a:lnTo>
                          <a:pt x="356" y="282"/>
                        </a:lnTo>
                        <a:lnTo>
                          <a:pt x="354" y="284"/>
                        </a:lnTo>
                        <a:lnTo>
                          <a:pt x="350" y="288"/>
                        </a:lnTo>
                        <a:lnTo>
                          <a:pt x="350" y="290"/>
                        </a:lnTo>
                        <a:lnTo>
                          <a:pt x="346" y="288"/>
                        </a:lnTo>
                        <a:lnTo>
                          <a:pt x="342" y="284"/>
                        </a:lnTo>
                        <a:lnTo>
                          <a:pt x="340" y="284"/>
                        </a:lnTo>
                        <a:lnTo>
                          <a:pt x="340" y="282"/>
                        </a:lnTo>
                        <a:lnTo>
                          <a:pt x="342" y="282"/>
                        </a:lnTo>
                        <a:lnTo>
                          <a:pt x="342" y="280"/>
                        </a:lnTo>
                        <a:lnTo>
                          <a:pt x="342" y="278"/>
                        </a:lnTo>
                        <a:lnTo>
                          <a:pt x="340" y="276"/>
                        </a:lnTo>
                        <a:lnTo>
                          <a:pt x="338" y="276"/>
                        </a:lnTo>
                        <a:lnTo>
                          <a:pt x="336" y="276"/>
                        </a:lnTo>
                        <a:lnTo>
                          <a:pt x="334" y="276"/>
                        </a:lnTo>
                        <a:lnTo>
                          <a:pt x="332" y="268"/>
                        </a:lnTo>
                        <a:lnTo>
                          <a:pt x="334" y="264"/>
                        </a:lnTo>
                        <a:lnTo>
                          <a:pt x="332" y="262"/>
                        </a:lnTo>
                        <a:lnTo>
                          <a:pt x="332" y="264"/>
                        </a:lnTo>
                        <a:lnTo>
                          <a:pt x="326" y="266"/>
                        </a:lnTo>
                        <a:lnTo>
                          <a:pt x="320" y="264"/>
                        </a:lnTo>
                        <a:lnTo>
                          <a:pt x="318" y="264"/>
                        </a:lnTo>
                        <a:lnTo>
                          <a:pt x="316" y="262"/>
                        </a:lnTo>
                        <a:lnTo>
                          <a:pt x="312" y="264"/>
                        </a:lnTo>
                        <a:lnTo>
                          <a:pt x="312" y="266"/>
                        </a:lnTo>
                        <a:lnTo>
                          <a:pt x="310" y="268"/>
                        </a:lnTo>
                        <a:lnTo>
                          <a:pt x="308" y="270"/>
                        </a:lnTo>
                        <a:lnTo>
                          <a:pt x="304" y="268"/>
                        </a:lnTo>
                        <a:lnTo>
                          <a:pt x="298" y="266"/>
                        </a:lnTo>
                        <a:lnTo>
                          <a:pt x="298" y="262"/>
                        </a:lnTo>
                        <a:lnTo>
                          <a:pt x="296" y="262"/>
                        </a:lnTo>
                        <a:lnTo>
                          <a:pt x="294" y="262"/>
                        </a:lnTo>
                        <a:lnTo>
                          <a:pt x="292" y="262"/>
                        </a:lnTo>
                        <a:lnTo>
                          <a:pt x="290" y="264"/>
                        </a:lnTo>
                        <a:lnTo>
                          <a:pt x="286" y="262"/>
                        </a:lnTo>
                        <a:lnTo>
                          <a:pt x="282" y="262"/>
                        </a:lnTo>
                        <a:lnTo>
                          <a:pt x="276" y="260"/>
                        </a:lnTo>
                        <a:lnTo>
                          <a:pt x="272" y="258"/>
                        </a:lnTo>
                        <a:lnTo>
                          <a:pt x="270" y="254"/>
                        </a:lnTo>
                        <a:lnTo>
                          <a:pt x="266" y="258"/>
                        </a:lnTo>
                        <a:lnTo>
                          <a:pt x="262" y="254"/>
                        </a:lnTo>
                        <a:lnTo>
                          <a:pt x="260" y="258"/>
                        </a:lnTo>
                        <a:lnTo>
                          <a:pt x="256" y="254"/>
                        </a:lnTo>
                        <a:lnTo>
                          <a:pt x="256" y="250"/>
                        </a:lnTo>
                        <a:lnTo>
                          <a:pt x="256" y="248"/>
                        </a:lnTo>
                        <a:lnTo>
                          <a:pt x="256" y="246"/>
                        </a:lnTo>
                        <a:lnTo>
                          <a:pt x="250" y="240"/>
                        </a:lnTo>
                        <a:lnTo>
                          <a:pt x="250" y="238"/>
                        </a:lnTo>
                        <a:lnTo>
                          <a:pt x="246" y="236"/>
                        </a:lnTo>
                        <a:lnTo>
                          <a:pt x="244" y="234"/>
                        </a:lnTo>
                        <a:lnTo>
                          <a:pt x="242" y="236"/>
                        </a:lnTo>
                        <a:lnTo>
                          <a:pt x="242" y="238"/>
                        </a:lnTo>
                        <a:lnTo>
                          <a:pt x="240" y="240"/>
                        </a:lnTo>
                        <a:lnTo>
                          <a:pt x="234" y="238"/>
                        </a:lnTo>
                        <a:lnTo>
                          <a:pt x="234" y="236"/>
                        </a:lnTo>
                        <a:lnTo>
                          <a:pt x="230" y="236"/>
                        </a:lnTo>
                        <a:lnTo>
                          <a:pt x="228" y="236"/>
                        </a:lnTo>
                        <a:lnTo>
                          <a:pt x="228" y="238"/>
                        </a:lnTo>
                        <a:lnTo>
                          <a:pt x="226" y="240"/>
                        </a:lnTo>
                        <a:lnTo>
                          <a:pt x="220" y="238"/>
                        </a:lnTo>
                        <a:lnTo>
                          <a:pt x="214" y="234"/>
                        </a:lnTo>
                        <a:lnTo>
                          <a:pt x="212" y="228"/>
                        </a:lnTo>
                        <a:lnTo>
                          <a:pt x="210" y="228"/>
                        </a:lnTo>
                        <a:lnTo>
                          <a:pt x="206" y="224"/>
                        </a:lnTo>
                        <a:lnTo>
                          <a:pt x="204" y="220"/>
                        </a:lnTo>
                        <a:lnTo>
                          <a:pt x="202" y="220"/>
                        </a:lnTo>
                        <a:lnTo>
                          <a:pt x="200" y="222"/>
                        </a:lnTo>
                        <a:lnTo>
                          <a:pt x="200" y="206"/>
                        </a:lnTo>
                        <a:lnTo>
                          <a:pt x="200" y="182"/>
                        </a:lnTo>
                        <a:lnTo>
                          <a:pt x="202" y="170"/>
                        </a:lnTo>
                        <a:lnTo>
                          <a:pt x="202" y="148"/>
                        </a:lnTo>
                        <a:lnTo>
                          <a:pt x="202" y="130"/>
                        </a:lnTo>
                        <a:lnTo>
                          <a:pt x="204" y="108"/>
                        </a:lnTo>
                        <a:lnTo>
                          <a:pt x="204" y="94"/>
                        </a:lnTo>
                        <a:lnTo>
                          <a:pt x="206" y="54"/>
                        </a:lnTo>
                        <a:lnTo>
                          <a:pt x="204" y="54"/>
                        </a:lnTo>
                        <a:lnTo>
                          <a:pt x="168" y="54"/>
                        </a:lnTo>
                        <a:lnTo>
                          <a:pt x="140" y="52"/>
                        </a:lnTo>
                        <a:lnTo>
                          <a:pt x="130" y="52"/>
                        </a:lnTo>
                        <a:lnTo>
                          <a:pt x="94" y="50"/>
                        </a:lnTo>
                        <a:lnTo>
                          <a:pt x="64" y="48"/>
                        </a:lnTo>
                        <a:lnTo>
                          <a:pt x="58" y="48"/>
                        </a:lnTo>
                        <a:lnTo>
                          <a:pt x="0" y="42"/>
                        </a:lnTo>
                        <a:lnTo>
                          <a:pt x="2" y="0"/>
                        </a:lnTo>
                        <a:lnTo>
                          <a:pt x="68" y="6"/>
                        </a:lnTo>
                        <a:lnTo>
                          <a:pt x="100" y="6"/>
                        </a:lnTo>
                        <a:lnTo>
                          <a:pt x="134" y="8"/>
                        </a:lnTo>
                        <a:lnTo>
                          <a:pt x="142" y="8"/>
                        </a:lnTo>
                        <a:lnTo>
                          <a:pt x="164" y="10"/>
                        </a:lnTo>
                        <a:lnTo>
                          <a:pt x="202" y="10"/>
                        </a:lnTo>
                        <a:lnTo>
                          <a:pt x="206" y="12"/>
                        </a:lnTo>
                        <a:lnTo>
                          <a:pt x="240" y="12"/>
                        </a:lnTo>
                        <a:lnTo>
                          <a:pt x="246" y="12"/>
                        </a:lnTo>
                        <a:lnTo>
                          <a:pt x="276" y="16"/>
                        </a:lnTo>
                        <a:lnTo>
                          <a:pt x="308" y="16"/>
                        </a:lnTo>
                        <a:lnTo>
                          <a:pt x="322" y="16"/>
                        </a:lnTo>
                        <a:lnTo>
                          <a:pt x="338" y="16"/>
                        </a:lnTo>
                        <a:lnTo>
                          <a:pt x="358" y="16"/>
                        </a:lnTo>
                        <a:lnTo>
                          <a:pt x="382" y="18"/>
                        </a:lnTo>
                        <a:lnTo>
                          <a:pt x="404" y="18"/>
                        </a:lnTo>
                        <a:lnTo>
                          <a:pt x="430" y="18"/>
                        </a:lnTo>
                        <a:lnTo>
                          <a:pt x="446" y="18"/>
                        </a:lnTo>
                        <a:lnTo>
                          <a:pt x="484" y="18"/>
                        </a:lnTo>
                        <a:lnTo>
                          <a:pt x="486" y="18"/>
                        </a:lnTo>
                        <a:lnTo>
                          <a:pt x="498" y="18"/>
                        </a:lnTo>
                        <a:lnTo>
                          <a:pt x="516" y="18"/>
                        </a:lnTo>
                        <a:lnTo>
                          <a:pt x="522" y="18"/>
                        </a:lnTo>
                        <a:lnTo>
                          <a:pt x="546" y="18"/>
                        </a:lnTo>
                        <a:lnTo>
                          <a:pt x="550" y="18"/>
                        </a:lnTo>
                        <a:lnTo>
                          <a:pt x="578" y="18"/>
                        </a:lnTo>
                        <a:lnTo>
                          <a:pt x="578" y="38"/>
                        </a:lnTo>
                        <a:lnTo>
                          <a:pt x="578" y="46"/>
                        </a:lnTo>
                        <a:lnTo>
                          <a:pt x="578" y="62"/>
                        </a:lnTo>
                        <a:lnTo>
                          <a:pt x="580" y="62"/>
                        </a:lnTo>
                        <a:lnTo>
                          <a:pt x="582" y="88"/>
                        </a:lnTo>
                        <a:lnTo>
                          <a:pt x="584" y="94"/>
                        </a:lnTo>
                        <a:lnTo>
                          <a:pt x="590" y="124"/>
                        </a:lnTo>
                        <a:lnTo>
                          <a:pt x="590" y="134"/>
                        </a:lnTo>
                        <a:lnTo>
                          <a:pt x="594" y="156"/>
                        </a:lnTo>
                        <a:lnTo>
                          <a:pt x="594" y="19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14" name="Freeform 92">
                    <a:extLst>
                      <a:ext uri="{FF2B5EF4-FFF2-40B4-BE49-F238E27FC236}">
                        <a16:creationId xmlns:a16="http://schemas.microsoft.com/office/drawing/2014/main" id="{04705CC3-0870-402F-9939-76D4DEFE5A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41657" y="4232398"/>
                    <a:ext cx="945356" cy="483394"/>
                  </a:xfrm>
                  <a:custGeom>
                    <a:avLst/>
                    <a:gdLst>
                      <a:gd name="T0" fmla="*/ 2147483647 w 594"/>
                      <a:gd name="T1" fmla="*/ 2147483647 h 310"/>
                      <a:gd name="T2" fmla="*/ 2147483647 w 594"/>
                      <a:gd name="T3" fmla="*/ 2147483647 h 310"/>
                      <a:gd name="T4" fmla="*/ 2147483647 w 594"/>
                      <a:gd name="T5" fmla="*/ 2147483647 h 310"/>
                      <a:gd name="T6" fmla="*/ 2147483647 w 594"/>
                      <a:gd name="T7" fmla="*/ 2147483647 h 310"/>
                      <a:gd name="T8" fmla="*/ 2147483647 w 594"/>
                      <a:gd name="T9" fmla="*/ 2147483647 h 310"/>
                      <a:gd name="T10" fmla="*/ 2147483647 w 594"/>
                      <a:gd name="T11" fmla="*/ 2147483647 h 310"/>
                      <a:gd name="T12" fmla="*/ 2147483647 w 594"/>
                      <a:gd name="T13" fmla="*/ 2147483647 h 310"/>
                      <a:gd name="T14" fmla="*/ 2147483647 w 594"/>
                      <a:gd name="T15" fmla="*/ 2147483647 h 310"/>
                      <a:gd name="T16" fmla="*/ 2147483647 w 594"/>
                      <a:gd name="T17" fmla="*/ 2147483647 h 310"/>
                      <a:gd name="T18" fmla="*/ 2147483647 w 594"/>
                      <a:gd name="T19" fmla="*/ 2147483647 h 310"/>
                      <a:gd name="T20" fmla="*/ 2147483647 w 594"/>
                      <a:gd name="T21" fmla="*/ 2147483647 h 310"/>
                      <a:gd name="T22" fmla="*/ 2147483647 w 594"/>
                      <a:gd name="T23" fmla="*/ 2147483647 h 310"/>
                      <a:gd name="T24" fmla="*/ 2147483647 w 594"/>
                      <a:gd name="T25" fmla="*/ 2147483647 h 310"/>
                      <a:gd name="T26" fmla="*/ 2147483647 w 594"/>
                      <a:gd name="T27" fmla="*/ 2147483647 h 310"/>
                      <a:gd name="T28" fmla="*/ 2147483647 w 594"/>
                      <a:gd name="T29" fmla="*/ 2147483647 h 310"/>
                      <a:gd name="T30" fmla="*/ 2147483647 w 594"/>
                      <a:gd name="T31" fmla="*/ 2147483647 h 310"/>
                      <a:gd name="T32" fmla="*/ 2147483647 w 594"/>
                      <a:gd name="T33" fmla="*/ 2147483647 h 310"/>
                      <a:gd name="T34" fmla="*/ 2147483647 w 594"/>
                      <a:gd name="T35" fmla="*/ 2147483647 h 310"/>
                      <a:gd name="T36" fmla="*/ 2147483647 w 594"/>
                      <a:gd name="T37" fmla="*/ 2147483647 h 310"/>
                      <a:gd name="T38" fmla="*/ 2147483647 w 594"/>
                      <a:gd name="T39" fmla="*/ 2147483647 h 310"/>
                      <a:gd name="T40" fmla="*/ 2147483647 w 594"/>
                      <a:gd name="T41" fmla="*/ 2147483647 h 310"/>
                      <a:gd name="T42" fmla="*/ 2147483647 w 594"/>
                      <a:gd name="T43" fmla="*/ 2147483647 h 310"/>
                      <a:gd name="T44" fmla="*/ 2147483647 w 594"/>
                      <a:gd name="T45" fmla="*/ 2147483647 h 310"/>
                      <a:gd name="T46" fmla="*/ 2147483647 w 594"/>
                      <a:gd name="T47" fmla="*/ 2147483647 h 310"/>
                      <a:gd name="T48" fmla="*/ 2147483647 w 594"/>
                      <a:gd name="T49" fmla="*/ 2147483647 h 310"/>
                      <a:gd name="T50" fmla="*/ 2147483647 w 594"/>
                      <a:gd name="T51" fmla="*/ 2147483647 h 310"/>
                      <a:gd name="T52" fmla="*/ 2147483647 w 594"/>
                      <a:gd name="T53" fmla="*/ 2147483647 h 310"/>
                      <a:gd name="T54" fmla="*/ 2147483647 w 594"/>
                      <a:gd name="T55" fmla="*/ 2147483647 h 310"/>
                      <a:gd name="T56" fmla="*/ 2147483647 w 594"/>
                      <a:gd name="T57" fmla="*/ 2147483647 h 310"/>
                      <a:gd name="T58" fmla="*/ 2147483647 w 594"/>
                      <a:gd name="T59" fmla="*/ 2147483647 h 310"/>
                      <a:gd name="T60" fmla="*/ 2147483647 w 594"/>
                      <a:gd name="T61" fmla="*/ 2147483647 h 310"/>
                      <a:gd name="T62" fmla="*/ 2147483647 w 594"/>
                      <a:gd name="T63" fmla="*/ 2147483647 h 310"/>
                      <a:gd name="T64" fmla="*/ 2147483647 w 594"/>
                      <a:gd name="T65" fmla="*/ 2147483647 h 310"/>
                      <a:gd name="T66" fmla="*/ 2147483647 w 594"/>
                      <a:gd name="T67" fmla="*/ 2147483647 h 310"/>
                      <a:gd name="T68" fmla="*/ 2147483647 w 594"/>
                      <a:gd name="T69" fmla="*/ 2147483647 h 310"/>
                      <a:gd name="T70" fmla="*/ 2147483647 w 594"/>
                      <a:gd name="T71" fmla="*/ 2147483647 h 310"/>
                      <a:gd name="T72" fmla="*/ 2147483647 w 594"/>
                      <a:gd name="T73" fmla="*/ 2147483647 h 310"/>
                      <a:gd name="T74" fmla="*/ 2147483647 w 594"/>
                      <a:gd name="T75" fmla="*/ 2147483647 h 310"/>
                      <a:gd name="T76" fmla="*/ 2147483647 w 594"/>
                      <a:gd name="T77" fmla="*/ 2147483647 h 310"/>
                      <a:gd name="T78" fmla="*/ 2147483647 w 594"/>
                      <a:gd name="T79" fmla="*/ 2147483647 h 310"/>
                      <a:gd name="T80" fmla="*/ 2147483647 w 594"/>
                      <a:gd name="T81" fmla="*/ 2147483647 h 310"/>
                      <a:gd name="T82" fmla="*/ 2147483647 w 594"/>
                      <a:gd name="T83" fmla="*/ 2147483647 h 310"/>
                      <a:gd name="T84" fmla="*/ 2147483647 w 594"/>
                      <a:gd name="T85" fmla="*/ 2147483647 h 310"/>
                      <a:gd name="T86" fmla="*/ 2147483647 w 594"/>
                      <a:gd name="T87" fmla="*/ 2147483647 h 310"/>
                      <a:gd name="T88" fmla="*/ 2147483647 w 594"/>
                      <a:gd name="T89" fmla="*/ 2147483647 h 310"/>
                      <a:gd name="T90" fmla="*/ 2147483647 w 594"/>
                      <a:gd name="T91" fmla="*/ 2147483647 h 310"/>
                      <a:gd name="T92" fmla="*/ 2147483647 w 594"/>
                      <a:gd name="T93" fmla="*/ 2147483647 h 310"/>
                      <a:gd name="T94" fmla="*/ 2147483647 w 594"/>
                      <a:gd name="T95" fmla="*/ 2147483647 h 310"/>
                      <a:gd name="T96" fmla="*/ 2147483647 w 594"/>
                      <a:gd name="T97" fmla="*/ 2147483647 h 310"/>
                      <a:gd name="T98" fmla="*/ 2147483647 w 594"/>
                      <a:gd name="T99" fmla="*/ 2147483647 h 310"/>
                      <a:gd name="T100" fmla="*/ 2147483647 w 594"/>
                      <a:gd name="T101" fmla="*/ 2147483647 h 310"/>
                      <a:gd name="T102" fmla="*/ 2147483647 w 594"/>
                      <a:gd name="T103" fmla="*/ 2147483647 h 310"/>
                      <a:gd name="T104" fmla="*/ 2147483647 w 594"/>
                      <a:gd name="T105" fmla="*/ 2147483647 h 310"/>
                      <a:gd name="T106" fmla="*/ 2147483647 w 594"/>
                      <a:gd name="T107" fmla="*/ 2147483647 h 31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594"/>
                      <a:gd name="T163" fmla="*/ 0 h 310"/>
                      <a:gd name="T164" fmla="*/ 594 w 594"/>
                      <a:gd name="T165" fmla="*/ 310 h 31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594" h="310">
                        <a:moveTo>
                          <a:pt x="594" y="194"/>
                        </a:moveTo>
                        <a:lnTo>
                          <a:pt x="594" y="214"/>
                        </a:lnTo>
                        <a:lnTo>
                          <a:pt x="592" y="232"/>
                        </a:lnTo>
                        <a:lnTo>
                          <a:pt x="592" y="260"/>
                        </a:lnTo>
                        <a:lnTo>
                          <a:pt x="592" y="282"/>
                        </a:lnTo>
                        <a:lnTo>
                          <a:pt x="592" y="308"/>
                        </a:lnTo>
                        <a:lnTo>
                          <a:pt x="590" y="308"/>
                        </a:lnTo>
                        <a:lnTo>
                          <a:pt x="590" y="310"/>
                        </a:lnTo>
                        <a:lnTo>
                          <a:pt x="590" y="308"/>
                        </a:lnTo>
                        <a:lnTo>
                          <a:pt x="586" y="308"/>
                        </a:lnTo>
                        <a:lnTo>
                          <a:pt x="586" y="306"/>
                        </a:lnTo>
                        <a:lnTo>
                          <a:pt x="584" y="306"/>
                        </a:lnTo>
                        <a:lnTo>
                          <a:pt x="586" y="306"/>
                        </a:lnTo>
                        <a:lnTo>
                          <a:pt x="584" y="306"/>
                        </a:lnTo>
                        <a:lnTo>
                          <a:pt x="584" y="304"/>
                        </a:lnTo>
                        <a:lnTo>
                          <a:pt x="582" y="306"/>
                        </a:lnTo>
                        <a:lnTo>
                          <a:pt x="580" y="304"/>
                        </a:lnTo>
                        <a:lnTo>
                          <a:pt x="580" y="306"/>
                        </a:lnTo>
                        <a:lnTo>
                          <a:pt x="578" y="306"/>
                        </a:lnTo>
                        <a:lnTo>
                          <a:pt x="580" y="304"/>
                        </a:lnTo>
                        <a:lnTo>
                          <a:pt x="578" y="304"/>
                        </a:lnTo>
                        <a:lnTo>
                          <a:pt x="574" y="304"/>
                        </a:lnTo>
                        <a:lnTo>
                          <a:pt x="574" y="300"/>
                        </a:lnTo>
                        <a:lnTo>
                          <a:pt x="570" y="300"/>
                        </a:lnTo>
                        <a:lnTo>
                          <a:pt x="574" y="298"/>
                        </a:lnTo>
                        <a:lnTo>
                          <a:pt x="570" y="298"/>
                        </a:lnTo>
                        <a:lnTo>
                          <a:pt x="568" y="298"/>
                        </a:lnTo>
                        <a:lnTo>
                          <a:pt x="564" y="298"/>
                        </a:lnTo>
                        <a:lnTo>
                          <a:pt x="564" y="296"/>
                        </a:lnTo>
                        <a:lnTo>
                          <a:pt x="562" y="294"/>
                        </a:lnTo>
                        <a:lnTo>
                          <a:pt x="560" y="292"/>
                        </a:lnTo>
                        <a:lnTo>
                          <a:pt x="560" y="290"/>
                        </a:lnTo>
                        <a:lnTo>
                          <a:pt x="558" y="290"/>
                        </a:lnTo>
                        <a:lnTo>
                          <a:pt x="554" y="290"/>
                        </a:lnTo>
                        <a:lnTo>
                          <a:pt x="552" y="288"/>
                        </a:lnTo>
                        <a:lnTo>
                          <a:pt x="552" y="290"/>
                        </a:lnTo>
                        <a:lnTo>
                          <a:pt x="552" y="288"/>
                        </a:lnTo>
                        <a:lnTo>
                          <a:pt x="550" y="284"/>
                        </a:lnTo>
                        <a:lnTo>
                          <a:pt x="548" y="288"/>
                        </a:lnTo>
                        <a:lnTo>
                          <a:pt x="548" y="284"/>
                        </a:lnTo>
                        <a:lnTo>
                          <a:pt x="548" y="282"/>
                        </a:lnTo>
                        <a:lnTo>
                          <a:pt x="546" y="284"/>
                        </a:lnTo>
                        <a:lnTo>
                          <a:pt x="546" y="282"/>
                        </a:lnTo>
                        <a:lnTo>
                          <a:pt x="544" y="282"/>
                        </a:lnTo>
                        <a:lnTo>
                          <a:pt x="538" y="280"/>
                        </a:lnTo>
                        <a:lnTo>
                          <a:pt x="536" y="282"/>
                        </a:lnTo>
                        <a:lnTo>
                          <a:pt x="536" y="284"/>
                        </a:lnTo>
                        <a:lnTo>
                          <a:pt x="534" y="284"/>
                        </a:lnTo>
                        <a:lnTo>
                          <a:pt x="534" y="288"/>
                        </a:lnTo>
                        <a:lnTo>
                          <a:pt x="532" y="288"/>
                        </a:lnTo>
                        <a:lnTo>
                          <a:pt x="530" y="284"/>
                        </a:lnTo>
                        <a:lnTo>
                          <a:pt x="532" y="288"/>
                        </a:lnTo>
                        <a:lnTo>
                          <a:pt x="522" y="290"/>
                        </a:lnTo>
                        <a:lnTo>
                          <a:pt x="520" y="288"/>
                        </a:lnTo>
                        <a:lnTo>
                          <a:pt x="518" y="288"/>
                        </a:lnTo>
                        <a:lnTo>
                          <a:pt x="518" y="284"/>
                        </a:lnTo>
                        <a:lnTo>
                          <a:pt x="516" y="288"/>
                        </a:lnTo>
                        <a:lnTo>
                          <a:pt x="516" y="284"/>
                        </a:lnTo>
                        <a:lnTo>
                          <a:pt x="518" y="284"/>
                        </a:lnTo>
                        <a:lnTo>
                          <a:pt x="516" y="284"/>
                        </a:lnTo>
                        <a:lnTo>
                          <a:pt x="514" y="282"/>
                        </a:lnTo>
                        <a:lnTo>
                          <a:pt x="510" y="282"/>
                        </a:lnTo>
                        <a:lnTo>
                          <a:pt x="510" y="284"/>
                        </a:lnTo>
                        <a:lnTo>
                          <a:pt x="508" y="284"/>
                        </a:lnTo>
                        <a:lnTo>
                          <a:pt x="504" y="288"/>
                        </a:lnTo>
                        <a:lnTo>
                          <a:pt x="502" y="284"/>
                        </a:lnTo>
                        <a:lnTo>
                          <a:pt x="500" y="288"/>
                        </a:lnTo>
                        <a:lnTo>
                          <a:pt x="500" y="290"/>
                        </a:lnTo>
                        <a:lnTo>
                          <a:pt x="498" y="290"/>
                        </a:lnTo>
                        <a:lnTo>
                          <a:pt x="494" y="292"/>
                        </a:lnTo>
                        <a:lnTo>
                          <a:pt x="488" y="288"/>
                        </a:lnTo>
                        <a:lnTo>
                          <a:pt x="486" y="290"/>
                        </a:lnTo>
                        <a:lnTo>
                          <a:pt x="484" y="290"/>
                        </a:lnTo>
                        <a:lnTo>
                          <a:pt x="484" y="288"/>
                        </a:lnTo>
                        <a:lnTo>
                          <a:pt x="484" y="290"/>
                        </a:lnTo>
                        <a:lnTo>
                          <a:pt x="480" y="292"/>
                        </a:lnTo>
                        <a:lnTo>
                          <a:pt x="480" y="290"/>
                        </a:lnTo>
                        <a:lnTo>
                          <a:pt x="478" y="292"/>
                        </a:lnTo>
                        <a:lnTo>
                          <a:pt x="476" y="292"/>
                        </a:lnTo>
                        <a:lnTo>
                          <a:pt x="474" y="292"/>
                        </a:lnTo>
                        <a:lnTo>
                          <a:pt x="472" y="292"/>
                        </a:lnTo>
                        <a:lnTo>
                          <a:pt x="470" y="292"/>
                        </a:lnTo>
                        <a:lnTo>
                          <a:pt x="470" y="294"/>
                        </a:lnTo>
                        <a:lnTo>
                          <a:pt x="472" y="292"/>
                        </a:lnTo>
                        <a:lnTo>
                          <a:pt x="472" y="294"/>
                        </a:lnTo>
                        <a:lnTo>
                          <a:pt x="470" y="296"/>
                        </a:lnTo>
                        <a:lnTo>
                          <a:pt x="470" y="298"/>
                        </a:lnTo>
                        <a:lnTo>
                          <a:pt x="468" y="298"/>
                        </a:lnTo>
                        <a:lnTo>
                          <a:pt x="462" y="296"/>
                        </a:lnTo>
                        <a:lnTo>
                          <a:pt x="462" y="298"/>
                        </a:lnTo>
                        <a:lnTo>
                          <a:pt x="460" y="300"/>
                        </a:lnTo>
                        <a:lnTo>
                          <a:pt x="460" y="304"/>
                        </a:lnTo>
                        <a:lnTo>
                          <a:pt x="458" y="304"/>
                        </a:lnTo>
                        <a:lnTo>
                          <a:pt x="456" y="298"/>
                        </a:lnTo>
                        <a:lnTo>
                          <a:pt x="454" y="296"/>
                        </a:lnTo>
                        <a:lnTo>
                          <a:pt x="448" y="296"/>
                        </a:lnTo>
                        <a:lnTo>
                          <a:pt x="446" y="296"/>
                        </a:lnTo>
                        <a:lnTo>
                          <a:pt x="446" y="294"/>
                        </a:lnTo>
                        <a:lnTo>
                          <a:pt x="442" y="292"/>
                        </a:lnTo>
                        <a:lnTo>
                          <a:pt x="440" y="292"/>
                        </a:lnTo>
                        <a:lnTo>
                          <a:pt x="440" y="290"/>
                        </a:lnTo>
                        <a:lnTo>
                          <a:pt x="442" y="288"/>
                        </a:lnTo>
                        <a:lnTo>
                          <a:pt x="434" y="284"/>
                        </a:lnTo>
                        <a:lnTo>
                          <a:pt x="432" y="290"/>
                        </a:lnTo>
                        <a:lnTo>
                          <a:pt x="432" y="292"/>
                        </a:lnTo>
                        <a:lnTo>
                          <a:pt x="428" y="292"/>
                        </a:lnTo>
                        <a:lnTo>
                          <a:pt x="426" y="288"/>
                        </a:lnTo>
                        <a:lnTo>
                          <a:pt x="424" y="288"/>
                        </a:lnTo>
                        <a:lnTo>
                          <a:pt x="422" y="290"/>
                        </a:lnTo>
                        <a:lnTo>
                          <a:pt x="418" y="288"/>
                        </a:lnTo>
                        <a:lnTo>
                          <a:pt x="418" y="282"/>
                        </a:lnTo>
                        <a:lnTo>
                          <a:pt x="418" y="280"/>
                        </a:lnTo>
                        <a:lnTo>
                          <a:pt x="416" y="280"/>
                        </a:lnTo>
                        <a:lnTo>
                          <a:pt x="414" y="282"/>
                        </a:lnTo>
                        <a:lnTo>
                          <a:pt x="412" y="282"/>
                        </a:lnTo>
                        <a:lnTo>
                          <a:pt x="412" y="288"/>
                        </a:lnTo>
                        <a:lnTo>
                          <a:pt x="410" y="290"/>
                        </a:lnTo>
                        <a:lnTo>
                          <a:pt x="404" y="290"/>
                        </a:lnTo>
                        <a:lnTo>
                          <a:pt x="404" y="292"/>
                        </a:lnTo>
                        <a:lnTo>
                          <a:pt x="408" y="292"/>
                        </a:lnTo>
                        <a:lnTo>
                          <a:pt x="404" y="294"/>
                        </a:lnTo>
                        <a:lnTo>
                          <a:pt x="404" y="298"/>
                        </a:lnTo>
                        <a:lnTo>
                          <a:pt x="404" y="300"/>
                        </a:lnTo>
                        <a:lnTo>
                          <a:pt x="402" y="300"/>
                        </a:lnTo>
                        <a:lnTo>
                          <a:pt x="400" y="300"/>
                        </a:lnTo>
                        <a:lnTo>
                          <a:pt x="398" y="298"/>
                        </a:lnTo>
                        <a:lnTo>
                          <a:pt x="396" y="292"/>
                        </a:lnTo>
                        <a:lnTo>
                          <a:pt x="398" y="292"/>
                        </a:lnTo>
                        <a:lnTo>
                          <a:pt x="398" y="290"/>
                        </a:lnTo>
                        <a:lnTo>
                          <a:pt x="400" y="290"/>
                        </a:lnTo>
                        <a:lnTo>
                          <a:pt x="398" y="284"/>
                        </a:lnTo>
                        <a:lnTo>
                          <a:pt x="396" y="284"/>
                        </a:lnTo>
                        <a:lnTo>
                          <a:pt x="394" y="284"/>
                        </a:lnTo>
                        <a:lnTo>
                          <a:pt x="394" y="288"/>
                        </a:lnTo>
                        <a:lnTo>
                          <a:pt x="392" y="290"/>
                        </a:lnTo>
                        <a:lnTo>
                          <a:pt x="392" y="288"/>
                        </a:lnTo>
                        <a:lnTo>
                          <a:pt x="388" y="284"/>
                        </a:lnTo>
                        <a:lnTo>
                          <a:pt x="388" y="288"/>
                        </a:lnTo>
                        <a:lnTo>
                          <a:pt x="386" y="290"/>
                        </a:lnTo>
                        <a:lnTo>
                          <a:pt x="384" y="292"/>
                        </a:lnTo>
                        <a:lnTo>
                          <a:pt x="382" y="292"/>
                        </a:lnTo>
                        <a:lnTo>
                          <a:pt x="380" y="290"/>
                        </a:lnTo>
                        <a:lnTo>
                          <a:pt x="378" y="284"/>
                        </a:lnTo>
                        <a:lnTo>
                          <a:pt x="376" y="282"/>
                        </a:lnTo>
                        <a:lnTo>
                          <a:pt x="370" y="284"/>
                        </a:lnTo>
                        <a:lnTo>
                          <a:pt x="368" y="282"/>
                        </a:lnTo>
                        <a:lnTo>
                          <a:pt x="368" y="278"/>
                        </a:lnTo>
                        <a:lnTo>
                          <a:pt x="364" y="278"/>
                        </a:lnTo>
                        <a:lnTo>
                          <a:pt x="362" y="278"/>
                        </a:lnTo>
                        <a:lnTo>
                          <a:pt x="358" y="280"/>
                        </a:lnTo>
                        <a:lnTo>
                          <a:pt x="356" y="282"/>
                        </a:lnTo>
                        <a:lnTo>
                          <a:pt x="354" y="284"/>
                        </a:lnTo>
                        <a:lnTo>
                          <a:pt x="350" y="288"/>
                        </a:lnTo>
                        <a:lnTo>
                          <a:pt x="350" y="290"/>
                        </a:lnTo>
                        <a:lnTo>
                          <a:pt x="346" y="288"/>
                        </a:lnTo>
                        <a:lnTo>
                          <a:pt x="342" y="284"/>
                        </a:lnTo>
                        <a:lnTo>
                          <a:pt x="340" y="284"/>
                        </a:lnTo>
                        <a:lnTo>
                          <a:pt x="340" y="282"/>
                        </a:lnTo>
                        <a:lnTo>
                          <a:pt x="342" y="282"/>
                        </a:lnTo>
                        <a:lnTo>
                          <a:pt x="342" y="280"/>
                        </a:lnTo>
                        <a:lnTo>
                          <a:pt x="342" y="278"/>
                        </a:lnTo>
                        <a:lnTo>
                          <a:pt x="340" y="276"/>
                        </a:lnTo>
                        <a:lnTo>
                          <a:pt x="338" y="276"/>
                        </a:lnTo>
                        <a:lnTo>
                          <a:pt x="336" y="276"/>
                        </a:lnTo>
                        <a:lnTo>
                          <a:pt x="334" y="276"/>
                        </a:lnTo>
                        <a:lnTo>
                          <a:pt x="332" y="268"/>
                        </a:lnTo>
                        <a:lnTo>
                          <a:pt x="334" y="264"/>
                        </a:lnTo>
                        <a:lnTo>
                          <a:pt x="332" y="262"/>
                        </a:lnTo>
                        <a:lnTo>
                          <a:pt x="332" y="264"/>
                        </a:lnTo>
                        <a:lnTo>
                          <a:pt x="326" y="266"/>
                        </a:lnTo>
                        <a:lnTo>
                          <a:pt x="320" y="264"/>
                        </a:lnTo>
                        <a:lnTo>
                          <a:pt x="318" y="264"/>
                        </a:lnTo>
                        <a:lnTo>
                          <a:pt x="316" y="262"/>
                        </a:lnTo>
                        <a:lnTo>
                          <a:pt x="312" y="264"/>
                        </a:lnTo>
                        <a:lnTo>
                          <a:pt x="312" y="266"/>
                        </a:lnTo>
                        <a:lnTo>
                          <a:pt x="310" y="268"/>
                        </a:lnTo>
                        <a:lnTo>
                          <a:pt x="308" y="270"/>
                        </a:lnTo>
                        <a:lnTo>
                          <a:pt x="304" y="268"/>
                        </a:lnTo>
                        <a:lnTo>
                          <a:pt x="298" y="266"/>
                        </a:lnTo>
                        <a:lnTo>
                          <a:pt x="298" y="262"/>
                        </a:lnTo>
                        <a:lnTo>
                          <a:pt x="296" y="262"/>
                        </a:lnTo>
                        <a:lnTo>
                          <a:pt x="294" y="262"/>
                        </a:lnTo>
                        <a:lnTo>
                          <a:pt x="292" y="262"/>
                        </a:lnTo>
                        <a:lnTo>
                          <a:pt x="290" y="264"/>
                        </a:lnTo>
                        <a:lnTo>
                          <a:pt x="286" y="262"/>
                        </a:lnTo>
                        <a:lnTo>
                          <a:pt x="282" y="262"/>
                        </a:lnTo>
                        <a:lnTo>
                          <a:pt x="276" y="260"/>
                        </a:lnTo>
                        <a:lnTo>
                          <a:pt x="272" y="258"/>
                        </a:lnTo>
                        <a:lnTo>
                          <a:pt x="270" y="254"/>
                        </a:lnTo>
                        <a:lnTo>
                          <a:pt x="266" y="258"/>
                        </a:lnTo>
                        <a:lnTo>
                          <a:pt x="262" y="254"/>
                        </a:lnTo>
                        <a:lnTo>
                          <a:pt x="260" y="258"/>
                        </a:lnTo>
                        <a:lnTo>
                          <a:pt x="256" y="254"/>
                        </a:lnTo>
                        <a:lnTo>
                          <a:pt x="256" y="250"/>
                        </a:lnTo>
                        <a:lnTo>
                          <a:pt x="256" y="248"/>
                        </a:lnTo>
                        <a:lnTo>
                          <a:pt x="256" y="246"/>
                        </a:lnTo>
                        <a:lnTo>
                          <a:pt x="250" y="240"/>
                        </a:lnTo>
                        <a:lnTo>
                          <a:pt x="250" y="238"/>
                        </a:lnTo>
                        <a:lnTo>
                          <a:pt x="246" y="236"/>
                        </a:lnTo>
                        <a:lnTo>
                          <a:pt x="244" y="234"/>
                        </a:lnTo>
                        <a:lnTo>
                          <a:pt x="242" y="236"/>
                        </a:lnTo>
                        <a:lnTo>
                          <a:pt x="242" y="238"/>
                        </a:lnTo>
                        <a:lnTo>
                          <a:pt x="240" y="240"/>
                        </a:lnTo>
                        <a:lnTo>
                          <a:pt x="234" y="238"/>
                        </a:lnTo>
                        <a:lnTo>
                          <a:pt x="234" y="236"/>
                        </a:lnTo>
                        <a:lnTo>
                          <a:pt x="230" y="236"/>
                        </a:lnTo>
                        <a:lnTo>
                          <a:pt x="228" y="236"/>
                        </a:lnTo>
                        <a:lnTo>
                          <a:pt x="228" y="238"/>
                        </a:lnTo>
                        <a:lnTo>
                          <a:pt x="226" y="240"/>
                        </a:lnTo>
                        <a:lnTo>
                          <a:pt x="220" y="238"/>
                        </a:lnTo>
                        <a:lnTo>
                          <a:pt x="214" y="234"/>
                        </a:lnTo>
                        <a:lnTo>
                          <a:pt x="212" y="228"/>
                        </a:lnTo>
                        <a:lnTo>
                          <a:pt x="210" y="228"/>
                        </a:lnTo>
                        <a:lnTo>
                          <a:pt x="206" y="224"/>
                        </a:lnTo>
                        <a:lnTo>
                          <a:pt x="204" y="220"/>
                        </a:lnTo>
                        <a:lnTo>
                          <a:pt x="202" y="220"/>
                        </a:lnTo>
                        <a:lnTo>
                          <a:pt x="200" y="222"/>
                        </a:lnTo>
                        <a:lnTo>
                          <a:pt x="200" y="206"/>
                        </a:lnTo>
                        <a:lnTo>
                          <a:pt x="200" y="182"/>
                        </a:lnTo>
                        <a:lnTo>
                          <a:pt x="202" y="170"/>
                        </a:lnTo>
                        <a:lnTo>
                          <a:pt x="202" y="148"/>
                        </a:lnTo>
                        <a:lnTo>
                          <a:pt x="202" y="130"/>
                        </a:lnTo>
                        <a:lnTo>
                          <a:pt x="204" y="108"/>
                        </a:lnTo>
                        <a:lnTo>
                          <a:pt x="204" y="94"/>
                        </a:lnTo>
                        <a:lnTo>
                          <a:pt x="206" y="54"/>
                        </a:lnTo>
                        <a:lnTo>
                          <a:pt x="204" y="54"/>
                        </a:lnTo>
                        <a:lnTo>
                          <a:pt x="168" y="54"/>
                        </a:lnTo>
                        <a:lnTo>
                          <a:pt x="140" y="52"/>
                        </a:lnTo>
                        <a:lnTo>
                          <a:pt x="130" y="52"/>
                        </a:lnTo>
                        <a:lnTo>
                          <a:pt x="94" y="50"/>
                        </a:lnTo>
                        <a:lnTo>
                          <a:pt x="64" y="48"/>
                        </a:lnTo>
                        <a:lnTo>
                          <a:pt x="58" y="48"/>
                        </a:lnTo>
                        <a:lnTo>
                          <a:pt x="0" y="42"/>
                        </a:lnTo>
                        <a:lnTo>
                          <a:pt x="2" y="0"/>
                        </a:lnTo>
                        <a:lnTo>
                          <a:pt x="68" y="6"/>
                        </a:lnTo>
                        <a:lnTo>
                          <a:pt x="100" y="6"/>
                        </a:lnTo>
                        <a:lnTo>
                          <a:pt x="134" y="8"/>
                        </a:lnTo>
                        <a:lnTo>
                          <a:pt x="142" y="8"/>
                        </a:lnTo>
                        <a:lnTo>
                          <a:pt x="164" y="10"/>
                        </a:lnTo>
                        <a:lnTo>
                          <a:pt x="202" y="10"/>
                        </a:lnTo>
                        <a:lnTo>
                          <a:pt x="206" y="12"/>
                        </a:lnTo>
                        <a:lnTo>
                          <a:pt x="240" y="12"/>
                        </a:lnTo>
                        <a:lnTo>
                          <a:pt x="246" y="12"/>
                        </a:lnTo>
                        <a:lnTo>
                          <a:pt x="276" y="16"/>
                        </a:lnTo>
                        <a:lnTo>
                          <a:pt x="308" y="16"/>
                        </a:lnTo>
                        <a:lnTo>
                          <a:pt x="322" y="16"/>
                        </a:lnTo>
                        <a:lnTo>
                          <a:pt x="338" y="16"/>
                        </a:lnTo>
                        <a:lnTo>
                          <a:pt x="358" y="16"/>
                        </a:lnTo>
                        <a:lnTo>
                          <a:pt x="382" y="18"/>
                        </a:lnTo>
                        <a:lnTo>
                          <a:pt x="404" y="18"/>
                        </a:lnTo>
                        <a:lnTo>
                          <a:pt x="430" y="18"/>
                        </a:lnTo>
                        <a:lnTo>
                          <a:pt x="446" y="18"/>
                        </a:lnTo>
                        <a:lnTo>
                          <a:pt x="484" y="18"/>
                        </a:lnTo>
                        <a:lnTo>
                          <a:pt x="486" y="18"/>
                        </a:lnTo>
                        <a:lnTo>
                          <a:pt x="498" y="18"/>
                        </a:lnTo>
                        <a:lnTo>
                          <a:pt x="516" y="18"/>
                        </a:lnTo>
                        <a:lnTo>
                          <a:pt x="522" y="18"/>
                        </a:lnTo>
                        <a:lnTo>
                          <a:pt x="546" y="18"/>
                        </a:lnTo>
                        <a:lnTo>
                          <a:pt x="550" y="18"/>
                        </a:lnTo>
                        <a:lnTo>
                          <a:pt x="578" y="18"/>
                        </a:lnTo>
                        <a:lnTo>
                          <a:pt x="578" y="38"/>
                        </a:lnTo>
                        <a:lnTo>
                          <a:pt x="578" y="46"/>
                        </a:lnTo>
                        <a:lnTo>
                          <a:pt x="578" y="62"/>
                        </a:lnTo>
                        <a:lnTo>
                          <a:pt x="580" y="62"/>
                        </a:lnTo>
                        <a:lnTo>
                          <a:pt x="582" y="88"/>
                        </a:lnTo>
                        <a:lnTo>
                          <a:pt x="584" y="94"/>
                        </a:lnTo>
                        <a:lnTo>
                          <a:pt x="590" y="124"/>
                        </a:lnTo>
                        <a:lnTo>
                          <a:pt x="590" y="134"/>
                        </a:lnTo>
                        <a:lnTo>
                          <a:pt x="594" y="156"/>
                        </a:lnTo>
                        <a:lnTo>
                          <a:pt x="594" y="194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15" name="Freeform 93">
                    <a:extLst>
                      <a:ext uri="{FF2B5EF4-FFF2-40B4-BE49-F238E27FC236}">
                        <a16:creationId xmlns:a16="http://schemas.microsoft.com/office/drawing/2014/main" id="{51FB3355-13F7-4A3C-BF48-B860B53A152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120489" y="4084761"/>
                    <a:ext cx="967979" cy="415529"/>
                  </a:xfrm>
                  <a:custGeom>
                    <a:avLst/>
                    <a:gdLst>
                      <a:gd name="T0" fmla="*/ 2147483647 w 608"/>
                      <a:gd name="T1" fmla="*/ 2147483647 h 266"/>
                      <a:gd name="T2" fmla="*/ 2147483647 w 608"/>
                      <a:gd name="T3" fmla="*/ 2147483647 h 266"/>
                      <a:gd name="T4" fmla="*/ 2147483647 w 608"/>
                      <a:gd name="T5" fmla="*/ 2147483647 h 266"/>
                      <a:gd name="T6" fmla="*/ 2147483647 w 608"/>
                      <a:gd name="T7" fmla="*/ 2147483647 h 266"/>
                      <a:gd name="T8" fmla="*/ 2147483647 w 608"/>
                      <a:gd name="T9" fmla="*/ 2147483647 h 266"/>
                      <a:gd name="T10" fmla="*/ 2147483647 w 608"/>
                      <a:gd name="T11" fmla="*/ 2147483647 h 266"/>
                      <a:gd name="T12" fmla="*/ 2147483647 w 608"/>
                      <a:gd name="T13" fmla="*/ 2147483647 h 266"/>
                      <a:gd name="T14" fmla="*/ 2147483647 w 608"/>
                      <a:gd name="T15" fmla="*/ 2147483647 h 266"/>
                      <a:gd name="T16" fmla="*/ 2147483647 w 608"/>
                      <a:gd name="T17" fmla="*/ 2147483647 h 266"/>
                      <a:gd name="T18" fmla="*/ 2147483647 w 608"/>
                      <a:gd name="T19" fmla="*/ 2147483647 h 266"/>
                      <a:gd name="T20" fmla="*/ 2147483647 w 608"/>
                      <a:gd name="T21" fmla="*/ 2147483647 h 266"/>
                      <a:gd name="T22" fmla="*/ 2147483647 w 608"/>
                      <a:gd name="T23" fmla="*/ 2147483647 h 266"/>
                      <a:gd name="T24" fmla="*/ 2147483647 w 608"/>
                      <a:gd name="T25" fmla="*/ 2147483647 h 266"/>
                      <a:gd name="T26" fmla="*/ 2147483647 w 608"/>
                      <a:gd name="T27" fmla="*/ 2147483647 h 266"/>
                      <a:gd name="T28" fmla="*/ 2147483647 w 608"/>
                      <a:gd name="T29" fmla="*/ 2147483647 h 266"/>
                      <a:gd name="T30" fmla="*/ 2147483647 w 608"/>
                      <a:gd name="T31" fmla="*/ 2147483647 h 266"/>
                      <a:gd name="T32" fmla="*/ 2147483647 w 608"/>
                      <a:gd name="T33" fmla="*/ 2147483647 h 266"/>
                      <a:gd name="T34" fmla="*/ 2147483647 w 608"/>
                      <a:gd name="T35" fmla="*/ 2147483647 h 266"/>
                      <a:gd name="T36" fmla="*/ 2147483647 w 608"/>
                      <a:gd name="T37" fmla="*/ 2147483647 h 266"/>
                      <a:gd name="T38" fmla="*/ 2147483647 w 608"/>
                      <a:gd name="T39" fmla="*/ 2147483647 h 266"/>
                      <a:gd name="T40" fmla="*/ 2147483647 w 608"/>
                      <a:gd name="T41" fmla="*/ 2147483647 h 266"/>
                      <a:gd name="T42" fmla="*/ 2147483647 w 608"/>
                      <a:gd name="T43" fmla="*/ 2147483647 h 266"/>
                      <a:gd name="T44" fmla="*/ 2147483647 w 608"/>
                      <a:gd name="T45" fmla="*/ 2147483647 h 266"/>
                      <a:gd name="T46" fmla="*/ 2147483647 w 608"/>
                      <a:gd name="T47" fmla="*/ 2147483647 h 266"/>
                      <a:gd name="T48" fmla="*/ 2147483647 w 608"/>
                      <a:gd name="T49" fmla="*/ 2147483647 h 266"/>
                      <a:gd name="T50" fmla="*/ 2147483647 w 608"/>
                      <a:gd name="T51" fmla="*/ 2147483647 h 266"/>
                      <a:gd name="T52" fmla="*/ 2147483647 w 608"/>
                      <a:gd name="T53" fmla="*/ 2147483647 h 266"/>
                      <a:gd name="T54" fmla="*/ 2147483647 w 608"/>
                      <a:gd name="T55" fmla="*/ 2147483647 h 266"/>
                      <a:gd name="T56" fmla="*/ 2147483647 w 608"/>
                      <a:gd name="T57" fmla="*/ 2147483647 h 266"/>
                      <a:gd name="T58" fmla="*/ 2147483647 w 608"/>
                      <a:gd name="T59" fmla="*/ 2147483647 h 266"/>
                      <a:gd name="T60" fmla="*/ 2147483647 w 608"/>
                      <a:gd name="T61" fmla="*/ 2147483647 h 266"/>
                      <a:gd name="T62" fmla="*/ 2147483647 w 608"/>
                      <a:gd name="T63" fmla="*/ 2147483647 h 266"/>
                      <a:gd name="T64" fmla="*/ 2147483647 w 608"/>
                      <a:gd name="T65" fmla="*/ 2147483647 h 266"/>
                      <a:gd name="T66" fmla="*/ 2147483647 w 608"/>
                      <a:gd name="T67" fmla="*/ 2147483647 h 266"/>
                      <a:gd name="T68" fmla="*/ 2147483647 w 608"/>
                      <a:gd name="T69" fmla="*/ 2147483647 h 266"/>
                      <a:gd name="T70" fmla="*/ 2147483647 w 608"/>
                      <a:gd name="T71" fmla="*/ 2147483647 h 266"/>
                      <a:gd name="T72" fmla="*/ 2147483647 w 608"/>
                      <a:gd name="T73" fmla="*/ 2147483647 h 266"/>
                      <a:gd name="T74" fmla="*/ 2147483647 w 608"/>
                      <a:gd name="T75" fmla="*/ 2147483647 h 266"/>
                      <a:gd name="T76" fmla="*/ 2147483647 w 608"/>
                      <a:gd name="T77" fmla="*/ 2147483647 h 266"/>
                      <a:gd name="T78" fmla="*/ 2147483647 w 608"/>
                      <a:gd name="T79" fmla="*/ 2147483647 h 266"/>
                      <a:gd name="T80" fmla="*/ 2147483647 w 608"/>
                      <a:gd name="T81" fmla="*/ 2147483647 h 266"/>
                      <a:gd name="T82" fmla="*/ 2147483647 w 608"/>
                      <a:gd name="T83" fmla="*/ 2147483647 h 266"/>
                      <a:gd name="T84" fmla="*/ 2147483647 w 608"/>
                      <a:gd name="T85" fmla="*/ 2147483647 h 266"/>
                      <a:gd name="T86" fmla="*/ 2147483647 w 608"/>
                      <a:gd name="T87" fmla="*/ 2147483647 h 266"/>
                      <a:gd name="T88" fmla="*/ 2147483647 w 608"/>
                      <a:gd name="T89" fmla="*/ 2147483647 h 266"/>
                      <a:gd name="T90" fmla="*/ 2147483647 w 608"/>
                      <a:gd name="T91" fmla="*/ 2147483647 h 266"/>
                      <a:gd name="T92" fmla="*/ 2147483647 w 608"/>
                      <a:gd name="T93" fmla="*/ 2147483647 h 266"/>
                      <a:gd name="T94" fmla="*/ 2147483647 w 608"/>
                      <a:gd name="T95" fmla="*/ 2147483647 h 266"/>
                      <a:gd name="T96" fmla="*/ 2147483647 w 608"/>
                      <a:gd name="T97" fmla="*/ 2147483647 h 266"/>
                      <a:gd name="T98" fmla="*/ 2147483647 w 608"/>
                      <a:gd name="T99" fmla="*/ 2147483647 h 266"/>
                      <a:gd name="T100" fmla="*/ 2147483647 w 608"/>
                      <a:gd name="T101" fmla="*/ 2147483647 h 266"/>
                      <a:gd name="T102" fmla="*/ 2147483647 w 608"/>
                      <a:gd name="T103" fmla="*/ 2147483647 h 266"/>
                      <a:gd name="T104" fmla="*/ 2147483647 w 608"/>
                      <a:gd name="T105" fmla="*/ 2147483647 h 266"/>
                      <a:gd name="T106" fmla="*/ 2147483647 w 608"/>
                      <a:gd name="T107" fmla="*/ 2147483647 h 266"/>
                      <a:gd name="T108" fmla="*/ 2147483647 w 608"/>
                      <a:gd name="T109" fmla="*/ 2147483647 h 266"/>
                      <a:gd name="T110" fmla="*/ 2147483647 w 608"/>
                      <a:gd name="T111" fmla="*/ 2147483647 h 266"/>
                      <a:gd name="T112" fmla="*/ 2147483647 w 608"/>
                      <a:gd name="T113" fmla="*/ 2147483647 h 26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608"/>
                      <a:gd name="T172" fmla="*/ 0 h 266"/>
                      <a:gd name="T173" fmla="*/ 608 w 608"/>
                      <a:gd name="T174" fmla="*/ 266 h 26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608" h="266">
                        <a:moveTo>
                          <a:pt x="22" y="232"/>
                        </a:moveTo>
                        <a:lnTo>
                          <a:pt x="14" y="234"/>
                        </a:lnTo>
                        <a:lnTo>
                          <a:pt x="0" y="234"/>
                        </a:lnTo>
                        <a:lnTo>
                          <a:pt x="0" y="216"/>
                        </a:lnTo>
                        <a:lnTo>
                          <a:pt x="2" y="210"/>
                        </a:lnTo>
                        <a:lnTo>
                          <a:pt x="6" y="210"/>
                        </a:lnTo>
                        <a:lnTo>
                          <a:pt x="12" y="210"/>
                        </a:lnTo>
                        <a:lnTo>
                          <a:pt x="16" y="208"/>
                        </a:lnTo>
                        <a:lnTo>
                          <a:pt x="16" y="206"/>
                        </a:lnTo>
                        <a:lnTo>
                          <a:pt x="16" y="204"/>
                        </a:lnTo>
                        <a:lnTo>
                          <a:pt x="18" y="200"/>
                        </a:lnTo>
                        <a:lnTo>
                          <a:pt x="16" y="196"/>
                        </a:lnTo>
                        <a:lnTo>
                          <a:pt x="20" y="192"/>
                        </a:lnTo>
                        <a:lnTo>
                          <a:pt x="22" y="190"/>
                        </a:lnTo>
                        <a:lnTo>
                          <a:pt x="26" y="186"/>
                        </a:lnTo>
                        <a:lnTo>
                          <a:pt x="28" y="186"/>
                        </a:lnTo>
                        <a:lnTo>
                          <a:pt x="32" y="180"/>
                        </a:lnTo>
                        <a:lnTo>
                          <a:pt x="38" y="178"/>
                        </a:lnTo>
                        <a:lnTo>
                          <a:pt x="42" y="178"/>
                        </a:lnTo>
                        <a:lnTo>
                          <a:pt x="46" y="178"/>
                        </a:lnTo>
                        <a:lnTo>
                          <a:pt x="50" y="178"/>
                        </a:lnTo>
                        <a:lnTo>
                          <a:pt x="52" y="174"/>
                        </a:lnTo>
                        <a:lnTo>
                          <a:pt x="58" y="172"/>
                        </a:lnTo>
                        <a:lnTo>
                          <a:pt x="60" y="170"/>
                        </a:lnTo>
                        <a:lnTo>
                          <a:pt x="64" y="170"/>
                        </a:lnTo>
                        <a:lnTo>
                          <a:pt x="66" y="164"/>
                        </a:lnTo>
                        <a:lnTo>
                          <a:pt x="66" y="162"/>
                        </a:lnTo>
                        <a:lnTo>
                          <a:pt x="72" y="160"/>
                        </a:lnTo>
                        <a:lnTo>
                          <a:pt x="74" y="158"/>
                        </a:lnTo>
                        <a:lnTo>
                          <a:pt x="78" y="156"/>
                        </a:lnTo>
                        <a:lnTo>
                          <a:pt x="82" y="156"/>
                        </a:lnTo>
                        <a:lnTo>
                          <a:pt x="86" y="152"/>
                        </a:lnTo>
                        <a:lnTo>
                          <a:pt x="88" y="146"/>
                        </a:lnTo>
                        <a:lnTo>
                          <a:pt x="88" y="142"/>
                        </a:lnTo>
                        <a:lnTo>
                          <a:pt x="88" y="140"/>
                        </a:lnTo>
                        <a:lnTo>
                          <a:pt x="90" y="140"/>
                        </a:lnTo>
                        <a:lnTo>
                          <a:pt x="94" y="142"/>
                        </a:lnTo>
                        <a:lnTo>
                          <a:pt x="96" y="136"/>
                        </a:lnTo>
                        <a:lnTo>
                          <a:pt x="96" y="134"/>
                        </a:lnTo>
                        <a:lnTo>
                          <a:pt x="104" y="128"/>
                        </a:lnTo>
                        <a:lnTo>
                          <a:pt x="106" y="128"/>
                        </a:lnTo>
                        <a:lnTo>
                          <a:pt x="108" y="130"/>
                        </a:lnTo>
                        <a:lnTo>
                          <a:pt x="108" y="132"/>
                        </a:lnTo>
                        <a:lnTo>
                          <a:pt x="108" y="134"/>
                        </a:lnTo>
                        <a:lnTo>
                          <a:pt x="110" y="134"/>
                        </a:lnTo>
                        <a:lnTo>
                          <a:pt x="116" y="132"/>
                        </a:lnTo>
                        <a:lnTo>
                          <a:pt x="118" y="132"/>
                        </a:lnTo>
                        <a:lnTo>
                          <a:pt x="120" y="122"/>
                        </a:lnTo>
                        <a:lnTo>
                          <a:pt x="122" y="120"/>
                        </a:lnTo>
                        <a:lnTo>
                          <a:pt x="126" y="118"/>
                        </a:lnTo>
                        <a:lnTo>
                          <a:pt x="128" y="118"/>
                        </a:lnTo>
                        <a:lnTo>
                          <a:pt x="134" y="116"/>
                        </a:lnTo>
                        <a:lnTo>
                          <a:pt x="136" y="116"/>
                        </a:lnTo>
                        <a:lnTo>
                          <a:pt x="140" y="118"/>
                        </a:lnTo>
                        <a:lnTo>
                          <a:pt x="142" y="118"/>
                        </a:lnTo>
                        <a:lnTo>
                          <a:pt x="144" y="114"/>
                        </a:lnTo>
                        <a:lnTo>
                          <a:pt x="150" y="102"/>
                        </a:lnTo>
                        <a:lnTo>
                          <a:pt x="152" y="100"/>
                        </a:lnTo>
                        <a:lnTo>
                          <a:pt x="156" y="96"/>
                        </a:lnTo>
                        <a:lnTo>
                          <a:pt x="164" y="96"/>
                        </a:lnTo>
                        <a:lnTo>
                          <a:pt x="166" y="94"/>
                        </a:lnTo>
                        <a:lnTo>
                          <a:pt x="162" y="94"/>
                        </a:lnTo>
                        <a:lnTo>
                          <a:pt x="162" y="88"/>
                        </a:lnTo>
                        <a:lnTo>
                          <a:pt x="164" y="82"/>
                        </a:lnTo>
                        <a:lnTo>
                          <a:pt x="164" y="80"/>
                        </a:lnTo>
                        <a:lnTo>
                          <a:pt x="164" y="72"/>
                        </a:lnTo>
                        <a:lnTo>
                          <a:pt x="186" y="70"/>
                        </a:lnTo>
                        <a:lnTo>
                          <a:pt x="216" y="66"/>
                        </a:lnTo>
                        <a:lnTo>
                          <a:pt x="222" y="66"/>
                        </a:lnTo>
                        <a:lnTo>
                          <a:pt x="238" y="64"/>
                        </a:lnTo>
                        <a:lnTo>
                          <a:pt x="248" y="60"/>
                        </a:lnTo>
                        <a:lnTo>
                          <a:pt x="276" y="58"/>
                        </a:lnTo>
                        <a:lnTo>
                          <a:pt x="298" y="54"/>
                        </a:lnTo>
                        <a:lnTo>
                          <a:pt x="314" y="52"/>
                        </a:lnTo>
                        <a:lnTo>
                          <a:pt x="332" y="46"/>
                        </a:lnTo>
                        <a:lnTo>
                          <a:pt x="336" y="46"/>
                        </a:lnTo>
                        <a:lnTo>
                          <a:pt x="362" y="42"/>
                        </a:lnTo>
                        <a:lnTo>
                          <a:pt x="364" y="42"/>
                        </a:lnTo>
                        <a:lnTo>
                          <a:pt x="384" y="38"/>
                        </a:lnTo>
                        <a:lnTo>
                          <a:pt x="394" y="36"/>
                        </a:lnTo>
                        <a:lnTo>
                          <a:pt x="412" y="34"/>
                        </a:lnTo>
                        <a:lnTo>
                          <a:pt x="422" y="30"/>
                        </a:lnTo>
                        <a:lnTo>
                          <a:pt x="430" y="28"/>
                        </a:lnTo>
                        <a:lnTo>
                          <a:pt x="460" y="22"/>
                        </a:lnTo>
                        <a:lnTo>
                          <a:pt x="470" y="20"/>
                        </a:lnTo>
                        <a:lnTo>
                          <a:pt x="488" y="16"/>
                        </a:lnTo>
                        <a:lnTo>
                          <a:pt x="512" y="12"/>
                        </a:lnTo>
                        <a:lnTo>
                          <a:pt x="516" y="10"/>
                        </a:lnTo>
                        <a:lnTo>
                          <a:pt x="528" y="8"/>
                        </a:lnTo>
                        <a:lnTo>
                          <a:pt x="542" y="6"/>
                        </a:lnTo>
                        <a:lnTo>
                          <a:pt x="548" y="6"/>
                        </a:lnTo>
                        <a:lnTo>
                          <a:pt x="548" y="8"/>
                        </a:lnTo>
                        <a:lnTo>
                          <a:pt x="546" y="10"/>
                        </a:lnTo>
                        <a:lnTo>
                          <a:pt x="556" y="14"/>
                        </a:lnTo>
                        <a:lnTo>
                          <a:pt x="552" y="14"/>
                        </a:lnTo>
                        <a:lnTo>
                          <a:pt x="558" y="20"/>
                        </a:lnTo>
                        <a:lnTo>
                          <a:pt x="558" y="14"/>
                        </a:lnTo>
                        <a:lnTo>
                          <a:pt x="560" y="20"/>
                        </a:lnTo>
                        <a:lnTo>
                          <a:pt x="572" y="38"/>
                        </a:lnTo>
                        <a:lnTo>
                          <a:pt x="574" y="42"/>
                        </a:lnTo>
                        <a:lnTo>
                          <a:pt x="568" y="40"/>
                        </a:lnTo>
                        <a:lnTo>
                          <a:pt x="562" y="28"/>
                        </a:lnTo>
                        <a:lnTo>
                          <a:pt x="560" y="28"/>
                        </a:lnTo>
                        <a:lnTo>
                          <a:pt x="560" y="26"/>
                        </a:lnTo>
                        <a:lnTo>
                          <a:pt x="556" y="24"/>
                        </a:lnTo>
                        <a:lnTo>
                          <a:pt x="560" y="34"/>
                        </a:lnTo>
                        <a:lnTo>
                          <a:pt x="560" y="36"/>
                        </a:lnTo>
                        <a:lnTo>
                          <a:pt x="542" y="26"/>
                        </a:lnTo>
                        <a:lnTo>
                          <a:pt x="542" y="28"/>
                        </a:lnTo>
                        <a:lnTo>
                          <a:pt x="550" y="38"/>
                        </a:lnTo>
                        <a:lnTo>
                          <a:pt x="548" y="40"/>
                        </a:lnTo>
                        <a:lnTo>
                          <a:pt x="542" y="40"/>
                        </a:lnTo>
                        <a:lnTo>
                          <a:pt x="536" y="38"/>
                        </a:lnTo>
                        <a:lnTo>
                          <a:pt x="538" y="44"/>
                        </a:lnTo>
                        <a:lnTo>
                          <a:pt x="526" y="52"/>
                        </a:lnTo>
                        <a:lnTo>
                          <a:pt x="530" y="52"/>
                        </a:lnTo>
                        <a:lnTo>
                          <a:pt x="526" y="58"/>
                        </a:lnTo>
                        <a:lnTo>
                          <a:pt x="520" y="58"/>
                        </a:lnTo>
                        <a:lnTo>
                          <a:pt x="516" y="54"/>
                        </a:lnTo>
                        <a:lnTo>
                          <a:pt x="516" y="56"/>
                        </a:lnTo>
                        <a:lnTo>
                          <a:pt x="512" y="56"/>
                        </a:lnTo>
                        <a:lnTo>
                          <a:pt x="510" y="46"/>
                        </a:lnTo>
                        <a:lnTo>
                          <a:pt x="510" y="36"/>
                        </a:lnTo>
                        <a:lnTo>
                          <a:pt x="502" y="30"/>
                        </a:lnTo>
                        <a:lnTo>
                          <a:pt x="490" y="30"/>
                        </a:lnTo>
                        <a:lnTo>
                          <a:pt x="504" y="36"/>
                        </a:lnTo>
                        <a:lnTo>
                          <a:pt x="506" y="38"/>
                        </a:lnTo>
                        <a:lnTo>
                          <a:pt x="504" y="42"/>
                        </a:lnTo>
                        <a:lnTo>
                          <a:pt x="506" y="50"/>
                        </a:lnTo>
                        <a:lnTo>
                          <a:pt x="514" y="60"/>
                        </a:lnTo>
                        <a:lnTo>
                          <a:pt x="512" y="68"/>
                        </a:lnTo>
                        <a:lnTo>
                          <a:pt x="514" y="66"/>
                        </a:lnTo>
                        <a:lnTo>
                          <a:pt x="532" y="58"/>
                        </a:lnTo>
                        <a:lnTo>
                          <a:pt x="536" y="64"/>
                        </a:lnTo>
                        <a:lnTo>
                          <a:pt x="546" y="56"/>
                        </a:lnTo>
                        <a:lnTo>
                          <a:pt x="556" y="56"/>
                        </a:lnTo>
                        <a:lnTo>
                          <a:pt x="560" y="58"/>
                        </a:lnTo>
                        <a:lnTo>
                          <a:pt x="560" y="72"/>
                        </a:lnTo>
                        <a:lnTo>
                          <a:pt x="564" y="80"/>
                        </a:lnTo>
                        <a:lnTo>
                          <a:pt x="556" y="80"/>
                        </a:lnTo>
                        <a:lnTo>
                          <a:pt x="560" y="82"/>
                        </a:lnTo>
                        <a:lnTo>
                          <a:pt x="564" y="80"/>
                        </a:lnTo>
                        <a:lnTo>
                          <a:pt x="564" y="60"/>
                        </a:lnTo>
                        <a:lnTo>
                          <a:pt x="574" y="54"/>
                        </a:lnTo>
                        <a:lnTo>
                          <a:pt x="580" y="58"/>
                        </a:lnTo>
                        <a:lnTo>
                          <a:pt x="586" y="74"/>
                        </a:lnTo>
                        <a:lnTo>
                          <a:pt x="582" y="84"/>
                        </a:lnTo>
                        <a:lnTo>
                          <a:pt x="574" y="82"/>
                        </a:lnTo>
                        <a:lnTo>
                          <a:pt x="566" y="102"/>
                        </a:lnTo>
                        <a:lnTo>
                          <a:pt x="560" y="110"/>
                        </a:lnTo>
                        <a:lnTo>
                          <a:pt x="536" y="106"/>
                        </a:lnTo>
                        <a:lnTo>
                          <a:pt x="534" y="104"/>
                        </a:lnTo>
                        <a:lnTo>
                          <a:pt x="538" y="100"/>
                        </a:lnTo>
                        <a:lnTo>
                          <a:pt x="538" y="96"/>
                        </a:lnTo>
                        <a:lnTo>
                          <a:pt x="532" y="94"/>
                        </a:lnTo>
                        <a:lnTo>
                          <a:pt x="534" y="98"/>
                        </a:lnTo>
                        <a:lnTo>
                          <a:pt x="526" y="100"/>
                        </a:lnTo>
                        <a:lnTo>
                          <a:pt x="528" y="106"/>
                        </a:lnTo>
                        <a:lnTo>
                          <a:pt x="522" y="112"/>
                        </a:lnTo>
                        <a:lnTo>
                          <a:pt x="492" y="104"/>
                        </a:lnTo>
                        <a:lnTo>
                          <a:pt x="502" y="114"/>
                        </a:lnTo>
                        <a:lnTo>
                          <a:pt x="526" y="116"/>
                        </a:lnTo>
                        <a:lnTo>
                          <a:pt x="532" y="120"/>
                        </a:lnTo>
                        <a:lnTo>
                          <a:pt x="532" y="118"/>
                        </a:lnTo>
                        <a:lnTo>
                          <a:pt x="536" y="118"/>
                        </a:lnTo>
                        <a:lnTo>
                          <a:pt x="538" y="120"/>
                        </a:lnTo>
                        <a:lnTo>
                          <a:pt x="532" y="130"/>
                        </a:lnTo>
                        <a:lnTo>
                          <a:pt x="534" y="132"/>
                        </a:lnTo>
                        <a:lnTo>
                          <a:pt x="534" y="140"/>
                        </a:lnTo>
                        <a:lnTo>
                          <a:pt x="532" y="144"/>
                        </a:lnTo>
                        <a:lnTo>
                          <a:pt x="520" y="148"/>
                        </a:lnTo>
                        <a:lnTo>
                          <a:pt x="514" y="146"/>
                        </a:lnTo>
                        <a:lnTo>
                          <a:pt x="512" y="144"/>
                        </a:lnTo>
                        <a:lnTo>
                          <a:pt x="504" y="144"/>
                        </a:lnTo>
                        <a:lnTo>
                          <a:pt x="500" y="144"/>
                        </a:lnTo>
                        <a:lnTo>
                          <a:pt x="500" y="146"/>
                        </a:lnTo>
                        <a:lnTo>
                          <a:pt x="510" y="146"/>
                        </a:lnTo>
                        <a:lnTo>
                          <a:pt x="516" y="156"/>
                        </a:lnTo>
                        <a:lnTo>
                          <a:pt x="536" y="152"/>
                        </a:lnTo>
                        <a:lnTo>
                          <a:pt x="532" y="148"/>
                        </a:lnTo>
                        <a:lnTo>
                          <a:pt x="544" y="146"/>
                        </a:lnTo>
                        <a:lnTo>
                          <a:pt x="548" y="142"/>
                        </a:lnTo>
                        <a:lnTo>
                          <a:pt x="550" y="146"/>
                        </a:lnTo>
                        <a:lnTo>
                          <a:pt x="556" y="146"/>
                        </a:lnTo>
                        <a:lnTo>
                          <a:pt x="558" y="142"/>
                        </a:lnTo>
                        <a:lnTo>
                          <a:pt x="558" y="144"/>
                        </a:lnTo>
                        <a:lnTo>
                          <a:pt x="550" y="160"/>
                        </a:lnTo>
                        <a:lnTo>
                          <a:pt x="542" y="170"/>
                        </a:lnTo>
                        <a:lnTo>
                          <a:pt x="512" y="176"/>
                        </a:lnTo>
                        <a:lnTo>
                          <a:pt x="502" y="172"/>
                        </a:lnTo>
                        <a:lnTo>
                          <a:pt x="506" y="178"/>
                        </a:lnTo>
                        <a:lnTo>
                          <a:pt x="504" y="180"/>
                        </a:lnTo>
                        <a:lnTo>
                          <a:pt x="482" y="204"/>
                        </a:lnTo>
                        <a:lnTo>
                          <a:pt x="480" y="208"/>
                        </a:lnTo>
                        <a:lnTo>
                          <a:pt x="476" y="206"/>
                        </a:lnTo>
                        <a:lnTo>
                          <a:pt x="476" y="208"/>
                        </a:lnTo>
                        <a:lnTo>
                          <a:pt x="470" y="220"/>
                        </a:lnTo>
                        <a:lnTo>
                          <a:pt x="462" y="232"/>
                        </a:lnTo>
                        <a:lnTo>
                          <a:pt x="462" y="240"/>
                        </a:lnTo>
                        <a:lnTo>
                          <a:pt x="460" y="242"/>
                        </a:lnTo>
                        <a:lnTo>
                          <a:pt x="456" y="232"/>
                        </a:lnTo>
                        <a:lnTo>
                          <a:pt x="460" y="250"/>
                        </a:lnTo>
                        <a:lnTo>
                          <a:pt x="456" y="256"/>
                        </a:lnTo>
                        <a:lnTo>
                          <a:pt x="416" y="266"/>
                        </a:lnTo>
                        <a:lnTo>
                          <a:pt x="412" y="262"/>
                        </a:lnTo>
                        <a:lnTo>
                          <a:pt x="376" y="236"/>
                        </a:lnTo>
                        <a:lnTo>
                          <a:pt x="346" y="216"/>
                        </a:lnTo>
                        <a:lnTo>
                          <a:pt x="346" y="212"/>
                        </a:lnTo>
                        <a:lnTo>
                          <a:pt x="326" y="202"/>
                        </a:lnTo>
                        <a:lnTo>
                          <a:pt x="308" y="204"/>
                        </a:lnTo>
                        <a:lnTo>
                          <a:pt x="280" y="208"/>
                        </a:lnTo>
                        <a:lnTo>
                          <a:pt x="264" y="210"/>
                        </a:lnTo>
                        <a:lnTo>
                          <a:pt x="248" y="216"/>
                        </a:lnTo>
                        <a:lnTo>
                          <a:pt x="246" y="204"/>
                        </a:lnTo>
                        <a:lnTo>
                          <a:pt x="242" y="200"/>
                        </a:lnTo>
                        <a:lnTo>
                          <a:pt x="238" y="194"/>
                        </a:lnTo>
                        <a:lnTo>
                          <a:pt x="234" y="192"/>
                        </a:lnTo>
                        <a:lnTo>
                          <a:pt x="228" y="196"/>
                        </a:lnTo>
                        <a:lnTo>
                          <a:pt x="226" y="196"/>
                        </a:lnTo>
                        <a:lnTo>
                          <a:pt x="228" y="192"/>
                        </a:lnTo>
                        <a:lnTo>
                          <a:pt x="226" y="190"/>
                        </a:lnTo>
                        <a:lnTo>
                          <a:pt x="226" y="188"/>
                        </a:lnTo>
                        <a:lnTo>
                          <a:pt x="208" y="190"/>
                        </a:lnTo>
                        <a:lnTo>
                          <a:pt x="204" y="190"/>
                        </a:lnTo>
                        <a:lnTo>
                          <a:pt x="174" y="192"/>
                        </a:lnTo>
                        <a:lnTo>
                          <a:pt x="168" y="194"/>
                        </a:lnTo>
                        <a:lnTo>
                          <a:pt x="162" y="194"/>
                        </a:lnTo>
                        <a:lnTo>
                          <a:pt x="144" y="196"/>
                        </a:lnTo>
                        <a:lnTo>
                          <a:pt x="140" y="196"/>
                        </a:lnTo>
                        <a:lnTo>
                          <a:pt x="138" y="200"/>
                        </a:lnTo>
                        <a:lnTo>
                          <a:pt x="136" y="200"/>
                        </a:lnTo>
                        <a:lnTo>
                          <a:pt x="134" y="200"/>
                        </a:lnTo>
                        <a:lnTo>
                          <a:pt x="132" y="196"/>
                        </a:lnTo>
                        <a:lnTo>
                          <a:pt x="128" y="202"/>
                        </a:lnTo>
                        <a:lnTo>
                          <a:pt x="126" y="202"/>
                        </a:lnTo>
                        <a:lnTo>
                          <a:pt x="124" y="204"/>
                        </a:lnTo>
                        <a:lnTo>
                          <a:pt x="120" y="204"/>
                        </a:lnTo>
                        <a:lnTo>
                          <a:pt x="116" y="208"/>
                        </a:lnTo>
                        <a:lnTo>
                          <a:pt x="112" y="208"/>
                        </a:lnTo>
                        <a:lnTo>
                          <a:pt x="112" y="210"/>
                        </a:lnTo>
                        <a:lnTo>
                          <a:pt x="106" y="212"/>
                        </a:lnTo>
                        <a:lnTo>
                          <a:pt x="98" y="216"/>
                        </a:lnTo>
                        <a:lnTo>
                          <a:pt x="92" y="220"/>
                        </a:lnTo>
                        <a:lnTo>
                          <a:pt x="86" y="222"/>
                        </a:lnTo>
                        <a:lnTo>
                          <a:pt x="56" y="226"/>
                        </a:lnTo>
                        <a:lnTo>
                          <a:pt x="52" y="226"/>
                        </a:lnTo>
                        <a:lnTo>
                          <a:pt x="28" y="232"/>
                        </a:lnTo>
                        <a:lnTo>
                          <a:pt x="22" y="232"/>
                        </a:lnTo>
                        <a:close/>
                        <a:moveTo>
                          <a:pt x="548" y="4"/>
                        </a:moveTo>
                        <a:lnTo>
                          <a:pt x="550" y="4"/>
                        </a:lnTo>
                        <a:lnTo>
                          <a:pt x="558" y="4"/>
                        </a:lnTo>
                        <a:lnTo>
                          <a:pt x="558" y="10"/>
                        </a:lnTo>
                        <a:lnTo>
                          <a:pt x="552" y="10"/>
                        </a:lnTo>
                        <a:lnTo>
                          <a:pt x="552" y="8"/>
                        </a:lnTo>
                        <a:lnTo>
                          <a:pt x="548" y="4"/>
                        </a:lnTo>
                        <a:close/>
                        <a:moveTo>
                          <a:pt x="558" y="4"/>
                        </a:moveTo>
                        <a:lnTo>
                          <a:pt x="558" y="0"/>
                        </a:lnTo>
                        <a:lnTo>
                          <a:pt x="572" y="28"/>
                        </a:lnTo>
                        <a:lnTo>
                          <a:pt x="594" y="64"/>
                        </a:lnTo>
                        <a:lnTo>
                          <a:pt x="580" y="42"/>
                        </a:lnTo>
                        <a:lnTo>
                          <a:pt x="578" y="42"/>
                        </a:lnTo>
                        <a:lnTo>
                          <a:pt x="572" y="28"/>
                        </a:lnTo>
                        <a:lnTo>
                          <a:pt x="558" y="4"/>
                        </a:lnTo>
                        <a:close/>
                        <a:moveTo>
                          <a:pt x="602" y="70"/>
                        </a:moveTo>
                        <a:lnTo>
                          <a:pt x="596" y="64"/>
                        </a:lnTo>
                        <a:lnTo>
                          <a:pt x="604" y="74"/>
                        </a:lnTo>
                        <a:lnTo>
                          <a:pt x="608" y="110"/>
                        </a:lnTo>
                        <a:lnTo>
                          <a:pt x="592" y="116"/>
                        </a:lnTo>
                        <a:lnTo>
                          <a:pt x="596" y="112"/>
                        </a:lnTo>
                        <a:lnTo>
                          <a:pt x="606" y="104"/>
                        </a:lnTo>
                        <a:lnTo>
                          <a:pt x="604" y="80"/>
                        </a:lnTo>
                        <a:lnTo>
                          <a:pt x="602" y="70"/>
                        </a:lnTo>
                        <a:close/>
                        <a:moveTo>
                          <a:pt x="576" y="130"/>
                        </a:moveTo>
                        <a:lnTo>
                          <a:pt x="578" y="126"/>
                        </a:lnTo>
                        <a:lnTo>
                          <a:pt x="586" y="118"/>
                        </a:lnTo>
                        <a:lnTo>
                          <a:pt x="592" y="116"/>
                        </a:lnTo>
                        <a:lnTo>
                          <a:pt x="590" y="118"/>
                        </a:lnTo>
                        <a:lnTo>
                          <a:pt x="582" y="122"/>
                        </a:lnTo>
                        <a:lnTo>
                          <a:pt x="578" y="130"/>
                        </a:lnTo>
                        <a:lnTo>
                          <a:pt x="576" y="13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16" name="Freeform 94">
                    <a:extLst>
                      <a:ext uri="{FF2B5EF4-FFF2-40B4-BE49-F238E27FC236}">
                        <a16:creationId xmlns:a16="http://schemas.microsoft.com/office/drawing/2014/main" id="{F8E686FC-43BB-42F8-8A48-AF0418E33E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20488" y="4095477"/>
                    <a:ext cx="932260" cy="404813"/>
                  </a:xfrm>
                  <a:custGeom>
                    <a:avLst/>
                    <a:gdLst>
                      <a:gd name="T0" fmla="*/ 0 w 586"/>
                      <a:gd name="T1" fmla="*/ 2147483647 h 260"/>
                      <a:gd name="T2" fmla="*/ 2147483647 w 586"/>
                      <a:gd name="T3" fmla="*/ 2147483647 h 260"/>
                      <a:gd name="T4" fmla="*/ 2147483647 w 586"/>
                      <a:gd name="T5" fmla="*/ 2147483647 h 260"/>
                      <a:gd name="T6" fmla="*/ 2147483647 w 586"/>
                      <a:gd name="T7" fmla="*/ 2147483647 h 260"/>
                      <a:gd name="T8" fmla="*/ 2147483647 w 586"/>
                      <a:gd name="T9" fmla="*/ 2147483647 h 260"/>
                      <a:gd name="T10" fmla="*/ 2147483647 w 586"/>
                      <a:gd name="T11" fmla="*/ 2147483647 h 260"/>
                      <a:gd name="T12" fmla="*/ 2147483647 w 586"/>
                      <a:gd name="T13" fmla="*/ 2147483647 h 260"/>
                      <a:gd name="T14" fmla="*/ 2147483647 w 586"/>
                      <a:gd name="T15" fmla="*/ 2147483647 h 260"/>
                      <a:gd name="T16" fmla="*/ 2147483647 w 586"/>
                      <a:gd name="T17" fmla="*/ 2147483647 h 260"/>
                      <a:gd name="T18" fmla="*/ 2147483647 w 586"/>
                      <a:gd name="T19" fmla="*/ 2147483647 h 260"/>
                      <a:gd name="T20" fmla="*/ 2147483647 w 586"/>
                      <a:gd name="T21" fmla="*/ 2147483647 h 260"/>
                      <a:gd name="T22" fmla="*/ 2147483647 w 586"/>
                      <a:gd name="T23" fmla="*/ 2147483647 h 260"/>
                      <a:gd name="T24" fmla="*/ 2147483647 w 586"/>
                      <a:gd name="T25" fmla="*/ 2147483647 h 260"/>
                      <a:gd name="T26" fmla="*/ 2147483647 w 586"/>
                      <a:gd name="T27" fmla="*/ 2147483647 h 260"/>
                      <a:gd name="T28" fmla="*/ 2147483647 w 586"/>
                      <a:gd name="T29" fmla="*/ 2147483647 h 260"/>
                      <a:gd name="T30" fmla="*/ 2147483647 w 586"/>
                      <a:gd name="T31" fmla="*/ 2147483647 h 260"/>
                      <a:gd name="T32" fmla="*/ 2147483647 w 586"/>
                      <a:gd name="T33" fmla="*/ 2147483647 h 260"/>
                      <a:gd name="T34" fmla="*/ 2147483647 w 586"/>
                      <a:gd name="T35" fmla="*/ 2147483647 h 260"/>
                      <a:gd name="T36" fmla="*/ 2147483647 w 586"/>
                      <a:gd name="T37" fmla="*/ 2147483647 h 260"/>
                      <a:gd name="T38" fmla="*/ 2147483647 w 586"/>
                      <a:gd name="T39" fmla="*/ 2147483647 h 260"/>
                      <a:gd name="T40" fmla="*/ 2147483647 w 586"/>
                      <a:gd name="T41" fmla="*/ 2147483647 h 260"/>
                      <a:gd name="T42" fmla="*/ 2147483647 w 586"/>
                      <a:gd name="T43" fmla="*/ 2147483647 h 260"/>
                      <a:gd name="T44" fmla="*/ 2147483647 w 586"/>
                      <a:gd name="T45" fmla="*/ 2147483647 h 260"/>
                      <a:gd name="T46" fmla="*/ 2147483647 w 586"/>
                      <a:gd name="T47" fmla="*/ 2147483647 h 260"/>
                      <a:gd name="T48" fmla="*/ 2147483647 w 586"/>
                      <a:gd name="T49" fmla="*/ 2147483647 h 260"/>
                      <a:gd name="T50" fmla="*/ 2147483647 w 586"/>
                      <a:gd name="T51" fmla="*/ 2147483647 h 260"/>
                      <a:gd name="T52" fmla="*/ 2147483647 w 586"/>
                      <a:gd name="T53" fmla="*/ 2147483647 h 260"/>
                      <a:gd name="T54" fmla="*/ 2147483647 w 586"/>
                      <a:gd name="T55" fmla="*/ 2147483647 h 260"/>
                      <a:gd name="T56" fmla="*/ 2147483647 w 586"/>
                      <a:gd name="T57" fmla="*/ 2147483647 h 260"/>
                      <a:gd name="T58" fmla="*/ 2147483647 w 586"/>
                      <a:gd name="T59" fmla="*/ 2147483647 h 260"/>
                      <a:gd name="T60" fmla="*/ 2147483647 w 586"/>
                      <a:gd name="T61" fmla="*/ 2147483647 h 260"/>
                      <a:gd name="T62" fmla="*/ 2147483647 w 586"/>
                      <a:gd name="T63" fmla="*/ 2147483647 h 260"/>
                      <a:gd name="T64" fmla="*/ 2147483647 w 586"/>
                      <a:gd name="T65" fmla="*/ 2147483647 h 260"/>
                      <a:gd name="T66" fmla="*/ 2147483647 w 586"/>
                      <a:gd name="T67" fmla="*/ 2147483647 h 260"/>
                      <a:gd name="T68" fmla="*/ 2147483647 w 586"/>
                      <a:gd name="T69" fmla="*/ 2147483647 h 260"/>
                      <a:gd name="T70" fmla="*/ 2147483647 w 586"/>
                      <a:gd name="T71" fmla="*/ 2147483647 h 260"/>
                      <a:gd name="T72" fmla="*/ 2147483647 w 586"/>
                      <a:gd name="T73" fmla="*/ 2147483647 h 260"/>
                      <a:gd name="T74" fmla="*/ 2147483647 w 586"/>
                      <a:gd name="T75" fmla="*/ 2147483647 h 260"/>
                      <a:gd name="T76" fmla="*/ 2147483647 w 586"/>
                      <a:gd name="T77" fmla="*/ 2147483647 h 260"/>
                      <a:gd name="T78" fmla="*/ 2147483647 w 586"/>
                      <a:gd name="T79" fmla="*/ 2147483647 h 260"/>
                      <a:gd name="T80" fmla="*/ 2147483647 w 586"/>
                      <a:gd name="T81" fmla="*/ 2147483647 h 260"/>
                      <a:gd name="T82" fmla="*/ 2147483647 w 586"/>
                      <a:gd name="T83" fmla="*/ 2147483647 h 260"/>
                      <a:gd name="T84" fmla="*/ 2147483647 w 586"/>
                      <a:gd name="T85" fmla="*/ 2147483647 h 260"/>
                      <a:gd name="T86" fmla="*/ 2147483647 w 586"/>
                      <a:gd name="T87" fmla="*/ 2147483647 h 260"/>
                      <a:gd name="T88" fmla="*/ 2147483647 w 586"/>
                      <a:gd name="T89" fmla="*/ 2147483647 h 260"/>
                      <a:gd name="T90" fmla="*/ 2147483647 w 586"/>
                      <a:gd name="T91" fmla="*/ 2147483647 h 260"/>
                      <a:gd name="T92" fmla="*/ 2147483647 w 586"/>
                      <a:gd name="T93" fmla="*/ 2147483647 h 260"/>
                      <a:gd name="T94" fmla="*/ 2147483647 w 586"/>
                      <a:gd name="T95" fmla="*/ 2147483647 h 260"/>
                      <a:gd name="T96" fmla="*/ 2147483647 w 586"/>
                      <a:gd name="T97" fmla="*/ 2147483647 h 260"/>
                      <a:gd name="T98" fmla="*/ 2147483647 w 586"/>
                      <a:gd name="T99" fmla="*/ 2147483647 h 260"/>
                      <a:gd name="T100" fmla="*/ 2147483647 w 586"/>
                      <a:gd name="T101" fmla="*/ 2147483647 h 260"/>
                      <a:gd name="T102" fmla="*/ 2147483647 w 586"/>
                      <a:gd name="T103" fmla="*/ 2147483647 h 260"/>
                      <a:gd name="T104" fmla="*/ 2147483647 w 586"/>
                      <a:gd name="T105" fmla="*/ 2147483647 h 260"/>
                      <a:gd name="T106" fmla="*/ 2147483647 w 586"/>
                      <a:gd name="T107" fmla="*/ 2147483647 h 260"/>
                      <a:gd name="T108" fmla="*/ 2147483647 w 586"/>
                      <a:gd name="T109" fmla="*/ 2147483647 h 260"/>
                      <a:gd name="T110" fmla="*/ 2147483647 w 586"/>
                      <a:gd name="T111" fmla="*/ 2147483647 h 260"/>
                      <a:gd name="T112" fmla="*/ 2147483647 w 586"/>
                      <a:gd name="T113" fmla="*/ 2147483647 h 260"/>
                      <a:gd name="T114" fmla="*/ 2147483647 w 586"/>
                      <a:gd name="T115" fmla="*/ 2147483647 h 260"/>
                      <a:gd name="T116" fmla="*/ 2147483647 w 586"/>
                      <a:gd name="T117" fmla="*/ 2147483647 h 260"/>
                      <a:gd name="T118" fmla="*/ 2147483647 w 586"/>
                      <a:gd name="T119" fmla="*/ 2147483647 h 260"/>
                      <a:gd name="T120" fmla="*/ 2147483647 w 586"/>
                      <a:gd name="T121" fmla="*/ 2147483647 h 260"/>
                      <a:gd name="T122" fmla="*/ 2147483647 w 586"/>
                      <a:gd name="T123" fmla="*/ 2147483647 h 26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586"/>
                      <a:gd name="T187" fmla="*/ 0 h 260"/>
                      <a:gd name="T188" fmla="*/ 586 w 586"/>
                      <a:gd name="T189" fmla="*/ 260 h 26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586" h="260">
                        <a:moveTo>
                          <a:pt x="22" y="226"/>
                        </a:moveTo>
                        <a:lnTo>
                          <a:pt x="14" y="228"/>
                        </a:lnTo>
                        <a:lnTo>
                          <a:pt x="0" y="228"/>
                        </a:lnTo>
                        <a:lnTo>
                          <a:pt x="0" y="210"/>
                        </a:lnTo>
                        <a:lnTo>
                          <a:pt x="2" y="204"/>
                        </a:lnTo>
                        <a:lnTo>
                          <a:pt x="6" y="204"/>
                        </a:lnTo>
                        <a:lnTo>
                          <a:pt x="12" y="204"/>
                        </a:lnTo>
                        <a:lnTo>
                          <a:pt x="16" y="202"/>
                        </a:lnTo>
                        <a:lnTo>
                          <a:pt x="16" y="200"/>
                        </a:lnTo>
                        <a:lnTo>
                          <a:pt x="16" y="198"/>
                        </a:lnTo>
                        <a:lnTo>
                          <a:pt x="18" y="194"/>
                        </a:lnTo>
                        <a:lnTo>
                          <a:pt x="16" y="190"/>
                        </a:lnTo>
                        <a:lnTo>
                          <a:pt x="20" y="186"/>
                        </a:lnTo>
                        <a:lnTo>
                          <a:pt x="22" y="184"/>
                        </a:lnTo>
                        <a:lnTo>
                          <a:pt x="26" y="180"/>
                        </a:lnTo>
                        <a:lnTo>
                          <a:pt x="28" y="180"/>
                        </a:lnTo>
                        <a:lnTo>
                          <a:pt x="32" y="174"/>
                        </a:lnTo>
                        <a:lnTo>
                          <a:pt x="38" y="172"/>
                        </a:lnTo>
                        <a:lnTo>
                          <a:pt x="42" y="172"/>
                        </a:lnTo>
                        <a:lnTo>
                          <a:pt x="46" y="172"/>
                        </a:lnTo>
                        <a:lnTo>
                          <a:pt x="50" y="172"/>
                        </a:lnTo>
                        <a:lnTo>
                          <a:pt x="52" y="168"/>
                        </a:lnTo>
                        <a:lnTo>
                          <a:pt x="58" y="166"/>
                        </a:lnTo>
                        <a:lnTo>
                          <a:pt x="60" y="164"/>
                        </a:lnTo>
                        <a:lnTo>
                          <a:pt x="64" y="164"/>
                        </a:lnTo>
                        <a:lnTo>
                          <a:pt x="66" y="158"/>
                        </a:lnTo>
                        <a:lnTo>
                          <a:pt x="66" y="156"/>
                        </a:lnTo>
                        <a:lnTo>
                          <a:pt x="72" y="154"/>
                        </a:lnTo>
                        <a:lnTo>
                          <a:pt x="74" y="152"/>
                        </a:lnTo>
                        <a:lnTo>
                          <a:pt x="78" y="150"/>
                        </a:lnTo>
                        <a:lnTo>
                          <a:pt x="82" y="150"/>
                        </a:lnTo>
                        <a:lnTo>
                          <a:pt x="86" y="146"/>
                        </a:lnTo>
                        <a:lnTo>
                          <a:pt x="88" y="140"/>
                        </a:lnTo>
                        <a:lnTo>
                          <a:pt x="88" y="136"/>
                        </a:lnTo>
                        <a:lnTo>
                          <a:pt x="88" y="134"/>
                        </a:lnTo>
                        <a:lnTo>
                          <a:pt x="90" y="134"/>
                        </a:lnTo>
                        <a:lnTo>
                          <a:pt x="94" y="136"/>
                        </a:lnTo>
                        <a:lnTo>
                          <a:pt x="96" y="130"/>
                        </a:lnTo>
                        <a:lnTo>
                          <a:pt x="96" y="128"/>
                        </a:lnTo>
                        <a:lnTo>
                          <a:pt x="104" y="122"/>
                        </a:lnTo>
                        <a:lnTo>
                          <a:pt x="106" y="122"/>
                        </a:lnTo>
                        <a:lnTo>
                          <a:pt x="108" y="124"/>
                        </a:lnTo>
                        <a:lnTo>
                          <a:pt x="108" y="126"/>
                        </a:lnTo>
                        <a:lnTo>
                          <a:pt x="108" y="128"/>
                        </a:lnTo>
                        <a:lnTo>
                          <a:pt x="110" y="128"/>
                        </a:lnTo>
                        <a:lnTo>
                          <a:pt x="116" y="126"/>
                        </a:lnTo>
                        <a:lnTo>
                          <a:pt x="118" y="126"/>
                        </a:lnTo>
                        <a:lnTo>
                          <a:pt x="120" y="116"/>
                        </a:lnTo>
                        <a:lnTo>
                          <a:pt x="122" y="114"/>
                        </a:lnTo>
                        <a:lnTo>
                          <a:pt x="126" y="112"/>
                        </a:lnTo>
                        <a:lnTo>
                          <a:pt x="128" y="112"/>
                        </a:lnTo>
                        <a:lnTo>
                          <a:pt x="134" y="110"/>
                        </a:lnTo>
                        <a:lnTo>
                          <a:pt x="136" y="110"/>
                        </a:lnTo>
                        <a:lnTo>
                          <a:pt x="140" y="112"/>
                        </a:lnTo>
                        <a:lnTo>
                          <a:pt x="142" y="112"/>
                        </a:lnTo>
                        <a:lnTo>
                          <a:pt x="144" y="108"/>
                        </a:lnTo>
                        <a:lnTo>
                          <a:pt x="150" y="96"/>
                        </a:lnTo>
                        <a:lnTo>
                          <a:pt x="152" y="94"/>
                        </a:lnTo>
                        <a:lnTo>
                          <a:pt x="156" y="90"/>
                        </a:lnTo>
                        <a:lnTo>
                          <a:pt x="164" y="90"/>
                        </a:lnTo>
                        <a:lnTo>
                          <a:pt x="166" y="88"/>
                        </a:lnTo>
                        <a:lnTo>
                          <a:pt x="162" y="88"/>
                        </a:lnTo>
                        <a:lnTo>
                          <a:pt x="162" y="82"/>
                        </a:lnTo>
                        <a:lnTo>
                          <a:pt x="164" y="76"/>
                        </a:lnTo>
                        <a:lnTo>
                          <a:pt x="164" y="74"/>
                        </a:lnTo>
                        <a:lnTo>
                          <a:pt x="164" y="66"/>
                        </a:lnTo>
                        <a:lnTo>
                          <a:pt x="186" y="64"/>
                        </a:lnTo>
                        <a:lnTo>
                          <a:pt x="216" y="60"/>
                        </a:lnTo>
                        <a:lnTo>
                          <a:pt x="222" y="60"/>
                        </a:lnTo>
                        <a:lnTo>
                          <a:pt x="238" y="58"/>
                        </a:lnTo>
                        <a:lnTo>
                          <a:pt x="248" y="54"/>
                        </a:lnTo>
                        <a:lnTo>
                          <a:pt x="276" y="52"/>
                        </a:lnTo>
                        <a:lnTo>
                          <a:pt x="298" y="48"/>
                        </a:lnTo>
                        <a:lnTo>
                          <a:pt x="314" y="46"/>
                        </a:lnTo>
                        <a:lnTo>
                          <a:pt x="332" y="40"/>
                        </a:lnTo>
                        <a:lnTo>
                          <a:pt x="336" y="40"/>
                        </a:lnTo>
                        <a:lnTo>
                          <a:pt x="362" y="36"/>
                        </a:lnTo>
                        <a:lnTo>
                          <a:pt x="364" y="36"/>
                        </a:lnTo>
                        <a:lnTo>
                          <a:pt x="384" y="32"/>
                        </a:lnTo>
                        <a:lnTo>
                          <a:pt x="394" y="30"/>
                        </a:lnTo>
                        <a:lnTo>
                          <a:pt x="412" y="28"/>
                        </a:lnTo>
                        <a:lnTo>
                          <a:pt x="422" y="24"/>
                        </a:lnTo>
                        <a:lnTo>
                          <a:pt x="430" y="22"/>
                        </a:lnTo>
                        <a:lnTo>
                          <a:pt x="460" y="16"/>
                        </a:lnTo>
                        <a:lnTo>
                          <a:pt x="470" y="14"/>
                        </a:lnTo>
                        <a:lnTo>
                          <a:pt x="488" y="10"/>
                        </a:lnTo>
                        <a:lnTo>
                          <a:pt x="512" y="6"/>
                        </a:lnTo>
                        <a:lnTo>
                          <a:pt x="516" y="4"/>
                        </a:lnTo>
                        <a:lnTo>
                          <a:pt x="528" y="2"/>
                        </a:lnTo>
                        <a:lnTo>
                          <a:pt x="542" y="0"/>
                        </a:lnTo>
                        <a:lnTo>
                          <a:pt x="548" y="0"/>
                        </a:lnTo>
                        <a:lnTo>
                          <a:pt x="548" y="2"/>
                        </a:lnTo>
                        <a:lnTo>
                          <a:pt x="546" y="4"/>
                        </a:lnTo>
                        <a:lnTo>
                          <a:pt x="556" y="8"/>
                        </a:lnTo>
                        <a:lnTo>
                          <a:pt x="552" y="8"/>
                        </a:lnTo>
                        <a:lnTo>
                          <a:pt x="558" y="14"/>
                        </a:lnTo>
                        <a:lnTo>
                          <a:pt x="558" y="8"/>
                        </a:lnTo>
                        <a:lnTo>
                          <a:pt x="560" y="14"/>
                        </a:lnTo>
                        <a:lnTo>
                          <a:pt x="572" y="32"/>
                        </a:lnTo>
                        <a:lnTo>
                          <a:pt x="574" y="36"/>
                        </a:lnTo>
                        <a:lnTo>
                          <a:pt x="568" y="34"/>
                        </a:lnTo>
                        <a:lnTo>
                          <a:pt x="562" y="22"/>
                        </a:lnTo>
                        <a:lnTo>
                          <a:pt x="560" y="22"/>
                        </a:lnTo>
                        <a:lnTo>
                          <a:pt x="560" y="20"/>
                        </a:lnTo>
                        <a:lnTo>
                          <a:pt x="556" y="18"/>
                        </a:lnTo>
                        <a:lnTo>
                          <a:pt x="560" y="28"/>
                        </a:lnTo>
                        <a:lnTo>
                          <a:pt x="560" y="30"/>
                        </a:lnTo>
                        <a:lnTo>
                          <a:pt x="542" y="20"/>
                        </a:lnTo>
                        <a:lnTo>
                          <a:pt x="542" y="22"/>
                        </a:lnTo>
                        <a:lnTo>
                          <a:pt x="550" y="32"/>
                        </a:lnTo>
                        <a:lnTo>
                          <a:pt x="548" y="34"/>
                        </a:lnTo>
                        <a:lnTo>
                          <a:pt x="542" y="34"/>
                        </a:lnTo>
                        <a:lnTo>
                          <a:pt x="536" y="32"/>
                        </a:lnTo>
                        <a:lnTo>
                          <a:pt x="538" y="38"/>
                        </a:lnTo>
                        <a:lnTo>
                          <a:pt x="526" y="46"/>
                        </a:lnTo>
                        <a:lnTo>
                          <a:pt x="530" y="46"/>
                        </a:lnTo>
                        <a:lnTo>
                          <a:pt x="526" y="52"/>
                        </a:lnTo>
                        <a:lnTo>
                          <a:pt x="520" y="52"/>
                        </a:lnTo>
                        <a:lnTo>
                          <a:pt x="516" y="48"/>
                        </a:lnTo>
                        <a:lnTo>
                          <a:pt x="516" y="50"/>
                        </a:lnTo>
                        <a:lnTo>
                          <a:pt x="512" y="50"/>
                        </a:lnTo>
                        <a:lnTo>
                          <a:pt x="510" y="40"/>
                        </a:lnTo>
                        <a:lnTo>
                          <a:pt x="510" y="30"/>
                        </a:lnTo>
                        <a:lnTo>
                          <a:pt x="502" y="24"/>
                        </a:lnTo>
                        <a:lnTo>
                          <a:pt x="490" y="24"/>
                        </a:lnTo>
                        <a:lnTo>
                          <a:pt x="504" y="30"/>
                        </a:lnTo>
                        <a:lnTo>
                          <a:pt x="506" y="32"/>
                        </a:lnTo>
                        <a:lnTo>
                          <a:pt x="504" y="36"/>
                        </a:lnTo>
                        <a:lnTo>
                          <a:pt x="506" y="44"/>
                        </a:lnTo>
                        <a:lnTo>
                          <a:pt x="514" y="54"/>
                        </a:lnTo>
                        <a:lnTo>
                          <a:pt x="512" y="62"/>
                        </a:lnTo>
                        <a:lnTo>
                          <a:pt x="514" y="60"/>
                        </a:lnTo>
                        <a:lnTo>
                          <a:pt x="532" y="52"/>
                        </a:lnTo>
                        <a:lnTo>
                          <a:pt x="536" y="58"/>
                        </a:lnTo>
                        <a:lnTo>
                          <a:pt x="546" y="50"/>
                        </a:lnTo>
                        <a:lnTo>
                          <a:pt x="556" y="50"/>
                        </a:lnTo>
                        <a:lnTo>
                          <a:pt x="560" y="52"/>
                        </a:lnTo>
                        <a:lnTo>
                          <a:pt x="560" y="66"/>
                        </a:lnTo>
                        <a:lnTo>
                          <a:pt x="564" y="74"/>
                        </a:lnTo>
                        <a:lnTo>
                          <a:pt x="556" y="74"/>
                        </a:lnTo>
                        <a:lnTo>
                          <a:pt x="560" y="76"/>
                        </a:lnTo>
                        <a:lnTo>
                          <a:pt x="564" y="74"/>
                        </a:lnTo>
                        <a:lnTo>
                          <a:pt x="564" y="54"/>
                        </a:lnTo>
                        <a:lnTo>
                          <a:pt x="574" y="48"/>
                        </a:lnTo>
                        <a:lnTo>
                          <a:pt x="580" y="52"/>
                        </a:lnTo>
                        <a:lnTo>
                          <a:pt x="586" y="68"/>
                        </a:lnTo>
                        <a:lnTo>
                          <a:pt x="582" y="78"/>
                        </a:lnTo>
                        <a:lnTo>
                          <a:pt x="574" y="76"/>
                        </a:lnTo>
                        <a:lnTo>
                          <a:pt x="566" y="96"/>
                        </a:lnTo>
                        <a:lnTo>
                          <a:pt x="560" y="104"/>
                        </a:lnTo>
                        <a:lnTo>
                          <a:pt x="536" y="100"/>
                        </a:lnTo>
                        <a:lnTo>
                          <a:pt x="534" y="98"/>
                        </a:lnTo>
                        <a:lnTo>
                          <a:pt x="538" y="94"/>
                        </a:lnTo>
                        <a:lnTo>
                          <a:pt x="538" y="90"/>
                        </a:lnTo>
                        <a:lnTo>
                          <a:pt x="532" y="88"/>
                        </a:lnTo>
                        <a:lnTo>
                          <a:pt x="534" y="92"/>
                        </a:lnTo>
                        <a:lnTo>
                          <a:pt x="526" y="94"/>
                        </a:lnTo>
                        <a:lnTo>
                          <a:pt x="528" y="100"/>
                        </a:lnTo>
                        <a:lnTo>
                          <a:pt x="522" y="106"/>
                        </a:lnTo>
                        <a:lnTo>
                          <a:pt x="492" y="98"/>
                        </a:lnTo>
                        <a:lnTo>
                          <a:pt x="502" y="108"/>
                        </a:lnTo>
                        <a:lnTo>
                          <a:pt x="526" y="110"/>
                        </a:lnTo>
                        <a:lnTo>
                          <a:pt x="532" y="114"/>
                        </a:lnTo>
                        <a:lnTo>
                          <a:pt x="532" y="112"/>
                        </a:lnTo>
                        <a:lnTo>
                          <a:pt x="536" y="112"/>
                        </a:lnTo>
                        <a:lnTo>
                          <a:pt x="538" y="114"/>
                        </a:lnTo>
                        <a:lnTo>
                          <a:pt x="532" y="124"/>
                        </a:lnTo>
                        <a:lnTo>
                          <a:pt x="534" y="126"/>
                        </a:lnTo>
                        <a:lnTo>
                          <a:pt x="534" y="134"/>
                        </a:lnTo>
                        <a:lnTo>
                          <a:pt x="532" y="138"/>
                        </a:lnTo>
                        <a:lnTo>
                          <a:pt x="520" y="142"/>
                        </a:lnTo>
                        <a:lnTo>
                          <a:pt x="514" y="140"/>
                        </a:lnTo>
                        <a:lnTo>
                          <a:pt x="512" y="138"/>
                        </a:lnTo>
                        <a:lnTo>
                          <a:pt x="504" y="138"/>
                        </a:lnTo>
                        <a:lnTo>
                          <a:pt x="500" y="138"/>
                        </a:lnTo>
                        <a:lnTo>
                          <a:pt x="500" y="140"/>
                        </a:lnTo>
                        <a:lnTo>
                          <a:pt x="510" y="140"/>
                        </a:lnTo>
                        <a:lnTo>
                          <a:pt x="516" y="150"/>
                        </a:lnTo>
                        <a:lnTo>
                          <a:pt x="536" y="146"/>
                        </a:lnTo>
                        <a:lnTo>
                          <a:pt x="532" y="142"/>
                        </a:lnTo>
                        <a:lnTo>
                          <a:pt x="544" y="140"/>
                        </a:lnTo>
                        <a:lnTo>
                          <a:pt x="548" y="136"/>
                        </a:lnTo>
                        <a:lnTo>
                          <a:pt x="550" y="140"/>
                        </a:lnTo>
                        <a:lnTo>
                          <a:pt x="556" y="140"/>
                        </a:lnTo>
                        <a:lnTo>
                          <a:pt x="558" y="136"/>
                        </a:lnTo>
                        <a:lnTo>
                          <a:pt x="558" y="138"/>
                        </a:lnTo>
                        <a:lnTo>
                          <a:pt x="550" y="154"/>
                        </a:lnTo>
                        <a:lnTo>
                          <a:pt x="542" y="164"/>
                        </a:lnTo>
                        <a:lnTo>
                          <a:pt x="512" y="170"/>
                        </a:lnTo>
                        <a:lnTo>
                          <a:pt x="502" y="166"/>
                        </a:lnTo>
                        <a:lnTo>
                          <a:pt x="506" y="172"/>
                        </a:lnTo>
                        <a:lnTo>
                          <a:pt x="504" y="174"/>
                        </a:lnTo>
                        <a:lnTo>
                          <a:pt x="482" y="198"/>
                        </a:lnTo>
                        <a:lnTo>
                          <a:pt x="480" y="202"/>
                        </a:lnTo>
                        <a:lnTo>
                          <a:pt x="476" y="200"/>
                        </a:lnTo>
                        <a:lnTo>
                          <a:pt x="476" y="202"/>
                        </a:lnTo>
                        <a:lnTo>
                          <a:pt x="470" y="214"/>
                        </a:lnTo>
                        <a:lnTo>
                          <a:pt x="462" y="226"/>
                        </a:lnTo>
                        <a:lnTo>
                          <a:pt x="462" y="234"/>
                        </a:lnTo>
                        <a:lnTo>
                          <a:pt x="460" y="236"/>
                        </a:lnTo>
                        <a:lnTo>
                          <a:pt x="456" y="226"/>
                        </a:lnTo>
                        <a:lnTo>
                          <a:pt x="460" y="244"/>
                        </a:lnTo>
                        <a:lnTo>
                          <a:pt x="456" y="250"/>
                        </a:lnTo>
                        <a:lnTo>
                          <a:pt x="416" y="260"/>
                        </a:lnTo>
                        <a:lnTo>
                          <a:pt x="412" y="256"/>
                        </a:lnTo>
                        <a:lnTo>
                          <a:pt x="376" y="230"/>
                        </a:lnTo>
                        <a:lnTo>
                          <a:pt x="346" y="210"/>
                        </a:lnTo>
                        <a:lnTo>
                          <a:pt x="346" y="206"/>
                        </a:lnTo>
                        <a:lnTo>
                          <a:pt x="326" y="196"/>
                        </a:lnTo>
                        <a:lnTo>
                          <a:pt x="308" y="198"/>
                        </a:lnTo>
                        <a:lnTo>
                          <a:pt x="280" y="202"/>
                        </a:lnTo>
                        <a:lnTo>
                          <a:pt x="264" y="204"/>
                        </a:lnTo>
                        <a:lnTo>
                          <a:pt x="248" y="210"/>
                        </a:lnTo>
                        <a:lnTo>
                          <a:pt x="246" y="198"/>
                        </a:lnTo>
                        <a:lnTo>
                          <a:pt x="242" y="194"/>
                        </a:lnTo>
                        <a:lnTo>
                          <a:pt x="238" y="188"/>
                        </a:lnTo>
                        <a:lnTo>
                          <a:pt x="234" y="186"/>
                        </a:lnTo>
                        <a:lnTo>
                          <a:pt x="228" y="190"/>
                        </a:lnTo>
                        <a:lnTo>
                          <a:pt x="226" y="190"/>
                        </a:lnTo>
                        <a:lnTo>
                          <a:pt x="228" y="186"/>
                        </a:lnTo>
                        <a:lnTo>
                          <a:pt x="226" y="184"/>
                        </a:lnTo>
                        <a:lnTo>
                          <a:pt x="226" y="182"/>
                        </a:lnTo>
                        <a:lnTo>
                          <a:pt x="208" y="184"/>
                        </a:lnTo>
                        <a:lnTo>
                          <a:pt x="204" y="184"/>
                        </a:lnTo>
                        <a:lnTo>
                          <a:pt x="174" y="186"/>
                        </a:lnTo>
                        <a:lnTo>
                          <a:pt x="168" y="188"/>
                        </a:lnTo>
                        <a:lnTo>
                          <a:pt x="162" y="188"/>
                        </a:lnTo>
                        <a:lnTo>
                          <a:pt x="144" y="190"/>
                        </a:lnTo>
                        <a:lnTo>
                          <a:pt x="140" y="190"/>
                        </a:lnTo>
                        <a:lnTo>
                          <a:pt x="138" y="194"/>
                        </a:lnTo>
                        <a:lnTo>
                          <a:pt x="136" y="194"/>
                        </a:lnTo>
                        <a:lnTo>
                          <a:pt x="134" y="194"/>
                        </a:lnTo>
                        <a:lnTo>
                          <a:pt x="132" y="190"/>
                        </a:lnTo>
                        <a:lnTo>
                          <a:pt x="128" y="196"/>
                        </a:lnTo>
                        <a:lnTo>
                          <a:pt x="126" y="196"/>
                        </a:lnTo>
                        <a:lnTo>
                          <a:pt x="124" y="198"/>
                        </a:lnTo>
                        <a:lnTo>
                          <a:pt x="120" y="198"/>
                        </a:lnTo>
                        <a:lnTo>
                          <a:pt x="116" y="202"/>
                        </a:lnTo>
                        <a:lnTo>
                          <a:pt x="112" y="202"/>
                        </a:lnTo>
                        <a:lnTo>
                          <a:pt x="112" y="204"/>
                        </a:lnTo>
                        <a:lnTo>
                          <a:pt x="106" y="206"/>
                        </a:lnTo>
                        <a:lnTo>
                          <a:pt x="98" y="210"/>
                        </a:lnTo>
                        <a:lnTo>
                          <a:pt x="92" y="214"/>
                        </a:lnTo>
                        <a:lnTo>
                          <a:pt x="86" y="216"/>
                        </a:lnTo>
                        <a:lnTo>
                          <a:pt x="56" y="220"/>
                        </a:lnTo>
                        <a:lnTo>
                          <a:pt x="52" y="220"/>
                        </a:lnTo>
                        <a:lnTo>
                          <a:pt x="28" y="226"/>
                        </a:lnTo>
                        <a:lnTo>
                          <a:pt x="22" y="226"/>
                        </a:lnTo>
                      </a:path>
                    </a:pathLst>
                  </a:custGeom>
                  <a:solidFill>
                    <a:srgbClr val="00B050"/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17" name="Freeform 95">
                    <a:extLst>
                      <a:ext uri="{FF2B5EF4-FFF2-40B4-BE49-F238E27FC236}">
                        <a16:creationId xmlns:a16="http://schemas.microsoft.com/office/drawing/2014/main" id="{AD1B1CD8-B86D-480B-9CC6-A5CF6A4855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90838" y="4091906"/>
                    <a:ext cx="16669" cy="8335"/>
                  </a:xfrm>
                  <a:custGeom>
                    <a:avLst/>
                    <a:gdLst>
                      <a:gd name="T0" fmla="*/ 0 w 10"/>
                      <a:gd name="T1" fmla="*/ 0 h 6"/>
                      <a:gd name="T2" fmla="*/ 2147483647 w 10"/>
                      <a:gd name="T3" fmla="*/ 0 h 6"/>
                      <a:gd name="T4" fmla="*/ 2147483647 w 10"/>
                      <a:gd name="T5" fmla="*/ 0 h 6"/>
                      <a:gd name="T6" fmla="*/ 2147483647 w 10"/>
                      <a:gd name="T7" fmla="*/ 2147483647 h 6"/>
                      <a:gd name="T8" fmla="*/ 2147483647 w 10"/>
                      <a:gd name="T9" fmla="*/ 2147483647 h 6"/>
                      <a:gd name="T10" fmla="*/ 2147483647 w 10"/>
                      <a:gd name="T11" fmla="*/ 2147483647 h 6"/>
                      <a:gd name="T12" fmla="*/ 0 w 10"/>
                      <a:gd name="T13" fmla="*/ 0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"/>
                      <a:gd name="T22" fmla="*/ 0 h 6"/>
                      <a:gd name="T23" fmla="*/ 10 w 10"/>
                      <a:gd name="T24" fmla="*/ 6 h 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" h="6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10" y="0"/>
                        </a:lnTo>
                        <a:lnTo>
                          <a:pt x="10" y="6"/>
                        </a:lnTo>
                        <a:lnTo>
                          <a:pt x="4" y="6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18" name="Freeform 96">
                    <a:extLst>
                      <a:ext uri="{FF2B5EF4-FFF2-40B4-BE49-F238E27FC236}">
                        <a16:creationId xmlns:a16="http://schemas.microsoft.com/office/drawing/2014/main" id="{38806677-745D-4F12-818A-B917107BE3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07505" y="4084761"/>
                    <a:ext cx="58340" cy="100013"/>
                  </a:xfrm>
                  <a:custGeom>
                    <a:avLst/>
                    <a:gdLst>
                      <a:gd name="T0" fmla="*/ 0 w 36"/>
                      <a:gd name="T1" fmla="*/ 2147483647 h 64"/>
                      <a:gd name="T2" fmla="*/ 0 w 36"/>
                      <a:gd name="T3" fmla="*/ 0 h 64"/>
                      <a:gd name="T4" fmla="*/ 2147483647 w 36"/>
                      <a:gd name="T5" fmla="*/ 2147483647 h 64"/>
                      <a:gd name="T6" fmla="*/ 2147483647 w 36"/>
                      <a:gd name="T7" fmla="*/ 2147483647 h 64"/>
                      <a:gd name="T8" fmla="*/ 2147483647 w 36"/>
                      <a:gd name="T9" fmla="*/ 2147483647 h 64"/>
                      <a:gd name="T10" fmla="*/ 2147483647 w 36"/>
                      <a:gd name="T11" fmla="*/ 2147483647 h 64"/>
                      <a:gd name="T12" fmla="*/ 2147483647 w 36"/>
                      <a:gd name="T13" fmla="*/ 2147483647 h 64"/>
                      <a:gd name="T14" fmla="*/ 0 w 36"/>
                      <a:gd name="T15" fmla="*/ 2147483647 h 6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6"/>
                      <a:gd name="T25" fmla="*/ 0 h 64"/>
                      <a:gd name="T26" fmla="*/ 36 w 36"/>
                      <a:gd name="T27" fmla="*/ 64 h 6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6" h="64">
                        <a:moveTo>
                          <a:pt x="0" y="4"/>
                        </a:moveTo>
                        <a:lnTo>
                          <a:pt x="0" y="0"/>
                        </a:lnTo>
                        <a:lnTo>
                          <a:pt x="14" y="28"/>
                        </a:lnTo>
                        <a:lnTo>
                          <a:pt x="36" y="64"/>
                        </a:lnTo>
                        <a:lnTo>
                          <a:pt x="22" y="42"/>
                        </a:lnTo>
                        <a:lnTo>
                          <a:pt x="20" y="42"/>
                        </a:lnTo>
                        <a:lnTo>
                          <a:pt x="14" y="28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19" name="Freeform 97">
                    <a:extLst>
                      <a:ext uri="{FF2B5EF4-FFF2-40B4-BE49-F238E27FC236}">
                        <a16:creationId xmlns:a16="http://schemas.microsoft.com/office/drawing/2014/main" id="{B4FE81B2-75C3-49EF-B28A-9818B8816A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61084" y="4184771"/>
                    <a:ext cx="27385" cy="82154"/>
                  </a:xfrm>
                  <a:custGeom>
                    <a:avLst/>
                    <a:gdLst>
                      <a:gd name="T0" fmla="*/ 2147483647 w 16"/>
                      <a:gd name="T1" fmla="*/ 2147483647 h 52"/>
                      <a:gd name="T2" fmla="*/ 2147483647 w 16"/>
                      <a:gd name="T3" fmla="*/ 0 h 52"/>
                      <a:gd name="T4" fmla="*/ 2147483647 w 16"/>
                      <a:gd name="T5" fmla="*/ 2147483647 h 52"/>
                      <a:gd name="T6" fmla="*/ 2147483647 w 16"/>
                      <a:gd name="T7" fmla="*/ 2147483647 h 52"/>
                      <a:gd name="T8" fmla="*/ 0 w 16"/>
                      <a:gd name="T9" fmla="*/ 2147483647 h 52"/>
                      <a:gd name="T10" fmla="*/ 2147483647 w 16"/>
                      <a:gd name="T11" fmla="*/ 2147483647 h 52"/>
                      <a:gd name="T12" fmla="*/ 2147483647 w 16"/>
                      <a:gd name="T13" fmla="*/ 2147483647 h 52"/>
                      <a:gd name="T14" fmla="*/ 2147483647 w 16"/>
                      <a:gd name="T15" fmla="*/ 2147483647 h 52"/>
                      <a:gd name="T16" fmla="*/ 2147483647 w 16"/>
                      <a:gd name="T17" fmla="*/ 2147483647 h 5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6"/>
                      <a:gd name="T28" fmla="*/ 0 h 52"/>
                      <a:gd name="T29" fmla="*/ 16 w 16"/>
                      <a:gd name="T30" fmla="*/ 52 h 5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6" h="52">
                        <a:moveTo>
                          <a:pt x="10" y="6"/>
                        </a:moveTo>
                        <a:lnTo>
                          <a:pt x="4" y="0"/>
                        </a:lnTo>
                        <a:lnTo>
                          <a:pt x="12" y="10"/>
                        </a:lnTo>
                        <a:lnTo>
                          <a:pt x="16" y="46"/>
                        </a:lnTo>
                        <a:lnTo>
                          <a:pt x="0" y="52"/>
                        </a:lnTo>
                        <a:lnTo>
                          <a:pt x="4" y="48"/>
                        </a:lnTo>
                        <a:lnTo>
                          <a:pt x="14" y="40"/>
                        </a:lnTo>
                        <a:lnTo>
                          <a:pt x="12" y="16"/>
                        </a:lnTo>
                        <a:lnTo>
                          <a:pt x="10" y="6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20" name="Freeform 98">
                    <a:extLst>
                      <a:ext uri="{FF2B5EF4-FFF2-40B4-BE49-F238E27FC236}">
                        <a16:creationId xmlns:a16="http://schemas.microsoft.com/office/drawing/2014/main" id="{82AC27D6-525A-450A-8EF6-382A4A276A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36081" y="4266928"/>
                    <a:ext cx="25003" cy="21431"/>
                  </a:xfrm>
                  <a:custGeom>
                    <a:avLst/>
                    <a:gdLst>
                      <a:gd name="T0" fmla="*/ 0 w 16"/>
                      <a:gd name="T1" fmla="*/ 2147483647 h 14"/>
                      <a:gd name="T2" fmla="*/ 2147483647 w 16"/>
                      <a:gd name="T3" fmla="*/ 2147483647 h 14"/>
                      <a:gd name="T4" fmla="*/ 2147483647 w 16"/>
                      <a:gd name="T5" fmla="*/ 2147483647 h 14"/>
                      <a:gd name="T6" fmla="*/ 2147483647 w 16"/>
                      <a:gd name="T7" fmla="*/ 0 h 14"/>
                      <a:gd name="T8" fmla="*/ 2147483647 w 16"/>
                      <a:gd name="T9" fmla="*/ 2147483647 h 14"/>
                      <a:gd name="T10" fmla="*/ 2147483647 w 16"/>
                      <a:gd name="T11" fmla="*/ 2147483647 h 14"/>
                      <a:gd name="T12" fmla="*/ 2147483647 w 16"/>
                      <a:gd name="T13" fmla="*/ 2147483647 h 14"/>
                      <a:gd name="T14" fmla="*/ 0 w 16"/>
                      <a:gd name="T15" fmla="*/ 2147483647 h 1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6"/>
                      <a:gd name="T25" fmla="*/ 0 h 14"/>
                      <a:gd name="T26" fmla="*/ 16 w 16"/>
                      <a:gd name="T27" fmla="*/ 14 h 1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6" h="14">
                        <a:moveTo>
                          <a:pt x="0" y="14"/>
                        </a:moveTo>
                        <a:lnTo>
                          <a:pt x="2" y="10"/>
                        </a:lnTo>
                        <a:lnTo>
                          <a:pt x="10" y="2"/>
                        </a:lnTo>
                        <a:lnTo>
                          <a:pt x="16" y="0"/>
                        </a:lnTo>
                        <a:lnTo>
                          <a:pt x="14" y="2"/>
                        </a:lnTo>
                        <a:lnTo>
                          <a:pt x="6" y="6"/>
                        </a:lnTo>
                        <a:lnTo>
                          <a:pt x="2" y="14"/>
                        </a:lnTo>
                        <a:lnTo>
                          <a:pt x="0" y="14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21" name="Freeform 99">
                    <a:extLst>
                      <a:ext uri="{FF2B5EF4-FFF2-40B4-BE49-F238E27FC236}">
                        <a16:creationId xmlns:a16="http://schemas.microsoft.com/office/drawing/2014/main" id="{93197792-BB3B-4F38-9B6B-5A1F4981B6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50166" y="4194297"/>
                    <a:ext cx="933450" cy="315516"/>
                  </a:xfrm>
                  <a:custGeom>
                    <a:avLst/>
                    <a:gdLst>
                      <a:gd name="T0" fmla="*/ 2147483647 w 588"/>
                      <a:gd name="T1" fmla="*/ 2147483647 h 202"/>
                      <a:gd name="T2" fmla="*/ 2147483647 w 588"/>
                      <a:gd name="T3" fmla="*/ 2147483647 h 202"/>
                      <a:gd name="T4" fmla="*/ 2147483647 w 588"/>
                      <a:gd name="T5" fmla="*/ 2147483647 h 202"/>
                      <a:gd name="T6" fmla="*/ 2147483647 w 588"/>
                      <a:gd name="T7" fmla="*/ 2147483647 h 202"/>
                      <a:gd name="T8" fmla="*/ 2147483647 w 588"/>
                      <a:gd name="T9" fmla="*/ 2147483647 h 202"/>
                      <a:gd name="T10" fmla="*/ 2147483647 w 588"/>
                      <a:gd name="T11" fmla="*/ 2147483647 h 202"/>
                      <a:gd name="T12" fmla="*/ 2147483647 w 588"/>
                      <a:gd name="T13" fmla="*/ 2147483647 h 202"/>
                      <a:gd name="T14" fmla="*/ 2147483647 w 588"/>
                      <a:gd name="T15" fmla="*/ 2147483647 h 202"/>
                      <a:gd name="T16" fmla="*/ 2147483647 w 588"/>
                      <a:gd name="T17" fmla="*/ 2147483647 h 202"/>
                      <a:gd name="T18" fmla="*/ 2147483647 w 588"/>
                      <a:gd name="T19" fmla="*/ 2147483647 h 202"/>
                      <a:gd name="T20" fmla="*/ 2147483647 w 588"/>
                      <a:gd name="T21" fmla="*/ 2147483647 h 202"/>
                      <a:gd name="T22" fmla="*/ 2147483647 w 588"/>
                      <a:gd name="T23" fmla="*/ 2147483647 h 202"/>
                      <a:gd name="T24" fmla="*/ 2147483647 w 588"/>
                      <a:gd name="T25" fmla="*/ 2147483647 h 202"/>
                      <a:gd name="T26" fmla="*/ 2147483647 w 588"/>
                      <a:gd name="T27" fmla="*/ 2147483647 h 202"/>
                      <a:gd name="T28" fmla="*/ 2147483647 w 588"/>
                      <a:gd name="T29" fmla="*/ 2147483647 h 202"/>
                      <a:gd name="T30" fmla="*/ 2147483647 w 588"/>
                      <a:gd name="T31" fmla="*/ 2147483647 h 202"/>
                      <a:gd name="T32" fmla="*/ 2147483647 w 588"/>
                      <a:gd name="T33" fmla="*/ 2147483647 h 202"/>
                      <a:gd name="T34" fmla="*/ 2147483647 w 588"/>
                      <a:gd name="T35" fmla="*/ 2147483647 h 202"/>
                      <a:gd name="T36" fmla="*/ 2147483647 w 588"/>
                      <a:gd name="T37" fmla="*/ 2147483647 h 202"/>
                      <a:gd name="T38" fmla="*/ 2147483647 w 588"/>
                      <a:gd name="T39" fmla="*/ 2147483647 h 202"/>
                      <a:gd name="T40" fmla="*/ 2147483647 w 588"/>
                      <a:gd name="T41" fmla="*/ 2147483647 h 202"/>
                      <a:gd name="T42" fmla="*/ 2147483647 w 588"/>
                      <a:gd name="T43" fmla="*/ 2147483647 h 202"/>
                      <a:gd name="T44" fmla="*/ 2147483647 w 588"/>
                      <a:gd name="T45" fmla="*/ 2147483647 h 202"/>
                      <a:gd name="T46" fmla="*/ 2147483647 w 588"/>
                      <a:gd name="T47" fmla="*/ 2147483647 h 202"/>
                      <a:gd name="T48" fmla="*/ 2147483647 w 588"/>
                      <a:gd name="T49" fmla="*/ 2147483647 h 202"/>
                      <a:gd name="T50" fmla="*/ 2147483647 w 588"/>
                      <a:gd name="T51" fmla="*/ 2147483647 h 202"/>
                      <a:gd name="T52" fmla="*/ 2147483647 w 588"/>
                      <a:gd name="T53" fmla="*/ 2147483647 h 202"/>
                      <a:gd name="T54" fmla="*/ 2147483647 w 588"/>
                      <a:gd name="T55" fmla="*/ 2147483647 h 202"/>
                      <a:gd name="T56" fmla="*/ 2147483647 w 588"/>
                      <a:gd name="T57" fmla="*/ 2147483647 h 202"/>
                      <a:gd name="T58" fmla="*/ 2147483647 w 588"/>
                      <a:gd name="T59" fmla="*/ 2147483647 h 202"/>
                      <a:gd name="T60" fmla="*/ 2147483647 w 588"/>
                      <a:gd name="T61" fmla="*/ 2147483647 h 202"/>
                      <a:gd name="T62" fmla="*/ 2147483647 w 588"/>
                      <a:gd name="T63" fmla="*/ 2147483647 h 202"/>
                      <a:gd name="T64" fmla="*/ 2147483647 w 588"/>
                      <a:gd name="T65" fmla="*/ 2147483647 h 202"/>
                      <a:gd name="T66" fmla="*/ 2147483647 w 588"/>
                      <a:gd name="T67" fmla="*/ 2147483647 h 202"/>
                      <a:gd name="T68" fmla="*/ 2147483647 w 588"/>
                      <a:gd name="T69" fmla="*/ 2147483647 h 202"/>
                      <a:gd name="T70" fmla="*/ 2147483647 w 588"/>
                      <a:gd name="T71" fmla="*/ 2147483647 h 202"/>
                      <a:gd name="T72" fmla="*/ 2147483647 w 588"/>
                      <a:gd name="T73" fmla="*/ 2147483647 h 202"/>
                      <a:gd name="T74" fmla="*/ 2147483647 w 588"/>
                      <a:gd name="T75" fmla="*/ 2147483647 h 202"/>
                      <a:gd name="T76" fmla="*/ 2147483647 w 588"/>
                      <a:gd name="T77" fmla="*/ 2147483647 h 202"/>
                      <a:gd name="T78" fmla="*/ 2147483647 w 588"/>
                      <a:gd name="T79" fmla="*/ 2147483647 h 202"/>
                      <a:gd name="T80" fmla="*/ 2147483647 w 588"/>
                      <a:gd name="T81" fmla="*/ 2147483647 h 202"/>
                      <a:gd name="T82" fmla="*/ 2147483647 w 588"/>
                      <a:gd name="T83" fmla="*/ 2147483647 h 202"/>
                      <a:gd name="T84" fmla="*/ 2147483647 w 588"/>
                      <a:gd name="T85" fmla="*/ 2147483647 h 202"/>
                      <a:gd name="T86" fmla="*/ 2147483647 w 588"/>
                      <a:gd name="T87" fmla="*/ 2147483647 h 202"/>
                      <a:gd name="T88" fmla="*/ 2147483647 w 588"/>
                      <a:gd name="T89" fmla="*/ 2147483647 h 202"/>
                      <a:gd name="T90" fmla="*/ 2147483647 w 588"/>
                      <a:gd name="T91" fmla="*/ 2147483647 h 202"/>
                      <a:gd name="T92" fmla="*/ 2147483647 w 588"/>
                      <a:gd name="T93" fmla="*/ 2147483647 h 202"/>
                      <a:gd name="T94" fmla="*/ 2147483647 w 588"/>
                      <a:gd name="T95" fmla="*/ 2147483647 h 202"/>
                      <a:gd name="T96" fmla="*/ 2147483647 w 588"/>
                      <a:gd name="T97" fmla="*/ 2147483647 h 202"/>
                      <a:gd name="T98" fmla="*/ 2147483647 w 588"/>
                      <a:gd name="T99" fmla="*/ 2147483647 h 202"/>
                      <a:gd name="T100" fmla="*/ 2147483647 w 588"/>
                      <a:gd name="T101" fmla="*/ 2147483647 h 202"/>
                      <a:gd name="T102" fmla="*/ 2147483647 w 588"/>
                      <a:gd name="T103" fmla="*/ 2147483647 h 202"/>
                      <a:gd name="T104" fmla="*/ 2147483647 w 588"/>
                      <a:gd name="T105" fmla="*/ 2147483647 h 202"/>
                      <a:gd name="T106" fmla="*/ 2147483647 w 588"/>
                      <a:gd name="T107" fmla="*/ 2147483647 h 202"/>
                      <a:gd name="T108" fmla="*/ 2147483647 w 588"/>
                      <a:gd name="T109" fmla="*/ 2147483647 h 202"/>
                      <a:gd name="T110" fmla="*/ 2147483647 w 588"/>
                      <a:gd name="T111" fmla="*/ 2147483647 h 20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88"/>
                      <a:gd name="T169" fmla="*/ 0 h 202"/>
                      <a:gd name="T170" fmla="*/ 588 w 588"/>
                      <a:gd name="T171" fmla="*/ 202 h 20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88" h="202">
                        <a:moveTo>
                          <a:pt x="442" y="122"/>
                        </a:moveTo>
                        <a:lnTo>
                          <a:pt x="438" y="126"/>
                        </a:lnTo>
                        <a:lnTo>
                          <a:pt x="440" y="130"/>
                        </a:lnTo>
                        <a:lnTo>
                          <a:pt x="438" y="134"/>
                        </a:lnTo>
                        <a:lnTo>
                          <a:pt x="438" y="136"/>
                        </a:lnTo>
                        <a:lnTo>
                          <a:pt x="438" y="138"/>
                        </a:lnTo>
                        <a:lnTo>
                          <a:pt x="434" y="140"/>
                        </a:lnTo>
                        <a:lnTo>
                          <a:pt x="428" y="140"/>
                        </a:lnTo>
                        <a:lnTo>
                          <a:pt x="424" y="140"/>
                        </a:lnTo>
                        <a:lnTo>
                          <a:pt x="422" y="146"/>
                        </a:lnTo>
                        <a:lnTo>
                          <a:pt x="422" y="164"/>
                        </a:lnTo>
                        <a:lnTo>
                          <a:pt x="402" y="168"/>
                        </a:lnTo>
                        <a:lnTo>
                          <a:pt x="390" y="168"/>
                        </a:lnTo>
                        <a:lnTo>
                          <a:pt x="388" y="168"/>
                        </a:lnTo>
                        <a:lnTo>
                          <a:pt x="376" y="170"/>
                        </a:lnTo>
                        <a:lnTo>
                          <a:pt x="356" y="172"/>
                        </a:lnTo>
                        <a:lnTo>
                          <a:pt x="348" y="172"/>
                        </a:lnTo>
                        <a:lnTo>
                          <a:pt x="342" y="172"/>
                        </a:lnTo>
                        <a:lnTo>
                          <a:pt x="332" y="176"/>
                        </a:lnTo>
                        <a:lnTo>
                          <a:pt x="314" y="178"/>
                        </a:lnTo>
                        <a:lnTo>
                          <a:pt x="282" y="180"/>
                        </a:lnTo>
                        <a:lnTo>
                          <a:pt x="250" y="182"/>
                        </a:lnTo>
                        <a:lnTo>
                          <a:pt x="244" y="184"/>
                        </a:lnTo>
                        <a:lnTo>
                          <a:pt x="220" y="184"/>
                        </a:lnTo>
                        <a:lnTo>
                          <a:pt x="216" y="184"/>
                        </a:lnTo>
                        <a:lnTo>
                          <a:pt x="192" y="186"/>
                        </a:lnTo>
                        <a:lnTo>
                          <a:pt x="164" y="188"/>
                        </a:lnTo>
                        <a:lnTo>
                          <a:pt x="150" y="192"/>
                        </a:lnTo>
                        <a:lnTo>
                          <a:pt x="138" y="192"/>
                        </a:lnTo>
                        <a:lnTo>
                          <a:pt x="136" y="194"/>
                        </a:lnTo>
                        <a:lnTo>
                          <a:pt x="108" y="196"/>
                        </a:lnTo>
                        <a:lnTo>
                          <a:pt x="106" y="196"/>
                        </a:lnTo>
                        <a:lnTo>
                          <a:pt x="92" y="196"/>
                        </a:lnTo>
                        <a:lnTo>
                          <a:pt x="78" y="198"/>
                        </a:lnTo>
                        <a:lnTo>
                          <a:pt x="70" y="198"/>
                        </a:lnTo>
                        <a:lnTo>
                          <a:pt x="46" y="200"/>
                        </a:lnTo>
                        <a:lnTo>
                          <a:pt x="42" y="200"/>
                        </a:lnTo>
                        <a:lnTo>
                          <a:pt x="0" y="202"/>
                        </a:lnTo>
                        <a:lnTo>
                          <a:pt x="0" y="198"/>
                        </a:lnTo>
                        <a:lnTo>
                          <a:pt x="8" y="198"/>
                        </a:lnTo>
                        <a:lnTo>
                          <a:pt x="10" y="196"/>
                        </a:lnTo>
                        <a:lnTo>
                          <a:pt x="10" y="194"/>
                        </a:lnTo>
                        <a:lnTo>
                          <a:pt x="10" y="192"/>
                        </a:lnTo>
                        <a:lnTo>
                          <a:pt x="12" y="188"/>
                        </a:lnTo>
                        <a:lnTo>
                          <a:pt x="16" y="192"/>
                        </a:lnTo>
                        <a:lnTo>
                          <a:pt x="16" y="188"/>
                        </a:lnTo>
                        <a:lnTo>
                          <a:pt x="16" y="186"/>
                        </a:lnTo>
                        <a:lnTo>
                          <a:pt x="16" y="184"/>
                        </a:lnTo>
                        <a:lnTo>
                          <a:pt x="16" y="182"/>
                        </a:lnTo>
                        <a:lnTo>
                          <a:pt x="14" y="180"/>
                        </a:lnTo>
                        <a:lnTo>
                          <a:pt x="10" y="180"/>
                        </a:lnTo>
                        <a:lnTo>
                          <a:pt x="10" y="178"/>
                        </a:lnTo>
                        <a:lnTo>
                          <a:pt x="10" y="176"/>
                        </a:lnTo>
                        <a:lnTo>
                          <a:pt x="14" y="176"/>
                        </a:lnTo>
                        <a:lnTo>
                          <a:pt x="14" y="170"/>
                        </a:lnTo>
                        <a:lnTo>
                          <a:pt x="12" y="170"/>
                        </a:lnTo>
                        <a:lnTo>
                          <a:pt x="14" y="168"/>
                        </a:lnTo>
                        <a:lnTo>
                          <a:pt x="14" y="166"/>
                        </a:lnTo>
                        <a:lnTo>
                          <a:pt x="12" y="166"/>
                        </a:lnTo>
                        <a:lnTo>
                          <a:pt x="10" y="168"/>
                        </a:lnTo>
                        <a:lnTo>
                          <a:pt x="8" y="166"/>
                        </a:lnTo>
                        <a:lnTo>
                          <a:pt x="10" y="164"/>
                        </a:lnTo>
                        <a:lnTo>
                          <a:pt x="12" y="162"/>
                        </a:lnTo>
                        <a:lnTo>
                          <a:pt x="14" y="158"/>
                        </a:lnTo>
                        <a:lnTo>
                          <a:pt x="14" y="162"/>
                        </a:lnTo>
                        <a:lnTo>
                          <a:pt x="14" y="164"/>
                        </a:lnTo>
                        <a:lnTo>
                          <a:pt x="16" y="166"/>
                        </a:lnTo>
                        <a:lnTo>
                          <a:pt x="18" y="164"/>
                        </a:lnTo>
                        <a:lnTo>
                          <a:pt x="16" y="156"/>
                        </a:lnTo>
                        <a:lnTo>
                          <a:pt x="16" y="154"/>
                        </a:lnTo>
                        <a:lnTo>
                          <a:pt x="20" y="152"/>
                        </a:lnTo>
                        <a:lnTo>
                          <a:pt x="20" y="154"/>
                        </a:lnTo>
                        <a:lnTo>
                          <a:pt x="24" y="154"/>
                        </a:lnTo>
                        <a:lnTo>
                          <a:pt x="26" y="154"/>
                        </a:lnTo>
                        <a:lnTo>
                          <a:pt x="20" y="150"/>
                        </a:lnTo>
                        <a:lnTo>
                          <a:pt x="28" y="146"/>
                        </a:lnTo>
                        <a:lnTo>
                          <a:pt x="30" y="146"/>
                        </a:lnTo>
                        <a:lnTo>
                          <a:pt x="28" y="142"/>
                        </a:lnTo>
                        <a:lnTo>
                          <a:pt x="26" y="142"/>
                        </a:lnTo>
                        <a:lnTo>
                          <a:pt x="24" y="142"/>
                        </a:lnTo>
                        <a:lnTo>
                          <a:pt x="20" y="138"/>
                        </a:lnTo>
                        <a:lnTo>
                          <a:pt x="24" y="136"/>
                        </a:lnTo>
                        <a:lnTo>
                          <a:pt x="28" y="136"/>
                        </a:lnTo>
                        <a:lnTo>
                          <a:pt x="30" y="134"/>
                        </a:lnTo>
                        <a:lnTo>
                          <a:pt x="32" y="134"/>
                        </a:lnTo>
                        <a:lnTo>
                          <a:pt x="32" y="132"/>
                        </a:lnTo>
                        <a:lnTo>
                          <a:pt x="34" y="130"/>
                        </a:lnTo>
                        <a:lnTo>
                          <a:pt x="38" y="130"/>
                        </a:lnTo>
                        <a:lnTo>
                          <a:pt x="40" y="130"/>
                        </a:lnTo>
                        <a:lnTo>
                          <a:pt x="40" y="126"/>
                        </a:lnTo>
                        <a:lnTo>
                          <a:pt x="34" y="124"/>
                        </a:lnTo>
                        <a:lnTo>
                          <a:pt x="32" y="124"/>
                        </a:lnTo>
                        <a:lnTo>
                          <a:pt x="34" y="122"/>
                        </a:lnTo>
                        <a:lnTo>
                          <a:pt x="34" y="120"/>
                        </a:lnTo>
                        <a:lnTo>
                          <a:pt x="38" y="122"/>
                        </a:lnTo>
                        <a:lnTo>
                          <a:pt x="42" y="122"/>
                        </a:lnTo>
                        <a:lnTo>
                          <a:pt x="42" y="120"/>
                        </a:lnTo>
                        <a:lnTo>
                          <a:pt x="40" y="118"/>
                        </a:lnTo>
                        <a:lnTo>
                          <a:pt x="38" y="116"/>
                        </a:lnTo>
                        <a:lnTo>
                          <a:pt x="38" y="112"/>
                        </a:lnTo>
                        <a:lnTo>
                          <a:pt x="38" y="110"/>
                        </a:lnTo>
                        <a:lnTo>
                          <a:pt x="40" y="106"/>
                        </a:lnTo>
                        <a:lnTo>
                          <a:pt x="40" y="104"/>
                        </a:lnTo>
                        <a:lnTo>
                          <a:pt x="44" y="102"/>
                        </a:lnTo>
                        <a:lnTo>
                          <a:pt x="44" y="100"/>
                        </a:lnTo>
                        <a:lnTo>
                          <a:pt x="42" y="96"/>
                        </a:lnTo>
                        <a:lnTo>
                          <a:pt x="38" y="94"/>
                        </a:lnTo>
                        <a:lnTo>
                          <a:pt x="38" y="92"/>
                        </a:lnTo>
                        <a:lnTo>
                          <a:pt x="42" y="92"/>
                        </a:lnTo>
                        <a:lnTo>
                          <a:pt x="46" y="90"/>
                        </a:lnTo>
                        <a:lnTo>
                          <a:pt x="46" y="88"/>
                        </a:lnTo>
                        <a:lnTo>
                          <a:pt x="42" y="86"/>
                        </a:lnTo>
                        <a:lnTo>
                          <a:pt x="42" y="82"/>
                        </a:lnTo>
                        <a:lnTo>
                          <a:pt x="46" y="82"/>
                        </a:lnTo>
                        <a:lnTo>
                          <a:pt x="48" y="80"/>
                        </a:lnTo>
                        <a:lnTo>
                          <a:pt x="48" y="78"/>
                        </a:lnTo>
                        <a:lnTo>
                          <a:pt x="46" y="74"/>
                        </a:lnTo>
                        <a:lnTo>
                          <a:pt x="48" y="72"/>
                        </a:lnTo>
                        <a:lnTo>
                          <a:pt x="46" y="70"/>
                        </a:lnTo>
                        <a:lnTo>
                          <a:pt x="50" y="70"/>
                        </a:lnTo>
                        <a:lnTo>
                          <a:pt x="48" y="72"/>
                        </a:lnTo>
                        <a:lnTo>
                          <a:pt x="50" y="74"/>
                        </a:lnTo>
                        <a:lnTo>
                          <a:pt x="54" y="74"/>
                        </a:lnTo>
                        <a:lnTo>
                          <a:pt x="54" y="70"/>
                        </a:lnTo>
                        <a:lnTo>
                          <a:pt x="60" y="70"/>
                        </a:lnTo>
                        <a:lnTo>
                          <a:pt x="94" y="66"/>
                        </a:lnTo>
                        <a:lnTo>
                          <a:pt x="96" y="66"/>
                        </a:lnTo>
                        <a:lnTo>
                          <a:pt x="118" y="64"/>
                        </a:lnTo>
                        <a:lnTo>
                          <a:pt x="150" y="62"/>
                        </a:lnTo>
                        <a:lnTo>
                          <a:pt x="150" y="58"/>
                        </a:lnTo>
                        <a:lnTo>
                          <a:pt x="148" y="56"/>
                        </a:lnTo>
                        <a:lnTo>
                          <a:pt x="146" y="46"/>
                        </a:lnTo>
                        <a:lnTo>
                          <a:pt x="160" y="46"/>
                        </a:lnTo>
                        <a:lnTo>
                          <a:pt x="162" y="48"/>
                        </a:lnTo>
                        <a:lnTo>
                          <a:pt x="172" y="46"/>
                        </a:lnTo>
                        <a:lnTo>
                          <a:pt x="176" y="46"/>
                        </a:lnTo>
                        <a:lnTo>
                          <a:pt x="196" y="44"/>
                        </a:lnTo>
                        <a:lnTo>
                          <a:pt x="212" y="44"/>
                        </a:lnTo>
                        <a:lnTo>
                          <a:pt x="214" y="42"/>
                        </a:lnTo>
                        <a:lnTo>
                          <a:pt x="236" y="42"/>
                        </a:lnTo>
                        <a:lnTo>
                          <a:pt x="254" y="40"/>
                        </a:lnTo>
                        <a:lnTo>
                          <a:pt x="260" y="36"/>
                        </a:lnTo>
                        <a:lnTo>
                          <a:pt x="274" y="36"/>
                        </a:lnTo>
                        <a:lnTo>
                          <a:pt x="290" y="36"/>
                        </a:lnTo>
                        <a:lnTo>
                          <a:pt x="304" y="34"/>
                        </a:lnTo>
                        <a:lnTo>
                          <a:pt x="328" y="34"/>
                        </a:lnTo>
                        <a:lnTo>
                          <a:pt x="336" y="32"/>
                        </a:lnTo>
                        <a:lnTo>
                          <a:pt x="338" y="32"/>
                        </a:lnTo>
                        <a:lnTo>
                          <a:pt x="358" y="30"/>
                        </a:lnTo>
                        <a:lnTo>
                          <a:pt x="372" y="30"/>
                        </a:lnTo>
                        <a:lnTo>
                          <a:pt x="374" y="30"/>
                        </a:lnTo>
                        <a:lnTo>
                          <a:pt x="408" y="26"/>
                        </a:lnTo>
                        <a:lnTo>
                          <a:pt x="426" y="24"/>
                        </a:lnTo>
                        <a:lnTo>
                          <a:pt x="432" y="24"/>
                        </a:lnTo>
                        <a:lnTo>
                          <a:pt x="448" y="24"/>
                        </a:lnTo>
                        <a:lnTo>
                          <a:pt x="450" y="20"/>
                        </a:lnTo>
                        <a:lnTo>
                          <a:pt x="464" y="18"/>
                        </a:lnTo>
                        <a:lnTo>
                          <a:pt x="478" y="16"/>
                        </a:lnTo>
                        <a:lnTo>
                          <a:pt x="478" y="18"/>
                        </a:lnTo>
                        <a:lnTo>
                          <a:pt x="480" y="16"/>
                        </a:lnTo>
                        <a:lnTo>
                          <a:pt x="496" y="14"/>
                        </a:lnTo>
                        <a:lnTo>
                          <a:pt x="504" y="14"/>
                        </a:lnTo>
                        <a:lnTo>
                          <a:pt x="520" y="12"/>
                        </a:lnTo>
                        <a:lnTo>
                          <a:pt x="544" y="10"/>
                        </a:lnTo>
                        <a:lnTo>
                          <a:pt x="548" y="6"/>
                        </a:lnTo>
                        <a:lnTo>
                          <a:pt x="554" y="6"/>
                        </a:lnTo>
                        <a:lnTo>
                          <a:pt x="570" y="4"/>
                        </a:lnTo>
                        <a:lnTo>
                          <a:pt x="570" y="2"/>
                        </a:lnTo>
                        <a:lnTo>
                          <a:pt x="574" y="2"/>
                        </a:lnTo>
                        <a:lnTo>
                          <a:pt x="588" y="0"/>
                        </a:lnTo>
                        <a:lnTo>
                          <a:pt x="586" y="2"/>
                        </a:lnTo>
                        <a:lnTo>
                          <a:pt x="586" y="10"/>
                        </a:lnTo>
                        <a:lnTo>
                          <a:pt x="586" y="12"/>
                        </a:lnTo>
                        <a:lnTo>
                          <a:pt x="584" y="18"/>
                        </a:lnTo>
                        <a:lnTo>
                          <a:pt x="584" y="24"/>
                        </a:lnTo>
                        <a:lnTo>
                          <a:pt x="588" y="24"/>
                        </a:lnTo>
                        <a:lnTo>
                          <a:pt x="586" y="26"/>
                        </a:lnTo>
                        <a:lnTo>
                          <a:pt x="578" y="26"/>
                        </a:lnTo>
                        <a:lnTo>
                          <a:pt x="574" y="30"/>
                        </a:lnTo>
                        <a:lnTo>
                          <a:pt x="572" y="32"/>
                        </a:lnTo>
                        <a:lnTo>
                          <a:pt x="566" y="44"/>
                        </a:lnTo>
                        <a:lnTo>
                          <a:pt x="564" y="48"/>
                        </a:lnTo>
                        <a:lnTo>
                          <a:pt x="562" y="48"/>
                        </a:lnTo>
                        <a:lnTo>
                          <a:pt x="558" y="46"/>
                        </a:lnTo>
                        <a:lnTo>
                          <a:pt x="556" y="46"/>
                        </a:lnTo>
                        <a:lnTo>
                          <a:pt x="550" y="48"/>
                        </a:lnTo>
                        <a:lnTo>
                          <a:pt x="548" y="48"/>
                        </a:lnTo>
                        <a:lnTo>
                          <a:pt x="544" y="50"/>
                        </a:lnTo>
                        <a:lnTo>
                          <a:pt x="542" y="52"/>
                        </a:lnTo>
                        <a:lnTo>
                          <a:pt x="540" y="62"/>
                        </a:lnTo>
                        <a:lnTo>
                          <a:pt x="538" y="62"/>
                        </a:lnTo>
                        <a:lnTo>
                          <a:pt x="532" y="64"/>
                        </a:lnTo>
                        <a:lnTo>
                          <a:pt x="530" y="64"/>
                        </a:lnTo>
                        <a:lnTo>
                          <a:pt x="530" y="62"/>
                        </a:lnTo>
                        <a:lnTo>
                          <a:pt x="530" y="60"/>
                        </a:lnTo>
                        <a:lnTo>
                          <a:pt x="528" y="58"/>
                        </a:lnTo>
                        <a:lnTo>
                          <a:pt x="526" y="58"/>
                        </a:lnTo>
                        <a:lnTo>
                          <a:pt x="518" y="64"/>
                        </a:lnTo>
                        <a:lnTo>
                          <a:pt x="518" y="66"/>
                        </a:lnTo>
                        <a:lnTo>
                          <a:pt x="516" y="72"/>
                        </a:lnTo>
                        <a:lnTo>
                          <a:pt x="512" y="70"/>
                        </a:lnTo>
                        <a:lnTo>
                          <a:pt x="510" y="70"/>
                        </a:lnTo>
                        <a:lnTo>
                          <a:pt x="510" y="72"/>
                        </a:lnTo>
                        <a:lnTo>
                          <a:pt x="510" y="76"/>
                        </a:lnTo>
                        <a:lnTo>
                          <a:pt x="508" y="82"/>
                        </a:lnTo>
                        <a:lnTo>
                          <a:pt x="504" y="86"/>
                        </a:lnTo>
                        <a:lnTo>
                          <a:pt x="500" y="86"/>
                        </a:lnTo>
                        <a:lnTo>
                          <a:pt x="496" y="88"/>
                        </a:lnTo>
                        <a:lnTo>
                          <a:pt x="494" y="90"/>
                        </a:lnTo>
                        <a:lnTo>
                          <a:pt x="488" y="92"/>
                        </a:lnTo>
                        <a:lnTo>
                          <a:pt x="488" y="94"/>
                        </a:lnTo>
                        <a:lnTo>
                          <a:pt x="486" y="100"/>
                        </a:lnTo>
                        <a:lnTo>
                          <a:pt x="482" y="100"/>
                        </a:lnTo>
                        <a:lnTo>
                          <a:pt x="480" y="102"/>
                        </a:lnTo>
                        <a:lnTo>
                          <a:pt x="474" y="104"/>
                        </a:lnTo>
                        <a:lnTo>
                          <a:pt x="472" y="108"/>
                        </a:lnTo>
                        <a:lnTo>
                          <a:pt x="468" y="108"/>
                        </a:lnTo>
                        <a:lnTo>
                          <a:pt x="464" y="108"/>
                        </a:lnTo>
                        <a:lnTo>
                          <a:pt x="460" y="108"/>
                        </a:lnTo>
                        <a:lnTo>
                          <a:pt x="454" y="110"/>
                        </a:lnTo>
                        <a:lnTo>
                          <a:pt x="450" y="116"/>
                        </a:lnTo>
                        <a:lnTo>
                          <a:pt x="448" y="116"/>
                        </a:lnTo>
                        <a:lnTo>
                          <a:pt x="444" y="120"/>
                        </a:lnTo>
                        <a:lnTo>
                          <a:pt x="442" y="12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22" name="Freeform 100">
                    <a:extLst>
                      <a:ext uri="{FF2B5EF4-FFF2-40B4-BE49-F238E27FC236}">
                        <a16:creationId xmlns:a16="http://schemas.microsoft.com/office/drawing/2014/main" id="{38EEB77B-30A0-44FB-8AC3-6BC79C945B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50169" y="4194297"/>
                    <a:ext cx="931069" cy="315516"/>
                  </a:xfrm>
                  <a:custGeom>
                    <a:avLst/>
                    <a:gdLst>
                      <a:gd name="T0" fmla="*/ 1539 w 588"/>
                      <a:gd name="T1" fmla="*/ 522 h 202"/>
                      <a:gd name="T2" fmla="*/ 1503 w 588"/>
                      <a:gd name="T3" fmla="*/ 544 h 202"/>
                      <a:gd name="T4" fmla="*/ 1413 w 588"/>
                      <a:gd name="T5" fmla="*/ 652 h 202"/>
                      <a:gd name="T6" fmla="*/ 1251 w 588"/>
                      <a:gd name="T7" fmla="*/ 668 h 202"/>
                      <a:gd name="T8" fmla="*/ 1103 w 588"/>
                      <a:gd name="T9" fmla="*/ 694 h 202"/>
                      <a:gd name="T10" fmla="*/ 774 w 588"/>
                      <a:gd name="T11" fmla="*/ 714 h 202"/>
                      <a:gd name="T12" fmla="*/ 527 w 588"/>
                      <a:gd name="T13" fmla="*/ 746 h 202"/>
                      <a:gd name="T14" fmla="*/ 372 w 588"/>
                      <a:gd name="T15" fmla="*/ 761 h 202"/>
                      <a:gd name="T16" fmla="*/ 162 w 588"/>
                      <a:gd name="T17" fmla="*/ 777 h 202"/>
                      <a:gd name="T18" fmla="*/ 28 w 588"/>
                      <a:gd name="T19" fmla="*/ 769 h 202"/>
                      <a:gd name="T20" fmla="*/ 40 w 588"/>
                      <a:gd name="T21" fmla="*/ 732 h 202"/>
                      <a:gd name="T22" fmla="*/ 58 w 588"/>
                      <a:gd name="T23" fmla="*/ 714 h 202"/>
                      <a:gd name="T24" fmla="*/ 36 w 588"/>
                      <a:gd name="T25" fmla="*/ 694 h 202"/>
                      <a:gd name="T26" fmla="*/ 40 w 588"/>
                      <a:gd name="T27" fmla="*/ 661 h 202"/>
                      <a:gd name="T28" fmla="*/ 36 w 588"/>
                      <a:gd name="T29" fmla="*/ 652 h 202"/>
                      <a:gd name="T30" fmla="*/ 50 w 588"/>
                      <a:gd name="T31" fmla="*/ 614 h 202"/>
                      <a:gd name="T32" fmla="*/ 64 w 588"/>
                      <a:gd name="T33" fmla="*/ 636 h 202"/>
                      <a:gd name="T34" fmla="*/ 69 w 588"/>
                      <a:gd name="T35" fmla="*/ 600 h 202"/>
                      <a:gd name="T36" fmla="*/ 98 w 588"/>
                      <a:gd name="T37" fmla="*/ 569 h 202"/>
                      <a:gd name="T38" fmla="*/ 85 w 588"/>
                      <a:gd name="T39" fmla="*/ 551 h 202"/>
                      <a:gd name="T40" fmla="*/ 105 w 588"/>
                      <a:gd name="T41" fmla="*/ 522 h 202"/>
                      <a:gd name="T42" fmla="*/ 134 w 588"/>
                      <a:gd name="T43" fmla="*/ 506 h 202"/>
                      <a:gd name="T44" fmla="*/ 112 w 588"/>
                      <a:gd name="T45" fmla="*/ 484 h 202"/>
                      <a:gd name="T46" fmla="*/ 147 w 588"/>
                      <a:gd name="T47" fmla="*/ 474 h 202"/>
                      <a:gd name="T48" fmla="*/ 134 w 588"/>
                      <a:gd name="T49" fmla="*/ 436 h 202"/>
                      <a:gd name="T50" fmla="*/ 156 w 588"/>
                      <a:gd name="T51" fmla="*/ 398 h 202"/>
                      <a:gd name="T52" fmla="*/ 134 w 588"/>
                      <a:gd name="T53" fmla="*/ 359 h 202"/>
                      <a:gd name="T54" fmla="*/ 147 w 588"/>
                      <a:gd name="T55" fmla="*/ 335 h 202"/>
                      <a:gd name="T56" fmla="*/ 170 w 588"/>
                      <a:gd name="T57" fmla="*/ 303 h 202"/>
                      <a:gd name="T58" fmla="*/ 174 w 588"/>
                      <a:gd name="T59" fmla="*/ 274 h 202"/>
                      <a:gd name="T60" fmla="*/ 189 w 588"/>
                      <a:gd name="T61" fmla="*/ 274 h 202"/>
                      <a:gd name="T62" fmla="*/ 415 w 588"/>
                      <a:gd name="T63" fmla="*/ 248 h 202"/>
                      <a:gd name="T64" fmla="*/ 514 w 588"/>
                      <a:gd name="T65" fmla="*/ 178 h 202"/>
                      <a:gd name="T66" fmla="*/ 618 w 588"/>
                      <a:gd name="T67" fmla="*/ 178 h 202"/>
                      <a:gd name="T68" fmla="*/ 828 w 588"/>
                      <a:gd name="T69" fmla="*/ 161 h 202"/>
                      <a:gd name="T70" fmla="*/ 1020 w 588"/>
                      <a:gd name="T71" fmla="*/ 139 h 202"/>
                      <a:gd name="T72" fmla="*/ 1188 w 588"/>
                      <a:gd name="T73" fmla="*/ 123 h 202"/>
                      <a:gd name="T74" fmla="*/ 1435 w 588"/>
                      <a:gd name="T75" fmla="*/ 101 h 202"/>
                      <a:gd name="T76" fmla="*/ 1581 w 588"/>
                      <a:gd name="T77" fmla="*/ 77 h 202"/>
                      <a:gd name="T78" fmla="*/ 1686 w 588"/>
                      <a:gd name="T79" fmla="*/ 64 h 202"/>
                      <a:gd name="T80" fmla="*/ 1911 w 588"/>
                      <a:gd name="T81" fmla="*/ 38 h 202"/>
                      <a:gd name="T82" fmla="*/ 2002 w 588"/>
                      <a:gd name="T83" fmla="*/ 9 h 202"/>
                      <a:gd name="T84" fmla="*/ 2058 w 588"/>
                      <a:gd name="T85" fmla="*/ 38 h 202"/>
                      <a:gd name="T86" fmla="*/ 2066 w 588"/>
                      <a:gd name="T87" fmla="*/ 93 h 202"/>
                      <a:gd name="T88" fmla="*/ 2008 w 588"/>
                      <a:gd name="T89" fmla="*/ 123 h 202"/>
                      <a:gd name="T90" fmla="*/ 1959 w 588"/>
                      <a:gd name="T91" fmla="*/ 178 h 202"/>
                      <a:gd name="T92" fmla="*/ 1911 w 588"/>
                      <a:gd name="T93" fmla="*/ 197 h 202"/>
                      <a:gd name="T94" fmla="*/ 1868 w 588"/>
                      <a:gd name="T95" fmla="*/ 248 h 202"/>
                      <a:gd name="T96" fmla="*/ 1855 w 588"/>
                      <a:gd name="T97" fmla="*/ 226 h 202"/>
                      <a:gd name="T98" fmla="*/ 1810 w 588"/>
                      <a:gd name="T99" fmla="*/ 277 h 202"/>
                      <a:gd name="T100" fmla="*/ 1792 w 588"/>
                      <a:gd name="T101" fmla="*/ 296 h 202"/>
                      <a:gd name="T102" fmla="*/ 1742 w 588"/>
                      <a:gd name="T103" fmla="*/ 341 h 202"/>
                      <a:gd name="T104" fmla="*/ 1709 w 588"/>
                      <a:gd name="T105" fmla="*/ 388 h 202"/>
                      <a:gd name="T106" fmla="*/ 1659 w 588"/>
                      <a:gd name="T107" fmla="*/ 420 h 202"/>
                      <a:gd name="T108" fmla="*/ 1597 w 588"/>
                      <a:gd name="T109" fmla="*/ 426 h 202"/>
                      <a:gd name="T110" fmla="*/ 1552 w 588"/>
                      <a:gd name="T111" fmla="*/ 474 h 20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88"/>
                      <a:gd name="T169" fmla="*/ 0 h 202"/>
                      <a:gd name="T170" fmla="*/ 588 w 588"/>
                      <a:gd name="T171" fmla="*/ 202 h 20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88" h="202">
                        <a:moveTo>
                          <a:pt x="442" y="122"/>
                        </a:moveTo>
                        <a:lnTo>
                          <a:pt x="438" y="126"/>
                        </a:lnTo>
                        <a:lnTo>
                          <a:pt x="440" y="130"/>
                        </a:lnTo>
                        <a:lnTo>
                          <a:pt x="438" y="134"/>
                        </a:lnTo>
                        <a:lnTo>
                          <a:pt x="438" y="136"/>
                        </a:lnTo>
                        <a:lnTo>
                          <a:pt x="438" y="138"/>
                        </a:lnTo>
                        <a:lnTo>
                          <a:pt x="434" y="140"/>
                        </a:lnTo>
                        <a:lnTo>
                          <a:pt x="428" y="140"/>
                        </a:lnTo>
                        <a:lnTo>
                          <a:pt x="424" y="140"/>
                        </a:lnTo>
                        <a:lnTo>
                          <a:pt x="422" y="146"/>
                        </a:lnTo>
                        <a:lnTo>
                          <a:pt x="422" y="164"/>
                        </a:lnTo>
                        <a:lnTo>
                          <a:pt x="402" y="168"/>
                        </a:lnTo>
                        <a:lnTo>
                          <a:pt x="390" y="168"/>
                        </a:lnTo>
                        <a:lnTo>
                          <a:pt x="388" y="168"/>
                        </a:lnTo>
                        <a:lnTo>
                          <a:pt x="376" y="170"/>
                        </a:lnTo>
                        <a:lnTo>
                          <a:pt x="356" y="172"/>
                        </a:lnTo>
                        <a:lnTo>
                          <a:pt x="348" y="172"/>
                        </a:lnTo>
                        <a:lnTo>
                          <a:pt x="342" y="172"/>
                        </a:lnTo>
                        <a:lnTo>
                          <a:pt x="332" y="176"/>
                        </a:lnTo>
                        <a:lnTo>
                          <a:pt x="314" y="178"/>
                        </a:lnTo>
                        <a:lnTo>
                          <a:pt x="282" y="180"/>
                        </a:lnTo>
                        <a:lnTo>
                          <a:pt x="250" y="182"/>
                        </a:lnTo>
                        <a:lnTo>
                          <a:pt x="244" y="184"/>
                        </a:lnTo>
                        <a:lnTo>
                          <a:pt x="220" y="184"/>
                        </a:lnTo>
                        <a:lnTo>
                          <a:pt x="216" y="184"/>
                        </a:lnTo>
                        <a:lnTo>
                          <a:pt x="192" y="186"/>
                        </a:lnTo>
                        <a:lnTo>
                          <a:pt x="164" y="188"/>
                        </a:lnTo>
                        <a:lnTo>
                          <a:pt x="150" y="192"/>
                        </a:lnTo>
                        <a:lnTo>
                          <a:pt x="138" y="192"/>
                        </a:lnTo>
                        <a:lnTo>
                          <a:pt x="136" y="194"/>
                        </a:lnTo>
                        <a:lnTo>
                          <a:pt x="108" y="196"/>
                        </a:lnTo>
                        <a:lnTo>
                          <a:pt x="106" y="196"/>
                        </a:lnTo>
                        <a:lnTo>
                          <a:pt x="92" y="196"/>
                        </a:lnTo>
                        <a:lnTo>
                          <a:pt x="78" y="198"/>
                        </a:lnTo>
                        <a:lnTo>
                          <a:pt x="70" y="198"/>
                        </a:lnTo>
                        <a:lnTo>
                          <a:pt x="46" y="200"/>
                        </a:lnTo>
                        <a:lnTo>
                          <a:pt x="42" y="200"/>
                        </a:lnTo>
                        <a:lnTo>
                          <a:pt x="0" y="202"/>
                        </a:lnTo>
                        <a:lnTo>
                          <a:pt x="0" y="198"/>
                        </a:lnTo>
                        <a:lnTo>
                          <a:pt x="8" y="198"/>
                        </a:lnTo>
                        <a:lnTo>
                          <a:pt x="10" y="196"/>
                        </a:lnTo>
                        <a:lnTo>
                          <a:pt x="10" y="194"/>
                        </a:lnTo>
                        <a:lnTo>
                          <a:pt x="10" y="192"/>
                        </a:lnTo>
                        <a:lnTo>
                          <a:pt x="12" y="188"/>
                        </a:lnTo>
                        <a:lnTo>
                          <a:pt x="16" y="192"/>
                        </a:lnTo>
                        <a:lnTo>
                          <a:pt x="16" y="188"/>
                        </a:lnTo>
                        <a:lnTo>
                          <a:pt x="16" y="186"/>
                        </a:lnTo>
                        <a:lnTo>
                          <a:pt x="16" y="184"/>
                        </a:lnTo>
                        <a:lnTo>
                          <a:pt x="16" y="182"/>
                        </a:lnTo>
                        <a:lnTo>
                          <a:pt x="14" y="180"/>
                        </a:lnTo>
                        <a:lnTo>
                          <a:pt x="10" y="180"/>
                        </a:lnTo>
                        <a:lnTo>
                          <a:pt x="10" y="178"/>
                        </a:lnTo>
                        <a:lnTo>
                          <a:pt x="10" y="176"/>
                        </a:lnTo>
                        <a:lnTo>
                          <a:pt x="14" y="176"/>
                        </a:lnTo>
                        <a:lnTo>
                          <a:pt x="14" y="170"/>
                        </a:lnTo>
                        <a:lnTo>
                          <a:pt x="12" y="170"/>
                        </a:lnTo>
                        <a:lnTo>
                          <a:pt x="14" y="168"/>
                        </a:lnTo>
                        <a:lnTo>
                          <a:pt x="14" y="166"/>
                        </a:lnTo>
                        <a:lnTo>
                          <a:pt x="12" y="166"/>
                        </a:lnTo>
                        <a:lnTo>
                          <a:pt x="10" y="168"/>
                        </a:lnTo>
                        <a:lnTo>
                          <a:pt x="8" y="166"/>
                        </a:lnTo>
                        <a:lnTo>
                          <a:pt x="10" y="164"/>
                        </a:lnTo>
                        <a:lnTo>
                          <a:pt x="12" y="162"/>
                        </a:lnTo>
                        <a:lnTo>
                          <a:pt x="14" y="158"/>
                        </a:lnTo>
                        <a:lnTo>
                          <a:pt x="14" y="162"/>
                        </a:lnTo>
                        <a:lnTo>
                          <a:pt x="14" y="164"/>
                        </a:lnTo>
                        <a:lnTo>
                          <a:pt x="16" y="166"/>
                        </a:lnTo>
                        <a:lnTo>
                          <a:pt x="18" y="164"/>
                        </a:lnTo>
                        <a:lnTo>
                          <a:pt x="16" y="156"/>
                        </a:lnTo>
                        <a:lnTo>
                          <a:pt x="16" y="154"/>
                        </a:lnTo>
                        <a:lnTo>
                          <a:pt x="20" y="152"/>
                        </a:lnTo>
                        <a:lnTo>
                          <a:pt x="20" y="154"/>
                        </a:lnTo>
                        <a:lnTo>
                          <a:pt x="24" y="154"/>
                        </a:lnTo>
                        <a:lnTo>
                          <a:pt x="26" y="154"/>
                        </a:lnTo>
                        <a:lnTo>
                          <a:pt x="20" y="150"/>
                        </a:lnTo>
                        <a:lnTo>
                          <a:pt x="28" y="146"/>
                        </a:lnTo>
                        <a:lnTo>
                          <a:pt x="30" y="146"/>
                        </a:lnTo>
                        <a:lnTo>
                          <a:pt x="28" y="142"/>
                        </a:lnTo>
                        <a:lnTo>
                          <a:pt x="26" y="142"/>
                        </a:lnTo>
                        <a:lnTo>
                          <a:pt x="24" y="142"/>
                        </a:lnTo>
                        <a:lnTo>
                          <a:pt x="20" y="138"/>
                        </a:lnTo>
                        <a:lnTo>
                          <a:pt x="24" y="136"/>
                        </a:lnTo>
                        <a:lnTo>
                          <a:pt x="28" y="136"/>
                        </a:lnTo>
                        <a:lnTo>
                          <a:pt x="30" y="134"/>
                        </a:lnTo>
                        <a:lnTo>
                          <a:pt x="32" y="134"/>
                        </a:lnTo>
                        <a:lnTo>
                          <a:pt x="32" y="132"/>
                        </a:lnTo>
                        <a:lnTo>
                          <a:pt x="34" y="130"/>
                        </a:lnTo>
                        <a:lnTo>
                          <a:pt x="38" y="130"/>
                        </a:lnTo>
                        <a:lnTo>
                          <a:pt x="40" y="130"/>
                        </a:lnTo>
                        <a:lnTo>
                          <a:pt x="40" y="126"/>
                        </a:lnTo>
                        <a:lnTo>
                          <a:pt x="34" y="124"/>
                        </a:lnTo>
                        <a:lnTo>
                          <a:pt x="32" y="124"/>
                        </a:lnTo>
                        <a:lnTo>
                          <a:pt x="34" y="122"/>
                        </a:lnTo>
                        <a:lnTo>
                          <a:pt x="34" y="120"/>
                        </a:lnTo>
                        <a:lnTo>
                          <a:pt x="38" y="122"/>
                        </a:lnTo>
                        <a:lnTo>
                          <a:pt x="42" y="122"/>
                        </a:lnTo>
                        <a:lnTo>
                          <a:pt x="42" y="120"/>
                        </a:lnTo>
                        <a:lnTo>
                          <a:pt x="40" y="118"/>
                        </a:lnTo>
                        <a:lnTo>
                          <a:pt x="38" y="116"/>
                        </a:lnTo>
                        <a:lnTo>
                          <a:pt x="38" y="112"/>
                        </a:lnTo>
                        <a:lnTo>
                          <a:pt x="38" y="110"/>
                        </a:lnTo>
                        <a:lnTo>
                          <a:pt x="40" y="106"/>
                        </a:lnTo>
                        <a:lnTo>
                          <a:pt x="40" y="104"/>
                        </a:lnTo>
                        <a:lnTo>
                          <a:pt x="44" y="102"/>
                        </a:lnTo>
                        <a:lnTo>
                          <a:pt x="44" y="100"/>
                        </a:lnTo>
                        <a:lnTo>
                          <a:pt x="42" y="96"/>
                        </a:lnTo>
                        <a:lnTo>
                          <a:pt x="38" y="94"/>
                        </a:lnTo>
                        <a:lnTo>
                          <a:pt x="38" y="92"/>
                        </a:lnTo>
                        <a:lnTo>
                          <a:pt x="42" y="92"/>
                        </a:lnTo>
                        <a:lnTo>
                          <a:pt x="46" y="90"/>
                        </a:lnTo>
                        <a:lnTo>
                          <a:pt x="46" y="88"/>
                        </a:lnTo>
                        <a:lnTo>
                          <a:pt x="42" y="86"/>
                        </a:lnTo>
                        <a:lnTo>
                          <a:pt x="42" y="82"/>
                        </a:lnTo>
                        <a:lnTo>
                          <a:pt x="46" y="82"/>
                        </a:lnTo>
                        <a:lnTo>
                          <a:pt x="48" y="80"/>
                        </a:lnTo>
                        <a:lnTo>
                          <a:pt x="48" y="78"/>
                        </a:lnTo>
                        <a:lnTo>
                          <a:pt x="46" y="74"/>
                        </a:lnTo>
                        <a:lnTo>
                          <a:pt x="48" y="72"/>
                        </a:lnTo>
                        <a:lnTo>
                          <a:pt x="46" y="70"/>
                        </a:lnTo>
                        <a:lnTo>
                          <a:pt x="50" y="70"/>
                        </a:lnTo>
                        <a:lnTo>
                          <a:pt x="48" y="72"/>
                        </a:lnTo>
                        <a:lnTo>
                          <a:pt x="50" y="74"/>
                        </a:lnTo>
                        <a:lnTo>
                          <a:pt x="54" y="74"/>
                        </a:lnTo>
                        <a:lnTo>
                          <a:pt x="54" y="70"/>
                        </a:lnTo>
                        <a:lnTo>
                          <a:pt x="60" y="70"/>
                        </a:lnTo>
                        <a:lnTo>
                          <a:pt x="94" y="66"/>
                        </a:lnTo>
                        <a:lnTo>
                          <a:pt x="96" y="66"/>
                        </a:lnTo>
                        <a:lnTo>
                          <a:pt x="118" y="64"/>
                        </a:lnTo>
                        <a:lnTo>
                          <a:pt x="150" y="62"/>
                        </a:lnTo>
                        <a:lnTo>
                          <a:pt x="150" y="58"/>
                        </a:lnTo>
                        <a:lnTo>
                          <a:pt x="148" y="56"/>
                        </a:lnTo>
                        <a:lnTo>
                          <a:pt x="146" y="46"/>
                        </a:lnTo>
                        <a:lnTo>
                          <a:pt x="160" y="46"/>
                        </a:lnTo>
                        <a:lnTo>
                          <a:pt x="162" y="48"/>
                        </a:lnTo>
                        <a:lnTo>
                          <a:pt x="172" y="46"/>
                        </a:lnTo>
                        <a:lnTo>
                          <a:pt x="176" y="46"/>
                        </a:lnTo>
                        <a:lnTo>
                          <a:pt x="196" y="44"/>
                        </a:lnTo>
                        <a:lnTo>
                          <a:pt x="212" y="44"/>
                        </a:lnTo>
                        <a:lnTo>
                          <a:pt x="214" y="42"/>
                        </a:lnTo>
                        <a:lnTo>
                          <a:pt x="236" y="42"/>
                        </a:lnTo>
                        <a:lnTo>
                          <a:pt x="254" y="40"/>
                        </a:lnTo>
                        <a:lnTo>
                          <a:pt x="260" y="36"/>
                        </a:lnTo>
                        <a:lnTo>
                          <a:pt x="274" y="36"/>
                        </a:lnTo>
                        <a:lnTo>
                          <a:pt x="290" y="36"/>
                        </a:lnTo>
                        <a:lnTo>
                          <a:pt x="304" y="34"/>
                        </a:lnTo>
                        <a:lnTo>
                          <a:pt x="328" y="34"/>
                        </a:lnTo>
                        <a:lnTo>
                          <a:pt x="336" y="32"/>
                        </a:lnTo>
                        <a:lnTo>
                          <a:pt x="338" y="32"/>
                        </a:lnTo>
                        <a:lnTo>
                          <a:pt x="358" y="30"/>
                        </a:lnTo>
                        <a:lnTo>
                          <a:pt x="372" y="30"/>
                        </a:lnTo>
                        <a:lnTo>
                          <a:pt x="374" y="30"/>
                        </a:lnTo>
                        <a:lnTo>
                          <a:pt x="408" y="26"/>
                        </a:lnTo>
                        <a:lnTo>
                          <a:pt x="426" y="24"/>
                        </a:lnTo>
                        <a:lnTo>
                          <a:pt x="432" y="24"/>
                        </a:lnTo>
                        <a:lnTo>
                          <a:pt x="448" y="24"/>
                        </a:lnTo>
                        <a:lnTo>
                          <a:pt x="450" y="20"/>
                        </a:lnTo>
                        <a:lnTo>
                          <a:pt x="464" y="18"/>
                        </a:lnTo>
                        <a:lnTo>
                          <a:pt x="478" y="16"/>
                        </a:lnTo>
                        <a:lnTo>
                          <a:pt x="478" y="18"/>
                        </a:lnTo>
                        <a:lnTo>
                          <a:pt x="480" y="16"/>
                        </a:lnTo>
                        <a:lnTo>
                          <a:pt x="496" y="14"/>
                        </a:lnTo>
                        <a:lnTo>
                          <a:pt x="504" y="14"/>
                        </a:lnTo>
                        <a:lnTo>
                          <a:pt x="520" y="12"/>
                        </a:lnTo>
                        <a:lnTo>
                          <a:pt x="544" y="10"/>
                        </a:lnTo>
                        <a:lnTo>
                          <a:pt x="548" y="6"/>
                        </a:lnTo>
                        <a:lnTo>
                          <a:pt x="554" y="6"/>
                        </a:lnTo>
                        <a:lnTo>
                          <a:pt x="570" y="4"/>
                        </a:lnTo>
                        <a:lnTo>
                          <a:pt x="570" y="2"/>
                        </a:lnTo>
                        <a:lnTo>
                          <a:pt x="574" y="2"/>
                        </a:lnTo>
                        <a:lnTo>
                          <a:pt x="588" y="0"/>
                        </a:lnTo>
                        <a:lnTo>
                          <a:pt x="586" y="2"/>
                        </a:lnTo>
                        <a:lnTo>
                          <a:pt x="586" y="10"/>
                        </a:lnTo>
                        <a:lnTo>
                          <a:pt x="586" y="12"/>
                        </a:lnTo>
                        <a:lnTo>
                          <a:pt x="584" y="18"/>
                        </a:lnTo>
                        <a:lnTo>
                          <a:pt x="584" y="24"/>
                        </a:lnTo>
                        <a:lnTo>
                          <a:pt x="588" y="24"/>
                        </a:lnTo>
                        <a:lnTo>
                          <a:pt x="586" y="26"/>
                        </a:lnTo>
                        <a:lnTo>
                          <a:pt x="578" y="26"/>
                        </a:lnTo>
                        <a:lnTo>
                          <a:pt x="574" y="30"/>
                        </a:lnTo>
                        <a:lnTo>
                          <a:pt x="572" y="32"/>
                        </a:lnTo>
                        <a:lnTo>
                          <a:pt x="566" y="44"/>
                        </a:lnTo>
                        <a:lnTo>
                          <a:pt x="564" y="48"/>
                        </a:lnTo>
                        <a:lnTo>
                          <a:pt x="562" y="48"/>
                        </a:lnTo>
                        <a:lnTo>
                          <a:pt x="558" y="46"/>
                        </a:lnTo>
                        <a:lnTo>
                          <a:pt x="556" y="46"/>
                        </a:lnTo>
                        <a:lnTo>
                          <a:pt x="550" y="48"/>
                        </a:lnTo>
                        <a:lnTo>
                          <a:pt x="548" y="48"/>
                        </a:lnTo>
                        <a:lnTo>
                          <a:pt x="544" y="50"/>
                        </a:lnTo>
                        <a:lnTo>
                          <a:pt x="542" y="52"/>
                        </a:lnTo>
                        <a:lnTo>
                          <a:pt x="540" y="62"/>
                        </a:lnTo>
                        <a:lnTo>
                          <a:pt x="538" y="62"/>
                        </a:lnTo>
                        <a:lnTo>
                          <a:pt x="532" y="64"/>
                        </a:lnTo>
                        <a:lnTo>
                          <a:pt x="530" y="64"/>
                        </a:lnTo>
                        <a:lnTo>
                          <a:pt x="530" y="62"/>
                        </a:lnTo>
                        <a:lnTo>
                          <a:pt x="530" y="60"/>
                        </a:lnTo>
                        <a:lnTo>
                          <a:pt x="528" y="58"/>
                        </a:lnTo>
                        <a:lnTo>
                          <a:pt x="526" y="58"/>
                        </a:lnTo>
                        <a:lnTo>
                          <a:pt x="518" y="64"/>
                        </a:lnTo>
                        <a:lnTo>
                          <a:pt x="518" y="66"/>
                        </a:lnTo>
                        <a:lnTo>
                          <a:pt x="516" y="72"/>
                        </a:lnTo>
                        <a:lnTo>
                          <a:pt x="512" y="70"/>
                        </a:lnTo>
                        <a:lnTo>
                          <a:pt x="510" y="70"/>
                        </a:lnTo>
                        <a:lnTo>
                          <a:pt x="510" y="72"/>
                        </a:lnTo>
                        <a:lnTo>
                          <a:pt x="510" y="76"/>
                        </a:lnTo>
                        <a:lnTo>
                          <a:pt x="508" y="82"/>
                        </a:lnTo>
                        <a:lnTo>
                          <a:pt x="504" y="86"/>
                        </a:lnTo>
                        <a:lnTo>
                          <a:pt x="500" y="86"/>
                        </a:lnTo>
                        <a:lnTo>
                          <a:pt x="496" y="88"/>
                        </a:lnTo>
                        <a:lnTo>
                          <a:pt x="494" y="90"/>
                        </a:lnTo>
                        <a:lnTo>
                          <a:pt x="488" y="92"/>
                        </a:lnTo>
                        <a:lnTo>
                          <a:pt x="488" y="94"/>
                        </a:lnTo>
                        <a:lnTo>
                          <a:pt x="486" y="100"/>
                        </a:lnTo>
                        <a:lnTo>
                          <a:pt x="482" y="100"/>
                        </a:lnTo>
                        <a:lnTo>
                          <a:pt x="480" y="102"/>
                        </a:lnTo>
                        <a:lnTo>
                          <a:pt x="474" y="104"/>
                        </a:lnTo>
                        <a:lnTo>
                          <a:pt x="472" y="108"/>
                        </a:lnTo>
                        <a:lnTo>
                          <a:pt x="468" y="108"/>
                        </a:lnTo>
                        <a:lnTo>
                          <a:pt x="464" y="108"/>
                        </a:lnTo>
                        <a:lnTo>
                          <a:pt x="460" y="108"/>
                        </a:lnTo>
                        <a:lnTo>
                          <a:pt x="454" y="110"/>
                        </a:lnTo>
                        <a:lnTo>
                          <a:pt x="450" y="116"/>
                        </a:lnTo>
                        <a:lnTo>
                          <a:pt x="448" y="116"/>
                        </a:lnTo>
                        <a:lnTo>
                          <a:pt x="444" y="120"/>
                        </a:lnTo>
                        <a:lnTo>
                          <a:pt x="442" y="122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23" name="Freeform 101">
                    <a:extLst>
                      <a:ext uri="{FF2B5EF4-FFF2-40B4-BE49-F238E27FC236}">
                        <a16:creationId xmlns:a16="http://schemas.microsoft.com/office/drawing/2014/main" id="{48DEA40D-ED66-4365-B30D-87A0CA5AA5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6597" y="4297882"/>
                    <a:ext cx="1538288" cy="1463278"/>
                  </a:xfrm>
                  <a:custGeom>
                    <a:avLst/>
                    <a:gdLst>
                      <a:gd name="T0" fmla="*/ 2147483647 w 966"/>
                      <a:gd name="T1" fmla="*/ 2147483647 h 938"/>
                      <a:gd name="T2" fmla="*/ 2147483647 w 966"/>
                      <a:gd name="T3" fmla="*/ 2147483647 h 938"/>
                      <a:gd name="T4" fmla="*/ 2147483647 w 966"/>
                      <a:gd name="T5" fmla="*/ 2147483647 h 938"/>
                      <a:gd name="T6" fmla="*/ 2147483647 w 966"/>
                      <a:gd name="T7" fmla="*/ 2147483647 h 938"/>
                      <a:gd name="T8" fmla="*/ 2147483647 w 966"/>
                      <a:gd name="T9" fmla="*/ 2147483647 h 938"/>
                      <a:gd name="T10" fmla="*/ 2147483647 w 966"/>
                      <a:gd name="T11" fmla="*/ 2147483647 h 938"/>
                      <a:gd name="T12" fmla="*/ 2147483647 w 966"/>
                      <a:gd name="T13" fmla="*/ 2147483647 h 938"/>
                      <a:gd name="T14" fmla="*/ 2147483647 w 966"/>
                      <a:gd name="T15" fmla="*/ 2147483647 h 938"/>
                      <a:gd name="T16" fmla="*/ 2147483647 w 966"/>
                      <a:gd name="T17" fmla="*/ 2147483647 h 938"/>
                      <a:gd name="T18" fmla="*/ 2147483647 w 966"/>
                      <a:gd name="T19" fmla="*/ 2147483647 h 938"/>
                      <a:gd name="T20" fmla="*/ 2147483647 w 966"/>
                      <a:gd name="T21" fmla="*/ 2147483647 h 938"/>
                      <a:gd name="T22" fmla="*/ 2147483647 w 966"/>
                      <a:gd name="T23" fmla="*/ 2147483647 h 938"/>
                      <a:gd name="T24" fmla="*/ 2147483647 w 966"/>
                      <a:gd name="T25" fmla="*/ 2147483647 h 938"/>
                      <a:gd name="T26" fmla="*/ 2147483647 w 966"/>
                      <a:gd name="T27" fmla="*/ 2147483647 h 938"/>
                      <a:gd name="T28" fmla="*/ 2147483647 w 966"/>
                      <a:gd name="T29" fmla="*/ 2147483647 h 938"/>
                      <a:gd name="T30" fmla="*/ 2147483647 w 966"/>
                      <a:gd name="T31" fmla="*/ 2147483647 h 938"/>
                      <a:gd name="T32" fmla="*/ 2147483647 w 966"/>
                      <a:gd name="T33" fmla="*/ 2147483647 h 938"/>
                      <a:gd name="T34" fmla="*/ 2147483647 w 966"/>
                      <a:gd name="T35" fmla="*/ 2147483647 h 938"/>
                      <a:gd name="T36" fmla="*/ 2147483647 w 966"/>
                      <a:gd name="T37" fmla="*/ 2147483647 h 938"/>
                      <a:gd name="T38" fmla="*/ 2147483647 w 966"/>
                      <a:gd name="T39" fmla="*/ 2147483647 h 938"/>
                      <a:gd name="T40" fmla="*/ 2147483647 w 966"/>
                      <a:gd name="T41" fmla="*/ 2147483647 h 938"/>
                      <a:gd name="T42" fmla="*/ 2147483647 w 966"/>
                      <a:gd name="T43" fmla="*/ 2147483647 h 938"/>
                      <a:gd name="T44" fmla="*/ 2147483647 w 966"/>
                      <a:gd name="T45" fmla="*/ 2147483647 h 938"/>
                      <a:gd name="T46" fmla="*/ 2147483647 w 966"/>
                      <a:gd name="T47" fmla="*/ 2147483647 h 938"/>
                      <a:gd name="T48" fmla="*/ 2147483647 w 966"/>
                      <a:gd name="T49" fmla="*/ 2147483647 h 938"/>
                      <a:gd name="T50" fmla="*/ 2147483647 w 966"/>
                      <a:gd name="T51" fmla="*/ 2147483647 h 938"/>
                      <a:gd name="T52" fmla="*/ 2147483647 w 966"/>
                      <a:gd name="T53" fmla="*/ 2147483647 h 938"/>
                      <a:gd name="T54" fmla="*/ 2147483647 w 966"/>
                      <a:gd name="T55" fmla="*/ 2147483647 h 938"/>
                      <a:gd name="T56" fmla="*/ 2147483647 w 966"/>
                      <a:gd name="T57" fmla="*/ 2147483647 h 938"/>
                      <a:gd name="T58" fmla="*/ 2147483647 w 966"/>
                      <a:gd name="T59" fmla="*/ 2147483647 h 938"/>
                      <a:gd name="T60" fmla="*/ 2147483647 w 966"/>
                      <a:gd name="T61" fmla="*/ 2147483647 h 938"/>
                      <a:gd name="T62" fmla="*/ 2147483647 w 966"/>
                      <a:gd name="T63" fmla="*/ 2147483647 h 938"/>
                      <a:gd name="T64" fmla="*/ 2147483647 w 966"/>
                      <a:gd name="T65" fmla="*/ 2147483647 h 938"/>
                      <a:gd name="T66" fmla="*/ 2147483647 w 966"/>
                      <a:gd name="T67" fmla="*/ 2147483647 h 938"/>
                      <a:gd name="T68" fmla="*/ 2147483647 w 966"/>
                      <a:gd name="T69" fmla="*/ 2147483647 h 938"/>
                      <a:gd name="T70" fmla="*/ 2147483647 w 966"/>
                      <a:gd name="T71" fmla="*/ 2147483647 h 938"/>
                      <a:gd name="T72" fmla="*/ 2147483647 w 966"/>
                      <a:gd name="T73" fmla="*/ 2147483647 h 938"/>
                      <a:gd name="T74" fmla="*/ 2147483647 w 966"/>
                      <a:gd name="T75" fmla="*/ 2147483647 h 938"/>
                      <a:gd name="T76" fmla="*/ 2147483647 w 966"/>
                      <a:gd name="T77" fmla="*/ 2147483647 h 938"/>
                      <a:gd name="T78" fmla="*/ 2147483647 w 966"/>
                      <a:gd name="T79" fmla="*/ 2147483647 h 938"/>
                      <a:gd name="T80" fmla="*/ 2147483647 w 966"/>
                      <a:gd name="T81" fmla="*/ 2147483647 h 938"/>
                      <a:gd name="T82" fmla="*/ 2147483647 w 966"/>
                      <a:gd name="T83" fmla="*/ 2147483647 h 938"/>
                      <a:gd name="T84" fmla="*/ 2147483647 w 966"/>
                      <a:gd name="T85" fmla="*/ 2147483647 h 938"/>
                      <a:gd name="T86" fmla="*/ 2147483647 w 966"/>
                      <a:gd name="T87" fmla="*/ 2147483647 h 938"/>
                      <a:gd name="T88" fmla="*/ 2147483647 w 966"/>
                      <a:gd name="T89" fmla="*/ 2147483647 h 938"/>
                      <a:gd name="T90" fmla="*/ 2147483647 w 966"/>
                      <a:gd name="T91" fmla="*/ 2147483647 h 938"/>
                      <a:gd name="T92" fmla="*/ 2147483647 w 966"/>
                      <a:gd name="T93" fmla="*/ 2147483647 h 938"/>
                      <a:gd name="T94" fmla="*/ 2147483647 w 966"/>
                      <a:gd name="T95" fmla="*/ 2147483647 h 938"/>
                      <a:gd name="T96" fmla="*/ 2147483647 w 966"/>
                      <a:gd name="T97" fmla="*/ 2147483647 h 938"/>
                      <a:gd name="T98" fmla="*/ 2147483647 w 966"/>
                      <a:gd name="T99" fmla="*/ 2147483647 h 938"/>
                      <a:gd name="T100" fmla="*/ 2147483647 w 966"/>
                      <a:gd name="T101" fmla="*/ 2147483647 h 938"/>
                      <a:gd name="T102" fmla="*/ 2147483647 w 966"/>
                      <a:gd name="T103" fmla="*/ 2147483647 h 938"/>
                      <a:gd name="T104" fmla="*/ 2147483647 w 966"/>
                      <a:gd name="T105" fmla="*/ 2147483647 h 938"/>
                      <a:gd name="T106" fmla="*/ 2147483647 w 966"/>
                      <a:gd name="T107" fmla="*/ 2147483647 h 938"/>
                      <a:gd name="T108" fmla="*/ 2147483647 w 966"/>
                      <a:gd name="T109" fmla="*/ 2147483647 h 938"/>
                      <a:gd name="T110" fmla="*/ 2147483647 w 966"/>
                      <a:gd name="T111" fmla="*/ 2147483647 h 938"/>
                      <a:gd name="T112" fmla="*/ 2147483647 w 966"/>
                      <a:gd name="T113" fmla="*/ 2147483647 h 938"/>
                      <a:gd name="T114" fmla="*/ 2147483647 w 966"/>
                      <a:gd name="T115" fmla="*/ 2147483647 h 938"/>
                      <a:gd name="T116" fmla="*/ 2147483647 w 966"/>
                      <a:gd name="T117" fmla="*/ 2147483647 h 93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966"/>
                      <a:gd name="T178" fmla="*/ 0 h 938"/>
                      <a:gd name="T179" fmla="*/ 966 w 966"/>
                      <a:gd name="T180" fmla="*/ 938 h 93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966" h="938">
                        <a:moveTo>
                          <a:pt x="44" y="422"/>
                        </a:moveTo>
                        <a:lnTo>
                          <a:pt x="28" y="414"/>
                        </a:lnTo>
                        <a:lnTo>
                          <a:pt x="18" y="390"/>
                        </a:lnTo>
                        <a:lnTo>
                          <a:pt x="8" y="384"/>
                        </a:lnTo>
                        <a:lnTo>
                          <a:pt x="2" y="380"/>
                        </a:lnTo>
                        <a:lnTo>
                          <a:pt x="2" y="378"/>
                        </a:lnTo>
                        <a:lnTo>
                          <a:pt x="0" y="374"/>
                        </a:lnTo>
                        <a:lnTo>
                          <a:pt x="0" y="372"/>
                        </a:lnTo>
                        <a:lnTo>
                          <a:pt x="2" y="368"/>
                        </a:lnTo>
                        <a:lnTo>
                          <a:pt x="0" y="364"/>
                        </a:lnTo>
                        <a:lnTo>
                          <a:pt x="2" y="364"/>
                        </a:lnTo>
                        <a:lnTo>
                          <a:pt x="20" y="368"/>
                        </a:lnTo>
                        <a:lnTo>
                          <a:pt x="48" y="370"/>
                        </a:lnTo>
                        <a:lnTo>
                          <a:pt x="126" y="376"/>
                        </a:lnTo>
                        <a:lnTo>
                          <a:pt x="132" y="376"/>
                        </a:lnTo>
                        <a:lnTo>
                          <a:pt x="194" y="384"/>
                        </a:lnTo>
                        <a:lnTo>
                          <a:pt x="196" y="384"/>
                        </a:lnTo>
                        <a:lnTo>
                          <a:pt x="214" y="384"/>
                        </a:lnTo>
                        <a:lnTo>
                          <a:pt x="242" y="388"/>
                        </a:lnTo>
                        <a:lnTo>
                          <a:pt x="262" y="388"/>
                        </a:lnTo>
                        <a:lnTo>
                          <a:pt x="266" y="380"/>
                        </a:lnTo>
                        <a:lnTo>
                          <a:pt x="268" y="344"/>
                        </a:lnTo>
                        <a:lnTo>
                          <a:pt x="270" y="308"/>
                        </a:lnTo>
                        <a:lnTo>
                          <a:pt x="274" y="270"/>
                        </a:lnTo>
                        <a:lnTo>
                          <a:pt x="274" y="254"/>
                        </a:lnTo>
                        <a:lnTo>
                          <a:pt x="276" y="232"/>
                        </a:lnTo>
                        <a:lnTo>
                          <a:pt x="282" y="190"/>
                        </a:lnTo>
                        <a:lnTo>
                          <a:pt x="284" y="152"/>
                        </a:lnTo>
                        <a:lnTo>
                          <a:pt x="286" y="132"/>
                        </a:lnTo>
                        <a:lnTo>
                          <a:pt x="286" y="114"/>
                        </a:lnTo>
                        <a:lnTo>
                          <a:pt x="288" y="76"/>
                        </a:lnTo>
                        <a:lnTo>
                          <a:pt x="290" y="66"/>
                        </a:lnTo>
                        <a:lnTo>
                          <a:pt x="292" y="40"/>
                        </a:lnTo>
                        <a:lnTo>
                          <a:pt x="296" y="0"/>
                        </a:lnTo>
                        <a:lnTo>
                          <a:pt x="298" y="0"/>
                        </a:lnTo>
                        <a:lnTo>
                          <a:pt x="356" y="6"/>
                        </a:lnTo>
                        <a:lnTo>
                          <a:pt x="362" y="6"/>
                        </a:lnTo>
                        <a:lnTo>
                          <a:pt x="392" y="8"/>
                        </a:lnTo>
                        <a:lnTo>
                          <a:pt x="428" y="10"/>
                        </a:lnTo>
                        <a:lnTo>
                          <a:pt x="438" y="10"/>
                        </a:lnTo>
                        <a:lnTo>
                          <a:pt x="466" y="12"/>
                        </a:lnTo>
                        <a:lnTo>
                          <a:pt x="502" y="12"/>
                        </a:lnTo>
                        <a:lnTo>
                          <a:pt x="504" y="12"/>
                        </a:lnTo>
                        <a:lnTo>
                          <a:pt x="502" y="52"/>
                        </a:lnTo>
                        <a:lnTo>
                          <a:pt x="502" y="66"/>
                        </a:lnTo>
                        <a:lnTo>
                          <a:pt x="500" y="88"/>
                        </a:lnTo>
                        <a:lnTo>
                          <a:pt x="500" y="106"/>
                        </a:lnTo>
                        <a:lnTo>
                          <a:pt x="500" y="128"/>
                        </a:lnTo>
                        <a:lnTo>
                          <a:pt x="498" y="140"/>
                        </a:lnTo>
                        <a:lnTo>
                          <a:pt x="498" y="164"/>
                        </a:lnTo>
                        <a:lnTo>
                          <a:pt x="498" y="180"/>
                        </a:lnTo>
                        <a:lnTo>
                          <a:pt x="500" y="178"/>
                        </a:lnTo>
                        <a:lnTo>
                          <a:pt x="502" y="178"/>
                        </a:lnTo>
                        <a:lnTo>
                          <a:pt x="504" y="182"/>
                        </a:lnTo>
                        <a:lnTo>
                          <a:pt x="508" y="186"/>
                        </a:lnTo>
                        <a:lnTo>
                          <a:pt x="510" y="186"/>
                        </a:lnTo>
                        <a:lnTo>
                          <a:pt x="512" y="192"/>
                        </a:lnTo>
                        <a:lnTo>
                          <a:pt x="518" y="196"/>
                        </a:lnTo>
                        <a:lnTo>
                          <a:pt x="524" y="198"/>
                        </a:lnTo>
                        <a:lnTo>
                          <a:pt x="526" y="196"/>
                        </a:lnTo>
                        <a:lnTo>
                          <a:pt x="526" y="194"/>
                        </a:lnTo>
                        <a:lnTo>
                          <a:pt x="528" y="194"/>
                        </a:lnTo>
                        <a:lnTo>
                          <a:pt x="532" y="194"/>
                        </a:lnTo>
                        <a:lnTo>
                          <a:pt x="532" y="196"/>
                        </a:lnTo>
                        <a:lnTo>
                          <a:pt x="538" y="198"/>
                        </a:lnTo>
                        <a:lnTo>
                          <a:pt x="540" y="196"/>
                        </a:lnTo>
                        <a:lnTo>
                          <a:pt x="540" y="194"/>
                        </a:lnTo>
                        <a:lnTo>
                          <a:pt x="542" y="192"/>
                        </a:lnTo>
                        <a:lnTo>
                          <a:pt x="544" y="194"/>
                        </a:lnTo>
                        <a:lnTo>
                          <a:pt x="548" y="196"/>
                        </a:lnTo>
                        <a:lnTo>
                          <a:pt x="548" y="198"/>
                        </a:lnTo>
                        <a:lnTo>
                          <a:pt x="554" y="204"/>
                        </a:lnTo>
                        <a:lnTo>
                          <a:pt x="554" y="206"/>
                        </a:lnTo>
                        <a:lnTo>
                          <a:pt x="554" y="208"/>
                        </a:lnTo>
                        <a:lnTo>
                          <a:pt x="554" y="212"/>
                        </a:lnTo>
                        <a:lnTo>
                          <a:pt x="558" y="216"/>
                        </a:lnTo>
                        <a:lnTo>
                          <a:pt x="560" y="212"/>
                        </a:lnTo>
                        <a:lnTo>
                          <a:pt x="564" y="216"/>
                        </a:lnTo>
                        <a:lnTo>
                          <a:pt x="568" y="212"/>
                        </a:lnTo>
                        <a:lnTo>
                          <a:pt x="570" y="216"/>
                        </a:lnTo>
                        <a:lnTo>
                          <a:pt x="574" y="218"/>
                        </a:lnTo>
                        <a:lnTo>
                          <a:pt x="580" y="220"/>
                        </a:lnTo>
                        <a:lnTo>
                          <a:pt x="584" y="220"/>
                        </a:lnTo>
                        <a:lnTo>
                          <a:pt x="588" y="222"/>
                        </a:lnTo>
                        <a:lnTo>
                          <a:pt x="590" y="220"/>
                        </a:lnTo>
                        <a:lnTo>
                          <a:pt x="592" y="220"/>
                        </a:lnTo>
                        <a:lnTo>
                          <a:pt x="594" y="220"/>
                        </a:lnTo>
                        <a:lnTo>
                          <a:pt x="596" y="220"/>
                        </a:lnTo>
                        <a:lnTo>
                          <a:pt x="596" y="224"/>
                        </a:lnTo>
                        <a:lnTo>
                          <a:pt x="602" y="226"/>
                        </a:lnTo>
                        <a:lnTo>
                          <a:pt x="606" y="228"/>
                        </a:lnTo>
                        <a:lnTo>
                          <a:pt x="608" y="226"/>
                        </a:lnTo>
                        <a:lnTo>
                          <a:pt x="610" y="224"/>
                        </a:lnTo>
                        <a:lnTo>
                          <a:pt x="610" y="222"/>
                        </a:lnTo>
                        <a:lnTo>
                          <a:pt x="614" y="220"/>
                        </a:lnTo>
                        <a:lnTo>
                          <a:pt x="616" y="222"/>
                        </a:lnTo>
                        <a:lnTo>
                          <a:pt x="618" y="222"/>
                        </a:lnTo>
                        <a:lnTo>
                          <a:pt x="624" y="224"/>
                        </a:lnTo>
                        <a:lnTo>
                          <a:pt x="630" y="222"/>
                        </a:lnTo>
                        <a:lnTo>
                          <a:pt x="630" y="220"/>
                        </a:lnTo>
                        <a:lnTo>
                          <a:pt x="632" y="222"/>
                        </a:lnTo>
                        <a:lnTo>
                          <a:pt x="630" y="226"/>
                        </a:lnTo>
                        <a:lnTo>
                          <a:pt x="632" y="234"/>
                        </a:lnTo>
                        <a:lnTo>
                          <a:pt x="634" y="234"/>
                        </a:lnTo>
                        <a:lnTo>
                          <a:pt x="636" y="234"/>
                        </a:lnTo>
                        <a:lnTo>
                          <a:pt x="638" y="234"/>
                        </a:lnTo>
                        <a:lnTo>
                          <a:pt x="640" y="236"/>
                        </a:lnTo>
                        <a:lnTo>
                          <a:pt x="640" y="238"/>
                        </a:lnTo>
                        <a:lnTo>
                          <a:pt x="640" y="240"/>
                        </a:lnTo>
                        <a:lnTo>
                          <a:pt x="638" y="240"/>
                        </a:lnTo>
                        <a:lnTo>
                          <a:pt x="638" y="242"/>
                        </a:lnTo>
                        <a:lnTo>
                          <a:pt x="640" y="242"/>
                        </a:lnTo>
                        <a:lnTo>
                          <a:pt x="644" y="246"/>
                        </a:lnTo>
                        <a:lnTo>
                          <a:pt x="648" y="248"/>
                        </a:lnTo>
                        <a:lnTo>
                          <a:pt x="648" y="246"/>
                        </a:lnTo>
                        <a:lnTo>
                          <a:pt x="652" y="242"/>
                        </a:lnTo>
                        <a:lnTo>
                          <a:pt x="654" y="240"/>
                        </a:lnTo>
                        <a:lnTo>
                          <a:pt x="656" y="238"/>
                        </a:lnTo>
                        <a:lnTo>
                          <a:pt x="660" y="236"/>
                        </a:lnTo>
                        <a:lnTo>
                          <a:pt x="662" y="236"/>
                        </a:lnTo>
                        <a:lnTo>
                          <a:pt x="666" y="236"/>
                        </a:lnTo>
                        <a:lnTo>
                          <a:pt x="666" y="240"/>
                        </a:lnTo>
                        <a:lnTo>
                          <a:pt x="668" y="242"/>
                        </a:lnTo>
                        <a:lnTo>
                          <a:pt x="674" y="240"/>
                        </a:lnTo>
                        <a:lnTo>
                          <a:pt x="676" y="242"/>
                        </a:lnTo>
                        <a:lnTo>
                          <a:pt x="678" y="248"/>
                        </a:lnTo>
                        <a:lnTo>
                          <a:pt x="680" y="250"/>
                        </a:lnTo>
                        <a:lnTo>
                          <a:pt x="682" y="250"/>
                        </a:lnTo>
                        <a:lnTo>
                          <a:pt x="684" y="248"/>
                        </a:lnTo>
                        <a:lnTo>
                          <a:pt x="686" y="246"/>
                        </a:lnTo>
                        <a:lnTo>
                          <a:pt x="686" y="242"/>
                        </a:lnTo>
                        <a:lnTo>
                          <a:pt x="690" y="246"/>
                        </a:lnTo>
                        <a:lnTo>
                          <a:pt x="690" y="248"/>
                        </a:lnTo>
                        <a:lnTo>
                          <a:pt x="692" y="246"/>
                        </a:lnTo>
                        <a:lnTo>
                          <a:pt x="692" y="242"/>
                        </a:lnTo>
                        <a:lnTo>
                          <a:pt x="694" y="242"/>
                        </a:lnTo>
                        <a:lnTo>
                          <a:pt x="696" y="242"/>
                        </a:lnTo>
                        <a:lnTo>
                          <a:pt x="698" y="248"/>
                        </a:lnTo>
                        <a:lnTo>
                          <a:pt x="696" y="248"/>
                        </a:lnTo>
                        <a:lnTo>
                          <a:pt x="696" y="250"/>
                        </a:lnTo>
                        <a:lnTo>
                          <a:pt x="694" y="250"/>
                        </a:lnTo>
                        <a:lnTo>
                          <a:pt x="696" y="256"/>
                        </a:lnTo>
                        <a:lnTo>
                          <a:pt x="698" y="258"/>
                        </a:lnTo>
                        <a:lnTo>
                          <a:pt x="700" y="258"/>
                        </a:lnTo>
                        <a:lnTo>
                          <a:pt x="702" y="258"/>
                        </a:lnTo>
                        <a:lnTo>
                          <a:pt x="702" y="256"/>
                        </a:lnTo>
                        <a:lnTo>
                          <a:pt x="702" y="252"/>
                        </a:lnTo>
                        <a:lnTo>
                          <a:pt x="706" y="250"/>
                        </a:lnTo>
                        <a:lnTo>
                          <a:pt x="702" y="250"/>
                        </a:lnTo>
                        <a:lnTo>
                          <a:pt x="702" y="248"/>
                        </a:lnTo>
                        <a:lnTo>
                          <a:pt x="708" y="248"/>
                        </a:lnTo>
                        <a:lnTo>
                          <a:pt x="710" y="246"/>
                        </a:lnTo>
                        <a:lnTo>
                          <a:pt x="710" y="240"/>
                        </a:lnTo>
                        <a:lnTo>
                          <a:pt x="712" y="240"/>
                        </a:lnTo>
                        <a:lnTo>
                          <a:pt x="714" y="238"/>
                        </a:lnTo>
                        <a:lnTo>
                          <a:pt x="716" y="238"/>
                        </a:lnTo>
                        <a:lnTo>
                          <a:pt x="716" y="240"/>
                        </a:lnTo>
                        <a:lnTo>
                          <a:pt x="716" y="246"/>
                        </a:lnTo>
                        <a:lnTo>
                          <a:pt x="720" y="248"/>
                        </a:lnTo>
                        <a:lnTo>
                          <a:pt x="722" y="246"/>
                        </a:lnTo>
                        <a:lnTo>
                          <a:pt x="724" y="246"/>
                        </a:lnTo>
                        <a:lnTo>
                          <a:pt x="726" y="250"/>
                        </a:lnTo>
                        <a:lnTo>
                          <a:pt x="730" y="250"/>
                        </a:lnTo>
                        <a:lnTo>
                          <a:pt x="730" y="248"/>
                        </a:lnTo>
                        <a:lnTo>
                          <a:pt x="732" y="242"/>
                        </a:lnTo>
                        <a:lnTo>
                          <a:pt x="740" y="246"/>
                        </a:lnTo>
                        <a:lnTo>
                          <a:pt x="738" y="248"/>
                        </a:lnTo>
                        <a:lnTo>
                          <a:pt x="738" y="250"/>
                        </a:lnTo>
                        <a:lnTo>
                          <a:pt x="740" y="250"/>
                        </a:lnTo>
                        <a:lnTo>
                          <a:pt x="744" y="252"/>
                        </a:lnTo>
                        <a:lnTo>
                          <a:pt x="744" y="254"/>
                        </a:lnTo>
                        <a:lnTo>
                          <a:pt x="746" y="254"/>
                        </a:lnTo>
                        <a:lnTo>
                          <a:pt x="752" y="254"/>
                        </a:lnTo>
                        <a:lnTo>
                          <a:pt x="754" y="256"/>
                        </a:lnTo>
                        <a:lnTo>
                          <a:pt x="756" y="262"/>
                        </a:lnTo>
                        <a:lnTo>
                          <a:pt x="758" y="262"/>
                        </a:lnTo>
                        <a:lnTo>
                          <a:pt x="758" y="258"/>
                        </a:lnTo>
                        <a:lnTo>
                          <a:pt x="760" y="256"/>
                        </a:lnTo>
                        <a:lnTo>
                          <a:pt x="760" y="254"/>
                        </a:lnTo>
                        <a:lnTo>
                          <a:pt x="766" y="256"/>
                        </a:lnTo>
                        <a:lnTo>
                          <a:pt x="768" y="256"/>
                        </a:lnTo>
                        <a:lnTo>
                          <a:pt x="768" y="254"/>
                        </a:lnTo>
                        <a:lnTo>
                          <a:pt x="770" y="252"/>
                        </a:lnTo>
                        <a:lnTo>
                          <a:pt x="770" y="250"/>
                        </a:lnTo>
                        <a:lnTo>
                          <a:pt x="768" y="252"/>
                        </a:lnTo>
                        <a:lnTo>
                          <a:pt x="768" y="250"/>
                        </a:lnTo>
                        <a:lnTo>
                          <a:pt x="770" y="250"/>
                        </a:lnTo>
                        <a:lnTo>
                          <a:pt x="772" y="250"/>
                        </a:lnTo>
                        <a:lnTo>
                          <a:pt x="774" y="250"/>
                        </a:lnTo>
                        <a:lnTo>
                          <a:pt x="776" y="250"/>
                        </a:lnTo>
                        <a:lnTo>
                          <a:pt x="778" y="248"/>
                        </a:lnTo>
                        <a:lnTo>
                          <a:pt x="778" y="250"/>
                        </a:lnTo>
                        <a:lnTo>
                          <a:pt x="782" y="248"/>
                        </a:lnTo>
                        <a:lnTo>
                          <a:pt x="782" y="246"/>
                        </a:lnTo>
                        <a:lnTo>
                          <a:pt x="782" y="248"/>
                        </a:lnTo>
                        <a:lnTo>
                          <a:pt x="784" y="248"/>
                        </a:lnTo>
                        <a:lnTo>
                          <a:pt x="786" y="246"/>
                        </a:lnTo>
                        <a:lnTo>
                          <a:pt x="792" y="250"/>
                        </a:lnTo>
                        <a:lnTo>
                          <a:pt x="796" y="248"/>
                        </a:lnTo>
                        <a:lnTo>
                          <a:pt x="798" y="248"/>
                        </a:lnTo>
                        <a:lnTo>
                          <a:pt x="798" y="246"/>
                        </a:lnTo>
                        <a:lnTo>
                          <a:pt x="800" y="242"/>
                        </a:lnTo>
                        <a:lnTo>
                          <a:pt x="802" y="246"/>
                        </a:lnTo>
                        <a:lnTo>
                          <a:pt x="806" y="242"/>
                        </a:lnTo>
                        <a:lnTo>
                          <a:pt x="808" y="242"/>
                        </a:lnTo>
                        <a:lnTo>
                          <a:pt x="808" y="240"/>
                        </a:lnTo>
                        <a:lnTo>
                          <a:pt x="812" y="240"/>
                        </a:lnTo>
                        <a:lnTo>
                          <a:pt x="814" y="242"/>
                        </a:lnTo>
                        <a:lnTo>
                          <a:pt x="816" y="242"/>
                        </a:lnTo>
                        <a:lnTo>
                          <a:pt x="814" y="242"/>
                        </a:lnTo>
                        <a:lnTo>
                          <a:pt x="814" y="246"/>
                        </a:lnTo>
                        <a:lnTo>
                          <a:pt x="816" y="242"/>
                        </a:lnTo>
                        <a:lnTo>
                          <a:pt x="816" y="246"/>
                        </a:lnTo>
                        <a:lnTo>
                          <a:pt x="818" y="246"/>
                        </a:lnTo>
                        <a:lnTo>
                          <a:pt x="820" y="248"/>
                        </a:lnTo>
                        <a:lnTo>
                          <a:pt x="830" y="246"/>
                        </a:lnTo>
                        <a:lnTo>
                          <a:pt x="828" y="242"/>
                        </a:lnTo>
                        <a:lnTo>
                          <a:pt x="830" y="246"/>
                        </a:lnTo>
                        <a:lnTo>
                          <a:pt x="832" y="246"/>
                        </a:lnTo>
                        <a:lnTo>
                          <a:pt x="832" y="242"/>
                        </a:lnTo>
                        <a:lnTo>
                          <a:pt x="834" y="242"/>
                        </a:lnTo>
                        <a:lnTo>
                          <a:pt x="834" y="240"/>
                        </a:lnTo>
                        <a:lnTo>
                          <a:pt x="836" y="238"/>
                        </a:lnTo>
                        <a:lnTo>
                          <a:pt x="842" y="240"/>
                        </a:lnTo>
                        <a:lnTo>
                          <a:pt x="844" y="240"/>
                        </a:lnTo>
                        <a:lnTo>
                          <a:pt x="844" y="242"/>
                        </a:lnTo>
                        <a:lnTo>
                          <a:pt x="846" y="240"/>
                        </a:lnTo>
                        <a:lnTo>
                          <a:pt x="846" y="242"/>
                        </a:lnTo>
                        <a:lnTo>
                          <a:pt x="846" y="246"/>
                        </a:lnTo>
                        <a:lnTo>
                          <a:pt x="848" y="242"/>
                        </a:lnTo>
                        <a:lnTo>
                          <a:pt x="850" y="246"/>
                        </a:lnTo>
                        <a:lnTo>
                          <a:pt x="850" y="248"/>
                        </a:lnTo>
                        <a:lnTo>
                          <a:pt x="850" y="246"/>
                        </a:lnTo>
                        <a:lnTo>
                          <a:pt x="852" y="248"/>
                        </a:lnTo>
                        <a:lnTo>
                          <a:pt x="856" y="248"/>
                        </a:lnTo>
                        <a:lnTo>
                          <a:pt x="858" y="248"/>
                        </a:lnTo>
                        <a:lnTo>
                          <a:pt x="858" y="250"/>
                        </a:lnTo>
                        <a:lnTo>
                          <a:pt x="860" y="252"/>
                        </a:lnTo>
                        <a:lnTo>
                          <a:pt x="862" y="254"/>
                        </a:lnTo>
                        <a:lnTo>
                          <a:pt x="862" y="256"/>
                        </a:lnTo>
                        <a:lnTo>
                          <a:pt x="866" y="256"/>
                        </a:lnTo>
                        <a:lnTo>
                          <a:pt x="868" y="256"/>
                        </a:lnTo>
                        <a:lnTo>
                          <a:pt x="872" y="256"/>
                        </a:lnTo>
                        <a:lnTo>
                          <a:pt x="868" y="258"/>
                        </a:lnTo>
                        <a:lnTo>
                          <a:pt x="872" y="258"/>
                        </a:lnTo>
                        <a:lnTo>
                          <a:pt x="872" y="262"/>
                        </a:lnTo>
                        <a:lnTo>
                          <a:pt x="876" y="262"/>
                        </a:lnTo>
                        <a:lnTo>
                          <a:pt x="878" y="262"/>
                        </a:lnTo>
                        <a:lnTo>
                          <a:pt x="876" y="264"/>
                        </a:lnTo>
                        <a:lnTo>
                          <a:pt x="878" y="264"/>
                        </a:lnTo>
                        <a:lnTo>
                          <a:pt x="878" y="262"/>
                        </a:lnTo>
                        <a:lnTo>
                          <a:pt x="880" y="264"/>
                        </a:lnTo>
                        <a:lnTo>
                          <a:pt x="882" y="262"/>
                        </a:lnTo>
                        <a:lnTo>
                          <a:pt x="882" y="264"/>
                        </a:lnTo>
                        <a:lnTo>
                          <a:pt x="884" y="264"/>
                        </a:lnTo>
                        <a:lnTo>
                          <a:pt x="882" y="264"/>
                        </a:lnTo>
                        <a:lnTo>
                          <a:pt x="884" y="264"/>
                        </a:lnTo>
                        <a:lnTo>
                          <a:pt x="884" y="266"/>
                        </a:lnTo>
                        <a:lnTo>
                          <a:pt x="888" y="266"/>
                        </a:lnTo>
                        <a:lnTo>
                          <a:pt x="888" y="268"/>
                        </a:lnTo>
                        <a:lnTo>
                          <a:pt x="888" y="266"/>
                        </a:lnTo>
                        <a:lnTo>
                          <a:pt x="890" y="266"/>
                        </a:lnTo>
                        <a:lnTo>
                          <a:pt x="894" y="266"/>
                        </a:lnTo>
                        <a:lnTo>
                          <a:pt x="894" y="268"/>
                        </a:lnTo>
                        <a:lnTo>
                          <a:pt x="892" y="268"/>
                        </a:lnTo>
                        <a:lnTo>
                          <a:pt x="894" y="268"/>
                        </a:lnTo>
                        <a:lnTo>
                          <a:pt x="894" y="270"/>
                        </a:lnTo>
                        <a:lnTo>
                          <a:pt x="896" y="270"/>
                        </a:lnTo>
                        <a:lnTo>
                          <a:pt x="898" y="270"/>
                        </a:lnTo>
                        <a:lnTo>
                          <a:pt x="896" y="272"/>
                        </a:lnTo>
                        <a:lnTo>
                          <a:pt x="898" y="272"/>
                        </a:lnTo>
                        <a:lnTo>
                          <a:pt x="902" y="270"/>
                        </a:lnTo>
                        <a:lnTo>
                          <a:pt x="904" y="272"/>
                        </a:lnTo>
                        <a:lnTo>
                          <a:pt x="904" y="270"/>
                        </a:lnTo>
                        <a:lnTo>
                          <a:pt x="906" y="270"/>
                        </a:lnTo>
                        <a:lnTo>
                          <a:pt x="906" y="272"/>
                        </a:lnTo>
                        <a:lnTo>
                          <a:pt x="908" y="268"/>
                        </a:lnTo>
                        <a:lnTo>
                          <a:pt x="908" y="270"/>
                        </a:lnTo>
                        <a:lnTo>
                          <a:pt x="908" y="272"/>
                        </a:lnTo>
                        <a:lnTo>
                          <a:pt x="910" y="272"/>
                        </a:lnTo>
                        <a:lnTo>
                          <a:pt x="910" y="270"/>
                        </a:lnTo>
                        <a:lnTo>
                          <a:pt x="912" y="268"/>
                        </a:lnTo>
                        <a:lnTo>
                          <a:pt x="912" y="270"/>
                        </a:lnTo>
                        <a:lnTo>
                          <a:pt x="918" y="270"/>
                        </a:lnTo>
                        <a:lnTo>
                          <a:pt x="920" y="270"/>
                        </a:lnTo>
                        <a:lnTo>
                          <a:pt x="922" y="272"/>
                        </a:lnTo>
                        <a:lnTo>
                          <a:pt x="922" y="296"/>
                        </a:lnTo>
                        <a:lnTo>
                          <a:pt x="922" y="318"/>
                        </a:lnTo>
                        <a:lnTo>
                          <a:pt x="922" y="330"/>
                        </a:lnTo>
                        <a:lnTo>
                          <a:pt x="924" y="346"/>
                        </a:lnTo>
                        <a:lnTo>
                          <a:pt x="924" y="374"/>
                        </a:lnTo>
                        <a:lnTo>
                          <a:pt x="924" y="390"/>
                        </a:lnTo>
                        <a:lnTo>
                          <a:pt x="924" y="406"/>
                        </a:lnTo>
                        <a:lnTo>
                          <a:pt x="926" y="408"/>
                        </a:lnTo>
                        <a:lnTo>
                          <a:pt x="928" y="410"/>
                        </a:lnTo>
                        <a:lnTo>
                          <a:pt x="928" y="414"/>
                        </a:lnTo>
                        <a:lnTo>
                          <a:pt x="934" y="414"/>
                        </a:lnTo>
                        <a:lnTo>
                          <a:pt x="934" y="416"/>
                        </a:lnTo>
                        <a:lnTo>
                          <a:pt x="936" y="416"/>
                        </a:lnTo>
                        <a:lnTo>
                          <a:pt x="936" y="418"/>
                        </a:lnTo>
                        <a:lnTo>
                          <a:pt x="936" y="420"/>
                        </a:lnTo>
                        <a:lnTo>
                          <a:pt x="938" y="422"/>
                        </a:lnTo>
                        <a:lnTo>
                          <a:pt x="940" y="422"/>
                        </a:lnTo>
                        <a:lnTo>
                          <a:pt x="940" y="424"/>
                        </a:lnTo>
                        <a:lnTo>
                          <a:pt x="940" y="428"/>
                        </a:lnTo>
                        <a:lnTo>
                          <a:pt x="942" y="430"/>
                        </a:lnTo>
                        <a:lnTo>
                          <a:pt x="942" y="432"/>
                        </a:lnTo>
                        <a:lnTo>
                          <a:pt x="942" y="434"/>
                        </a:lnTo>
                        <a:lnTo>
                          <a:pt x="942" y="436"/>
                        </a:lnTo>
                        <a:lnTo>
                          <a:pt x="942" y="438"/>
                        </a:lnTo>
                        <a:lnTo>
                          <a:pt x="940" y="438"/>
                        </a:lnTo>
                        <a:lnTo>
                          <a:pt x="940" y="440"/>
                        </a:lnTo>
                        <a:lnTo>
                          <a:pt x="942" y="444"/>
                        </a:lnTo>
                        <a:lnTo>
                          <a:pt x="942" y="446"/>
                        </a:lnTo>
                        <a:lnTo>
                          <a:pt x="944" y="446"/>
                        </a:lnTo>
                        <a:lnTo>
                          <a:pt x="944" y="448"/>
                        </a:lnTo>
                        <a:lnTo>
                          <a:pt x="948" y="446"/>
                        </a:lnTo>
                        <a:lnTo>
                          <a:pt x="948" y="448"/>
                        </a:lnTo>
                        <a:lnTo>
                          <a:pt x="950" y="448"/>
                        </a:lnTo>
                        <a:lnTo>
                          <a:pt x="950" y="450"/>
                        </a:lnTo>
                        <a:lnTo>
                          <a:pt x="948" y="450"/>
                        </a:lnTo>
                        <a:lnTo>
                          <a:pt x="950" y="452"/>
                        </a:lnTo>
                        <a:lnTo>
                          <a:pt x="952" y="452"/>
                        </a:lnTo>
                        <a:lnTo>
                          <a:pt x="950" y="454"/>
                        </a:lnTo>
                        <a:lnTo>
                          <a:pt x="952" y="454"/>
                        </a:lnTo>
                        <a:lnTo>
                          <a:pt x="952" y="456"/>
                        </a:lnTo>
                        <a:lnTo>
                          <a:pt x="954" y="456"/>
                        </a:lnTo>
                        <a:lnTo>
                          <a:pt x="954" y="460"/>
                        </a:lnTo>
                        <a:lnTo>
                          <a:pt x="956" y="460"/>
                        </a:lnTo>
                        <a:lnTo>
                          <a:pt x="952" y="464"/>
                        </a:lnTo>
                        <a:lnTo>
                          <a:pt x="952" y="466"/>
                        </a:lnTo>
                        <a:lnTo>
                          <a:pt x="954" y="468"/>
                        </a:lnTo>
                        <a:lnTo>
                          <a:pt x="954" y="466"/>
                        </a:lnTo>
                        <a:lnTo>
                          <a:pt x="956" y="468"/>
                        </a:lnTo>
                        <a:lnTo>
                          <a:pt x="958" y="470"/>
                        </a:lnTo>
                        <a:lnTo>
                          <a:pt x="958" y="474"/>
                        </a:lnTo>
                        <a:lnTo>
                          <a:pt x="958" y="476"/>
                        </a:lnTo>
                        <a:lnTo>
                          <a:pt x="958" y="478"/>
                        </a:lnTo>
                        <a:lnTo>
                          <a:pt x="962" y="478"/>
                        </a:lnTo>
                        <a:lnTo>
                          <a:pt x="964" y="476"/>
                        </a:lnTo>
                        <a:lnTo>
                          <a:pt x="964" y="478"/>
                        </a:lnTo>
                        <a:lnTo>
                          <a:pt x="964" y="480"/>
                        </a:lnTo>
                        <a:lnTo>
                          <a:pt x="964" y="482"/>
                        </a:lnTo>
                        <a:lnTo>
                          <a:pt x="962" y="482"/>
                        </a:lnTo>
                        <a:lnTo>
                          <a:pt x="962" y="484"/>
                        </a:lnTo>
                        <a:lnTo>
                          <a:pt x="964" y="484"/>
                        </a:lnTo>
                        <a:lnTo>
                          <a:pt x="966" y="484"/>
                        </a:lnTo>
                        <a:lnTo>
                          <a:pt x="964" y="486"/>
                        </a:lnTo>
                        <a:lnTo>
                          <a:pt x="966" y="490"/>
                        </a:lnTo>
                        <a:lnTo>
                          <a:pt x="964" y="492"/>
                        </a:lnTo>
                        <a:lnTo>
                          <a:pt x="962" y="492"/>
                        </a:lnTo>
                        <a:lnTo>
                          <a:pt x="962" y="494"/>
                        </a:lnTo>
                        <a:lnTo>
                          <a:pt x="964" y="494"/>
                        </a:lnTo>
                        <a:lnTo>
                          <a:pt x="964" y="496"/>
                        </a:lnTo>
                        <a:lnTo>
                          <a:pt x="966" y="498"/>
                        </a:lnTo>
                        <a:lnTo>
                          <a:pt x="964" y="498"/>
                        </a:lnTo>
                        <a:lnTo>
                          <a:pt x="964" y="500"/>
                        </a:lnTo>
                        <a:lnTo>
                          <a:pt x="962" y="500"/>
                        </a:lnTo>
                        <a:lnTo>
                          <a:pt x="962" y="504"/>
                        </a:lnTo>
                        <a:lnTo>
                          <a:pt x="964" y="504"/>
                        </a:lnTo>
                        <a:lnTo>
                          <a:pt x="964" y="506"/>
                        </a:lnTo>
                        <a:lnTo>
                          <a:pt x="962" y="506"/>
                        </a:lnTo>
                        <a:lnTo>
                          <a:pt x="964" y="506"/>
                        </a:lnTo>
                        <a:lnTo>
                          <a:pt x="964" y="508"/>
                        </a:lnTo>
                        <a:lnTo>
                          <a:pt x="962" y="510"/>
                        </a:lnTo>
                        <a:lnTo>
                          <a:pt x="962" y="512"/>
                        </a:lnTo>
                        <a:lnTo>
                          <a:pt x="958" y="514"/>
                        </a:lnTo>
                        <a:lnTo>
                          <a:pt x="958" y="516"/>
                        </a:lnTo>
                        <a:lnTo>
                          <a:pt x="958" y="520"/>
                        </a:lnTo>
                        <a:lnTo>
                          <a:pt x="954" y="522"/>
                        </a:lnTo>
                        <a:lnTo>
                          <a:pt x="954" y="524"/>
                        </a:lnTo>
                        <a:lnTo>
                          <a:pt x="952" y="524"/>
                        </a:lnTo>
                        <a:lnTo>
                          <a:pt x="954" y="526"/>
                        </a:lnTo>
                        <a:lnTo>
                          <a:pt x="952" y="526"/>
                        </a:lnTo>
                        <a:lnTo>
                          <a:pt x="954" y="526"/>
                        </a:lnTo>
                        <a:lnTo>
                          <a:pt x="952" y="526"/>
                        </a:lnTo>
                        <a:lnTo>
                          <a:pt x="952" y="528"/>
                        </a:lnTo>
                        <a:lnTo>
                          <a:pt x="952" y="530"/>
                        </a:lnTo>
                        <a:lnTo>
                          <a:pt x="950" y="534"/>
                        </a:lnTo>
                        <a:lnTo>
                          <a:pt x="952" y="534"/>
                        </a:lnTo>
                        <a:lnTo>
                          <a:pt x="952" y="536"/>
                        </a:lnTo>
                        <a:lnTo>
                          <a:pt x="952" y="538"/>
                        </a:lnTo>
                        <a:lnTo>
                          <a:pt x="952" y="540"/>
                        </a:lnTo>
                        <a:lnTo>
                          <a:pt x="954" y="540"/>
                        </a:lnTo>
                        <a:lnTo>
                          <a:pt x="952" y="542"/>
                        </a:lnTo>
                        <a:lnTo>
                          <a:pt x="950" y="544"/>
                        </a:lnTo>
                        <a:lnTo>
                          <a:pt x="950" y="546"/>
                        </a:lnTo>
                        <a:lnTo>
                          <a:pt x="950" y="550"/>
                        </a:lnTo>
                        <a:lnTo>
                          <a:pt x="952" y="554"/>
                        </a:lnTo>
                        <a:lnTo>
                          <a:pt x="954" y="554"/>
                        </a:lnTo>
                        <a:lnTo>
                          <a:pt x="952" y="558"/>
                        </a:lnTo>
                        <a:lnTo>
                          <a:pt x="952" y="560"/>
                        </a:lnTo>
                        <a:lnTo>
                          <a:pt x="952" y="562"/>
                        </a:lnTo>
                        <a:lnTo>
                          <a:pt x="954" y="562"/>
                        </a:lnTo>
                        <a:lnTo>
                          <a:pt x="954" y="566"/>
                        </a:lnTo>
                        <a:lnTo>
                          <a:pt x="954" y="568"/>
                        </a:lnTo>
                        <a:lnTo>
                          <a:pt x="954" y="570"/>
                        </a:lnTo>
                        <a:lnTo>
                          <a:pt x="952" y="570"/>
                        </a:lnTo>
                        <a:lnTo>
                          <a:pt x="952" y="574"/>
                        </a:lnTo>
                        <a:lnTo>
                          <a:pt x="950" y="580"/>
                        </a:lnTo>
                        <a:lnTo>
                          <a:pt x="942" y="580"/>
                        </a:lnTo>
                        <a:lnTo>
                          <a:pt x="942" y="582"/>
                        </a:lnTo>
                        <a:lnTo>
                          <a:pt x="936" y="596"/>
                        </a:lnTo>
                        <a:lnTo>
                          <a:pt x="944" y="606"/>
                        </a:lnTo>
                        <a:lnTo>
                          <a:pt x="926" y="606"/>
                        </a:lnTo>
                        <a:lnTo>
                          <a:pt x="906" y="618"/>
                        </a:lnTo>
                        <a:lnTo>
                          <a:pt x="904" y="618"/>
                        </a:lnTo>
                        <a:lnTo>
                          <a:pt x="880" y="630"/>
                        </a:lnTo>
                        <a:lnTo>
                          <a:pt x="874" y="634"/>
                        </a:lnTo>
                        <a:lnTo>
                          <a:pt x="880" y="626"/>
                        </a:lnTo>
                        <a:lnTo>
                          <a:pt x="890" y="620"/>
                        </a:lnTo>
                        <a:lnTo>
                          <a:pt x="894" y="622"/>
                        </a:lnTo>
                        <a:lnTo>
                          <a:pt x="896" y="618"/>
                        </a:lnTo>
                        <a:lnTo>
                          <a:pt x="894" y="620"/>
                        </a:lnTo>
                        <a:lnTo>
                          <a:pt x="892" y="618"/>
                        </a:lnTo>
                        <a:lnTo>
                          <a:pt x="890" y="616"/>
                        </a:lnTo>
                        <a:lnTo>
                          <a:pt x="874" y="620"/>
                        </a:lnTo>
                        <a:lnTo>
                          <a:pt x="878" y="610"/>
                        </a:lnTo>
                        <a:lnTo>
                          <a:pt x="878" y="602"/>
                        </a:lnTo>
                        <a:lnTo>
                          <a:pt x="876" y="598"/>
                        </a:lnTo>
                        <a:lnTo>
                          <a:pt x="868" y="602"/>
                        </a:lnTo>
                        <a:lnTo>
                          <a:pt x="864" y="610"/>
                        </a:lnTo>
                        <a:lnTo>
                          <a:pt x="862" y="610"/>
                        </a:lnTo>
                        <a:lnTo>
                          <a:pt x="850" y="598"/>
                        </a:lnTo>
                        <a:lnTo>
                          <a:pt x="852" y="606"/>
                        </a:lnTo>
                        <a:lnTo>
                          <a:pt x="858" y="610"/>
                        </a:lnTo>
                        <a:lnTo>
                          <a:pt x="856" y="618"/>
                        </a:lnTo>
                        <a:lnTo>
                          <a:pt x="862" y="622"/>
                        </a:lnTo>
                        <a:lnTo>
                          <a:pt x="858" y="628"/>
                        </a:lnTo>
                        <a:lnTo>
                          <a:pt x="860" y="628"/>
                        </a:lnTo>
                        <a:lnTo>
                          <a:pt x="860" y="630"/>
                        </a:lnTo>
                        <a:lnTo>
                          <a:pt x="862" y="630"/>
                        </a:lnTo>
                        <a:lnTo>
                          <a:pt x="862" y="628"/>
                        </a:lnTo>
                        <a:lnTo>
                          <a:pt x="864" y="632"/>
                        </a:lnTo>
                        <a:lnTo>
                          <a:pt x="872" y="634"/>
                        </a:lnTo>
                        <a:lnTo>
                          <a:pt x="864" y="632"/>
                        </a:lnTo>
                        <a:lnTo>
                          <a:pt x="864" y="642"/>
                        </a:lnTo>
                        <a:lnTo>
                          <a:pt x="860" y="640"/>
                        </a:lnTo>
                        <a:lnTo>
                          <a:pt x="852" y="650"/>
                        </a:lnTo>
                        <a:lnTo>
                          <a:pt x="844" y="650"/>
                        </a:lnTo>
                        <a:lnTo>
                          <a:pt x="844" y="658"/>
                        </a:lnTo>
                        <a:lnTo>
                          <a:pt x="842" y="658"/>
                        </a:lnTo>
                        <a:lnTo>
                          <a:pt x="838" y="668"/>
                        </a:lnTo>
                        <a:lnTo>
                          <a:pt x="816" y="686"/>
                        </a:lnTo>
                        <a:lnTo>
                          <a:pt x="804" y="692"/>
                        </a:lnTo>
                        <a:lnTo>
                          <a:pt x="806" y="690"/>
                        </a:lnTo>
                        <a:lnTo>
                          <a:pt x="798" y="690"/>
                        </a:lnTo>
                        <a:lnTo>
                          <a:pt x="786" y="694"/>
                        </a:lnTo>
                        <a:lnTo>
                          <a:pt x="784" y="702"/>
                        </a:lnTo>
                        <a:lnTo>
                          <a:pt x="804" y="692"/>
                        </a:lnTo>
                        <a:lnTo>
                          <a:pt x="766" y="712"/>
                        </a:lnTo>
                        <a:lnTo>
                          <a:pt x="782" y="704"/>
                        </a:lnTo>
                        <a:lnTo>
                          <a:pt x="782" y="696"/>
                        </a:lnTo>
                        <a:lnTo>
                          <a:pt x="762" y="704"/>
                        </a:lnTo>
                        <a:lnTo>
                          <a:pt x="770" y="702"/>
                        </a:lnTo>
                        <a:lnTo>
                          <a:pt x="762" y="698"/>
                        </a:lnTo>
                        <a:lnTo>
                          <a:pt x="770" y="688"/>
                        </a:lnTo>
                        <a:lnTo>
                          <a:pt x="766" y="694"/>
                        </a:lnTo>
                        <a:lnTo>
                          <a:pt x="758" y="696"/>
                        </a:lnTo>
                        <a:lnTo>
                          <a:pt x="760" y="692"/>
                        </a:lnTo>
                        <a:lnTo>
                          <a:pt x="756" y="698"/>
                        </a:lnTo>
                        <a:lnTo>
                          <a:pt x="754" y="702"/>
                        </a:lnTo>
                        <a:lnTo>
                          <a:pt x="752" y="696"/>
                        </a:lnTo>
                        <a:lnTo>
                          <a:pt x="752" y="692"/>
                        </a:lnTo>
                        <a:lnTo>
                          <a:pt x="750" y="692"/>
                        </a:lnTo>
                        <a:lnTo>
                          <a:pt x="746" y="690"/>
                        </a:lnTo>
                        <a:lnTo>
                          <a:pt x="746" y="694"/>
                        </a:lnTo>
                        <a:lnTo>
                          <a:pt x="750" y="692"/>
                        </a:lnTo>
                        <a:lnTo>
                          <a:pt x="750" y="698"/>
                        </a:lnTo>
                        <a:lnTo>
                          <a:pt x="752" y="702"/>
                        </a:lnTo>
                        <a:lnTo>
                          <a:pt x="742" y="706"/>
                        </a:lnTo>
                        <a:lnTo>
                          <a:pt x="746" y="702"/>
                        </a:lnTo>
                        <a:lnTo>
                          <a:pt x="746" y="696"/>
                        </a:lnTo>
                        <a:lnTo>
                          <a:pt x="744" y="702"/>
                        </a:lnTo>
                        <a:lnTo>
                          <a:pt x="742" y="702"/>
                        </a:lnTo>
                        <a:lnTo>
                          <a:pt x="742" y="698"/>
                        </a:lnTo>
                        <a:lnTo>
                          <a:pt x="738" y="698"/>
                        </a:lnTo>
                        <a:lnTo>
                          <a:pt x="738" y="694"/>
                        </a:lnTo>
                        <a:lnTo>
                          <a:pt x="738" y="686"/>
                        </a:lnTo>
                        <a:lnTo>
                          <a:pt x="738" y="694"/>
                        </a:lnTo>
                        <a:lnTo>
                          <a:pt x="736" y="692"/>
                        </a:lnTo>
                        <a:lnTo>
                          <a:pt x="730" y="692"/>
                        </a:lnTo>
                        <a:lnTo>
                          <a:pt x="730" y="694"/>
                        </a:lnTo>
                        <a:lnTo>
                          <a:pt x="736" y="698"/>
                        </a:lnTo>
                        <a:lnTo>
                          <a:pt x="732" y="706"/>
                        </a:lnTo>
                        <a:lnTo>
                          <a:pt x="738" y="704"/>
                        </a:lnTo>
                        <a:lnTo>
                          <a:pt x="744" y="710"/>
                        </a:lnTo>
                        <a:lnTo>
                          <a:pt x="738" y="712"/>
                        </a:lnTo>
                        <a:lnTo>
                          <a:pt x="740" y="716"/>
                        </a:lnTo>
                        <a:lnTo>
                          <a:pt x="744" y="710"/>
                        </a:lnTo>
                        <a:lnTo>
                          <a:pt x="752" y="718"/>
                        </a:lnTo>
                        <a:lnTo>
                          <a:pt x="730" y="726"/>
                        </a:lnTo>
                        <a:lnTo>
                          <a:pt x="726" y="724"/>
                        </a:lnTo>
                        <a:lnTo>
                          <a:pt x="726" y="720"/>
                        </a:lnTo>
                        <a:lnTo>
                          <a:pt x="724" y="720"/>
                        </a:lnTo>
                        <a:lnTo>
                          <a:pt x="722" y="712"/>
                        </a:lnTo>
                        <a:lnTo>
                          <a:pt x="716" y="716"/>
                        </a:lnTo>
                        <a:lnTo>
                          <a:pt x="722" y="716"/>
                        </a:lnTo>
                        <a:lnTo>
                          <a:pt x="722" y="718"/>
                        </a:lnTo>
                        <a:lnTo>
                          <a:pt x="722" y="720"/>
                        </a:lnTo>
                        <a:lnTo>
                          <a:pt x="714" y="720"/>
                        </a:lnTo>
                        <a:lnTo>
                          <a:pt x="720" y="724"/>
                        </a:lnTo>
                        <a:lnTo>
                          <a:pt x="722" y="726"/>
                        </a:lnTo>
                        <a:lnTo>
                          <a:pt x="720" y="732"/>
                        </a:lnTo>
                        <a:lnTo>
                          <a:pt x="722" y="734"/>
                        </a:lnTo>
                        <a:lnTo>
                          <a:pt x="720" y="736"/>
                        </a:lnTo>
                        <a:lnTo>
                          <a:pt x="708" y="742"/>
                        </a:lnTo>
                        <a:lnTo>
                          <a:pt x="710" y="732"/>
                        </a:lnTo>
                        <a:lnTo>
                          <a:pt x="706" y="736"/>
                        </a:lnTo>
                        <a:lnTo>
                          <a:pt x="708" y="738"/>
                        </a:lnTo>
                        <a:lnTo>
                          <a:pt x="706" y="742"/>
                        </a:lnTo>
                        <a:lnTo>
                          <a:pt x="700" y="742"/>
                        </a:lnTo>
                        <a:lnTo>
                          <a:pt x="702" y="736"/>
                        </a:lnTo>
                        <a:lnTo>
                          <a:pt x="694" y="742"/>
                        </a:lnTo>
                        <a:lnTo>
                          <a:pt x="694" y="740"/>
                        </a:lnTo>
                        <a:lnTo>
                          <a:pt x="692" y="740"/>
                        </a:lnTo>
                        <a:lnTo>
                          <a:pt x="692" y="742"/>
                        </a:lnTo>
                        <a:lnTo>
                          <a:pt x="684" y="748"/>
                        </a:lnTo>
                        <a:lnTo>
                          <a:pt x="684" y="750"/>
                        </a:lnTo>
                        <a:lnTo>
                          <a:pt x="682" y="752"/>
                        </a:lnTo>
                        <a:lnTo>
                          <a:pt x="684" y="750"/>
                        </a:lnTo>
                        <a:lnTo>
                          <a:pt x="694" y="750"/>
                        </a:lnTo>
                        <a:lnTo>
                          <a:pt x="700" y="744"/>
                        </a:lnTo>
                        <a:lnTo>
                          <a:pt x="702" y="752"/>
                        </a:lnTo>
                        <a:lnTo>
                          <a:pt x="694" y="762"/>
                        </a:lnTo>
                        <a:lnTo>
                          <a:pt x="690" y="770"/>
                        </a:lnTo>
                        <a:lnTo>
                          <a:pt x="684" y="768"/>
                        </a:lnTo>
                        <a:lnTo>
                          <a:pt x="686" y="768"/>
                        </a:lnTo>
                        <a:lnTo>
                          <a:pt x="682" y="764"/>
                        </a:lnTo>
                        <a:lnTo>
                          <a:pt x="676" y="768"/>
                        </a:lnTo>
                        <a:lnTo>
                          <a:pt x="678" y="764"/>
                        </a:lnTo>
                        <a:lnTo>
                          <a:pt x="666" y="766"/>
                        </a:lnTo>
                        <a:lnTo>
                          <a:pt x="666" y="764"/>
                        </a:lnTo>
                        <a:lnTo>
                          <a:pt x="664" y="766"/>
                        </a:lnTo>
                        <a:lnTo>
                          <a:pt x="666" y="766"/>
                        </a:lnTo>
                        <a:lnTo>
                          <a:pt x="666" y="768"/>
                        </a:lnTo>
                        <a:lnTo>
                          <a:pt x="674" y="768"/>
                        </a:lnTo>
                        <a:lnTo>
                          <a:pt x="674" y="772"/>
                        </a:lnTo>
                        <a:lnTo>
                          <a:pt x="680" y="778"/>
                        </a:lnTo>
                        <a:lnTo>
                          <a:pt x="676" y="778"/>
                        </a:lnTo>
                        <a:lnTo>
                          <a:pt x="678" y="780"/>
                        </a:lnTo>
                        <a:lnTo>
                          <a:pt x="676" y="784"/>
                        </a:lnTo>
                        <a:lnTo>
                          <a:pt x="674" y="784"/>
                        </a:lnTo>
                        <a:lnTo>
                          <a:pt x="676" y="784"/>
                        </a:lnTo>
                        <a:lnTo>
                          <a:pt x="680" y="780"/>
                        </a:lnTo>
                        <a:lnTo>
                          <a:pt x="684" y="780"/>
                        </a:lnTo>
                        <a:lnTo>
                          <a:pt x="678" y="792"/>
                        </a:lnTo>
                        <a:lnTo>
                          <a:pt x="670" y="812"/>
                        </a:lnTo>
                        <a:lnTo>
                          <a:pt x="664" y="812"/>
                        </a:lnTo>
                        <a:lnTo>
                          <a:pt x="664" y="802"/>
                        </a:lnTo>
                        <a:lnTo>
                          <a:pt x="662" y="810"/>
                        </a:lnTo>
                        <a:lnTo>
                          <a:pt x="656" y="814"/>
                        </a:lnTo>
                        <a:lnTo>
                          <a:pt x="646" y="802"/>
                        </a:lnTo>
                        <a:lnTo>
                          <a:pt x="650" y="814"/>
                        </a:lnTo>
                        <a:lnTo>
                          <a:pt x="644" y="814"/>
                        </a:lnTo>
                        <a:lnTo>
                          <a:pt x="662" y="818"/>
                        </a:lnTo>
                        <a:lnTo>
                          <a:pt x="670" y="816"/>
                        </a:lnTo>
                        <a:lnTo>
                          <a:pt x="664" y="832"/>
                        </a:lnTo>
                        <a:lnTo>
                          <a:pt x="666" y="840"/>
                        </a:lnTo>
                        <a:lnTo>
                          <a:pt x="660" y="842"/>
                        </a:lnTo>
                        <a:lnTo>
                          <a:pt x="660" y="854"/>
                        </a:lnTo>
                        <a:lnTo>
                          <a:pt x="664" y="858"/>
                        </a:lnTo>
                        <a:lnTo>
                          <a:pt x="666" y="874"/>
                        </a:lnTo>
                        <a:lnTo>
                          <a:pt x="668" y="880"/>
                        </a:lnTo>
                        <a:lnTo>
                          <a:pt x="666" y="886"/>
                        </a:lnTo>
                        <a:lnTo>
                          <a:pt x="668" y="892"/>
                        </a:lnTo>
                        <a:lnTo>
                          <a:pt x="674" y="894"/>
                        </a:lnTo>
                        <a:lnTo>
                          <a:pt x="676" y="910"/>
                        </a:lnTo>
                        <a:lnTo>
                          <a:pt x="682" y="920"/>
                        </a:lnTo>
                        <a:lnTo>
                          <a:pt x="680" y="928"/>
                        </a:lnTo>
                        <a:lnTo>
                          <a:pt x="684" y="924"/>
                        </a:lnTo>
                        <a:lnTo>
                          <a:pt x="690" y="930"/>
                        </a:lnTo>
                        <a:lnTo>
                          <a:pt x="678" y="930"/>
                        </a:lnTo>
                        <a:lnTo>
                          <a:pt x="678" y="932"/>
                        </a:lnTo>
                        <a:lnTo>
                          <a:pt x="670" y="934"/>
                        </a:lnTo>
                        <a:lnTo>
                          <a:pt x="670" y="938"/>
                        </a:lnTo>
                        <a:lnTo>
                          <a:pt x="668" y="938"/>
                        </a:lnTo>
                        <a:lnTo>
                          <a:pt x="654" y="932"/>
                        </a:lnTo>
                        <a:lnTo>
                          <a:pt x="656" y="930"/>
                        </a:lnTo>
                        <a:lnTo>
                          <a:pt x="654" y="930"/>
                        </a:lnTo>
                        <a:lnTo>
                          <a:pt x="650" y="924"/>
                        </a:lnTo>
                        <a:lnTo>
                          <a:pt x="634" y="920"/>
                        </a:lnTo>
                        <a:lnTo>
                          <a:pt x="620" y="920"/>
                        </a:lnTo>
                        <a:lnTo>
                          <a:pt x="618" y="922"/>
                        </a:lnTo>
                        <a:lnTo>
                          <a:pt x="616" y="920"/>
                        </a:lnTo>
                        <a:lnTo>
                          <a:pt x="606" y="920"/>
                        </a:lnTo>
                        <a:lnTo>
                          <a:pt x="600" y="916"/>
                        </a:lnTo>
                        <a:lnTo>
                          <a:pt x="602" y="916"/>
                        </a:lnTo>
                        <a:lnTo>
                          <a:pt x="600" y="914"/>
                        </a:lnTo>
                        <a:lnTo>
                          <a:pt x="596" y="916"/>
                        </a:lnTo>
                        <a:lnTo>
                          <a:pt x="596" y="910"/>
                        </a:lnTo>
                        <a:lnTo>
                          <a:pt x="592" y="910"/>
                        </a:lnTo>
                        <a:lnTo>
                          <a:pt x="588" y="906"/>
                        </a:lnTo>
                        <a:lnTo>
                          <a:pt x="586" y="906"/>
                        </a:lnTo>
                        <a:lnTo>
                          <a:pt x="576" y="902"/>
                        </a:lnTo>
                        <a:lnTo>
                          <a:pt x="570" y="904"/>
                        </a:lnTo>
                        <a:lnTo>
                          <a:pt x="560" y="890"/>
                        </a:lnTo>
                        <a:lnTo>
                          <a:pt x="554" y="892"/>
                        </a:lnTo>
                        <a:lnTo>
                          <a:pt x="550" y="890"/>
                        </a:lnTo>
                        <a:lnTo>
                          <a:pt x="538" y="886"/>
                        </a:lnTo>
                        <a:lnTo>
                          <a:pt x="538" y="880"/>
                        </a:lnTo>
                        <a:lnTo>
                          <a:pt x="532" y="876"/>
                        </a:lnTo>
                        <a:lnTo>
                          <a:pt x="532" y="872"/>
                        </a:lnTo>
                        <a:lnTo>
                          <a:pt x="524" y="848"/>
                        </a:lnTo>
                        <a:lnTo>
                          <a:pt x="516" y="840"/>
                        </a:lnTo>
                        <a:lnTo>
                          <a:pt x="516" y="838"/>
                        </a:lnTo>
                        <a:lnTo>
                          <a:pt x="512" y="832"/>
                        </a:lnTo>
                        <a:lnTo>
                          <a:pt x="514" y="818"/>
                        </a:lnTo>
                        <a:lnTo>
                          <a:pt x="512" y="812"/>
                        </a:lnTo>
                        <a:lnTo>
                          <a:pt x="504" y="808"/>
                        </a:lnTo>
                        <a:lnTo>
                          <a:pt x="510" y="794"/>
                        </a:lnTo>
                        <a:lnTo>
                          <a:pt x="508" y="792"/>
                        </a:lnTo>
                        <a:lnTo>
                          <a:pt x="508" y="782"/>
                        </a:lnTo>
                        <a:lnTo>
                          <a:pt x="494" y="778"/>
                        </a:lnTo>
                        <a:lnTo>
                          <a:pt x="486" y="768"/>
                        </a:lnTo>
                        <a:lnTo>
                          <a:pt x="482" y="766"/>
                        </a:lnTo>
                        <a:lnTo>
                          <a:pt x="478" y="750"/>
                        </a:lnTo>
                        <a:lnTo>
                          <a:pt x="472" y="748"/>
                        </a:lnTo>
                        <a:lnTo>
                          <a:pt x="466" y="734"/>
                        </a:lnTo>
                        <a:lnTo>
                          <a:pt x="456" y="728"/>
                        </a:lnTo>
                        <a:lnTo>
                          <a:pt x="456" y="726"/>
                        </a:lnTo>
                        <a:lnTo>
                          <a:pt x="452" y="722"/>
                        </a:lnTo>
                        <a:lnTo>
                          <a:pt x="452" y="720"/>
                        </a:lnTo>
                        <a:lnTo>
                          <a:pt x="448" y="712"/>
                        </a:lnTo>
                        <a:lnTo>
                          <a:pt x="444" y="706"/>
                        </a:lnTo>
                        <a:lnTo>
                          <a:pt x="448" y="704"/>
                        </a:lnTo>
                        <a:lnTo>
                          <a:pt x="442" y="698"/>
                        </a:lnTo>
                        <a:lnTo>
                          <a:pt x="444" y="694"/>
                        </a:lnTo>
                        <a:lnTo>
                          <a:pt x="438" y="690"/>
                        </a:lnTo>
                        <a:lnTo>
                          <a:pt x="432" y="668"/>
                        </a:lnTo>
                        <a:lnTo>
                          <a:pt x="426" y="666"/>
                        </a:lnTo>
                        <a:lnTo>
                          <a:pt x="426" y="652"/>
                        </a:lnTo>
                        <a:lnTo>
                          <a:pt x="420" y="644"/>
                        </a:lnTo>
                        <a:lnTo>
                          <a:pt x="418" y="636"/>
                        </a:lnTo>
                        <a:lnTo>
                          <a:pt x="402" y="626"/>
                        </a:lnTo>
                        <a:lnTo>
                          <a:pt x="396" y="616"/>
                        </a:lnTo>
                        <a:lnTo>
                          <a:pt x="382" y="612"/>
                        </a:lnTo>
                        <a:lnTo>
                          <a:pt x="386" y="602"/>
                        </a:lnTo>
                        <a:lnTo>
                          <a:pt x="380" y="606"/>
                        </a:lnTo>
                        <a:lnTo>
                          <a:pt x="380" y="600"/>
                        </a:lnTo>
                        <a:lnTo>
                          <a:pt x="376" y="600"/>
                        </a:lnTo>
                        <a:lnTo>
                          <a:pt x="374" y="590"/>
                        </a:lnTo>
                        <a:lnTo>
                          <a:pt x="374" y="588"/>
                        </a:lnTo>
                        <a:lnTo>
                          <a:pt x="368" y="590"/>
                        </a:lnTo>
                        <a:lnTo>
                          <a:pt x="368" y="588"/>
                        </a:lnTo>
                        <a:lnTo>
                          <a:pt x="364" y="588"/>
                        </a:lnTo>
                        <a:lnTo>
                          <a:pt x="362" y="586"/>
                        </a:lnTo>
                        <a:lnTo>
                          <a:pt x="360" y="588"/>
                        </a:lnTo>
                        <a:lnTo>
                          <a:pt x="356" y="588"/>
                        </a:lnTo>
                        <a:lnTo>
                          <a:pt x="346" y="586"/>
                        </a:lnTo>
                        <a:lnTo>
                          <a:pt x="344" y="586"/>
                        </a:lnTo>
                        <a:lnTo>
                          <a:pt x="342" y="584"/>
                        </a:lnTo>
                        <a:lnTo>
                          <a:pt x="334" y="586"/>
                        </a:lnTo>
                        <a:lnTo>
                          <a:pt x="330" y="582"/>
                        </a:lnTo>
                        <a:lnTo>
                          <a:pt x="322" y="586"/>
                        </a:lnTo>
                        <a:lnTo>
                          <a:pt x="304" y="574"/>
                        </a:lnTo>
                        <a:lnTo>
                          <a:pt x="302" y="580"/>
                        </a:lnTo>
                        <a:lnTo>
                          <a:pt x="300" y="586"/>
                        </a:lnTo>
                        <a:lnTo>
                          <a:pt x="290" y="584"/>
                        </a:lnTo>
                        <a:lnTo>
                          <a:pt x="286" y="586"/>
                        </a:lnTo>
                        <a:lnTo>
                          <a:pt x="286" y="584"/>
                        </a:lnTo>
                        <a:lnTo>
                          <a:pt x="282" y="586"/>
                        </a:lnTo>
                        <a:lnTo>
                          <a:pt x="276" y="586"/>
                        </a:lnTo>
                        <a:lnTo>
                          <a:pt x="268" y="602"/>
                        </a:lnTo>
                        <a:lnTo>
                          <a:pt x="266" y="614"/>
                        </a:lnTo>
                        <a:lnTo>
                          <a:pt x="260" y="618"/>
                        </a:lnTo>
                        <a:lnTo>
                          <a:pt x="256" y="626"/>
                        </a:lnTo>
                        <a:lnTo>
                          <a:pt x="260" y="630"/>
                        </a:lnTo>
                        <a:lnTo>
                          <a:pt x="252" y="632"/>
                        </a:lnTo>
                        <a:lnTo>
                          <a:pt x="238" y="648"/>
                        </a:lnTo>
                        <a:lnTo>
                          <a:pt x="228" y="646"/>
                        </a:lnTo>
                        <a:lnTo>
                          <a:pt x="226" y="648"/>
                        </a:lnTo>
                        <a:lnTo>
                          <a:pt x="224" y="642"/>
                        </a:lnTo>
                        <a:lnTo>
                          <a:pt x="220" y="644"/>
                        </a:lnTo>
                        <a:lnTo>
                          <a:pt x="212" y="640"/>
                        </a:lnTo>
                        <a:lnTo>
                          <a:pt x="210" y="632"/>
                        </a:lnTo>
                        <a:lnTo>
                          <a:pt x="196" y="628"/>
                        </a:lnTo>
                        <a:lnTo>
                          <a:pt x="194" y="622"/>
                        </a:lnTo>
                        <a:lnTo>
                          <a:pt x="192" y="622"/>
                        </a:lnTo>
                        <a:lnTo>
                          <a:pt x="192" y="618"/>
                        </a:lnTo>
                        <a:lnTo>
                          <a:pt x="192" y="620"/>
                        </a:lnTo>
                        <a:lnTo>
                          <a:pt x="170" y="614"/>
                        </a:lnTo>
                        <a:lnTo>
                          <a:pt x="164" y="606"/>
                        </a:lnTo>
                        <a:lnTo>
                          <a:pt x="162" y="600"/>
                        </a:lnTo>
                        <a:lnTo>
                          <a:pt x="148" y="592"/>
                        </a:lnTo>
                        <a:lnTo>
                          <a:pt x="136" y="580"/>
                        </a:lnTo>
                        <a:lnTo>
                          <a:pt x="134" y="568"/>
                        </a:lnTo>
                        <a:lnTo>
                          <a:pt x="130" y="558"/>
                        </a:lnTo>
                        <a:lnTo>
                          <a:pt x="126" y="546"/>
                        </a:lnTo>
                        <a:lnTo>
                          <a:pt x="132" y="538"/>
                        </a:lnTo>
                        <a:lnTo>
                          <a:pt x="130" y="530"/>
                        </a:lnTo>
                        <a:lnTo>
                          <a:pt x="122" y="520"/>
                        </a:lnTo>
                        <a:lnTo>
                          <a:pt x="122" y="516"/>
                        </a:lnTo>
                        <a:lnTo>
                          <a:pt x="120" y="516"/>
                        </a:lnTo>
                        <a:lnTo>
                          <a:pt x="118" y="500"/>
                        </a:lnTo>
                        <a:lnTo>
                          <a:pt x="110" y="494"/>
                        </a:lnTo>
                        <a:lnTo>
                          <a:pt x="110" y="490"/>
                        </a:lnTo>
                        <a:lnTo>
                          <a:pt x="106" y="490"/>
                        </a:lnTo>
                        <a:lnTo>
                          <a:pt x="94" y="478"/>
                        </a:lnTo>
                        <a:lnTo>
                          <a:pt x="92" y="478"/>
                        </a:lnTo>
                        <a:lnTo>
                          <a:pt x="90" y="476"/>
                        </a:lnTo>
                        <a:lnTo>
                          <a:pt x="88" y="476"/>
                        </a:lnTo>
                        <a:lnTo>
                          <a:pt x="84" y="474"/>
                        </a:lnTo>
                        <a:lnTo>
                          <a:pt x="84" y="468"/>
                        </a:lnTo>
                        <a:lnTo>
                          <a:pt x="72" y="460"/>
                        </a:lnTo>
                        <a:lnTo>
                          <a:pt x="70" y="450"/>
                        </a:lnTo>
                        <a:lnTo>
                          <a:pt x="58" y="444"/>
                        </a:lnTo>
                        <a:lnTo>
                          <a:pt x="44" y="42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24" name="Freeform 102">
                    <a:extLst>
                      <a:ext uri="{FF2B5EF4-FFF2-40B4-BE49-F238E27FC236}">
                        <a16:creationId xmlns:a16="http://schemas.microsoft.com/office/drawing/2014/main" id="{A764A62E-C558-4548-815A-CFC4F703A3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6597" y="4297882"/>
                    <a:ext cx="1538288" cy="1463278"/>
                  </a:xfrm>
                  <a:custGeom>
                    <a:avLst/>
                    <a:gdLst>
                      <a:gd name="T0" fmla="*/ 156 w 966"/>
                      <a:gd name="T1" fmla="*/ 3198 h 938"/>
                      <a:gd name="T2" fmla="*/ 2083 w 966"/>
                      <a:gd name="T3" fmla="*/ 2348 h 938"/>
                      <a:gd name="T4" fmla="*/ 2713 w 966"/>
                      <a:gd name="T5" fmla="*/ 50 h 938"/>
                      <a:gd name="T6" fmla="*/ 3803 w 966"/>
                      <a:gd name="T7" fmla="*/ 1111 h 938"/>
                      <a:gd name="T8" fmla="*/ 4003 w 966"/>
                      <a:gd name="T9" fmla="*/ 1706 h 938"/>
                      <a:gd name="T10" fmla="*/ 4220 w 966"/>
                      <a:gd name="T11" fmla="*/ 1770 h 938"/>
                      <a:gd name="T12" fmla="*/ 4479 w 966"/>
                      <a:gd name="T13" fmla="*/ 1927 h 938"/>
                      <a:gd name="T14" fmla="*/ 4689 w 966"/>
                      <a:gd name="T15" fmla="*/ 1927 h 938"/>
                      <a:gd name="T16" fmla="*/ 4872 w 966"/>
                      <a:gd name="T17" fmla="*/ 2069 h 938"/>
                      <a:gd name="T18" fmla="*/ 5034 w 966"/>
                      <a:gd name="T19" fmla="*/ 2052 h 938"/>
                      <a:gd name="T20" fmla="*/ 5255 w 966"/>
                      <a:gd name="T21" fmla="*/ 2137 h 938"/>
                      <a:gd name="T22" fmla="*/ 5331 w 966"/>
                      <a:gd name="T23" fmla="*/ 2241 h 938"/>
                      <a:gd name="T24" fmla="*/ 5454 w 966"/>
                      <a:gd name="T25" fmla="*/ 2069 h 938"/>
                      <a:gd name="T26" fmla="*/ 5618 w 966"/>
                      <a:gd name="T27" fmla="*/ 2175 h 938"/>
                      <a:gd name="T28" fmla="*/ 5827 w 966"/>
                      <a:gd name="T29" fmla="*/ 2220 h 938"/>
                      <a:gd name="T30" fmla="*/ 5923 w 966"/>
                      <a:gd name="T31" fmla="*/ 2175 h 938"/>
                      <a:gd name="T32" fmla="*/ 6139 w 966"/>
                      <a:gd name="T33" fmla="*/ 2102 h 938"/>
                      <a:gd name="T34" fmla="*/ 6317 w 966"/>
                      <a:gd name="T35" fmla="*/ 2137 h 938"/>
                      <a:gd name="T36" fmla="*/ 6440 w 966"/>
                      <a:gd name="T37" fmla="*/ 2102 h 938"/>
                      <a:gd name="T38" fmla="*/ 6564 w 966"/>
                      <a:gd name="T39" fmla="*/ 2220 h 938"/>
                      <a:gd name="T40" fmla="*/ 6699 w 966"/>
                      <a:gd name="T41" fmla="*/ 2292 h 938"/>
                      <a:gd name="T42" fmla="*/ 6808 w 966"/>
                      <a:gd name="T43" fmla="*/ 2328 h 938"/>
                      <a:gd name="T44" fmla="*/ 6898 w 966"/>
                      <a:gd name="T45" fmla="*/ 2358 h 938"/>
                      <a:gd name="T46" fmla="*/ 7015 w 966"/>
                      <a:gd name="T47" fmla="*/ 2762 h 938"/>
                      <a:gd name="T48" fmla="*/ 7125 w 966"/>
                      <a:gd name="T49" fmla="*/ 3635 h 938"/>
                      <a:gd name="T50" fmla="*/ 7154 w 966"/>
                      <a:gd name="T51" fmla="*/ 3827 h 938"/>
                      <a:gd name="T52" fmla="*/ 7233 w 966"/>
                      <a:gd name="T53" fmla="*/ 3945 h 938"/>
                      <a:gd name="T54" fmla="*/ 7299 w 966"/>
                      <a:gd name="T55" fmla="*/ 4121 h 938"/>
                      <a:gd name="T56" fmla="*/ 7337 w 966"/>
                      <a:gd name="T57" fmla="*/ 4224 h 938"/>
                      <a:gd name="T58" fmla="*/ 7337 w 966"/>
                      <a:gd name="T59" fmla="*/ 4372 h 938"/>
                      <a:gd name="T60" fmla="*/ 7248 w 966"/>
                      <a:gd name="T61" fmla="*/ 4553 h 938"/>
                      <a:gd name="T62" fmla="*/ 7264 w 966"/>
                      <a:gd name="T63" fmla="*/ 4693 h 938"/>
                      <a:gd name="T64" fmla="*/ 7264 w 966"/>
                      <a:gd name="T65" fmla="*/ 4930 h 938"/>
                      <a:gd name="T66" fmla="*/ 6699 w 966"/>
                      <a:gd name="T67" fmla="*/ 5466 h 938"/>
                      <a:gd name="T68" fmla="*/ 6670 w 966"/>
                      <a:gd name="T69" fmla="*/ 5198 h 938"/>
                      <a:gd name="T70" fmla="*/ 6564 w 966"/>
                      <a:gd name="T71" fmla="*/ 5466 h 938"/>
                      <a:gd name="T72" fmla="*/ 6217 w 966"/>
                      <a:gd name="T73" fmla="*/ 5959 h 938"/>
                      <a:gd name="T74" fmla="*/ 5802 w 966"/>
                      <a:gd name="T75" fmla="*/ 6064 h 938"/>
                      <a:gd name="T76" fmla="*/ 5712 w 966"/>
                      <a:gd name="T77" fmla="*/ 6011 h 938"/>
                      <a:gd name="T78" fmla="*/ 5618 w 966"/>
                      <a:gd name="T79" fmla="*/ 6024 h 938"/>
                      <a:gd name="T80" fmla="*/ 5557 w 966"/>
                      <a:gd name="T81" fmla="*/ 6307 h 938"/>
                      <a:gd name="T82" fmla="*/ 5480 w 966"/>
                      <a:gd name="T83" fmla="*/ 6359 h 938"/>
                      <a:gd name="T84" fmla="*/ 5270 w 966"/>
                      <a:gd name="T85" fmla="*/ 6431 h 938"/>
                      <a:gd name="T86" fmla="*/ 5218 w 966"/>
                      <a:gd name="T87" fmla="*/ 6669 h 938"/>
                      <a:gd name="T88" fmla="*/ 5146 w 966"/>
                      <a:gd name="T89" fmla="*/ 6756 h 938"/>
                      <a:gd name="T90" fmla="*/ 4994 w 966"/>
                      <a:gd name="T91" fmla="*/ 7074 h 938"/>
                      <a:gd name="T92" fmla="*/ 5090 w 966"/>
                      <a:gd name="T93" fmla="*/ 7644 h 938"/>
                      <a:gd name="T94" fmla="*/ 5108 w 966"/>
                      <a:gd name="T95" fmla="*/ 8142 h 938"/>
                      <a:gd name="T96" fmla="*/ 4583 w 966"/>
                      <a:gd name="T97" fmla="*/ 7953 h 938"/>
                      <a:gd name="T98" fmla="*/ 4091 w 966"/>
                      <a:gd name="T99" fmla="*/ 7694 h 938"/>
                      <a:gd name="T100" fmla="*/ 3869 w 966"/>
                      <a:gd name="T101" fmla="*/ 6880 h 938"/>
                      <a:gd name="T102" fmla="*/ 3410 w 966"/>
                      <a:gd name="T103" fmla="*/ 6183 h 938"/>
                      <a:gd name="T104" fmla="*/ 3012 w 966"/>
                      <a:gd name="T105" fmla="*/ 5350 h 938"/>
                      <a:gd name="T106" fmla="*/ 2743 w 966"/>
                      <a:gd name="T107" fmla="*/ 5103 h 938"/>
                      <a:gd name="T108" fmla="*/ 2179 w 966"/>
                      <a:gd name="T109" fmla="*/ 5090 h 938"/>
                      <a:gd name="T110" fmla="*/ 1719 w 966"/>
                      <a:gd name="T111" fmla="*/ 5626 h 938"/>
                      <a:gd name="T112" fmla="*/ 1232 w 966"/>
                      <a:gd name="T113" fmla="*/ 5213 h 938"/>
                      <a:gd name="T114" fmla="*/ 839 w 966"/>
                      <a:gd name="T115" fmla="*/ 4292 h 938"/>
                      <a:gd name="T116" fmla="*/ 334 w 966"/>
                      <a:gd name="T117" fmla="*/ 3669 h 93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966"/>
                      <a:gd name="T178" fmla="*/ 0 h 938"/>
                      <a:gd name="T179" fmla="*/ 966 w 966"/>
                      <a:gd name="T180" fmla="*/ 938 h 93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966" h="938">
                        <a:moveTo>
                          <a:pt x="44" y="422"/>
                        </a:moveTo>
                        <a:lnTo>
                          <a:pt x="28" y="414"/>
                        </a:lnTo>
                        <a:lnTo>
                          <a:pt x="18" y="390"/>
                        </a:lnTo>
                        <a:lnTo>
                          <a:pt x="8" y="384"/>
                        </a:lnTo>
                        <a:lnTo>
                          <a:pt x="2" y="380"/>
                        </a:lnTo>
                        <a:lnTo>
                          <a:pt x="2" y="378"/>
                        </a:lnTo>
                        <a:lnTo>
                          <a:pt x="0" y="374"/>
                        </a:lnTo>
                        <a:lnTo>
                          <a:pt x="0" y="372"/>
                        </a:lnTo>
                        <a:lnTo>
                          <a:pt x="2" y="368"/>
                        </a:lnTo>
                        <a:lnTo>
                          <a:pt x="0" y="364"/>
                        </a:lnTo>
                        <a:lnTo>
                          <a:pt x="2" y="364"/>
                        </a:lnTo>
                        <a:lnTo>
                          <a:pt x="20" y="368"/>
                        </a:lnTo>
                        <a:lnTo>
                          <a:pt x="48" y="370"/>
                        </a:lnTo>
                        <a:lnTo>
                          <a:pt x="126" y="376"/>
                        </a:lnTo>
                        <a:lnTo>
                          <a:pt x="132" y="376"/>
                        </a:lnTo>
                        <a:lnTo>
                          <a:pt x="194" y="384"/>
                        </a:lnTo>
                        <a:lnTo>
                          <a:pt x="196" y="384"/>
                        </a:lnTo>
                        <a:lnTo>
                          <a:pt x="214" y="384"/>
                        </a:lnTo>
                        <a:lnTo>
                          <a:pt x="242" y="388"/>
                        </a:lnTo>
                        <a:lnTo>
                          <a:pt x="262" y="388"/>
                        </a:lnTo>
                        <a:lnTo>
                          <a:pt x="266" y="380"/>
                        </a:lnTo>
                        <a:lnTo>
                          <a:pt x="268" y="344"/>
                        </a:lnTo>
                        <a:lnTo>
                          <a:pt x="270" y="308"/>
                        </a:lnTo>
                        <a:lnTo>
                          <a:pt x="274" y="270"/>
                        </a:lnTo>
                        <a:lnTo>
                          <a:pt x="274" y="254"/>
                        </a:lnTo>
                        <a:lnTo>
                          <a:pt x="276" y="232"/>
                        </a:lnTo>
                        <a:lnTo>
                          <a:pt x="282" y="190"/>
                        </a:lnTo>
                        <a:lnTo>
                          <a:pt x="284" y="152"/>
                        </a:lnTo>
                        <a:lnTo>
                          <a:pt x="286" y="132"/>
                        </a:lnTo>
                        <a:lnTo>
                          <a:pt x="286" y="114"/>
                        </a:lnTo>
                        <a:lnTo>
                          <a:pt x="288" y="76"/>
                        </a:lnTo>
                        <a:lnTo>
                          <a:pt x="290" y="66"/>
                        </a:lnTo>
                        <a:lnTo>
                          <a:pt x="292" y="40"/>
                        </a:lnTo>
                        <a:lnTo>
                          <a:pt x="296" y="0"/>
                        </a:lnTo>
                        <a:lnTo>
                          <a:pt x="298" y="0"/>
                        </a:lnTo>
                        <a:lnTo>
                          <a:pt x="356" y="6"/>
                        </a:lnTo>
                        <a:lnTo>
                          <a:pt x="362" y="6"/>
                        </a:lnTo>
                        <a:lnTo>
                          <a:pt x="392" y="8"/>
                        </a:lnTo>
                        <a:lnTo>
                          <a:pt x="428" y="10"/>
                        </a:lnTo>
                        <a:lnTo>
                          <a:pt x="438" y="10"/>
                        </a:lnTo>
                        <a:lnTo>
                          <a:pt x="466" y="12"/>
                        </a:lnTo>
                        <a:lnTo>
                          <a:pt x="502" y="12"/>
                        </a:lnTo>
                        <a:lnTo>
                          <a:pt x="504" y="12"/>
                        </a:lnTo>
                        <a:lnTo>
                          <a:pt x="502" y="52"/>
                        </a:lnTo>
                        <a:lnTo>
                          <a:pt x="502" y="66"/>
                        </a:lnTo>
                        <a:lnTo>
                          <a:pt x="500" y="88"/>
                        </a:lnTo>
                        <a:lnTo>
                          <a:pt x="500" y="106"/>
                        </a:lnTo>
                        <a:lnTo>
                          <a:pt x="500" y="128"/>
                        </a:lnTo>
                        <a:lnTo>
                          <a:pt x="498" y="140"/>
                        </a:lnTo>
                        <a:lnTo>
                          <a:pt x="498" y="164"/>
                        </a:lnTo>
                        <a:lnTo>
                          <a:pt x="498" y="180"/>
                        </a:lnTo>
                        <a:lnTo>
                          <a:pt x="500" y="178"/>
                        </a:lnTo>
                        <a:lnTo>
                          <a:pt x="502" y="178"/>
                        </a:lnTo>
                        <a:lnTo>
                          <a:pt x="504" y="182"/>
                        </a:lnTo>
                        <a:lnTo>
                          <a:pt x="508" y="186"/>
                        </a:lnTo>
                        <a:lnTo>
                          <a:pt x="510" y="186"/>
                        </a:lnTo>
                        <a:lnTo>
                          <a:pt x="512" y="192"/>
                        </a:lnTo>
                        <a:lnTo>
                          <a:pt x="518" y="196"/>
                        </a:lnTo>
                        <a:lnTo>
                          <a:pt x="524" y="198"/>
                        </a:lnTo>
                        <a:lnTo>
                          <a:pt x="526" y="196"/>
                        </a:lnTo>
                        <a:lnTo>
                          <a:pt x="526" y="194"/>
                        </a:lnTo>
                        <a:lnTo>
                          <a:pt x="528" y="194"/>
                        </a:lnTo>
                        <a:lnTo>
                          <a:pt x="532" y="194"/>
                        </a:lnTo>
                        <a:lnTo>
                          <a:pt x="532" y="196"/>
                        </a:lnTo>
                        <a:lnTo>
                          <a:pt x="538" y="198"/>
                        </a:lnTo>
                        <a:lnTo>
                          <a:pt x="540" y="196"/>
                        </a:lnTo>
                        <a:lnTo>
                          <a:pt x="540" y="194"/>
                        </a:lnTo>
                        <a:lnTo>
                          <a:pt x="542" y="192"/>
                        </a:lnTo>
                        <a:lnTo>
                          <a:pt x="544" y="194"/>
                        </a:lnTo>
                        <a:lnTo>
                          <a:pt x="548" y="196"/>
                        </a:lnTo>
                        <a:lnTo>
                          <a:pt x="548" y="198"/>
                        </a:lnTo>
                        <a:lnTo>
                          <a:pt x="554" y="204"/>
                        </a:lnTo>
                        <a:lnTo>
                          <a:pt x="554" y="206"/>
                        </a:lnTo>
                        <a:lnTo>
                          <a:pt x="554" y="208"/>
                        </a:lnTo>
                        <a:lnTo>
                          <a:pt x="554" y="212"/>
                        </a:lnTo>
                        <a:lnTo>
                          <a:pt x="558" y="216"/>
                        </a:lnTo>
                        <a:lnTo>
                          <a:pt x="560" y="212"/>
                        </a:lnTo>
                        <a:lnTo>
                          <a:pt x="564" y="216"/>
                        </a:lnTo>
                        <a:lnTo>
                          <a:pt x="568" y="212"/>
                        </a:lnTo>
                        <a:lnTo>
                          <a:pt x="570" y="216"/>
                        </a:lnTo>
                        <a:lnTo>
                          <a:pt x="574" y="218"/>
                        </a:lnTo>
                        <a:lnTo>
                          <a:pt x="580" y="220"/>
                        </a:lnTo>
                        <a:lnTo>
                          <a:pt x="584" y="220"/>
                        </a:lnTo>
                        <a:lnTo>
                          <a:pt x="588" y="222"/>
                        </a:lnTo>
                        <a:lnTo>
                          <a:pt x="590" y="220"/>
                        </a:lnTo>
                        <a:lnTo>
                          <a:pt x="592" y="220"/>
                        </a:lnTo>
                        <a:lnTo>
                          <a:pt x="594" y="220"/>
                        </a:lnTo>
                        <a:lnTo>
                          <a:pt x="596" y="220"/>
                        </a:lnTo>
                        <a:lnTo>
                          <a:pt x="596" y="224"/>
                        </a:lnTo>
                        <a:lnTo>
                          <a:pt x="602" y="226"/>
                        </a:lnTo>
                        <a:lnTo>
                          <a:pt x="606" y="228"/>
                        </a:lnTo>
                        <a:lnTo>
                          <a:pt x="608" y="226"/>
                        </a:lnTo>
                        <a:lnTo>
                          <a:pt x="610" y="224"/>
                        </a:lnTo>
                        <a:lnTo>
                          <a:pt x="610" y="222"/>
                        </a:lnTo>
                        <a:lnTo>
                          <a:pt x="614" y="220"/>
                        </a:lnTo>
                        <a:lnTo>
                          <a:pt x="616" y="222"/>
                        </a:lnTo>
                        <a:lnTo>
                          <a:pt x="618" y="222"/>
                        </a:lnTo>
                        <a:lnTo>
                          <a:pt x="624" y="224"/>
                        </a:lnTo>
                        <a:lnTo>
                          <a:pt x="630" y="222"/>
                        </a:lnTo>
                        <a:lnTo>
                          <a:pt x="630" y="220"/>
                        </a:lnTo>
                        <a:lnTo>
                          <a:pt x="632" y="222"/>
                        </a:lnTo>
                        <a:lnTo>
                          <a:pt x="630" y="226"/>
                        </a:lnTo>
                        <a:lnTo>
                          <a:pt x="632" y="234"/>
                        </a:lnTo>
                        <a:lnTo>
                          <a:pt x="634" y="234"/>
                        </a:lnTo>
                        <a:lnTo>
                          <a:pt x="636" y="234"/>
                        </a:lnTo>
                        <a:lnTo>
                          <a:pt x="638" y="234"/>
                        </a:lnTo>
                        <a:lnTo>
                          <a:pt x="640" y="236"/>
                        </a:lnTo>
                        <a:lnTo>
                          <a:pt x="640" y="238"/>
                        </a:lnTo>
                        <a:lnTo>
                          <a:pt x="640" y="240"/>
                        </a:lnTo>
                        <a:lnTo>
                          <a:pt x="638" y="240"/>
                        </a:lnTo>
                        <a:lnTo>
                          <a:pt x="638" y="242"/>
                        </a:lnTo>
                        <a:lnTo>
                          <a:pt x="640" y="242"/>
                        </a:lnTo>
                        <a:lnTo>
                          <a:pt x="644" y="246"/>
                        </a:lnTo>
                        <a:lnTo>
                          <a:pt x="648" y="248"/>
                        </a:lnTo>
                        <a:lnTo>
                          <a:pt x="648" y="246"/>
                        </a:lnTo>
                        <a:lnTo>
                          <a:pt x="652" y="242"/>
                        </a:lnTo>
                        <a:lnTo>
                          <a:pt x="654" y="240"/>
                        </a:lnTo>
                        <a:lnTo>
                          <a:pt x="656" y="238"/>
                        </a:lnTo>
                        <a:lnTo>
                          <a:pt x="660" y="236"/>
                        </a:lnTo>
                        <a:lnTo>
                          <a:pt x="662" y="236"/>
                        </a:lnTo>
                        <a:lnTo>
                          <a:pt x="666" y="236"/>
                        </a:lnTo>
                        <a:lnTo>
                          <a:pt x="666" y="240"/>
                        </a:lnTo>
                        <a:lnTo>
                          <a:pt x="668" y="242"/>
                        </a:lnTo>
                        <a:lnTo>
                          <a:pt x="674" y="240"/>
                        </a:lnTo>
                        <a:lnTo>
                          <a:pt x="676" y="242"/>
                        </a:lnTo>
                        <a:lnTo>
                          <a:pt x="678" y="248"/>
                        </a:lnTo>
                        <a:lnTo>
                          <a:pt x="680" y="250"/>
                        </a:lnTo>
                        <a:lnTo>
                          <a:pt x="682" y="250"/>
                        </a:lnTo>
                        <a:lnTo>
                          <a:pt x="684" y="248"/>
                        </a:lnTo>
                        <a:lnTo>
                          <a:pt x="686" y="246"/>
                        </a:lnTo>
                        <a:lnTo>
                          <a:pt x="686" y="242"/>
                        </a:lnTo>
                        <a:lnTo>
                          <a:pt x="690" y="246"/>
                        </a:lnTo>
                        <a:lnTo>
                          <a:pt x="690" y="248"/>
                        </a:lnTo>
                        <a:lnTo>
                          <a:pt x="692" y="246"/>
                        </a:lnTo>
                        <a:lnTo>
                          <a:pt x="692" y="242"/>
                        </a:lnTo>
                        <a:lnTo>
                          <a:pt x="694" y="242"/>
                        </a:lnTo>
                        <a:lnTo>
                          <a:pt x="696" y="242"/>
                        </a:lnTo>
                        <a:lnTo>
                          <a:pt x="698" y="248"/>
                        </a:lnTo>
                        <a:lnTo>
                          <a:pt x="696" y="248"/>
                        </a:lnTo>
                        <a:lnTo>
                          <a:pt x="696" y="250"/>
                        </a:lnTo>
                        <a:lnTo>
                          <a:pt x="694" y="250"/>
                        </a:lnTo>
                        <a:lnTo>
                          <a:pt x="696" y="256"/>
                        </a:lnTo>
                        <a:lnTo>
                          <a:pt x="698" y="258"/>
                        </a:lnTo>
                        <a:lnTo>
                          <a:pt x="700" y="258"/>
                        </a:lnTo>
                        <a:lnTo>
                          <a:pt x="702" y="258"/>
                        </a:lnTo>
                        <a:lnTo>
                          <a:pt x="702" y="256"/>
                        </a:lnTo>
                        <a:lnTo>
                          <a:pt x="702" y="252"/>
                        </a:lnTo>
                        <a:lnTo>
                          <a:pt x="706" y="250"/>
                        </a:lnTo>
                        <a:lnTo>
                          <a:pt x="702" y="250"/>
                        </a:lnTo>
                        <a:lnTo>
                          <a:pt x="702" y="248"/>
                        </a:lnTo>
                        <a:lnTo>
                          <a:pt x="708" y="248"/>
                        </a:lnTo>
                        <a:lnTo>
                          <a:pt x="710" y="246"/>
                        </a:lnTo>
                        <a:lnTo>
                          <a:pt x="710" y="240"/>
                        </a:lnTo>
                        <a:lnTo>
                          <a:pt x="712" y="240"/>
                        </a:lnTo>
                        <a:lnTo>
                          <a:pt x="714" y="238"/>
                        </a:lnTo>
                        <a:lnTo>
                          <a:pt x="716" y="238"/>
                        </a:lnTo>
                        <a:lnTo>
                          <a:pt x="716" y="240"/>
                        </a:lnTo>
                        <a:lnTo>
                          <a:pt x="716" y="246"/>
                        </a:lnTo>
                        <a:lnTo>
                          <a:pt x="720" y="248"/>
                        </a:lnTo>
                        <a:lnTo>
                          <a:pt x="722" y="246"/>
                        </a:lnTo>
                        <a:lnTo>
                          <a:pt x="724" y="246"/>
                        </a:lnTo>
                        <a:lnTo>
                          <a:pt x="726" y="250"/>
                        </a:lnTo>
                        <a:lnTo>
                          <a:pt x="730" y="250"/>
                        </a:lnTo>
                        <a:lnTo>
                          <a:pt x="730" y="248"/>
                        </a:lnTo>
                        <a:lnTo>
                          <a:pt x="732" y="242"/>
                        </a:lnTo>
                        <a:lnTo>
                          <a:pt x="740" y="246"/>
                        </a:lnTo>
                        <a:lnTo>
                          <a:pt x="738" y="248"/>
                        </a:lnTo>
                        <a:lnTo>
                          <a:pt x="738" y="250"/>
                        </a:lnTo>
                        <a:lnTo>
                          <a:pt x="740" y="250"/>
                        </a:lnTo>
                        <a:lnTo>
                          <a:pt x="744" y="252"/>
                        </a:lnTo>
                        <a:lnTo>
                          <a:pt x="744" y="254"/>
                        </a:lnTo>
                        <a:lnTo>
                          <a:pt x="746" y="254"/>
                        </a:lnTo>
                        <a:lnTo>
                          <a:pt x="752" y="254"/>
                        </a:lnTo>
                        <a:lnTo>
                          <a:pt x="754" y="256"/>
                        </a:lnTo>
                        <a:lnTo>
                          <a:pt x="756" y="262"/>
                        </a:lnTo>
                        <a:lnTo>
                          <a:pt x="758" y="262"/>
                        </a:lnTo>
                        <a:lnTo>
                          <a:pt x="758" y="258"/>
                        </a:lnTo>
                        <a:lnTo>
                          <a:pt x="760" y="256"/>
                        </a:lnTo>
                        <a:lnTo>
                          <a:pt x="760" y="254"/>
                        </a:lnTo>
                        <a:lnTo>
                          <a:pt x="766" y="256"/>
                        </a:lnTo>
                        <a:lnTo>
                          <a:pt x="768" y="256"/>
                        </a:lnTo>
                        <a:lnTo>
                          <a:pt x="768" y="254"/>
                        </a:lnTo>
                        <a:lnTo>
                          <a:pt x="770" y="252"/>
                        </a:lnTo>
                        <a:lnTo>
                          <a:pt x="770" y="250"/>
                        </a:lnTo>
                        <a:lnTo>
                          <a:pt x="768" y="252"/>
                        </a:lnTo>
                        <a:lnTo>
                          <a:pt x="768" y="250"/>
                        </a:lnTo>
                        <a:lnTo>
                          <a:pt x="770" y="250"/>
                        </a:lnTo>
                        <a:lnTo>
                          <a:pt x="772" y="250"/>
                        </a:lnTo>
                        <a:lnTo>
                          <a:pt x="774" y="250"/>
                        </a:lnTo>
                        <a:lnTo>
                          <a:pt x="776" y="250"/>
                        </a:lnTo>
                        <a:lnTo>
                          <a:pt x="778" y="248"/>
                        </a:lnTo>
                        <a:lnTo>
                          <a:pt x="778" y="250"/>
                        </a:lnTo>
                        <a:lnTo>
                          <a:pt x="782" y="248"/>
                        </a:lnTo>
                        <a:lnTo>
                          <a:pt x="782" y="246"/>
                        </a:lnTo>
                        <a:lnTo>
                          <a:pt x="782" y="248"/>
                        </a:lnTo>
                        <a:lnTo>
                          <a:pt x="784" y="248"/>
                        </a:lnTo>
                        <a:lnTo>
                          <a:pt x="786" y="246"/>
                        </a:lnTo>
                        <a:lnTo>
                          <a:pt x="792" y="250"/>
                        </a:lnTo>
                        <a:lnTo>
                          <a:pt x="796" y="248"/>
                        </a:lnTo>
                        <a:lnTo>
                          <a:pt x="798" y="248"/>
                        </a:lnTo>
                        <a:lnTo>
                          <a:pt x="798" y="246"/>
                        </a:lnTo>
                        <a:lnTo>
                          <a:pt x="800" y="242"/>
                        </a:lnTo>
                        <a:lnTo>
                          <a:pt x="802" y="246"/>
                        </a:lnTo>
                        <a:lnTo>
                          <a:pt x="806" y="242"/>
                        </a:lnTo>
                        <a:lnTo>
                          <a:pt x="808" y="242"/>
                        </a:lnTo>
                        <a:lnTo>
                          <a:pt x="808" y="240"/>
                        </a:lnTo>
                        <a:lnTo>
                          <a:pt x="812" y="240"/>
                        </a:lnTo>
                        <a:lnTo>
                          <a:pt x="814" y="242"/>
                        </a:lnTo>
                        <a:lnTo>
                          <a:pt x="816" y="242"/>
                        </a:lnTo>
                        <a:lnTo>
                          <a:pt x="814" y="242"/>
                        </a:lnTo>
                        <a:lnTo>
                          <a:pt x="814" y="246"/>
                        </a:lnTo>
                        <a:lnTo>
                          <a:pt x="816" y="242"/>
                        </a:lnTo>
                        <a:lnTo>
                          <a:pt x="816" y="246"/>
                        </a:lnTo>
                        <a:lnTo>
                          <a:pt x="818" y="246"/>
                        </a:lnTo>
                        <a:lnTo>
                          <a:pt x="820" y="248"/>
                        </a:lnTo>
                        <a:lnTo>
                          <a:pt x="830" y="246"/>
                        </a:lnTo>
                        <a:lnTo>
                          <a:pt x="828" y="242"/>
                        </a:lnTo>
                        <a:lnTo>
                          <a:pt x="830" y="246"/>
                        </a:lnTo>
                        <a:lnTo>
                          <a:pt x="832" y="246"/>
                        </a:lnTo>
                        <a:lnTo>
                          <a:pt x="832" y="242"/>
                        </a:lnTo>
                        <a:lnTo>
                          <a:pt x="834" y="242"/>
                        </a:lnTo>
                        <a:lnTo>
                          <a:pt x="834" y="240"/>
                        </a:lnTo>
                        <a:lnTo>
                          <a:pt x="836" y="238"/>
                        </a:lnTo>
                        <a:lnTo>
                          <a:pt x="842" y="240"/>
                        </a:lnTo>
                        <a:lnTo>
                          <a:pt x="844" y="240"/>
                        </a:lnTo>
                        <a:lnTo>
                          <a:pt x="844" y="242"/>
                        </a:lnTo>
                        <a:lnTo>
                          <a:pt x="846" y="240"/>
                        </a:lnTo>
                        <a:lnTo>
                          <a:pt x="846" y="242"/>
                        </a:lnTo>
                        <a:lnTo>
                          <a:pt x="846" y="246"/>
                        </a:lnTo>
                        <a:lnTo>
                          <a:pt x="848" y="242"/>
                        </a:lnTo>
                        <a:lnTo>
                          <a:pt x="850" y="246"/>
                        </a:lnTo>
                        <a:lnTo>
                          <a:pt x="850" y="248"/>
                        </a:lnTo>
                        <a:lnTo>
                          <a:pt x="850" y="246"/>
                        </a:lnTo>
                        <a:lnTo>
                          <a:pt x="852" y="248"/>
                        </a:lnTo>
                        <a:lnTo>
                          <a:pt x="856" y="248"/>
                        </a:lnTo>
                        <a:lnTo>
                          <a:pt x="858" y="248"/>
                        </a:lnTo>
                        <a:lnTo>
                          <a:pt x="858" y="250"/>
                        </a:lnTo>
                        <a:lnTo>
                          <a:pt x="860" y="252"/>
                        </a:lnTo>
                        <a:lnTo>
                          <a:pt x="862" y="254"/>
                        </a:lnTo>
                        <a:lnTo>
                          <a:pt x="862" y="256"/>
                        </a:lnTo>
                        <a:lnTo>
                          <a:pt x="866" y="256"/>
                        </a:lnTo>
                        <a:lnTo>
                          <a:pt x="868" y="256"/>
                        </a:lnTo>
                        <a:lnTo>
                          <a:pt x="872" y="256"/>
                        </a:lnTo>
                        <a:lnTo>
                          <a:pt x="868" y="258"/>
                        </a:lnTo>
                        <a:lnTo>
                          <a:pt x="872" y="258"/>
                        </a:lnTo>
                        <a:lnTo>
                          <a:pt x="872" y="262"/>
                        </a:lnTo>
                        <a:lnTo>
                          <a:pt x="876" y="262"/>
                        </a:lnTo>
                        <a:lnTo>
                          <a:pt x="878" y="262"/>
                        </a:lnTo>
                        <a:lnTo>
                          <a:pt x="876" y="264"/>
                        </a:lnTo>
                        <a:lnTo>
                          <a:pt x="878" y="264"/>
                        </a:lnTo>
                        <a:lnTo>
                          <a:pt x="878" y="262"/>
                        </a:lnTo>
                        <a:lnTo>
                          <a:pt x="880" y="264"/>
                        </a:lnTo>
                        <a:lnTo>
                          <a:pt x="882" y="262"/>
                        </a:lnTo>
                        <a:lnTo>
                          <a:pt x="882" y="264"/>
                        </a:lnTo>
                        <a:lnTo>
                          <a:pt x="884" y="264"/>
                        </a:lnTo>
                        <a:lnTo>
                          <a:pt x="882" y="264"/>
                        </a:lnTo>
                        <a:lnTo>
                          <a:pt x="884" y="264"/>
                        </a:lnTo>
                        <a:lnTo>
                          <a:pt x="884" y="266"/>
                        </a:lnTo>
                        <a:lnTo>
                          <a:pt x="888" y="266"/>
                        </a:lnTo>
                        <a:lnTo>
                          <a:pt x="888" y="268"/>
                        </a:lnTo>
                        <a:lnTo>
                          <a:pt x="888" y="266"/>
                        </a:lnTo>
                        <a:lnTo>
                          <a:pt x="890" y="266"/>
                        </a:lnTo>
                        <a:lnTo>
                          <a:pt x="894" y="266"/>
                        </a:lnTo>
                        <a:lnTo>
                          <a:pt x="894" y="268"/>
                        </a:lnTo>
                        <a:lnTo>
                          <a:pt x="892" y="268"/>
                        </a:lnTo>
                        <a:lnTo>
                          <a:pt x="894" y="268"/>
                        </a:lnTo>
                        <a:lnTo>
                          <a:pt x="894" y="270"/>
                        </a:lnTo>
                        <a:lnTo>
                          <a:pt x="896" y="270"/>
                        </a:lnTo>
                        <a:lnTo>
                          <a:pt x="898" y="270"/>
                        </a:lnTo>
                        <a:lnTo>
                          <a:pt x="896" y="272"/>
                        </a:lnTo>
                        <a:lnTo>
                          <a:pt x="898" y="272"/>
                        </a:lnTo>
                        <a:lnTo>
                          <a:pt x="902" y="270"/>
                        </a:lnTo>
                        <a:lnTo>
                          <a:pt x="904" y="272"/>
                        </a:lnTo>
                        <a:lnTo>
                          <a:pt x="904" y="270"/>
                        </a:lnTo>
                        <a:lnTo>
                          <a:pt x="906" y="270"/>
                        </a:lnTo>
                        <a:lnTo>
                          <a:pt x="906" y="272"/>
                        </a:lnTo>
                        <a:lnTo>
                          <a:pt x="908" y="268"/>
                        </a:lnTo>
                        <a:lnTo>
                          <a:pt x="908" y="270"/>
                        </a:lnTo>
                        <a:lnTo>
                          <a:pt x="908" y="272"/>
                        </a:lnTo>
                        <a:lnTo>
                          <a:pt x="910" y="272"/>
                        </a:lnTo>
                        <a:lnTo>
                          <a:pt x="910" y="270"/>
                        </a:lnTo>
                        <a:lnTo>
                          <a:pt x="912" y="268"/>
                        </a:lnTo>
                        <a:lnTo>
                          <a:pt x="912" y="270"/>
                        </a:lnTo>
                        <a:lnTo>
                          <a:pt x="918" y="270"/>
                        </a:lnTo>
                        <a:lnTo>
                          <a:pt x="920" y="270"/>
                        </a:lnTo>
                        <a:lnTo>
                          <a:pt x="922" y="272"/>
                        </a:lnTo>
                        <a:lnTo>
                          <a:pt x="922" y="296"/>
                        </a:lnTo>
                        <a:lnTo>
                          <a:pt x="922" y="318"/>
                        </a:lnTo>
                        <a:lnTo>
                          <a:pt x="922" y="330"/>
                        </a:lnTo>
                        <a:lnTo>
                          <a:pt x="924" y="346"/>
                        </a:lnTo>
                        <a:lnTo>
                          <a:pt x="924" y="374"/>
                        </a:lnTo>
                        <a:lnTo>
                          <a:pt x="924" y="390"/>
                        </a:lnTo>
                        <a:lnTo>
                          <a:pt x="924" y="406"/>
                        </a:lnTo>
                        <a:lnTo>
                          <a:pt x="926" y="408"/>
                        </a:lnTo>
                        <a:lnTo>
                          <a:pt x="928" y="410"/>
                        </a:lnTo>
                        <a:lnTo>
                          <a:pt x="928" y="414"/>
                        </a:lnTo>
                        <a:lnTo>
                          <a:pt x="934" y="414"/>
                        </a:lnTo>
                        <a:lnTo>
                          <a:pt x="934" y="416"/>
                        </a:lnTo>
                        <a:lnTo>
                          <a:pt x="936" y="416"/>
                        </a:lnTo>
                        <a:lnTo>
                          <a:pt x="936" y="418"/>
                        </a:lnTo>
                        <a:lnTo>
                          <a:pt x="936" y="420"/>
                        </a:lnTo>
                        <a:lnTo>
                          <a:pt x="938" y="422"/>
                        </a:lnTo>
                        <a:lnTo>
                          <a:pt x="940" y="422"/>
                        </a:lnTo>
                        <a:lnTo>
                          <a:pt x="940" y="424"/>
                        </a:lnTo>
                        <a:lnTo>
                          <a:pt x="940" y="428"/>
                        </a:lnTo>
                        <a:lnTo>
                          <a:pt x="942" y="430"/>
                        </a:lnTo>
                        <a:lnTo>
                          <a:pt x="942" y="432"/>
                        </a:lnTo>
                        <a:lnTo>
                          <a:pt x="942" y="434"/>
                        </a:lnTo>
                        <a:lnTo>
                          <a:pt x="942" y="436"/>
                        </a:lnTo>
                        <a:lnTo>
                          <a:pt x="942" y="438"/>
                        </a:lnTo>
                        <a:lnTo>
                          <a:pt x="940" y="438"/>
                        </a:lnTo>
                        <a:lnTo>
                          <a:pt x="940" y="440"/>
                        </a:lnTo>
                        <a:lnTo>
                          <a:pt x="942" y="444"/>
                        </a:lnTo>
                        <a:lnTo>
                          <a:pt x="942" y="446"/>
                        </a:lnTo>
                        <a:lnTo>
                          <a:pt x="944" y="446"/>
                        </a:lnTo>
                        <a:lnTo>
                          <a:pt x="944" y="448"/>
                        </a:lnTo>
                        <a:lnTo>
                          <a:pt x="948" y="446"/>
                        </a:lnTo>
                        <a:lnTo>
                          <a:pt x="948" y="448"/>
                        </a:lnTo>
                        <a:lnTo>
                          <a:pt x="950" y="448"/>
                        </a:lnTo>
                        <a:lnTo>
                          <a:pt x="950" y="450"/>
                        </a:lnTo>
                        <a:lnTo>
                          <a:pt x="948" y="450"/>
                        </a:lnTo>
                        <a:lnTo>
                          <a:pt x="950" y="452"/>
                        </a:lnTo>
                        <a:lnTo>
                          <a:pt x="952" y="452"/>
                        </a:lnTo>
                        <a:lnTo>
                          <a:pt x="950" y="454"/>
                        </a:lnTo>
                        <a:lnTo>
                          <a:pt x="952" y="454"/>
                        </a:lnTo>
                        <a:lnTo>
                          <a:pt x="952" y="456"/>
                        </a:lnTo>
                        <a:lnTo>
                          <a:pt x="954" y="456"/>
                        </a:lnTo>
                        <a:lnTo>
                          <a:pt x="954" y="460"/>
                        </a:lnTo>
                        <a:lnTo>
                          <a:pt x="956" y="460"/>
                        </a:lnTo>
                        <a:lnTo>
                          <a:pt x="952" y="464"/>
                        </a:lnTo>
                        <a:lnTo>
                          <a:pt x="952" y="466"/>
                        </a:lnTo>
                        <a:lnTo>
                          <a:pt x="954" y="468"/>
                        </a:lnTo>
                        <a:lnTo>
                          <a:pt x="954" y="466"/>
                        </a:lnTo>
                        <a:lnTo>
                          <a:pt x="956" y="468"/>
                        </a:lnTo>
                        <a:lnTo>
                          <a:pt x="958" y="470"/>
                        </a:lnTo>
                        <a:lnTo>
                          <a:pt x="958" y="474"/>
                        </a:lnTo>
                        <a:lnTo>
                          <a:pt x="958" y="476"/>
                        </a:lnTo>
                        <a:lnTo>
                          <a:pt x="958" y="478"/>
                        </a:lnTo>
                        <a:lnTo>
                          <a:pt x="962" y="478"/>
                        </a:lnTo>
                        <a:lnTo>
                          <a:pt x="964" y="476"/>
                        </a:lnTo>
                        <a:lnTo>
                          <a:pt x="964" y="478"/>
                        </a:lnTo>
                        <a:lnTo>
                          <a:pt x="964" y="480"/>
                        </a:lnTo>
                        <a:lnTo>
                          <a:pt x="964" y="482"/>
                        </a:lnTo>
                        <a:lnTo>
                          <a:pt x="962" y="482"/>
                        </a:lnTo>
                        <a:lnTo>
                          <a:pt x="962" y="484"/>
                        </a:lnTo>
                        <a:lnTo>
                          <a:pt x="964" y="484"/>
                        </a:lnTo>
                        <a:lnTo>
                          <a:pt x="966" y="484"/>
                        </a:lnTo>
                        <a:lnTo>
                          <a:pt x="964" y="486"/>
                        </a:lnTo>
                        <a:lnTo>
                          <a:pt x="966" y="490"/>
                        </a:lnTo>
                        <a:lnTo>
                          <a:pt x="964" y="492"/>
                        </a:lnTo>
                        <a:lnTo>
                          <a:pt x="962" y="492"/>
                        </a:lnTo>
                        <a:lnTo>
                          <a:pt x="962" y="494"/>
                        </a:lnTo>
                        <a:lnTo>
                          <a:pt x="964" y="494"/>
                        </a:lnTo>
                        <a:lnTo>
                          <a:pt x="964" y="496"/>
                        </a:lnTo>
                        <a:lnTo>
                          <a:pt x="966" y="498"/>
                        </a:lnTo>
                        <a:lnTo>
                          <a:pt x="964" y="498"/>
                        </a:lnTo>
                        <a:lnTo>
                          <a:pt x="964" y="500"/>
                        </a:lnTo>
                        <a:lnTo>
                          <a:pt x="962" y="500"/>
                        </a:lnTo>
                        <a:lnTo>
                          <a:pt x="962" y="504"/>
                        </a:lnTo>
                        <a:lnTo>
                          <a:pt x="964" y="504"/>
                        </a:lnTo>
                        <a:lnTo>
                          <a:pt x="964" y="506"/>
                        </a:lnTo>
                        <a:lnTo>
                          <a:pt x="962" y="506"/>
                        </a:lnTo>
                        <a:lnTo>
                          <a:pt x="964" y="506"/>
                        </a:lnTo>
                        <a:lnTo>
                          <a:pt x="964" y="508"/>
                        </a:lnTo>
                        <a:lnTo>
                          <a:pt x="962" y="510"/>
                        </a:lnTo>
                        <a:lnTo>
                          <a:pt x="962" y="512"/>
                        </a:lnTo>
                        <a:lnTo>
                          <a:pt x="958" y="514"/>
                        </a:lnTo>
                        <a:lnTo>
                          <a:pt x="958" y="516"/>
                        </a:lnTo>
                        <a:lnTo>
                          <a:pt x="958" y="520"/>
                        </a:lnTo>
                        <a:lnTo>
                          <a:pt x="954" y="522"/>
                        </a:lnTo>
                        <a:lnTo>
                          <a:pt x="954" y="524"/>
                        </a:lnTo>
                        <a:lnTo>
                          <a:pt x="952" y="524"/>
                        </a:lnTo>
                        <a:lnTo>
                          <a:pt x="954" y="526"/>
                        </a:lnTo>
                        <a:lnTo>
                          <a:pt x="952" y="526"/>
                        </a:lnTo>
                        <a:lnTo>
                          <a:pt x="954" y="526"/>
                        </a:lnTo>
                        <a:lnTo>
                          <a:pt x="952" y="526"/>
                        </a:lnTo>
                        <a:lnTo>
                          <a:pt x="952" y="528"/>
                        </a:lnTo>
                        <a:lnTo>
                          <a:pt x="952" y="530"/>
                        </a:lnTo>
                        <a:lnTo>
                          <a:pt x="950" y="534"/>
                        </a:lnTo>
                        <a:lnTo>
                          <a:pt x="952" y="534"/>
                        </a:lnTo>
                        <a:lnTo>
                          <a:pt x="952" y="536"/>
                        </a:lnTo>
                        <a:lnTo>
                          <a:pt x="952" y="538"/>
                        </a:lnTo>
                        <a:lnTo>
                          <a:pt x="952" y="540"/>
                        </a:lnTo>
                        <a:lnTo>
                          <a:pt x="954" y="540"/>
                        </a:lnTo>
                        <a:lnTo>
                          <a:pt x="952" y="542"/>
                        </a:lnTo>
                        <a:lnTo>
                          <a:pt x="950" y="544"/>
                        </a:lnTo>
                        <a:lnTo>
                          <a:pt x="950" y="546"/>
                        </a:lnTo>
                        <a:lnTo>
                          <a:pt x="950" y="550"/>
                        </a:lnTo>
                        <a:lnTo>
                          <a:pt x="952" y="554"/>
                        </a:lnTo>
                        <a:lnTo>
                          <a:pt x="954" y="554"/>
                        </a:lnTo>
                        <a:lnTo>
                          <a:pt x="952" y="558"/>
                        </a:lnTo>
                        <a:lnTo>
                          <a:pt x="952" y="560"/>
                        </a:lnTo>
                        <a:lnTo>
                          <a:pt x="952" y="562"/>
                        </a:lnTo>
                        <a:lnTo>
                          <a:pt x="954" y="562"/>
                        </a:lnTo>
                        <a:lnTo>
                          <a:pt x="954" y="566"/>
                        </a:lnTo>
                        <a:lnTo>
                          <a:pt x="954" y="568"/>
                        </a:lnTo>
                        <a:lnTo>
                          <a:pt x="954" y="570"/>
                        </a:lnTo>
                        <a:lnTo>
                          <a:pt x="952" y="570"/>
                        </a:lnTo>
                        <a:lnTo>
                          <a:pt x="952" y="574"/>
                        </a:lnTo>
                        <a:lnTo>
                          <a:pt x="950" y="580"/>
                        </a:lnTo>
                        <a:lnTo>
                          <a:pt x="942" y="580"/>
                        </a:lnTo>
                        <a:lnTo>
                          <a:pt x="942" y="582"/>
                        </a:lnTo>
                        <a:lnTo>
                          <a:pt x="936" y="596"/>
                        </a:lnTo>
                        <a:lnTo>
                          <a:pt x="944" y="606"/>
                        </a:lnTo>
                        <a:lnTo>
                          <a:pt x="926" y="606"/>
                        </a:lnTo>
                        <a:lnTo>
                          <a:pt x="906" y="618"/>
                        </a:lnTo>
                        <a:lnTo>
                          <a:pt x="904" y="618"/>
                        </a:lnTo>
                        <a:lnTo>
                          <a:pt x="880" y="630"/>
                        </a:lnTo>
                        <a:lnTo>
                          <a:pt x="874" y="634"/>
                        </a:lnTo>
                        <a:lnTo>
                          <a:pt x="880" y="626"/>
                        </a:lnTo>
                        <a:lnTo>
                          <a:pt x="890" y="620"/>
                        </a:lnTo>
                        <a:lnTo>
                          <a:pt x="894" y="622"/>
                        </a:lnTo>
                        <a:lnTo>
                          <a:pt x="896" y="618"/>
                        </a:lnTo>
                        <a:lnTo>
                          <a:pt x="894" y="620"/>
                        </a:lnTo>
                        <a:lnTo>
                          <a:pt x="892" y="618"/>
                        </a:lnTo>
                        <a:lnTo>
                          <a:pt x="890" y="616"/>
                        </a:lnTo>
                        <a:lnTo>
                          <a:pt x="874" y="620"/>
                        </a:lnTo>
                        <a:lnTo>
                          <a:pt x="878" y="610"/>
                        </a:lnTo>
                        <a:lnTo>
                          <a:pt x="878" y="602"/>
                        </a:lnTo>
                        <a:lnTo>
                          <a:pt x="876" y="598"/>
                        </a:lnTo>
                        <a:lnTo>
                          <a:pt x="868" y="602"/>
                        </a:lnTo>
                        <a:lnTo>
                          <a:pt x="864" y="610"/>
                        </a:lnTo>
                        <a:lnTo>
                          <a:pt x="862" y="610"/>
                        </a:lnTo>
                        <a:lnTo>
                          <a:pt x="850" y="598"/>
                        </a:lnTo>
                        <a:lnTo>
                          <a:pt x="852" y="606"/>
                        </a:lnTo>
                        <a:lnTo>
                          <a:pt x="858" y="610"/>
                        </a:lnTo>
                        <a:lnTo>
                          <a:pt x="856" y="618"/>
                        </a:lnTo>
                        <a:lnTo>
                          <a:pt x="862" y="622"/>
                        </a:lnTo>
                        <a:lnTo>
                          <a:pt x="858" y="628"/>
                        </a:lnTo>
                        <a:lnTo>
                          <a:pt x="860" y="628"/>
                        </a:lnTo>
                        <a:lnTo>
                          <a:pt x="860" y="630"/>
                        </a:lnTo>
                        <a:lnTo>
                          <a:pt x="862" y="630"/>
                        </a:lnTo>
                        <a:lnTo>
                          <a:pt x="862" y="628"/>
                        </a:lnTo>
                        <a:lnTo>
                          <a:pt x="864" y="632"/>
                        </a:lnTo>
                        <a:lnTo>
                          <a:pt x="872" y="634"/>
                        </a:lnTo>
                        <a:lnTo>
                          <a:pt x="864" y="632"/>
                        </a:lnTo>
                        <a:lnTo>
                          <a:pt x="864" y="642"/>
                        </a:lnTo>
                        <a:lnTo>
                          <a:pt x="860" y="640"/>
                        </a:lnTo>
                        <a:lnTo>
                          <a:pt x="852" y="650"/>
                        </a:lnTo>
                        <a:lnTo>
                          <a:pt x="844" y="650"/>
                        </a:lnTo>
                        <a:lnTo>
                          <a:pt x="844" y="658"/>
                        </a:lnTo>
                        <a:lnTo>
                          <a:pt x="842" y="658"/>
                        </a:lnTo>
                        <a:lnTo>
                          <a:pt x="838" y="668"/>
                        </a:lnTo>
                        <a:lnTo>
                          <a:pt x="816" y="686"/>
                        </a:lnTo>
                        <a:lnTo>
                          <a:pt x="804" y="692"/>
                        </a:lnTo>
                        <a:lnTo>
                          <a:pt x="806" y="690"/>
                        </a:lnTo>
                        <a:lnTo>
                          <a:pt x="798" y="690"/>
                        </a:lnTo>
                        <a:lnTo>
                          <a:pt x="786" y="694"/>
                        </a:lnTo>
                        <a:lnTo>
                          <a:pt x="784" y="702"/>
                        </a:lnTo>
                        <a:lnTo>
                          <a:pt x="804" y="692"/>
                        </a:lnTo>
                        <a:lnTo>
                          <a:pt x="766" y="712"/>
                        </a:lnTo>
                        <a:lnTo>
                          <a:pt x="782" y="704"/>
                        </a:lnTo>
                        <a:lnTo>
                          <a:pt x="782" y="696"/>
                        </a:lnTo>
                        <a:lnTo>
                          <a:pt x="762" y="704"/>
                        </a:lnTo>
                        <a:lnTo>
                          <a:pt x="770" y="702"/>
                        </a:lnTo>
                        <a:lnTo>
                          <a:pt x="762" y="698"/>
                        </a:lnTo>
                        <a:lnTo>
                          <a:pt x="770" y="688"/>
                        </a:lnTo>
                        <a:lnTo>
                          <a:pt x="766" y="694"/>
                        </a:lnTo>
                        <a:lnTo>
                          <a:pt x="758" y="696"/>
                        </a:lnTo>
                        <a:lnTo>
                          <a:pt x="760" y="692"/>
                        </a:lnTo>
                        <a:lnTo>
                          <a:pt x="756" y="698"/>
                        </a:lnTo>
                        <a:lnTo>
                          <a:pt x="754" y="702"/>
                        </a:lnTo>
                        <a:lnTo>
                          <a:pt x="752" y="696"/>
                        </a:lnTo>
                        <a:lnTo>
                          <a:pt x="752" y="692"/>
                        </a:lnTo>
                        <a:lnTo>
                          <a:pt x="750" y="692"/>
                        </a:lnTo>
                        <a:lnTo>
                          <a:pt x="746" y="690"/>
                        </a:lnTo>
                        <a:lnTo>
                          <a:pt x="746" y="694"/>
                        </a:lnTo>
                        <a:lnTo>
                          <a:pt x="750" y="692"/>
                        </a:lnTo>
                        <a:lnTo>
                          <a:pt x="750" y="698"/>
                        </a:lnTo>
                        <a:lnTo>
                          <a:pt x="752" y="702"/>
                        </a:lnTo>
                        <a:lnTo>
                          <a:pt x="742" y="706"/>
                        </a:lnTo>
                        <a:lnTo>
                          <a:pt x="746" y="702"/>
                        </a:lnTo>
                        <a:lnTo>
                          <a:pt x="746" y="696"/>
                        </a:lnTo>
                        <a:lnTo>
                          <a:pt x="744" y="702"/>
                        </a:lnTo>
                        <a:lnTo>
                          <a:pt x="742" y="702"/>
                        </a:lnTo>
                        <a:lnTo>
                          <a:pt x="742" y="698"/>
                        </a:lnTo>
                        <a:lnTo>
                          <a:pt x="738" y="698"/>
                        </a:lnTo>
                        <a:lnTo>
                          <a:pt x="738" y="694"/>
                        </a:lnTo>
                        <a:lnTo>
                          <a:pt x="738" y="686"/>
                        </a:lnTo>
                        <a:lnTo>
                          <a:pt x="738" y="694"/>
                        </a:lnTo>
                        <a:lnTo>
                          <a:pt x="736" y="692"/>
                        </a:lnTo>
                        <a:lnTo>
                          <a:pt x="730" y="692"/>
                        </a:lnTo>
                        <a:lnTo>
                          <a:pt x="730" y="694"/>
                        </a:lnTo>
                        <a:lnTo>
                          <a:pt x="736" y="698"/>
                        </a:lnTo>
                        <a:lnTo>
                          <a:pt x="732" y="706"/>
                        </a:lnTo>
                        <a:lnTo>
                          <a:pt x="738" y="704"/>
                        </a:lnTo>
                        <a:lnTo>
                          <a:pt x="744" y="710"/>
                        </a:lnTo>
                        <a:lnTo>
                          <a:pt x="738" y="712"/>
                        </a:lnTo>
                        <a:lnTo>
                          <a:pt x="740" y="716"/>
                        </a:lnTo>
                        <a:lnTo>
                          <a:pt x="744" y="710"/>
                        </a:lnTo>
                        <a:lnTo>
                          <a:pt x="752" y="718"/>
                        </a:lnTo>
                        <a:lnTo>
                          <a:pt x="730" y="726"/>
                        </a:lnTo>
                        <a:lnTo>
                          <a:pt x="726" y="724"/>
                        </a:lnTo>
                        <a:lnTo>
                          <a:pt x="726" y="720"/>
                        </a:lnTo>
                        <a:lnTo>
                          <a:pt x="724" y="720"/>
                        </a:lnTo>
                        <a:lnTo>
                          <a:pt x="722" y="712"/>
                        </a:lnTo>
                        <a:lnTo>
                          <a:pt x="716" y="716"/>
                        </a:lnTo>
                        <a:lnTo>
                          <a:pt x="722" y="716"/>
                        </a:lnTo>
                        <a:lnTo>
                          <a:pt x="722" y="718"/>
                        </a:lnTo>
                        <a:lnTo>
                          <a:pt x="722" y="720"/>
                        </a:lnTo>
                        <a:lnTo>
                          <a:pt x="714" y="720"/>
                        </a:lnTo>
                        <a:lnTo>
                          <a:pt x="720" y="724"/>
                        </a:lnTo>
                        <a:lnTo>
                          <a:pt x="722" y="726"/>
                        </a:lnTo>
                        <a:lnTo>
                          <a:pt x="720" y="732"/>
                        </a:lnTo>
                        <a:lnTo>
                          <a:pt x="722" y="734"/>
                        </a:lnTo>
                        <a:lnTo>
                          <a:pt x="720" y="736"/>
                        </a:lnTo>
                        <a:lnTo>
                          <a:pt x="708" y="742"/>
                        </a:lnTo>
                        <a:lnTo>
                          <a:pt x="710" y="732"/>
                        </a:lnTo>
                        <a:lnTo>
                          <a:pt x="706" y="736"/>
                        </a:lnTo>
                        <a:lnTo>
                          <a:pt x="708" y="738"/>
                        </a:lnTo>
                        <a:lnTo>
                          <a:pt x="706" y="742"/>
                        </a:lnTo>
                        <a:lnTo>
                          <a:pt x="700" y="742"/>
                        </a:lnTo>
                        <a:lnTo>
                          <a:pt x="702" y="736"/>
                        </a:lnTo>
                        <a:lnTo>
                          <a:pt x="694" y="742"/>
                        </a:lnTo>
                        <a:lnTo>
                          <a:pt x="694" y="740"/>
                        </a:lnTo>
                        <a:lnTo>
                          <a:pt x="692" y="740"/>
                        </a:lnTo>
                        <a:lnTo>
                          <a:pt x="692" y="742"/>
                        </a:lnTo>
                        <a:lnTo>
                          <a:pt x="684" y="748"/>
                        </a:lnTo>
                        <a:lnTo>
                          <a:pt x="684" y="750"/>
                        </a:lnTo>
                        <a:lnTo>
                          <a:pt x="682" y="752"/>
                        </a:lnTo>
                        <a:lnTo>
                          <a:pt x="684" y="750"/>
                        </a:lnTo>
                        <a:lnTo>
                          <a:pt x="694" y="750"/>
                        </a:lnTo>
                        <a:lnTo>
                          <a:pt x="700" y="744"/>
                        </a:lnTo>
                        <a:lnTo>
                          <a:pt x="702" y="752"/>
                        </a:lnTo>
                        <a:lnTo>
                          <a:pt x="694" y="762"/>
                        </a:lnTo>
                        <a:lnTo>
                          <a:pt x="690" y="770"/>
                        </a:lnTo>
                        <a:lnTo>
                          <a:pt x="684" y="768"/>
                        </a:lnTo>
                        <a:lnTo>
                          <a:pt x="686" y="768"/>
                        </a:lnTo>
                        <a:lnTo>
                          <a:pt x="682" y="764"/>
                        </a:lnTo>
                        <a:lnTo>
                          <a:pt x="676" y="768"/>
                        </a:lnTo>
                        <a:lnTo>
                          <a:pt x="678" y="764"/>
                        </a:lnTo>
                        <a:lnTo>
                          <a:pt x="666" y="766"/>
                        </a:lnTo>
                        <a:lnTo>
                          <a:pt x="666" y="764"/>
                        </a:lnTo>
                        <a:lnTo>
                          <a:pt x="664" y="766"/>
                        </a:lnTo>
                        <a:lnTo>
                          <a:pt x="666" y="766"/>
                        </a:lnTo>
                        <a:lnTo>
                          <a:pt x="666" y="768"/>
                        </a:lnTo>
                        <a:lnTo>
                          <a:pt x="674" y="768"/>
                        </a:lnTo>
                        <a:lnTo>
                          <a:pt x="674" y="772"/>
                        </a:lnTo>
                        <a:lnTo>
                          <a:pt x="680" y="778"/>
                        </a:lnTo>
                        <a:lnTo>
                          <a:pt x="676" y="778"/>
                        </a:lnTo>
                        <a:lnTo>
                          <a:pt x="678" y="780"/>
                        </a:lnTo>
                        <a:lnTo>
                          <a:pt x="676" y="784"/>
                        </a:lnTo>
                        <a:lnTo>
                          <a:pt x="674" y="784"/>
                        </a:lnTo>
                        <a:lnTo>
                          <a:pt x="676" y="784"/>
                        </a:lnTo>
                        <a:lnTo>
                          <a:pt x="680" y="780"/>
                        </a:lnTo>
                        <a:lnTo>
                          <a:pt x="684" y="780"/>
                        </a:lnTo>
                        <a:lnTo>
                          <a:pt x="678" y="792"/>
                        </a:lnTo>
                        <a:lnTo>
                          <a:pt x="670" y="812"/>
                        </a:lnTo>
                        <a:lnTo>
                          <a:pt x="664" y="812"/>
                        </a:lnTo>
                        <a:lnTo>
                          <a:pt x="664" y="802"/>
                        </a:lnTo>
                        <a:lnTo>
                          <a:pt x="662" y="810"/>
                        </a:lnTo>
                        <a:lnTo>
                          <a:pt x="656" y="814"/>
                        </a:lnTo>
                        <a:lnTo>
                          <a:pt x="646" y="802"/>
                        </a:lnTo>
                        <a:lnTo>
                          <a:pt x="650" y="814"/>
                        </a:lnTo>
                        <a:lnTo>
                          <a:pt x="644" y="814"/>
                        </a:lnTo>
                        <a:lnTo>
                          <a:pt x="662" y="818"/>
                        </a:lnTo>
                        <a:lnTo>
                          <a:pt x="670" y="816"/>
                        </a:lnTo>
                        <a:lnTo>
                          <a:pt x="664" y="832"/>
                        </a:lnTo>
                        <a:lnTo>
                          <a:pt x="666" y="840"/>
                        </a:lnTo>
                        <a:lnTo>
                          <a:pt x="660" y="842"/>
                        </a:lnTo>
                        <a:lnTo>
                          <a:pt x="660" y="854"/>
                        </a:lnTo>
                        <a:lnTo>
                          <a:pt x="664" y="858"/>
                        </a:lnTo>
                        <a:lnTo>
                          <a:pt x="666" y="874"/>
                        </a:lnTo>
                        <a:lnTo>
                          <a:pt x="668" y="880"/>
                        </a:lnTo>
                        <a:lnTo>
                          <a:pt x="666" y="886"/>
                        </a:lnTo>
                        <a:lnTo>
                          <a:pt x="668" y="892"/>
                        </a:lnTo>
                        <a:lnTo>
                          <a:pt x="674" y="894"/>
                        </a:lnTo>
                        <a:lnTo>
                          <a:pt x="676" y="910"/>
                        </a:lnTo>
                        <a:lnTo>
                          <a:pt x="682" y="920"/>
                        </a:lnTo>
                        <a:lnTo>
                          <a:pt x="680" y="928"/>
                        </a:lnTo>
                        <a:lnTo>
                          <a:pt x="684" y="924"/>
                        </a:lnTo>
                        <a:lnTo>
                          <a:pt x="690" y="930"/>
                        </a:lnTo>
                        <a:lnTo>
                          <a:pt x="678" y="930"/>
                        </a:lnTo>
                        <a:lnTo>
                          <a:pt x="678" y="932"/>
                        </a:lnTo>
                        <a:lnTo>
                          <a:pt x="670" y="934"/>
                        </a:lnTo>
                        <a:lnTo>
                          <a:pt x="670" y="938"/>
                        </a:lnTo>
                        <a:lnTo>
                          <a:pt x="668" y="938"/>
                        </a:lnTo>
                        <a:lnTo>
                          <a:pt x="654" y="932"/>
                        </a:lnTo>
                        <a:lnTo>
                          <a:pt x="656" y="930"/>
                        </a:lnTo>
                        <a:lnTo>
                          <a:pt x="654" y="930"/>
                        </a:lnTo>
                        <a:lnTo>
                          <a:pt x="650" y="924"/>
                        </a:lnTo>
                        <a:lnTo>
                          <a:pt x="634" y="920"/>
                        </a:lnTo>
                        <a:lnTo>
                          <a:pt x="620" y="920"/>
                        </a:lnTo>
                        <a:lnTo>
                          <a:pt x="618" y="922"/>
                        </a:lnTo>
                        <a:lnTo>
                          <a:pt x="616" y="920"/>
                        </a:lnTo>
                        <a:lnTo>
                          <a:pt x="606" y="920"/>
                        </a:lnTo>
                        <a:lnTo>
                          <a:pt x="600" y="916"/>
                        </a:lnTo>
                        <a:lnTo>
                          <a:pt x="602" y="916"/>
                        </a:lnTo>
                        <a:lnTo>
                          <a:pt x="600" y="914"/>
                        </a:lnTo>
                        <a:lnTo>
                          <a:pt x="596" y="916"/>
                        </a:lnTo>
                        <a:lnTo>
                          <a:pt x="596" y="910"/>
                        </a:lnTo>
                        <a:lnTo>
                          <a:pt x="592" y="910"/>
                        </a:lnTo>
                        <a:lnTo>
                          <a:pt x="588" y="906"/>
                        </a:lnTo>
                        <a:lnTo>
                          <a:pt x="586" y="906"/>
                        </a:lnTo>
                        <a:lnTo>
                          <a:pt x="576" y="902"/>
                        </a:lnTo>
                        <a:lnTo>
                          <a:pt x="570" y="904"/>
                        </a:lnTo>
                        <a:lnTo>
                          <a:pt x="560" y="890"/>
                        </a:lnTo>
                        <a:lnTo>
                          <a:pt x="554" y="892"/>
                        </a:lnTo>
                        <a:lnTo>
                          <a:pt x="550" y="890"/>
                        </a:lnTo>
                        <a:lnTo>
                          <a:pt x="538" y="886"/>
                        </a:lnTo>
                        <a:lnTo>
                          <a:pt x="538" y="880"/>
                        </a:lnTo>
                        <a:lnTo>
                          <a:pt x="532" y="876"/>
                        </a:lnTo>
                        <a:lnTo>
                          <a:pt x="532" y="872"/>
                        </a:lnTo>
                        <a:lnTo>
                          <a:pt x="524" y="848"/>
                        </a:lnTo>
                        <a:lnTo>
                          <a:pt x="516" y="840"/>
                        </a:lnTo>
                        <a:lnTo>
                          <a:pt x="516" y="838"/>
                        </a:lnTo>
                        <a:lnTo>
                          <a:pt x="512" y="832"/>
                        </a:lnTo>
                        <a:lnTo>
                          <a:pt x="514" y="818"/>
                        </a:lnTo>
                        <a:lnTo>
                          <a:pt x="512" y="812"/>
                        </a:lnTo>
                        <a:lnTo>
                          <a:pt x="504" y="808"/>
                        </a:lnTo>
                        <a:lnTo>
                          <a:pt x="510" y="794"/>
                        </a:lnTo>
                        <a:lnTo>
                          <a:pt x="508" y="792"/>
                        </a:lnTo>
                        <a:lnTo>
                          <a:pt x="508" y="782"/>
                        </a:lnTo>
                        <a:lnTo>
                          <a:pt x="494" y="778"/>
                        </a:lnTo>
                        <a:lnTo>
                          <a:pt x="486" y="768"/>
                        </a:lnTo>
                        <a:lnTo>
                          <a:pt x="482" y="766"/>
                        </a:lnTo>
                        <a:lnTo>
                          <a:pt x="478" y="750"/>
                        </a:lnTo>
                        <a:lnTo>
                          <a:pt x="472" y="748"/>
                        </a:lnTo>
                        <a:lnTo>
                          <a:pt x="466" y="734"/>
                        </a:lnTo>
                        <a:lnTo>
                          <a:pt x="456" y="728"/>
                        </a:lnTo>
                        <a:lnTo>
                          <a:pt x="456" y="726"/>
                        </a:lnTo>
                        <a:lnTo>
                          <a:pt x="452" y="722"/>
                        </a:lnTo>
                        <a:lnTo>
                          <a:pt x="452" y="720"/>
                        </a:lnTo>
                        <a:lnTo>
                          <a:pt x="448" y="712"/>
                        </a:lnTo>
                        <a:lnTo>
                          <a:pt x="444" y="706"/>
                        </a:lnTo>
                        <a:lnTo>
                          <a:pt x="448" y="704"/>
                        </a:lnTo>
                        <a:lnTo>
                          <a:pt x="442" y="698"/>
                        </a:lnTo>
                        <a:lnTo>
                          <a:pt x="444" y="694"/>
                        </a:lnTo>
                        <a:lnTo>
                          <a:pt x="438" y="690"/>
                        </a:lnTo>
                        <a:lnTo>
                          <a:pt x="432" y="668"/>
                        </a:lnTo>
                        <a:lnTo>
                          <a:pt x="426" y="666"/>
                        </a:lnTo>
                        <a:lnTo>
                          <a:pt x="426" y="652"/>
                        </a:lnTo>
                        <a:lnTo>
                          <a:pt x="420" y="644"/>
                        </a:lnTo>
                        <a:lnTo>
                          <a:pt x="418" y="636"/>
                        </a:lnTo>
                        <a:lnTo>
                          <a:pt x="402" y="626"/>
                        </a:lnTo>
                        <a:lnTo>
                          <a:pt x="396" y="616"/>
                        </a:lnTo>
                        <a:lnTo>
                          <a:pt x="382" y="612"/>
                        </a:lnTo>
                        <a:lnTo>
                          <a:pt x="386" y="602"/>
                        </a:lnTo>
                        <a:lnTo>
                          <a:pt x="380" y="606"/>
                        </a:lnTo>
                        <a:lnTo>
                          <a:pt x="380" y="600"/>
                        </a:lnTo>
                        <a:lnTo>
                          <a:pt x="376" y="600"/>
                        </a:lnTo>
                        <a:lnTo>
                          <a:pt x="374" y="590"/>
                        </a:lnTo>
                        <a:lnTo>
                          <a:pt x="374" y="588"/>
                        </a:lnTo>
                        <a:lnTo>
                          <a:pt x="368" y="590"/>
                        </a:lnTo>
                        <a:lnTo>
                          <a:pt x="368" y="588"/>
                        </a:lnTo>
                        <a:lnTo>
                          <a:pt x="364" y="588"/>
                        </a:lnTo>
                        <a:lnTo>
                          <a:pt x="362" y="586"/>
                        </a:lnTo>
                        <a:lnTo>
                          <a:pt x="360" y="588"/>
                        </a:lnTo>
                        <a:lnTo>
                          <a:pt x="356" y="588"/>
                        </a:lnTo>
                        <a:lnTo>
                          <a:pt x="346" y="586"/>
                        </a:lnTo>
                        <a:lnTo>
                          <a:pt x="344" y="586"/>
                        </a:lnTo>
                        <a:lnTo>
                          <a:pt x="342" y="584"/>
                        </a:lnTo>
                        <a:lnTo>
                          <a:pt x="334" y="586"/>
                        </a:lnTo>
                        <a:lnTo>
                          <a:pt x="330" y="582"/>
                        </a:lnTo>
                        <a:lnTo>
                          <a:pt x="322" y="586"/>
                        </a:lnTo>
                        <a:lnTo>
                          <a:pt x="304" y="574"/>
                        </a:lnTo>
                        <a:lnTo>
                          <a:pt x="302" y="580"/>
                        </a:lnTo>
                        <a:lnTo>
                          <a:pt x="300" y="586"/>
                        </a:lnTo>
                        <a:lnTo>
                          <a:pt x="290" y="584"/>
                        </a:lnTo>
                        <a:lnTo>
                          <a:pt x="286" y="586"/>
                        </a:lnTo>
                        <a:lnTo>
                          <a:pt x="286" y="584"/>
                        </a:lnTo>
                        <a:lnTo>
                          <a:pt x="282" y="586"/>
                        </a:lnTo>
                        <a:lnTo>
                          <a:pt x="276" y="586"/>
                        </a:lnTo>
                        <a:lnTo>
                          <a:pt x="268" y="602"/>
                        </a:lnTo>
                        <a:lnTo>
                          <a:pt x="266" y="614"/>
                        </a:lnTo>
                        <a:lnTo>
                          <a:pt x="260" y="618"/>
                        </a:lnTo>
                        <a:lnTo>
                          <a:pt x="256" y="626"/>
                        </a:lnTo>
                        <a:lnTo>
                          <a:pt x="260" y="630"/>
                        </a:lnTo>
                        <a:lnTo>
                          <a:pt x="252" y="632"/>
                        </a:lnTo>
                        <a:lnTo>
                          <a:pt x="238" y="648"/>
                        </a:lnTo>
                        <a:lnTo>
                          <a:pt x="228" y="646"/>
                        </a:lnTo>
                        <a:lnTo>
                          <a:pt x="226" y="648"/>
                        </a:lnTo>
                        <a:lnTo>
                          <a:pt x="224" y="642"/>
                        </a:lnTo>
                        <a:lnTo>
                          <a:pt x="220" y="644"/>
                        </a:lnTo>
                        <a:lnTo>
                          <a:pt x="212" y="640"/>
                        </a:lnTo>
                        <a:lnTo>
                          <a:pt x="210" y="632"/>
                        </a:lnTo>
                        <a:lnTo>
                          <a:pt x="196" y="628"/>
                        </a:lnTo>
                        <a:lnTo>
                          <a:pt x="194" y="622"/>
                        </a:lnTo>
                        <a:lnTo>
                          <a:pt x="192" y="622"/>
                        </a:lnTo>
                        <a:lnTo>
                          <a:pt x="192" y="618"/>
                        </a:lnTo>
                        <a:lnTo>
                          <a:pt x="192" y="620"/>
                        </a:lnTo>
                        <a:lnTo>
                          <a:pt x="170" y="614"/>
                        </a:lnTo>
                        <a:lnTo>
                          <a:pt x="164" y="606"/>
                        </a:lnTo>
                        <a:lnTo>
                          <a:pt x="162" y="600"/>
                        </a:lnTo>
                        <a:lnTo>
                          <a:pt x="148" y="592"/>
                        </a:lnTo>
                        <a:lnTo>
                          <a:pt x="136" y="580"/>
                        </a:lnTo>
                        <a:lnTo>
                          <a:pt x="134" y="568"/>
                        </a:lnTo>
                        <a:lnTo>
                          <a:pt x="130" y="558"/>
                        </a:lnTo>
                        <a:lnTo>
                          <a:pt x="126" y="546"/>
                        </a:lnTo>
                        <a:lnTo>
                          <a:pt x="132" y="538"/>
                        </a:lnTo>
                        <a:lnTo>
                          <a:pt x="130" y="530"/>
                        </a:lnTo>
                        <a:lnTo>
                          <a:pt x="122" y="520"/>
                        </a:lnTo>
                        <a:lnTo>
                          <a:pt x="122" y="516"/>
                        </a:lnTo>
                        <a:lnTo>
                          <a:pt x="120" y="516"/>
                        </a:lnTo>
                        <a:lnTo>
                          <a:pt x="118" y="500"/>
                        </a:lnTo>
                        <a:lnTo>
                          <a:pt x="110" y="494"/>
                        </a:lnTo>
                        <a:lnTo>
                          <a:pt x="110" y="490"/>
                        </a:lnTo>
                        <a:lnTo>
                          <a:pt x="106" y="490"/>
                        </a:lnTo>
                        <a:lnTo>
                          <a:pt x="94" y="478"/>
                        </a:lnTo>
                        <a:lnTo>
                          <a:pt x="92" y="478"/>
                        </a:lnTo>
                        <a:lnTo>
                          <a:pt x="90" y="476"/>
                        </a:lnTo>
                        <a:lnTo>
                          <a:pt x="88" y="476"/>
                        </a:lnTo>
                        <a:lnTo>
                          <a:pt x="84" y="474"/>
                        </a:lnTo>
                        <a:lnTo>
                          <a:pt x="84" y="468"/>
                        </a:lnTo>
                        <a:lnTo>
                          <a:pt x="72" y="460"/>
                        </a:lnTo>
                        <a:lnTo>
                          <a:pt x="70" y="450"/>
                        </a:lnTo>
                        <a:lnTo>
                          <a:pt x="58" y="444"/>
                        </a:lnTo>
                        <a:lnTo>
                          <a:pt x="44" y="422"/>
                        </a:lnTo>
                      </a:path>
                    </a:pathLst>
                  </a:custGeom>
                  <a:solidFill>
                    <a:srgbClr val="FFFF00"/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25" name="Freeform 103">
                    <a:extLst>
                      <a:ext uri="{FF2B5EF4-FFF2-40B4-BE49-F238E27FC236}">
                        <a16:creationId xmlns:a16="http://schemas.microsoft.com/office/drawing/2014/main" id="{D9F7FC3A-81F2-41DD-AB0D-F417FFDA3D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7276" y="4164533"/>
                    <a:ext cx="769144" cy="766763"/>
                  </a:xfrm>
                  <a:custGeom>
                    <a:avLst/>
                    <a:gdLst>
                      <a:gd name="T0" fmla="*/ 2147483647 w 482"/>
                      <a:gd name="T1" fmla="*/ 2147483647 h 492"/>
                      <a:gd name="T2" fmla="*/ 2147483647 w 482"/>
                      <a:gd name="T3" fmla="*/ 2147483647 h 492"/>
                      <a:gd name="T4" fmla="*/ 2147483647 w 482"/>
                      <a:gd name="T5" fmla="*/ 2147483647 h 492"/>
                      <a:gd name="T6" fmla="*/ 2147483647 w 482"/>
                      <a:gd name="T7" fmla="*/ 2147483647 h 492"/>
                      <a:gd name="T8" fmla="*/ 2147483647 w 482"/>
                      <a:gd name="T9" fmla="*/ 2147483647 h 492"/>
                      <a:gd name="T10" fmla="*/ 2147483647 w 482"/>
                      <a:gd name="T11" fmla="*/ 2147483647 h 492"/>
                      <a:gd name="T12" fmla="*/ 2147483647 w 482"/>
                      <a:gd name="T13" fmla="*/ 2147483647 h 492"/>
                      <a:gd name="T14" fmla="*/ 2147483647 w 482"/>
                      <a:gd name="T15" fmla="*/ 0 h 492"/>
                      <a:gd name="T16" fmla="*/ 2147483647 w 482"/>
                      <a:gd name="T17" fmla="*/ 2147483647 h 492"/>
                      <a:gd name="T18" fmla="*/ 2147483647 w 482"/>
                      <a:gd name="T19" fmla="*/ 2147483647 h 492"/>
                      <a:gd name="T20" fmla="*/ 2147483647 w 482"/>
                      <a:gd name="T21" fmla="*/ 2147483647 h 492"/>
                      <a:gd name="T22" fmla="*/ 2147483647 w 482"/>
                      <a:gd name="T23" fmla="*/ 2147483647 h 492"/>
                      <a:gd name="T24" fmla="*/ 2147483647 w 482"/>
                      <a:gd name="T25" fmla="*/ 2147483647 h 492"/>
                      <a:gd name="T26" fmla="*/ 2147483647 w 482"/>
                      <a:gd name="T27" fmla="*/ 2147483647 h 492"/>
                      <a:gd name="T28" fmla="*/ 2147483647 w 482"/>
                      <a:gd name="T29" fmla="*/ 2147483647 h 492"/>
                      <a:gd name="T30" fmla="*/ 2147483647 w 482"/>
                      <a:gd name="T31" fmla="*/ 2147483647 h 492"/>
                      <a:gd name="T32" fmla="*/ 2147483647 w 482"/>
                      <a:gd name="T33" fmla="*/ 2147483647 h 492"/>
                      <a:gd name="T34" fmla="*/ 2147483647 w 482"/>
                      <a:gd name="T35" fmla="*/ 2147483647 h 492"/>
                      <a:gd name="T36" fmla="*/ 2147483647 w 482"/>
                      <a:gd name="T37" fmla="*/ 2147483647 h 492"/>
                      <a:gd name="T38" fmla="*/ 2147483647 w 482"/>
                      <a:gd name="T39" fmla="*/ 2147483647 h 492"/>
                      <a:gd name="T40" fmla="*/ 2147483647 w 482"/>
                      <a:gd name="T41" fmla="*/ 2147483647 h 492"/>
                      <a:gd name="T42" fmla="*/ 2147483647 w 482"/>
                      <a:gd name="T43" fmla="*/ 2147483647 h 492"/>
                      <a:gd name="T44" fmla="*/ 2147483647 w 482"/>
                      <a:gd name="T45" fmla="*/ 2147483647 h 492"/>
                      <a:gd name="T46" fmla="*/ 2147483647 w 482"/>
                      <a:gd name="T47" fmla="*/ 2147483647 h 492"/>
                      <a:gd name="T48" fmla="*/ 2147483647 w 482"/>
                      <a:gd name="T49" fmla="*/ 2147483647 h 492"/>
                      <a:gd name="T50" fmla="*/ 2147483647 w 482"/>
                      <a:gd name="T51" fmla="*/ 2147483647 h 492"/>
                      <a:gd name="T52" fmla="*/ 2147483647 w 482"/>
                      <a:gd name="T53" fmla="*/ 2147483647 h 492"/>
                      <a:gd name="T54" fmla="*/ 2147483647 w 482"/>
                      <a:gd name="T55" fmla="*/ 2147483647 h 492"/>
                      <a:gd name="T56" fmla="*/ 2147483647 w 482"/>
                      <a:gd name="T57" fmla="*/ 2147483647 h 492"/>
                      <a:gd name="T58" fmla="*/ 2147483647 w 482"/>
                      <a:gd name="T59" fmla="*/ 2147483647 h 492"/>
                      <a:gd name="T60" fmla="*/ 2147483647 w 482"/>
                      <a:gd name="T61" fmla="*/ 2147483647 h 492"/>
                      <a:gd name="T62" fmla="*/ 2147483647 w 482"/>
                      <a:gd name="T63" fmla="*/ 2147483647 h 492"/>
                      <a:gd name="T64" fmla="*/ 2147483647 w 482"/>
                      <a:gd name="T65" fmla="*/ 2147483647 h 492"/>
                      <a:gd name="T66" fmla="*/ 2147483647 w 482"/>
                      <a:gd name="T67" fmla="*/ 2147483647 h 492"/>
                      <a:gd name="T68" fmla="*/ 2147483647 w 482"/>
                      <a:gd name="T69" fmla="*/ 2147483647 h 492"/>
                      <a:gd name="T70" fmla="*/ 2147483647 w 482"/>
                      <a:gd name="T71" fmla="*/ 2147483647 h 492"/>
                      <a:gd name="T72" fmla="*/ 2147483647 w 482"/>
                      <a:gd name="T73" fmla="*/ 2147483647 h 492"/>
                      <a:gd name="T74" fmla="*/ 2147483647 w 482"/>
                      <a:gd name="T75" fmla="*/ 2147483647 h 492"/>
                      <a:gd name="T76" fmla="*/ 2147483647 w 482"/>
                      <a:gd name="T77" fmla="*/ 2147483647 h 492"/>
                      <a:gd name="T78" fmla="*/ 2147483647 w 482"/>
                      <a:gd name="T79" fmla="*/ 2147483647 h 492"/>
                      <a:gd name="T80" fmla="*/ 2147483647 w 482"/>
                      <a:gd name="T81" fmla="*/ 2147483647 h 492"/>
                      <a:gd name="T82" fmla="*/ 2147483647 w 482"/>
                      <a:gd name="T83" fmla="*/ 2147483647 h 492"/>
                      <a:gd name="T84" fmla="*/ 2147483647 w 482"/>
                      <a:gd name="T85" fmla="*/ 2147483647 h 492"/>
                      <a:gd name="T86" fmla="*/ 2147483647 w 482"/>
                      <a:gd name="T87" fmla="*/ 2147483647 h 492"/>
                      <a:gd name="T88" fmla="*/ 2147483647 w 482"/>
                      <a:gd name="T89" fmla="*/ 2147483647 h 492"/>
                      <a:gd name="T90" fmla="*/ 2147483647 w 482"/>
                      <a:gd name="T91" fmla="*/ 2147483647 h 492"/>
                      <a:gd name="T92" fmla="*/ 2147483647 w 482"/>
                      <a:gd name="T93" fmla="*/ 2147483647 h 492"/>
                      <a:gd name="T94" fmla="*/ 2147483647 w 482"/>
                      <a:gd name="T95" fmla="*/ 2147483647 h 492"/>
                      <a:gd name="T96" fmla="*/ 2147483647 w 482"/>
                      <a:gd name="T97" fmla="*/ 2147483647 h 492"/>
                      <a:gd name="T98" fmla="*/ 2147483647 w 482"/>
                      <a:gd name="T99" fmla="*/ 2147483647 h 492"/>
                      <a:gd name="T100" fmla="*/ 2147483647 w 482"/>
                      <a:gd name="T101" fmla="*/ 2147483647 h 492"/>
                      <a:gd name="T102" fmla="*/ 2147483647 w 482"/>
                      <a:gd name="T103" fmla="*/ 2147483647 h 492"/>
                      <a:gd name="T104" fmla="*/ 2147483647 w 482"/>
                      <a:gd name="T105" fmla="*/ 2147483647 h 492"/>
                      <a:gd name="T106" fmla="*/ 2147483647 w 482"/>
                      <a:gd name="T107" fmla="*/ 2147483647 h 492"/>
                      <a:gd name="T108" fmla="*/ 2147483647 w 482"/>
                      <a:gd name="T109" fmla="*/ 2147483647 h 492"/>
                      <a:gd name="T110" fmla="*/ 2147483647 w 482"/>
                      <a:gd name="T111" fmla="*/ 2147483647 h 492"/>
                      <a:gd name="T112" fmla="*/ 0 w 482"/>
                      <a:gd name="T113" fmla="*/ 2147483647 h 492"/>
                      <a:gd name="T114" fmla="*/ 2147483647 w 482"/>
                      <a:gd name="T115" fmla="*/ 2147483647 h 492"/>
                      <a:gd name="T116" fmla="*/ 2147483647 w 482"/>
                      <a:gd name="T117" fmla="*/ 2147483647 h 492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482"/>
                      <a:gd name="T178" fmla="*/ 0 h 492"/>
                      <a:gd name="T179" fmla="*/ 482 w 482"/>
                      <a:gd name="T180" fmla="*/ 492 h 492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482" h="492">
                        <a:moveTo>
                          <a:pt x="14" y="390"/>
                        </a:moveTo>
                        <a:lnTo>
                          <a:pt x="16" y="360"/>
                        </a:lnTo>
                        <a:lnTo>
                          <a:pt x="24" y="324"/>
                        </a:lnTo>
                        <a:lnTo>
                          <a:pt x="30" y="276"/>
                        </a:lnTo>
                        <a:lnTo>
                          <a:pt x="40" y="206"/>
                        </a:lnTo>
                        <a:lnTo>
                          <a:pt x="44" y="174"/>
                        </a:lnTo>
                        <a:lnTo>
                          <a:pt x="56" y="84"/>
                        </a:lnTo>
                        <a:lnTo>
                          <a:pt x="68" y="0"/>
                        </a:lnTo>
                        <a:lnTo>
                          <a:pt x="114" y="6"/>
                        </a:lnTo>
                        <a:lnTo>
                          <a:pt x="176" y="14"/>
                        </a:lnTo>
                        <a:lnTo>
                          <a:pt x="180" y="14"/>
                        </a:lnTo>
                        <a:lnTo>
                          <a:pt x="214" y="18"/>
                        </a:lnTo>
                        <a:lnTo>
                          <a:pt x="216" y="20"/>
                        </a:lnTo>
                        <a:lnTo>
                          <a:pt x="244" y="22"/>
                        </a:lnTo>
                        <a:lnTo>
                          <a:pt x="276" y="24"/>
                        </a:lnTo>
                        <a:lnTo>
                          <a:pt x="296" y="26"/>
                        </a:lnTo>
                        <a:lnTo>
                          <a:pt x="330" y="32"/>
                        </a:lnTo>
                        <a:lnTo>
                          <a:pt x="334" y="32"/>
                        </a:lnTo>
                        <a:lnTo>
                          <a:pt x="412" y="38"/>
                        </a:lnTo>
                        <a:lnTo>
                          <a:pt x="478" y="44"/>
                        </a:lnTo>
                        <a:lnTo>
                          <a:pt x="482" y="44"/>
                        </a:lnTo>
                        <a:lnTo>
                          <a:pt x="480" y="86"/>
                        </a:lnTo>
                        <a:lnTo>
                          <a:pt x="478" y="86"/>
                        </a:lnTo>
                        <a:lnTo>
                          <a:pt x="474" y="126"/>
                        </a:lnTo>
                        <a:lnTo>
                          <a:pt x="472" y="152"/>
                        </a:lnTo>
                        <a:lnTo>
                          <a:pt x="470" y="162"/>
                        </a:lnTo>
                        <a:lnTo>
                          <a:pt x="468" y="200"/>
                        </a:lnTo>
                        <a:lnTo>
                          <a:pt x="468" y="218"/>
                        </a:lnTo>
                        <a:lnTo>
                          <a:pt x="466" y="238"/>
                        </a:lnTo>
                        <a:lnTo>
                          <a:pt x="464" y="276"/>
                        </a:lnTo>
                        <a:lnTo>
                          <a:pt x="458" y="318"/>
                        </a:lnTo>
                        <a:lnTo>
                          <a:pt x="456" y="340"/>
                        </a:lnTo>
                        <a:lnTo>
                          <a:pt x="456" y="356"/>
                        </a:lnTo>
                        <a:lnTo>
                          <a:pt x="452" y="394"/>
                        </a:lnTo>
                        <a:lnTo>
                          <a:pt x="450" y="430"/>
                        </a:lnTo>
                        <a:lnTo>
                          <a:pt x="448" y="466"/>
                        </a:lnTo>
                        <a:lnTo>
                          <a:pt x="444" y="474"/>
                        </a:lnTo>
                        <a:lnTo>
                          <a:pt x="424" y="474"/>
                        </a:lnTo>
                        <a:lnTo>
                          <a:pt x="396" y="470"/>
                        </a:lnTo>
                        <a:lnTo>
                          <a:pt x="378" y="470"/>
                        </a:lnTo>
                        <a:lnTo>
                          <a:pt x="376" y="470"/>
                        </a:lnTo>
                        <a:lnTo>
                          <a:pt x="314" y="462"/>
                        </a:lnTo>
                        <a:lnTo>
                          <a:pt x="308" y="462"/>
                        </a:lnTo>
                        <a:lnTo>
                          <a:pt x="230" y="456"/>
                        </a:lnTo>
                        <a:lnTo>
                          <a:pt x="202" y="454"/>
                        </a:lnTo>
                        <a:lnTo>
                          <a:pt x="184" y="450"/>
                        </a:lnTo>
                        <a:lnTo>
                          <a:pt x="182" y="450"/>
                        </a:lnTo>
                        <a:lnTo>
                          <a:pt x="184" y="454"/>
                        </a:lnTo>
                        <a:lnTo>
                          <a:pt x="182" y="458"/>
                        </a:lnTo>
                        <a:lnTo>
                          <a:pt x="182" y="460"/>
                        </a:lnTo>
                        <a:lnTo>
                          <a:pt x="184" y="464"/>
                        </a:lnTo>
                        <a:lnTo>
                          <a:pt x="184" y="466"/>
                        </a:lnTo>
                        <a:lnTo>
                          <a:pt x="190" y="470"/>
                        </a:lnTo>
                        <a:lnTo>
                          <a:pt x="134" y="462"/>
                        </a:lnTo>
                        <a:lnTo>
                          <a:pt x="68" y="456"/>
                        </a:lnTo>
                        <a:lnTo>
                          <a:pt x="62" y="492"/>
                        </a:lnTo>
                        <a:lnTo>
                          <a:pt x="0" y="486"/>
                        </a:lnTo>
                        <a:lnTo>
                          <a:pt x="14" y="39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26" name="Freeform 104">
                    <a:extLst>
                      <a:ext uri="{FF2B5EF4-FFF2-40B4-BE49-F238E27FC236}">
                        <a16:creationId xmlns:a16="http://schemas.microsoft.com/office/drawing/2014/main" id="{179D3E82-9F04-4DAF-8E11-374F4C7B9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7276" y="4164533"/>
                    <a:ext cx="769144" cy="766763"/>
                  </a:xfrm>
                  <a:custGeom>
                    <a:avLst/>
                    <a:gdLst>
                      <a:gd name="T0" fmla="*/ 2147483647 w 482"/>
                      <a:gd name="T1" fmla="*/ 2147483647 h 492"/>
                      <a:gd name="T2" fmla="*/ 2147483647 w 482"/>
                      <a:gd name="T3" fmla="*/ 2147483647 h 492"/>
                      <a:gd name="T4" fmla="*/ 2147483647 w 482"/>
                      <a:gd name="T5" fmla="*/ 2147483647 h 492"/>
                      <a:gd name="T6" fmla="*/ 2147483647 w 482"/>
                      <a:gd name="T7" fmla="*/ 2147483647 h 492"/>
                      <a:gd name="T8" fmla="*/ 2147483647 w 482"/>
                      <a:gd name="T9" fmla="*/ 2147483647 h 492"/>
                      <a:gd name="T10" fmla="*/ 2147483647 w 482"/>
                      <a:gd name="T11" fmla="*/ 2147483647 h 492"/>
                      <a:gd name="T12" fmla="*/ 2147483647 w 482"/>
                      <a:gd name="T13" fmla="*/ 2147483647 h 492"/>
                      <a:gd name="T14" fmla="*/ 2147483647 w 482"/>
                      <a:gd name="T15" fmla="*/ 0 h 492"/>
                      <a:gd name="T16" fmla="*/ 2147483647 w 482"/>
                      <a:gd name="T17" fmla="*/ 2147483647 h 492"/>
                      <a:gd name="T18" fmla="*/ 2147483647 w 482"/>
                      <a:gd name="T19" fmla="*/ 2147483647 h 492"/>
                      <a:gd name="T20" fmla="*/ 2147483647 w 482"/>
                      <a:gd name="T21" fmla="*/ 2147483647 h 492"/>
                      <a:gd name="T22" fmla="*/ 2147483647 w 482"/>
                      <a:gd name="T23" fmla="*/ 2147483647 h 492"/>
                      <a:gd name="T24" fmla="*/ 2147483647 w 482"/>
                      <a:gd name="T25" fmla="*/ 2147483647 h 492"/>
                      <a:gd name="T26" fmla="*/ 2147483647 w 482"/>
                      <a:gd name="T27" fmla="*/ 2147483647 h 492"/>
                      <a:gd name="T28" fmla="*/ 2147483647 w 482"/>
                      <a:gd name="T29" fmla="*/ 2147483647 h 492"/>
                      <a:gd name="T30" fmla="*/ 2147483647 w 482"/>
                      <a:gd name="T31" fmla="*/ 2147483647 h 492"/>
                      <a:gd name="T32" fmla="*/ 2147483647 w 482"/>
                      <a:gd name="T33" fmla="*/ 2147483647 h 492"/>
                      <a:gd name="T34" fmla="*/ 2147483647 w 482"/>
                      <a:gd name="T35" fmla="*/ 2147483647 h 492"/>
                      <a:gd name="T36" fmla="*/ 2147483647 w 482"/>
                      <a:gd name="T37" fmla="*/ 2147483647 h 492"/>
                      <a:gd name="T38" fmla="*/ 2147483647 w 482"/>
                      <a:gd name="T39" fmla="*/ 2147483647 h 492"/>
                      <a:gd name="T40" fmla="*/ 2147483647 w 482"/>
                      <a:gd name="T41" fmla="*/ 2147483647 h 492"/>
                      <a:gd name="T42" fmla="*/ 2147483647 w 482"/>
                      <a:gd name="T43" fmla="*/ 2147483647 h 492"/>
                      <a:gd name="T44" fmla="*/ 2147483647 w 482"/>
                      <a:gd name="T45" fmla="*/ 2147483647 h 492"/>
                      <a:gd name="T46" fmla="*/ 2147483647 w 482"/>
                      <a:gd name="T47" fmla="*/ 2147483647 h 492"/>
                      <a:gd name="T48" fmla="*/ 2147483647 w 482"/>
                      <a:gd name="T49" fmla="*/ 2147483647 h 492"/>
                      <a:gd name="T50" fmla="*/ 2147483647 w 482"/>
                      <a:gd name="T51" fmla="*/ 2147483647 h 492"/>
                      <a:gd name="T52" fmla="*/ 2147483647 w 482"/>
                      <a:gd name="T53" fmla="*/ 2147483647 h 492"/>
                      <a:gd name="T54" fmla="*/ 2147483647 w 482"/>
                      <a:gd name="T55" fmla="*/ 2147483647 h 492"/>
                      <a:gd name="T56" fmla="*/ 2147483647 w 482"/>
                      <a:gd name="T57" fmla="*/ 2147483647 h 492"/>
                      <a:gd name="T58" fmla="*/ 2147483647 w 482"/>
                      <a:gd name="T59" fmla="*/ 2147483647 h 492"/>
                      <a:gd name="T60" fmla="*/ 2147483647 w 482"/>
                      <a:gd name="T61" fmla="*/ 2147483647 h 492"/>
                      <a:gd name="T62" fmla="*/ 2147483647 w 482"/>
                      <a:gd name="T63" fmla="*/ 2147483647 h 492"/>
                      <a:gd name="T64" fmla="*/ 2147483647 w 482"/>
                      <a:gd name="T65" fmla="*/ 2147483647 h 492"/>
                      <a:gd name="T66" fmla="*/ 2147483647 w 482"/>
                      <a:gd name="T67" fmla="*/ 2147483647 h 492"/>
                      <a:gd name="T68" fmla="*/ 2147483647 w 482"/>
                      <a:gd name="T69" fmla="*/ 2147483647 h 492"/>
                      <a:gd name="T70" fmla="*/ 2147483647 w 482"/>
                      <a:gd name="T71" fmla="*/ 2147483647 h 492"/>
                      <a:gd name="T72" fmla="*/ 2147483647 w 482"/>
                      <a:gd name="T73" fmla="*/ 2147483647 h 492"/>
                      <a:gd name="T74" fmla="*/ 2147483647 w 482"/>
                      <a:gd name="T75" fmla="*/ 2147483647 h 492"/>
                      <a:gd name="T76" fmla="*/ 2147483647 w 482"/>
                      <a:gd name="T77" fmla="*/ 2147483647 h 492"/>
                      <a:gd name="T78" fmla="*/ 2147483647 w 482"/>
                      <a:gd name="T79" fmla="*/ 2147483647 h 492"/>
                      <a:gd name="T80" fmla="*/ 2147483647 w 482"/>
                      <a:gd name="T81" fmla="*/ 2147483647 h 492"/>
                      <a:gd name="T82" fmla="*/ 2147483647 w 482"/>
                      <a:gd name="T83" fmla="*/ 2147483647 h 492"/>
                      <a:gd name="T84" fmla="*/ 2147483647 w 482"/>
                      <a:gd name="T85" fmla="*/ 2147483647 h 492"/>
                      <a:gd name="T86" fmla="*/ 2147483647 w 482"/>
                      <a:gd name="T87" fmla="*/ 2147483647 h 492"/>
                      <a:gd name="T88" fmla="*/ 2147483647 w 482"/>
                      <a:gd name="T89" fmla="*/ 2147483647 h 492"/>
                      <a:gd name="T90" fmla="*/ 2147483647 w 482"/>
                      <a:gd name="T91" fmla="*/ 2147483647 h 492"/>
                      <a:gd name="T92" fmla="*/ 2147483647 w 482"/>
                      <a:gd name="T93" fmla="*/ 2147483647 h 492"/>
                      <a:gd name="T94" fmla="*/ 2147483647 w 482"/>
                      <a:gd name="T95" fmla="*/ 2147483647 h 492"/>
                      <a:gd name="T96" fmla="*/ 2147483647 w 482"/>
                      <a:gd name="T97" fmla="*/ 2147483647 h 492"/>
                      <a:gd name="T98" fmla="*/ 2147483647 w 482"/>
                      <a:gd name="T99" fmla="*/ 2147483647 h 492"/>
                      <a:gd name="T100" fmla="*/ 2147483647 w 482"/>
                      <a:gd name="T101" fmla="*/ 2147483647 h 492"/>
                      <a:gd name="T102" fmla="*/ 2147483647 w 482"/>
                      <a:gd name="T103" fmla="*/ 2147483647 h 492"/>
                      <a:gd name="T104" fmla="*/ 2147483647 w 482"/>
                      <a:gd name="T105" fmla="*/ 2147483647 h 492"/>
                      <a:gd name="T106" fmla="*/ 2147483647 w 482"/>
                      <a:gd name="T107" fmla="*/ 2147483647 h 492"/>
                      <a:gd name="T108" fmla="*/ 2147483647 w 482"/>
                      <a:gd name="T109" fmla="*/ 2147483647 h 492"/>
                      <a:gd name="T110" fmla="*/ 2147483647 w 482"/>
                      <a:gd name="T111" fmla="*/ 2147483647 h 492"/>
                      <a:gd name="T112" fmla="*/ 0 w 482"/>
                      <a:gd name="T113" fmla="*/ 2147483647 h 492"/>
                      <a:gd name="T114" fmla="*/ 2147483647 w 482"/>
                      <a:gd name="T115" fmla="*/ 2147483647 h 492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482"/>
                      <a:gd name="T175" fmla="*/ 0 h 492"/>
                      <a:gd name="T176" fmla="*/ 482 w 482"/>
                      <a:gd name="T177" fmla="*/ 492 h 492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482" h="492">
                        <a:moveTo>
                          <a:pt x="14" y="390"/>
                        </a:moveTo>
                        <a:lnTo>
                          <a:pt x="16" y="360"/>
                        </a:lnTo>
                        <a:lnTo>
                          <a:pt x="24" y="324"/>
                        </a:lnTo>
                        <a:lnTo>
                          <a:pt x="30" y="276"/>
                        </a:lnTo>
                        <a:lnTo>
                          <a:pt x="40" y="206"/>
                        </a:lnTo>
                        <a:lnTo>
                          <a:pt x="44" y="174"/>
                        </a:lnTo>
                        <a:lnTo>
                          <a:pt x="56" y="84"/>
                        </a:lnTo>
                        <a:lnTo>
                          <a:pt x="68" y="0"/>
                        </a:lnTo>
                        <a:lnTo>
                          <a:pt x="114" y="6"/>
                        </a:lnTo>
                        <a:lnTo>
                          <a:pt x="176" y="14"/>
                        </a:lnTo>
                        <a:lnTo>
                          <a:pt x="180" y="14"/>
                        </a:lnTo>
                        <a:lnTo>
                          <a:pt x="214" y="18"/>
                        </a:lnTo>
                        <a:lnTo>
                          <a:pt x="216" y="20"/>
                        </a:lnTo>
                        <a:lnTo>
                          <a:pt x="244" y="22"/>
                        </a:lnTo>
                        <a:lnTo>
                          <a:pt x="276" y="24"/>
                        </a:lnTo>
                        <a:lnTo>
                          <a:pt x="296" y="26"/>
                        </a:lnTo>
                        <a:lnTo>
                          <a:pt x="330" y="32"/>
                        </a:lnTo>
                        <a:lnTo>
                          <a:pt x="334" y="32"/>
                        </a:lnTo>
                        <a:lnTo>
                          <a:pt x="412" y="38"/>
                        </a:lnTo>
                        <a:lnTo>
                          <a:pt x="478" y="44"/>
                        </a:lnTo>
                        <a:lnTo>
                          <a:pt x="482" y="44"/>
                        </a:lnTo>
                        <a:lnTo>
                          <a:pt x="480" y="86"/>
                        </a:lnTo>
                        <a:lnTo>
                          <a:pt x="478" y="86"/>
                        </a:lnTo>
                        <a:lnTo>
                          <a:pt x="474" y="126"/>
                        </a:lnTo>
                        <a:lnTo>
                          <a:pt x="472" y="152"/>
                        </a:lnTo>
                        <a:lnTo>
                          <a:pt x="470" y="162"/>
                        </a:lnTo>
                        <a:lnTo>
                          <a:pt x="468" y="200"/>
                        </a:lnTo>
                        <a:lnTo>
                          <a:pt x="468" y="218"/>
                        </a:lnTo>
                        <a:lnTo>
                          <a:pt x="466" y="238"/>
                        </a:lnTo>
                        <a:lnTo>
                          <a:pt x="464" y="276"/>
                        </a:lnTo>
                        <a:lnTo>
                          <a:pt x="458" y="318"/>
                        </a:lnTo>
                        <a:lnTo>
                          <a:pt x="456" y="340"/>
                        </a:lnTo>
                        <a:lnTo>
                          <a:pt x="456" y="356"/>
                        </a:lnTo>
                        <a:lnTo>
                          <a:pt x="452" y="394"/>
                        </a:lnTo>
                        <a:lnTo>
                          <a:pt x="450" y="430"/>
                        </a:lnTo>
                        <a:lnTo>
                          <a:pt x="448" y="466"/>
                        </a:lnTo>
                        <a:lnTo>
                          <a:pt x="444" y="474"/>
                        </a:lnTo>
                        <a:lnTo>
                          <a:pt x="424" y="474"/>
                        </a:lnTo>
                        <a:lnTo>
                          <a:pt x="396" y="470"/>
                        </a:lnTo>
                        <a:lnTo>
                          <a:pt x="378" y="470"/>
                        </a:lnTo>
                        <a:lnTo>
                          <a:pt x="376" y="470"/>
                        </a:lnTo>
                        <a:lnTo>
                          <a:pt x="314" y="462"/>
                        </a:lnTo>
                        <a:lnTo>
                          <a:pt x="308" y="462"/>
                        </a:lnTo>
                        <a:lnTo>
                          <a:pt x="230" y="456"/>
                        </a:lnTo>
                        <a:lnTo>
                          <a:pt x="202" y="454"/>
                        </a:lnTo>
                        <a:lnTo>
                          <a:pt x="184" y="450"/>
                        </a:lnTo>
                        <a:lnTo>
                          <a:pt x="182" y="450"/>
                        </a:lnTo>
                        <a:lnTo>
                          <a:pt x="184" y="454"/>
                        </a:lnTo>
                        <a:lnTo>
                          <a:pt x="182" y="458"/>
                        </a:lnTo>
                        <a:lnTo>
                          <a:pt x="182" y="460"/>
                        </a:lnTo>
                        <a:lnTo>
                          <a:pt x="184" y="464"/>
                        </a:lnTo>
                        <a:lnTo>
                          <a:pt x="184" y="466"/>
                        </a:lnTo>
                        <a:lnTo>
                          <a:pt x="190" y="470"/>
                        </a:lnTo>
                        <a:lnTo>
                          <a:pt x="134" y="462"/>
                        </a:lnTo>
                        <a:lnTo>
                          <a:pt x="68" y="456"/>
                        </a:lnTo>
                        <a:lnTo>
                          <a:pt x="62" y="492"/>
                        </a:lnTo>
                        <a:lnTo>
                          <a:pt x="0" y="486"/>
                        </a:lnTo>
                        <a:lnTo>
                          <a:pt x="14" y="390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rgbClr val="FFC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27" name="Freeform 105">
                    <a:extLst>
                      <a:ext uri="{FF2B5EF4-FFF2-40B4-BE49-F238E27FC236}">
                        <a16:creationId xmlns:a16="http://schemas.microsoft.com/office/drawing/2014/main" id="{9B464C19-45C9-410A-BA4A-5DEEA35D77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8291" y="4470523"/>
                    <a:ext cx="419100" cy="663179"/>
                  </a:xfrm>
                  <a:custGeom>
                    <a:avLst/>
                    <a:gdLst>
                      <a:gd name="T0" fmla="*/ 2147483647 w 264"/>
                      <a:gd name="T1" fmla="*/ 2147483647 h 426"/>
                      <a:gd name="T2" fmla="*/ 2147483647 w 264"/>
                      <a:gd name="T3" fmla="*/ 2147483647 h 426"/>
                      <a:gd name="T4" fmla="*/ 2147483647 w 264"/>
                      <a:gd name="T5" fmla="*/ 2147483647 h 426"/>
                      <a:gd name="T6" fmla="*/ 2147483647 w 264"/>
                      <a:gd name="T7" fmla="*/ 2147483647 h 426"/>
                      <a:gd name="T8" fmla="*/ 2147483647 w 264"/>
                      <a:gd name="T9" fmla="*/ 2147483647 h 426"/>
                      <a:gd name="T10" fmla="*/ 2147483647 w 264"/>
                      <a:gd name="T11" fmla="*/ 2147483647 h 426"/>
                      <a:gd name="T12" fmla="*/ 2147483647 w 264"/>
                      <a:gd name="T13" fmla="*/ 2147483647 h 426"/>
                      <a:gd name="T14" fmla="*/ 2147483647 w 264"/>
                      <a:gd name="T15" fmla="*/ 2147483647 h 426"/>
                      <a:gd name="T16" fmla="*/ 2147483647 w 264"/>
                      <a:gd name="T17" fmla="*/ 2147483647 h 426"/>
                      <a:gd name="T18" fmla="*/ 2147483647 w 264"/>
                      <a:gd name="T19" fmla="*/ 2147483647 h 426"/>
                      <a:gd name="T20" fmla="*/ 2147483647 w 264"/>
                      <a:gd name="T21" fmla="*/ 2147483647 h 426"/>
                      <a:gd name="T22" fmla="*/ 2147483647 w 264"/>
                      <a:gd name="T23" fmla="*/ 2147483647 h 426"/>
                      <a:gd name="T24" fmla="*/ 2147483647 w 264"/>
                      <a:gd name="T25" fmla="*/ 2147483647 h 426"/>
                      <a:gd name="T26" fmla="*/ 2147483647 w 264"/>
                      <a:gd name="T27" fmla="*/ 2147483647 h 426"/>
                      <a:gd name="T28" fmla="*/ 2147483647 w 264"/>
                      <a:gd name="T29" fmla="*/ 2147483647 h 426"/>
                      <a:gd name="T30" fmla="*/ 2147483647 w 264"/>
                      <a:gd name="T31" fmla="*/ 2147483647 h 426"/>
                      <a:gd name="T32" fmla="*/ 2147483647 w 264"/>
                      <a:gd name="T33" fmla="*/ 2147483647 h 426"/>
                      <a:gd name="T34" fmla="*/ 2147483647 w 264"/>
                      <a:gd name="T35" fmla="*/ 2147483647 h 426"/>
                      <a:gd name="T36" fmla="*/ 2147483647 w 264"/>
                      <a:gd name="T37" fmla="*/ 2147483647 h 426"/>
                      <a:gd name="T38" fmla="*/ 2147483647 w 264"/>
                      <a:gd name="T39" fmla="*/ 2147483647 h 426"/>
                      <a:gd name="T40" fmla="*/ 2147483647 w 264"/>
                      <a:gd name="T41" fmla="*/ 2147483647 h 426"/>
                      <a:gd name="T42" fmla="*/ 2147483647 w 264"/>
                      <a:gd name="T43" fmla="*/ 2147483647 h 426"/>
                      <a:gd name="T44" fmla="*/ 2147483647 w 264"/>
                      <a:gd name="T45" fmla="*/ 2147483647 h 426"/>
                      <a:gd name="T46" fmla="*/ 2147483647 w 264"/>
                      <a:gd name="T47" fmla="*/ 2147483647 h 426"/>
                      <a:gd name="T48" fmla="*/ 2147483647 w 264"/>
                      <a:gd name="T49" fmla="*/ 2147483647 h 426"/>
                      <a:gd name="T50" fmla="*/ 2147483647 w 264"/>
                      <a:gd name="T51" fmla="*/ 2147483647 h 426"/>
                      <a:gd name="T52" fmla="*/ 2147483647 w 264"/>
                      <a:gd name="T53" fmla="*/ 2147483647 h 426"/>
                      <a:gd name="T54" fmla="*/ 2147483647 w 264"/>
                      <a:gd name="T55" fmla="*/ 2147483647 h 426"/>
                      <a:gd name="T56" fmla="*/ 2147483647 w 264"/>
                      <a:gd name="T57" fmla="*/ 2147483647 h 426"/>
                      <a:gd name="T58" fmla="*/ 2147483647 w 264"/>
                      <a:gd name="T59" fmla="*/ 2147483647 h 426"/>
                      <a:gd name="T60" fmla="*/ 2147483647 w 264"/>
                      <a:gd name="T61" fmla="*/ 2147483647 h 426"/>
                      <a:gd name="T62" fmla="*/ 2147483647 w 264"/>
                      <a:gd name="T63" fmla="*/ 2147483647 h 426"/>
                      <a:gd name="T64" fmla="*/ 2147483647 w 264"/>
                      <a:gd name="T65" fmla="*/ 2147483647 h 426"/>
                      <a:gd name="T66" fmla="*/ 2147483647 w 264"/>
                      <a:gd name="T67" fmla="*/ 2147483647 h 426"/>
                      <a:gd name="T68" fmla="*/ 2147483647 w 264"/>
                      <a:gd name="T69" fmla="*/ 2147483647 h 426"/>
                      <a:gd name="T70" fmla="*/ 2147483647 w 264"/>
                      <a:gd name="T71" fmla="*/ 2147483647 h 426"/>
                      <a:gd name="T72" fmla="*/ 2147483647 w 264"/>
                      <a:gd name="T73" fmla="*/ 2147483647 h 426"/>
                      <a:gd name="T74" fmla="*/ 2147483647 w 264"/>
                      <a:gd name="T75" fmla="*/ 2147483647 h 426"/>
                      <a:gd name="T76" fmla="*/ 2147483647 w 264"/>
                      <a:gd name="T77" fmla="*/ 2147483647 h 426"/>
                      <a:gd name="T78" fmla="*/ 2147483647 w 264"/>
                      <a:gd name="T79" fmla="*/ 2147483647 h 426"/>
                      <a:gd name="T80" fmla="*/ 2147483647 w 264"/>
                      <a:gd name="T81" fmla="*/ 2147483647 h 426"/>
                      <a:gd name="T82" fmla="*/ 2147483647 w 264"/>
                      <a:gd name="T83" fmla="*/ 2147483647 h 426"/>
                      <a:gd name="T84" fmla="*/ 2147483647 w 264"/>
                      <a:gd name="T85" fmla="*/ 2147483647 h 42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64"/>
                      <a:gd name="T130" fmla="*/ 0 h 426"/>
                      <a:gd name="T131" fmla="*/ 264 w 264"/>
                      <a:gd name="T132" fmla="*/ 426 h 42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64" h="426">
                        <a:moveTo>
                          <a:pt x="248" y="252"/>
                        </a:moveTo>
                        <a:lnTo>
                          <a:pt x="246" y="260"/>
                        </a:lnTo>
                        <a:lnTo>
                          <a:pt x="246" y="264"/>
                        </a:lnTo>
                        <a:lnTo>
                          <a:pt x="246" y="270"/>
                        </a:lnTo>
                        <a:lnTo>
                          <a:pt x="248" y="276"/>
                        </a:lnTo>
                        <a:lnTo>
                          <a:pt x="248" y="278"/>
                        </a:lnTo>
                        <a:lnTo>
                          <a:pt x="248" y="280"/>
                        </a:lnTo>
                        <a:lnTo>
                          <a:pt x="254" y="284"/>
                        </a:lnTo>
                        <a:lnTo>
                          <a:pt x="256" y="290"/>
                        </a:lnTo>
                        <a:lnTo>
                          <a:pt x="256" y="292"/>
                        </a:lnTo>
                        <a:lnTo>
                          <a:pt x="254" y="296"/>
                        </a:lnTo>
                        <a:lnTo>
                          <a:pt x="256" y="298"/>
                        </a:lnTo>
                        <a:lnTo>
                          <a:pt x="254" y="306"/>
                        </a:lnTo>
                        <a:lnTo>
                          <a:pt x="256" y="310"/>
                        </a:lnTo>
                        <a:lnTo>
                          <a:pt x="256" y="312"/>
                        </a:lnTo>
                        <a:lnTo>
                          <a:pt x="254" y="314"/>
                        </a:lnTo>
                        <a:lnTo>
                          <a:pt x="256" y="320"/>
                        </a:lnTo>
                        <a:lnTo>
                          <a:pt x="254" y="322"/>
                        </a:lnTo>
                        <a:lnTo>
                          <a:pt x="256" y="324"/>
                        </a:lnTo>
                        <a:lnTo>
                          <a:pt x="258" y="324"/>
                        </a:lnTo>
                        <a:lnTo>
                          <a:pt x="260" y="326"/>
                        </a:lnTo>
                        <a:lnTo>
                          <a:pt x="262" y="330"/>
                        </a:lnTo>
                        <a:lnTo>
                          <a:pt x="264" y="338"/>
                        </a:lnTo>
                        <a:lnTo>
                          <a:pt x="228" y="340"/>
                        </a:lnTo>
                        <a:lnTo>
                          <a:pt x="188" y="346"/>
                        </a:lnTo>
                        <a:lnTo>
                          <a:pt x="178" y="346"/>
                        </a:lnTo>
                        <a:lnTo>
                          <a:pt x="162" y="350"/>
                        </a:lnTo>
                        <a:lnTo>
                          <a:pt x="138" y="352"/>
                        </a:lnTo>
                        <a:lnTo>
                          <a:pt x="134" y="352"/>
                        </a:lnTo>
                        <a:lnTo>
                          <a:pt x="104" y="354"/>
                        </a:lnTo>
                        <a:lnTo>
                          <a:pt x="72" y="356"/>
                        </a:lnTo>
                        <a:lnTo>
                          <a:pt x="74" y="360"/>
                        </a:lnTo>
                        <a:lnTo>
                          <a:pt x="72" y="368"/>
                        </a:lnTo>
                        <a:lnTo>
                          <a:pt x="72" y="370"/>
                        </a:lnTo>
                        <a:lnTo>
                          <a:pt x="78" y="374"/>
                        </a:lnTo>
                        <a:lnTo>
                          <a:pt x="78" y="376"/>
                        </a:lnTo>
                        <a:lnTo>
                          <a:pt x="86" y="382"/>
                        </a:lnTo>
                        <a:lnTo>
                          <a:pt x="88" y="382"/>
                        </a:lnTo>
                        <a:lnTo>
                          <a:pt x="90" y="384"/>
                        </a:lnTo>
                        <a:lnTo>
                          <a:pt x="90" y="388"/>
                        </a:lnTo>
                        <a:lnTo>
                          <a:pt x="88" y="394"/>
                        </a:lnTo>
                        <a:lnTo>
                          <a:pt x="88" y="396"/>
                        </a:lnTo>
                        <a:lnTo>
                          <a:pt x="90" y="400"/>
                        </a:lnTo>
                        <a:lnTo>
                          <a:pt x="90" y="404"/>
                        </a:lnTo>
                        <a:lnTo>
                          <a:pt x="88" y="412"/>
                        </a:lnTo>
                        <a:lnTo>
                          <a:pt x="78" y="416"/>
                        </a:lnTo>
                        <a:lnTo>
                          <a:pt x="78" y="418"/>
                        </a:lnTo>
                        <a:lnTo>
                          <a:pt x="62" y="426"/>
                        </a:lnTo>
                        <a:lnTo>
                          <a:pt x="48" y="426"/>
                        </a:lnTo>
                        <a:lnTo>
                          <a:pt x="64" y="420"/>
                        </a:lnTo>
                        <a:lnTo>
                          <a:pt x="64" y="418"/>
                        </a:lnTo>
                        <a:lnTo>
                          <a:pt x="52" y="410"/>
                        </a:lnTo>
                        <a:lnTo>
                          <a:pt x="50" y="390"/>
                        </a:lnTo>
                        <a:lnTo>
                          <a:pt x="44" y="382"/>
                        </a:lnTo>
                        <a:lnTo>
                          <a:pt x="36" y="418"/>
                        </a:lnTo>
                        <a:lnTo>
                          <a:pt x="22" y="414"/>
                        </a:lnTo>
                        <a:lnTo>
                          <a:pt x="16" y="414"/>
                        </a:lnTo>
                        <a:lnTo>
                          <a:pt x="14" y="384"/>
                        </a:lnTo>
                        <a:lnTo>
                          <a:pt x="12" y="364"/>
                        </a:lnTo>
                        <a:lnTo>
                          <a:pt x="10" y="352"/>
                        </a:lnTo>
                        <a:lnTo>
                          <a:pt x="6" y="324"/>
                        </a:lnTo>
                        <a:lnTo>
                          <a:pt x="2" y="300"/>
                        </a:lnTo>
                        <a:lnTo>
                          <a:pt x="2" y="284"/>
                        </a:lnTo>
                        <a:lnTo>
                          <a:pt x="2" y="258"/>
                        </a:lnTo>
                        <a:lnTo>
                          <a:pt x="2" y="250"/>
                        </a:lnTo>
                        <a:lnTo>
                          <a:pt x="2" y="224"/>
                        </a:lnTo>
                        <a:lnTo>
                          <a:pt x="2" y="194"/>
                        </a:lnTo>
                        <a:lnTo>
                          <a:pt x="2" y="190"/>
                        </a:lnTo>
                        <a:lnTo>
                          <a:pt x="4" y="164"/>
                        </a:lnTo>
                        <a:lnTo>
                          <a:pt x="4" y="142"/>
                        </a:lnTo>
                        <a:lnTo>
                          <a:pt x="4" y="124"/>
                        </a:lnTo>
                        <a:lnTo>
                          <a:pt x="4" y="96"/>
                        </a:lnTo>
                        <a:lnTo>
                          <a:pt x="4" y="94"/>
                        </a:lnTo>
                        <a:lnTo>
                          <a:pt x="6" y="72"/>
                        </a:lnTo>
                        <a:lnTo>
                          <a:pt x="6" y="62"/>
                        </a:lnTo>
                        <a:lnTo>
                          <a:pt x="6" y="52"/>
                        </a:lnTo>
                        <a:lnTo>
                          <a:pt x="6" y="24"/>
                        </a:lnTo>
                        <a:lnTo>
                          <a:pt x="4" y="22"/>
                        </a:lnTo>
                        <a:lnTo>
                          <a:pt x="0" y="16"/>
                        </a:lnTo>
                        <a:lnTo>
                          <a:pt x="14" y="12"/>
                        </a:lnTo>
                        <a:lnTo>
                          <a:pt x="42" y="10"/>
                        </a:lnTo>
                        <a:lnTo>
                          <a:pt x="66" y="8"/>
                        </a:lnTo>
                        <a:lnTo>
                          <a:pt x="70" y="8"/>
                        </a:lnTo>
                        <a:lnTo>
                          <a:pt x="94" y="8"/>
                        </a:lnTo>
                        <a:lnTo>
                          <a:pt x="100" y="6"/>
                        </a:lnTo>
                        <a:lnTo>
                          <a:pt x="132" y="4"/>
                        </a:lnTo>
                        <a:lnTo>
                          <a:pt x="164" y="2"/>
                        </a:lnTo>
                        <a:lnTo>
                          <a:pt x="182" y="0"/>
                        </a:lnTo>
                        <a:lnTo>
                          <a:pt x="184" y="10"/>
                        </a:lnTo>
                        <a:lnTo>
                          <a:pt x="188" y="30"/>
                        </a:lnTo>
                        <a:lnTo>
                          <a:pt x="192" y="34"/>
                        </a:lnTo>
                        <a:lnTo>
                          <a:pt x="194" y="38"/>
                        </a:lnTo>
                        <a:lnTo>
                          <a:pt x="198" y="58"/>
                        </a:lnTo>
                        <a:lnTo>
                          <a:pt x="202" y="76"/>
                        </a:lnTo>
                        <a:lnTo>
                          <a:pt x="206" y="86"/>
                        </a:lnTo>
                        <a:lnTo>
                          <a:pt x="208" y="92"/>
                        </a:lnTo>
                        <a:lnTo>
                          <a:pt x="214" y="112"/>
                        </a:lnTo>
                        <a:lnTo>
                          <a:pt x="216" y="126"/>
                        </a:lnTo>
                        <a:lnTo>
                          <a:pt x="218" y="130"/>
                        </a:lnTo>
                        <a:lnTo>
                          <a:pt x="226" y="156"/>
                        </a:lnTo>
                        <a:lnTo>
                          <a:pt x="232" y="178"/>
                        </a:lnTo>
                        <a:lnTo>
                          <a:pt x="234" y="184"/>
                        </a:lnTo>
                        <a:lnTo>
                          <a:pt x="238" y="186"/>
                        </a:lnTo>
                        <a:lnTo>
                          <a:pt x="238" y="188"/>
                        </a:lnTo>
                        <a:lnTo>
                          <a:pt x="240" y="192"/>
                        </a:lnTo>
                        <a:lnTo>
                          <a:pt x="240" y="194"/>
                        </a:lnTo>
                        <a:lnTo>
                          <a:pt x="240" y="198"/>
                        </a:lnTo>
                        <a:lnTo>
                          <a:pt x="242" y="198"/>
                        </a:lnTo>
                        <a:lnTo>
                          <a:pt x="242" y="200"/>
                        </a:lnTo>
                        <a:lnTo>
                          <a:pt x="242" y="202"/>
                        </a:lnTo>
                        <a:lnTo>
                          <a:pt x="248" y="206"/>
                        </a:lnTo>
                        <a:lnTo>
                          <a:pt x="252" y="212"/>
                        </a:lnTo>
                        <a:lnTo>
                          <a:pt x="252" y="214"/>
                        </a:lnTo>
                        <a:lnTo>
                          <a:pt x="252" y="218"/>
                        </a:lnTo>
                        <a:lnTo>
                          <a:pt x="254" y="218"/>
                        </a:lnTo>
                        <a:lnTo>
                          <a:pt x="252" y="220"/>
                        </a:lnTo>
                        <a:lnTo>
                          <a:pt x="252" y="222"/>
                        </a:lnTo>
                        <a:lnTo>
                          <a:pt x="256" y="224"/>
                        </a:lnTo>
                        <a:lnTo>
                          <a:pt x="258" y="228"/>
                        </a:lnTo>
                        <a:lnTo>
                          <a:pt x="258" y="230"/>
                        </a:lnTo>
                        <a:lnTo>
                          <a:pt x="258" y="232"/>
                        </a:lnTo>
                        <a:lnTo>
                          <a:pt x="254" y="232"/>
                        </a:lnTo>
                        <a:lnTo>
                          <a:pt x="256" y="234"/>
                        </a:lnTo>
                        <a:lnTo>
                          <a:pt x="252" y="236"/>
                        </a:lnTo>
                        <a:lnTo>
                          <a:pt x="248" y="242"/>
                        </a:lnTo>
                        <a:lnTo>
                          <a:pt x="248" y="244"/>
                        </a:lnTo>
                        <a:lnTo>
                          <a:pt x="248" y="246"/>
                        </a:lnTo>
                        <a:lnTo>
                          <a:pt x="248" y="248"/>
                        </a:lnTo>
                        <a:lnTo>
                          <a:pt x="248" y="250"/>
                        </a:lnTo>
                        <a:lnTo>
                          <a:pt x="248" y="25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28" name="Freeform 106">
                    <a:extLst>
                      <a:ext uri="{FF2B5EF4-FFF2-40B4-BE49-F238E27FC236}">
                        <a16:creationId xmlns:a16="http://schemas.microsoft.com/office/drawing/2014/main" id="{F1803765-0132-4D9C-BA9E-B3379A92C9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8291" y="4470523"/>
                    <a:ext cx="419100" cy="663179"/>
                  </a:xfrm>
                  <a:custGeom>
                    <a:avLst/>
                    <a:gdLst>
                      <a:gd name="T0" fmla="*/ 2147483647 w 264"/>
                      <a:gd name="T1" fmla="*/ 2147483647 h 426"/>
                      <a:gd name="T2" fmla="*/ 2147483647 w 264"/>
                      <a:gd name="T3" fmla="*/ 2147483647 h 426"/>
                      <a:gd name="T4" fmla="*/ 2147483647 w 264"/>
                      <a:gd name="T5" fmla="*/ 2147483647 h 426"/>
                      <a:gd name="T6" fmla="*/ 2147483647 w 264"/>
                      <a:gd name="T7" fmla="*/ 2147483647 h 426"/>
                      <a:gd name="T8" fmla="*/ 2147483647 w 264"/>
                      <a:gd name="T9" fmla="*/ 2147483647 h 426"/>
                      <a:gd name="T10" fmla="*/ 2147483647 w 264"/>
                      <a:gd name="T11" fmla="*/ 2147483647 h 426"/>
                      <a:gd name="T12" fmla="*/ 2147483647 w 264"/>
                      <a:gd name="T13" fmla="*/ 2147483647 h 426"/>
                      <a:gd name="T14" fmla="*/ 2147483647 w 264"/>
                      <a:gd name="T15" fmla="*/ 2147483647 h 426"/>
                      <a:gd name="T16" fmla="*/ 2147483647 w 264"/>
                      <a:gd name="T17" fmla="*/ 2147483647 h 426"/>
                      <a:gd name="T18" fmla="*/ 2147483647 w 264"/>
                      <a:gd name="T19" fmla="*/ 2147483647 h 426"/>
                      <a:gd name="T20" fmla="*/ 2147483647 w 264"/>
                      <a:gd name="T21" fmla="*/ 2147483647 h 426"/>
                      <a:gd name="T22" fmla="*/ 2147483647 w 264"/>
                      <a:gd name="T23" fmla="*/ 2147483647 h 426"/>
                      <a:gd name="T24" fmla="*/ 2147483647 w 264"/>
                      <a:gd name="T25" fmla="*/ 2147483647 h 426"/>
                      <a:gd name="T26" fmla="*/ 2147483647 w 264"/>
                      <a:gd name="T27" fmla="*/ 2147483647 h 426"/>
                      <a:gd name="T28" fmla="*/ 2147483647 w 264"/>
                      <a:gd name="T29" fmla="*/ 2147483647 h 426"/>
                      <a:gd name="T30" fmla="*/ 2147483647 w 264"/>
                      <a:gd name="T31" fmla="*/ 2147483647 h 426"/>
                      <a:gd name="T32" fmla="*/ 2147483647 w 264"/>
                      <a:gd name="T33" fmla="*/ 2147483647 h 426"/>
                      <a:gd name="T34" fmla="*/ 2147483647 w 264"/>
                      <a:gd name="T35" fmla="*/ 2147483647 h 426"/>
                      <a:gd name="T36" fmla="*/ 2147483647 w 264"/>
                      <a:gd name="T37" fmla="*/ 2147483647 h 426"/>
                      <a:gd name="T38" fmla="*/ 2147483647 w 264"/>
                      <a:gd name="T39" fmla="*/ 2147483647 h 426"/>
                      <a:gd name="T40" fmla="*/ 2147483647 w 264"/>
                      <a:gd name="T41" fmla="*/ 2147483647 h 426"/>
                      <a:gd name="T42" fmla="*/ 2147483647 w 264"/>
                      <a:gd name="T43" fmla="*/ 2147483647 h 426"/>
                      <a:gd name="T44" fmla="*/ 2147483647 w 264"/>
                      <a:gd name="T45" fmla="*/ 2147483647 h 426"/>
                      <a:gd name="T46" fmla="*/ 2147483647 w 264"/>
                      <a:gd name="T47" fmla="*/ 2147483647 h 426"/>
                      <a:gd name="T48" fmla="*/ 2147483647 w 264"/>
                      <a:gd name="T49" fmla="*/ 2147483647 h 426"/>
                      <a:gd name="T50" fmla="*/ 2147483647 w 264"/>
                      <a:gd name="T51" fmla="*/ 2147483647 h 426"/>
                      <a:gd name="T52" fmla="*/ 2147483647 w 264"/>
                      <a:gd name="T53" fmla="*/ 2147483647 h 426"/>
                      <a:gd name="T54" fmla="*/ 2147483647 w 264"/>
                      <a:gd name="T55" fmla="*/ 2147483647 h 426"/>
                      <a:gd name="T56" fmla="*/ 2147483647 w 264"/>
                      <a:gd name="T57" fmla="*/ 2147483647 h 426"/>
                      <a:gd name="T58" fmla="*/ 2147483647 w 264"/>
                      <a:gd name="T59" fmla="*/ 2147483647 h 426"/>
                      <a:gd name="T60" fmla="*/ 2147483647 w 264"/>
                      <a:gd name="T61" fmla="*/ 2147483647 h 426"/>
                      <a:gd name="T62" fmla="*/ 2147483647 w 264"/>
                      <a:gd name="T63" fmla="*/ 2147483647 h 426"/>
                      <a:gd name="T64" fmla="*/ 2147483647 w 264"/>
                      <a:gd name="T65" fmla="*/ 2147483647 h 426"/>
                      <a:gd name="T66" fmla="*/ 2147483647 w 264"/>
                      <a:gd name="T67" fmla="*/ 2147483647 h 426"/>
                      <a:gd name="T68" fmla="*/ 2147483647 w 264"/>
                      <a:gd name="T69" fmla="*/ 2147483647 h 426"/>
                      <a:gd name="T70" fmla="*/ 2147483647 w 264"/>
                      <a:gd name="T71" fmla="*/ 2147483647 h 426"/>
                      <a:gd name="T72" fmla="*/ 2147483647 w 264"/>
                      <a:gd name="T73" fmla="*/ 2147483647 h 426"/>
                      <a:gd name="T74" fmla="*/ 2147483647 w 264"/>
                      <a:gd name="T75" fmla="*/ 2147483647 h 426"/>
                      <a:gd name="T76" fmla="*/ 2147483647 w 264"/>
                      <a:gd name="T77" fmla="*/ 2147483647 h 426"/>
                      <a:gd name="T78" fmla="*/ 2147483647 w 264"/>
                      <a:gd name="T79" fmla="*/ 2147483647 h 426"/>
                      <a:gd name="T80" fmla="*/ 2147483647 w 264"/>
                      <a:gd name="T81" fmla="*/ 2147483647 h 426"/>
                      <a:gd name="T82" fmla="*/ 2147483647 w 264"/>
                      <a:gd name="T83" fmla="*/ 2147483647 h 426"/>
                      <a:gd name="T84" fmla="*/ 2147483647 w 264"/>
                      <a:gd name="T85" fmla="*/ 2147483647 h 42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64"/>
                      <a:gd name="T130" fmla="*/ 0 h 426"/>
                      <a:gd name="T131" fmla="*/ 264 w 264"/>
                      <a:gd name="T132" fmla="*/ 426 h 42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64" h="426">
                        <a:moveTo>
                          <a:pt x="248" y="252"/>
                        </a:moveTo>
                        <a:lnTo>
                          <a:pt x="246" y="260"/>
                        </a:lnTo>
                        <a:lnTo>
                          <a:pt x="246" y="264"/>
                        </a:lnTo>
                        <a:lnTo>
                          <a:pt x="246" y="270"/>
                        </a:lnTo>
                        <a:lnTo>
                          <a:pt x="248" y="276"/>
                        </a:lnTo>
                        <a:lnTo>
                          <a:pt x="248" y="278"/>
                        </a:lnTo>
                        <a:lnTo>
                          <a:pt x="248" y="280"/>
                        </a:lnTo>
                        <a:lnTo>
                          <a:pt x="254" y="284"/>
                        </a:lnTo>
                        <a:lnTo>
                          <a:pt x="256" y="290"/>
                        </a:lnTo>
                        <a:lnTo>
                          <a:pt x="256" y="292"/>
                        </a:lnTo>
                        <a:lnTo>
                          <a:pt x="254" y="296"/>
                        </a:lnTo>
                        <a:lnTo>
                          <a:pt x="256" y="298"/>
                        </a:lnTo>
                        <a:lnTo>
                          <a:pt x="254" y="306"/>
                        </a:lnTo>
                        <a:lnTo>
                          <a:pt x="256" y="310"/>
                        </a:lnTo>
                        <a:lnTo>
                          <a:pt x="256" y="312"/>
                        </a:lnTo>
                        <a:lnTo>
                          <a:pt x="254" y="314"/>
                        </a:lnTo>
                        <a:lnTo>
                          <a:pt x="256" y="320"/>
                        </a:lnTo>
                        <a:lnTo>
                          <a:pt x="254" y="322"/>
                        </a:lnTo>
                        <a:lnTo>
                          <a:pt x="256" y="324"/>
                        </a:lnTo>
                        <a:lnTo>
                          <a:pt x="258" y="324"/>
                        </a:lnTo>
                        <a:lnTo>
                          <a:pt x="260" y="326"/>
                        </a:lnTo>
                        <a:lnTo>
                          <a:pt x="262" y="330"/>
                        </a:lnTo>
                        <a:lnTo>
                          <a:pt x="264" y="338"/>
                        </a:lnTo>
                        <a:lnTo>
                          <a:pt x="228" y="340"/>
                        </a:lnTo>
                        <a:lnTo>
                          <a:pt x="188" y="346"/>
                        </a:lnTo>
                        <a:lnTo>
                          <a:pt x="178" y="346"/>
                        </a:lnTo>
                        <a:lnTo>
                          <a:pt x="162" y="350"/>
                        </a:lnTo>
                        <a:lnTo>
                          <a:pt x="138" y="352"/>
                        </a:lnTo>
                        <a:lnTo>
                          <a:pt x="134" y="352"/>
                        </a:lnTo>
                        <a:lnTo>
                          <a:pt x="104" y="354"/>
                        </a:lnTo>
                        <a:lnTo>
                          <a:pt x="72" y="356"/>
                        </a:lnTo>
                        <a:lnTo>
                          <a:pt x="74" y="360"/>
                        </a:lnTo>
                        <a:lnTo>
                          <a:pt x="72" y="368"/>
                        </a:lnTo>
                        <a:lnTo>
                          <a:pt x="72" y="370"/>
                        </a:lnTo>
                        <a:lnTo>
                          <a:pt x="78" y="374"/>
                        </a:lnTo>
                        <a:lnTo>
                          <a:pt x="78" y="376"/>
                        </a:lnTo>
                        <a:lnTo>
                          <a:pt x="86" y="382"/>
                        </a:lnTo>
                        <a:lnTo>
                          <a:pt x="88" y="382"/>
                        </a:lnTo>
                        <a:lnTo>
                          <a:pt x="90" y="384"/>
                        </a:lnTo>
                        <a:lnTo>
                          <a:pt x="90" y="388"/>
                        </a:lnTo>
                        <a:lnTo>
                          <a:pt x="88" y="394"/>
                        </a:lnTo>
                        <a:lnTo>
                          <a:pt x="88" y="396"/>
                        </a:lnTo>
                        <a:lnTo>
                          <a:pt x="90" y="400"/>
                        </a:lnTo>
                        <a:lnTo>
                          <a:pt x="90" y="404"/>
                        </a:lnTo>
                        <a:lnTo>
                          <a:pt x="88" y="412"/>
                        </a:lnTo>
                        <a:lnTo>
                          <a:pt x="78" y="416"/>
                        </a:lnTo>
                        <a:lnTo>
                          <a:pt x="78" y="418"/>
                        </a:lnTo>
                        <a:lnTo>
                          <a:pt x="62" y="426"/>
                        </a:lnTo>
                        <a:lnTo>
                          <a:pt x="48" y="426"/>
                        </a:lnTo>
                        <a:lnTo>
                          <a:pt x="64" y="420"/>
                        </a:lnTo>
                        <a:lnTo>
                          <a:pt x="64" y="418"/>
                        </a:lnTo>
                        <a:lnTo>
                          <a:pt x="52" y="410"/>
                        </a:lnTo>
                        <a:lnTo>
                          <a:pt x="50" y="390"/>
                        </a:lnTo>
                        <a:lnTo>
                          <a:pt x="44" y="382"/>
                        </a:lnTo>
                        <a:lnTo>
                          <a:pt x="36" y="418"/>
                        </a:lnTo>
                        <a:lnTo>
                          <a:pt x="22" y="414"/>
                        </a:lnTo>
                        <a:lnTo>
                          <a:pt x="16" y="414"/>
                        </a:lnTo>
                        <a:lnTo>
                          <a:pt x="14" y="384"/>
                        </a:lnTo>
                        <a:lnTo>
                          <a:pt x="12" y="364"/>
                        </a:lnTo>
                        <a:lnTo>
                          <a:pt x="10" y="352"/>
                        </a:lnTo>
                        <a:lnTo>
                          <a:pt x="6" y="324"/>
                        </a:lnTo>
                        <a:lnTo>
                          <a:pt x="2" y="300"/>
                        </a:lnTo>
                        <a:lnTo>
                          <a:pt x="2" y="284"/>
                        </a:lnTo>
                        <a:lnTo>
                          <a:pt x="2" y="258"/>
                        </a:lnTo>
                        <a:lnTo>
                          <a:pt x="2" y="250"/>
                        </a:lnTo>
                        <a:lnTo>
                          <a:pt x="2" y="224"/>
                        </a:lnTo>
                        <a:lnTo>
                          <a:pt x="2" y="194"/>
                        </a:lnTo>
                        <a:lnTo>
                          <a:pt x="2" y="190"/>
                        </a:lnTo>
                        <a:lnTo>
                          <a:pt x="4" y="164"/>
                        </a:lnTo>
                        <a:lnTo>
                          <a:pt x="4" y="142"/>
                        </a:lnTo>
                        <a:lnTo>
                          <a:pt x="4" y="124"/>
                        </a:lnTo>
                        <a:lnTo>
                          <a:pt x="4" y="96"/>
                        </a:lnTo>
                        <a:lnTo>
                          <a:pt x="4" y="94"/>
                        </a:lnTo>
                        <a:lnTo>
                          <a:pt x="6" y="72"/>
                        </a:lnTo>
                        <a:lnTo>
                          <a:pt x="6" y="62"/>
                        </a:lnTo>
                        <a:lnTo>
                          <a:pt x="6" y="52"/>
                        </a:lnTo>
                        <a:lnTo>
                          <a:pt x="6" y="24"/>
                        </a:lnTo>
                        <a:lnTo>
                          <a:pt x="4" y="22"/>
                        </a:lnTo>
                        <a:lnTo>
                          <a:pt x="0" y="16"/>
                        </a:lnTo>
                        <a:lnTo>
                          <a:pt x="14" y="12"/>
                        </a:lnTo>
                        <a:lnTo>
                          <a:pt x="42" y="10"/>
                        </a:lnTo>
                        <a:lnTo>
                          <a:pt x="66" y="8"/>
                        </a:lnTo>
                        <a:lnTo>
                          <a:pt x="70" y="8"/>
                        </a:lnTo>
                        <a:lnTo>
                          <a:pt x="94" y="8"/>
                        </a:lnTo>
                        <a:lnTo>
                          <a:pt x="100" y="6"/>
                        </a:lnTo>
                        <a:lnTo>
                          <a:pt x="132" y="4"/>
                        </a:lnTo>
                        <a:lnTo>
                          <a:pt x="164" y="2"/>
                        </a:lnTo>
                        <a:lnTo>
                          <a:pt x="182" y="0"/>
                        </a:lnTo>
                        <a:lnTo>
                          <a:pt x="184" y="10"/>
                        </a:lnTo>
                        <a:lnTo>
                          <a:pt x="188" y="30"/>
                        </a:lnTo>
                        <a:lnTo>
                          <a:pt x="192" y="34"/>
                        </a:lnTo>
                        <a:lnTo>
                          <a:pt x="194" y="38"/>
                        </a:lnTo>
                        <a:lnTo>
                          <a:pt x="198" y="58"/>
                        </a:lnTo>
                        <a:lnTo>
                          <a:pt x="202" y="76"/>
                        </a:lnTo>
                        <a:lnTo>
                          <a:pt x="206" y="86"/>
                        </a:lnTo>
                        <a:lnTo>
                          <a:pt x="208" y="92"/>
                        </a:lnTo>
                        <a:lnTo>
                          <a:pt x="214" y="112"/>
                        </a:lnTo>
                        <a:lnTo>
                          <a:pt x="216" y="126"/>
                        </a:lnTo>
                        <a:lnTo>
                          <a:pt x="218" y="130"/>
                        </a:lnTo>
                        <a:lnTo>
                          <a:pt x="226" y="156"/>
                        </a:lnTo>
                        <a:lnTo>
                          <a:pt x="232" y="178"/>
                        </a:lnTo>
                        <a:lnTo>
                          <a:pt x="234" y="184"/>
                        </a:lnTo>
                        <a:lnTo>
                          <a:pt x="238" y="186"/>
                        </a:lnTo>
                        <a:lnTo>
                          <a:pt x="238" y="188"/>
                        </a:lnTo>
                        <a:lnTo>
                          <a:pt x="240" y="192"/>
                        </a:lnTo>
                        <a:lnTo>
                          <a:pt x="240" y="194"/>
                        </a:lnTo>
                        <a:lnTo>
                          <a:pt x="240" y="198"/>
                        </a:lnTo>
                        <a:lnTo>
                          <a:pt x="242" y="198"/>
                        </a:lnTo>
                        <a:lnTo>
                          <a:pt x="242" y="200"/>
                        </a:lnTo>
                        <a:lnTo>
                          <a:pt x="242" y="202"/>
                        </a:lnTo>
                        <a:lnTo>
                          <a:pt x="248" y="206"/>
                        </a:lnTo>
                        <a:lnTo>
                          <a:pt x="252" y="212"/>
                        </a:lnTo>
                        <a:lnTo>
                          <a:pt x="252" y="214"/>
                        </a:lnTo>
                        <a:lnTo>
                          <a:pt x="252" y="218"/>
                        </a:lnTo>
                        <a:lnTo>
                          <a:pt x="254" y="218"/>
                        </a:lnTo>
                        <a:lnTo>
                          <a:pt x="252" y="220"/>
                        </a:lnTo>
                        <a:lnTo>
                          <a:pt x="252" y="222"/>
                        </a:lnTo>
                        <a:lnTo>
                          <a:pt x="256" y="224"/>
                        </a:lnTo>
                        <a:lnTo>
                          <a:pt x="258" y="228"/>
                        </a:lnTo>
                        <a:lnTo>
                          <a:pt x="258" y="230"/>
                        </a:lnTo>
                        <a:lnTo>
                          <a:pt x="258" y="232"/>
                        </a:lnTo>
                        <a:lnTo>
                          <a:pt x="254" y="232"/>
                        </a:lnTo>
                        <a:lnTo>
                          <a:pt x="256" y="234"/>
                        </a:lnTo>
                        <a:lnTo>
                          <a:pt x="252" y="236"/>
                        </a:lnTo>
                        <a:lnTo>
                          <a:pt x="248" y="242"/>
                        </a:lnTo>
                        <a:lnTo>
                          <a:pt x="248" y="244"/>
                        </a:lnTo>
                        <a:lnTo>
                          <a:pt x="248" y="246"/>
                        </a:lnTo>
                        <a:lnTo>
                          <a:pt x="248" y="248"/>
                        </a:lnTo>
                        <a:lnTo>
                          <a:pt x="248" y="250"/>
                        </a:lnTo>
                        <a:lnTo>
                          <a:pt x="248" y="252"/>
                        </a:lnTo>
                      </a:path>
                    </a:pathLst>
                  </a:custGeom>
                  <a:solidFill>
                    <a:srgbClr val="7030A0"/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29" name="Freeform 107">
                    <a:extLst>
                      <a:ext uri="{FF2B5EF4-FFF2-40B4-BE49-F238E27FC236}">
                        <a16:creationId xmlns:a16="http://schemas.microsoft.com/office/drawing/2014/main" id="{5DAB95D8-0BB2-4AF2-A671-EBBE904B3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3961" y="4494335"/>
                    <a:ext cx="392906" cy="654844"/>
                  </a:xfrm>
                  <a:custGeom>
                    <a:avLst/>
                    <a:gdLst>
                      <a:gd name="T0" fmla="*/ 2147483647 w 246"/>
                      <a:gd name="T1" fmla="*/ 2147483647 h 420"/>
                      <a:gd name="T2" fmla="*/ 2147483647 w 246"/>
                      <a:gd name="T3" fmla="*/ 2147483647 h 420"/>
                      <a:gd name="T4" fmla="*/ 2147483647 w 246"/>
                      <a:gd name="T5" fmla="*/ 2147483647 h 420"/>
                      <a:gd name="T6" fmla="*/ 2147483647 w 246"/>
                      <a:gd name="T7" fmla="*/ 2147483647 h 420"/>
                      <a:gd name="T8" fmla="*/ 2147483647 w 246"/>
                      <a:gd name="T9" fmla="*/ 2147483647 h 420"/>
                      <a:gd name="T10" fmla="*/ 2147483647 w 246"/>
                      <a:gd name="T11" fmla="*/ 2147483647 h 420"/>
                      <a:gd name="T12" fmla="*/ 2147483647 w 246"/>
                      <a:gd name="T13" fmla="*/ 2147483647 h 420"/>
                      <a:gd name="T14" fmla="*/ 2147483647 w 246"/>
                      <a:gd name="T15" fmla="*/ 2147483647 h 420"/>
                      <a:gd name="T16" fmla="*/ 2147483647 w 246"/>
                      <a:gd name="T17" fmla="*/ 2147483647 h 420"/>
                      <a:gd name="T18" fmla="*/ 2147483647 w 246"/>
                      <a:gd name="T19" fmla="*/ 2147483647 h 420"/>
                      <a:gd name="T20" fmla="*/ 2147483647 w 246"/>
                      <a:gd name="T21" fmla="*/ 2147483647 h 420"/>
                      <a:gd name="T22" fmla="*/ 0 w 246"/>
                      <a:gd name="T23" fmla="*/ 2147483647 h 420"/>
                      <a:gd name="T24" fmla="*/ 2147483647 w 246"/>
                      <a:gd name="T25" fmla="*/ 2147483647 h 420"/>
                      <a:gd name="T26" fmla="*/ 2147483647 w 246"/>
                      <a:gd name="T27" fmla="*/ 2147483647 h 420"/>
                      <a:gd name="T28" fmla="*/ 2147483647 w 246"/>
                      <a:gd name="T29" fmla="*/ 2147483647 h 420"/>
                      <a:gd name="T30" fmla="*/ 2147483647 w 246"/>
                      <a:gd name="T31" fmla="*/ 2147483647 h 420"/>
                      <a:gd name="T32" fmla="*/ 2147483647 w 246"/>
                      <a:gd name="T33" fmla="*/ 2147483647 h 420"/>
                      <a:gd name="T34" fmla="*/ 2147483647 w 246"/>
                      <a:gd name="T35" fmla="*/ 2147483647 h 420"/>
                      <a:gd name="T36" fmla="*/ 2147483647 w 246"/>
                      <a:gd name="T37" fmla="*/ 2147483647 h 420"/>
                      <a:gd name="T38" fmla="*/ 2147483647 w 246"/>
                      <a:gd name="T39" fmla="*/ 2147483647 h 420"/>
                      <a:gd name="T40" fmla="*/ 2147483647 w 246"/>
                      <a:gd name="T41" fmla="*/ 2147483647 h 420"/>
                      <a:gd name="T42" fmla="*/ 2147483647 w 246"/>
                      <a:gd name="T43" fmla="*/ 2147483647 h 420"/>
                      <a:gd name="T44" fmla="*/ 2147483647 w 246"/>
                      <a:gd name="T45" fmla="*/ 2147483647 h 420"/>
                      <a:gd name="T46" fmla="*/ 2147483647 w 246"/>
                      <a:gd name="T47" fmla="*/ 2147483647 h 420"/>
                      <a:gd name="T48" fmla="*/ 2147483647 w 246"/>
                      <a:gd name="T49" fmla="*/ 2147483647 h 420"/>
                      <a:gd name="T50" fmla="*/ 2147483647 w 246"/>
                      <a:gd name="T51" fmla="*/ 2147483647 h 420"/>
                      <a:gd name="T52" fmla="*/ 2147483647 w 246"/>
                      <a:gd name="T53" fmla="*/ 2147483647 h 420"/>
                      <a:gd name="T54" fmla="*/ 2147483647 w 246"/>
                      <a:gd name="T55" fmla="*/ 2147483647 h 420"/>
                      <a:gd name="T56" fmla="*/ 2147483647 w 246"/>
                      <a:gd name="T57" fmla="*/ 2147483647 h 420"/>
                      <a:gd name="T58" fmla="*/ 2147483647 w 246"/>
                      <a:gd name="T59" fmla="*/ 2147483647 h 420"/>
                      <a:gd name="T60" fmla="*/ 2147483647 w 246"/>
                      <a:gd name="T61" fmla="*/ 2147483647 h 420"/>
                      <a:gd name="T62" fmla="*/ 2147483647 w 246"/>
                      <a:gd name="T63" fmla="*/ 2147483647 h 420"/>
                      <a:gd name="T64" fmla="*/ 2147483647 w 246"/>
                      <a:gd name="T65" fmla="*/ 2147483647 h 420"/>
                      <a:gd name="T66" fmla="*/ 2147483647 w 246"/>
                      <a:gd name="T67" fmla="*/ 2147483647 h 420"/>
                      <a:gd name="T68" fmla="*/ 2147483647 w 246"/>
                      <a:gd name="T69" fmla="*/ 2147483647 h 420"/>
                      <a:gd name="T70" fmla="*/ 2147483647 w 246"/>
                      <a:gd name="T71" fmla="*/ 2147483647 h 420"/>
                      <a:gd name="T72" fmla="*/ 2147483647 w 246"/>
                      <a:gd name="T73" fmla="*/ 2147483647 h 420"/>
                      <a:gd name="T74" fmla="*/ 2147483647 w 246"/>
                      <a:gd name="T75" fmla="*/ 2147483647 h 420"/>
                      <a:gd name="T76" fmla="*/ 2147483647 w 246"/>
                      <a:gd name="T77" fmla="*/ 2147483647 h 420"/>
                      <a:gd name="T78" fmla="*/ 2147483647 w 246"/>
                      <a:gd name="T79" fmla="*/ 2147483647 h 420"/>
                      <a:gd name="T80" fmla="*/ 2147483647 w 246"/>
                      <a:gd name="T81" fmla="*/ 2147483647 h 420"/>
                      <a:gd name="T82" fmla="*/ 2147483647 w 246"/>
                      <a:gd name="T83" fmla="*/ 2147483647 h 420"/>
                      <a:gd name="T84" fmla="*/ 2147483647 w 246"/>
                      <a:gd name="T85" fmla="*/ 2147483647 h 420"/>
                      <a:gd name="T86" fmla="*/ 2147483647 w 246"/>
                      <a:gd name="T87" fmla="*/ 2147483647 h 420"/>
                      <a:gd name="T88" fmla="*/ 2147483647 w 246"/>
                      <a:gd name="T89" fmla="*/ 2147483647 h 420"/>
                      <a:gd name="T90" fmla="*/ 2147483647 w 246"/>
                      <a:gd name="T91" fmla="*/ 2147483647 h 420"/>
                      <a:gd name="T92" fmla="*/ 2147483647 w 246"/>
                      <a:gd name="T93" fmla="*/ 2147483647 h 420"/>
                      <a:gd name="T94" fmla="*/ 2147483647 w 246"/>
                      <a:gd name="T95" fmla="*/ 2147483647 h 420"/>
                      <a:gd name="T96" fmla="*/ 2147483647 w 246"/>
                      <a:gd name="T97" fmla="*/ 2147483647 h 420"/>
                      <a:gd name="T98" fmla="*/ 2147483647 w 246"/>
                      <a:gd name="T99" fmla="*/ 2147483647 h 420"/>
                      <a:gd name="T100" fmla="*/ 2147483647 w 246"/>
                      <a:gd name="T101" fmla="*/ 2147483647 h 420"/>
                      <a:gd name="T102" fmla="*/ 2147483647 w 246"/>
                      <a:gd name="T103" fmla="*/ 2147483647 h 420"/>
                      <a:gd name="T104" fmla="*/ 2147483647 w 246"/>
                      <a:gd name="T105" fmla="*/ 2147483647 h 420"/>
                      <a:gd name="T106" fmla="*/ 2147483647 w 246"/>
                      <a:gd name="T107" fmla="*/ 2147483647 h 420"/>
                      <a:gd name="T108" fmla="*/ 2147483647 w 246"/>
                      <a:gd name="T109" fmla="*/ 2147483647 h 420"/>
                      <a:gd name="T110" fmla="*/ 2147483647 w 246"/>
                      <a:gd name="T111" fmla="*/ 2147483647 h 420"/>
                      <a:gd name="T112" fmla="*/ 2147483647 w 246"/>
                      <a:gd name="T113" fmla="*/ 2147483647 h 420"/>
                      <a:gd name="T114" fmla="*/ 2147483647 w 246"/>
                      <a:gd name="T115" fmla="*/ 2147483647 h 420"/>
                      <a:gd name="T116" fmla="*/ 2147483647 w 246"/>
                      <a:gd name="T117" fmla="*/ 2147483647 h 420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46"/>
                      <a:gd name="T178" fmla="*/ 0 h 420"/>
                      <a:gd name="T179" fmla="*/ 246 w 246"/>
                      <a:gd name="T180" fmla="*/ 420 h 420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46" h="420">
                        <a:moveTo>
                          <a:pt x="234" y="308"/>
                        </a:moveTo>
                        <a:lnTo>
                          <a:pt x="238" y="336"/>
                        </a:lnTo>
                        <a:lnTo>
                          <a:pt x="240" y="348"/>
                        </a:lnTo>
                        <a:lnTo>
                          <a:pt x="242" y="368"/>
                        </a:lnTo>
                        <a:lnTo>
                          <a:pt x="244" y="398"/>
                        </a:lnTo>
                        <a:lnTo>
                          <a:pt x="246" y="402"/>
                        </a:lnTo>
                        <a:lnTo>
                          <a:pt x="240" y="404"/>
                        </a:lnTo>
                        <a:lnTo>
                          <a:pt x="232" y="400"/>
                        </a:lnTo>
                        <a:lnTo>
                          <a:pt x="224" y="404"/>
                        </a:lnTo>
                        <a:lnTo>
                          <a:pt x="210" y="398"/>
                        </a:lnTo>
                        <a:lnTo>
                          <a:pt x="204" y="400"/>
                        </a:lnTo>
                        <a:lnTo>
                          <a:pt x="210" y="400"/>
                        </a:lnTo>
                        <a:lnTo>
                          <a:pt x="180" y="410"/>
                        </a:lnTo>
                        <a:lnTo>
                          <a:pt x="180" y="404"/>
                        </a:lnTo>
                        <a:lnTo>
                          <a:pt x="174" y="404"/>
                        </a:lnTo>
                        <a:lnTo>
                          <a:pt x="172" y="408"/>
                        </a:lnTo>
                        <a:lnTo>
                          <a:pt x="178" y="410"/>
                        </a:lnTo>
                        <a:lnTo>
                          <a:pt x="170" y="416"/>
                        </a:lnTo>
                        <a:lnTo>
                          <a:pt x="168" y="420"/>
                        </a:lnTo>
                        <a:lnTo>
                          <a:pt x="158" y="420"/>
                        </a:lnTo>
                        <a:lnTo>
                          <a:pt x="156" y="418"/>
                        </a:lnTo>
                        <a:lnTo>
                          <a:pt x="154" y="416"/>
                        </a:lnTo>
                        <a:lnTo>
                          <a:pt x="154" y="414"/>
                        </a:lnTo>
                        <a:lnTo>
                          <a:pt x="152" y="414"/>
                        </a:lnTo>
                        <a:lnTo>
                          <a:pt x="152" y="412"/>
                        </a:lnTo>
                        <a:lnTo>
                          <a:pt x="154" y="412"/>
                        </a:lnTo>
                        <a:lnTo>
                          <a:pt x="154" y="410"/>
                        </a:lnTo>
                        <a:lnTo>
                          <a:pt x="152" y="410"/>
                        </a:lnTo>
                        <a:lnTo>
                          <a:pt x="152" y="408"/>
                        </a:lnTo>
                        <a:lnTo>
                          <a:pt x="150" y="404"/>
                        </a:lnTo>
                        <a:lnTo>
                          <a:pt x="150" y="400"/>
                        </a:lnTo>
                        <a:lnTo>
                          <a:pt x="148" y="398"/>
                        </a:lnTo>
                        <a:lnTo>
                          <a:pt x="146" y="396"/>
                        </a:lnTo>
                        <a:lnTo>
                          <a:pt x="142" y="396"/>
                        </a:lnTo>
                        <a:lnTo>
                          <a:pt x="140" y="394"/>
                        </a:lnTo>
                        <a:lnTo>
                          <a:pt x="140" y="390"/>
                        </a:lnTo>
                        <a:lnTo>
                          <a:pt x="138" y="386"/>
                        </a:lnTo>
                        <a:lnTo>
                          <a:pt x="138" y="384"/>
                        </a:lnTo>
                        <a:lnTo>
                          <a:pt x="136" y="382"/>
                        </a:lnTo>
                        <a:lnTo>
                          <a:pt x="136" y="380"/>
                        </a:lnTo>
                        <a:lnTo>
                          <a:pt x="136" y="378"/>
                        </a:lnTo>
                        <a:lnTo>
                          <a:pt x="136" y="374"/>
                        </a:lnTo>
                        <a:lnTo>
                          <a:pt x="138" y="374"/>
                        </a:lnTo>
                        <a:lnTo>
                          <a:pt x="136" y="372"/>
                        </a:lnTo>
                        <a:lnTo>
                          <a:pt x="138" y="370"/>
                        </a:lnTo>
                        <a:lnTo>
                          <a:pt x="138" y="368"/>
                        </a:lnTo>
                        <a:lnTo>
                          <a:pt x="140" y="368"/>
                        </a:lnTo>
                        <a:lnTo>
                          <a:pt x="138" y="366"/>
                        </a:lnTo>
                        <a:lnTo>
                          <a:pt x="140" y="366"/>
                        </a:lnTo>
                        <a:lnTo>
                          <a:pt x="140" y="360"/>
                        </a:lnTo>
                        <a:lnTo>
                          <a:pt x="142" y="358"/>
                        </a:lnTo>
                        <a:lnTo>
                          <a:pt x="140" y="358"/>
                        </a:lnTo>
                        <a:lnTo>
                          <a:pt x="142" y="356"/>
                        </a:lnTo>
                        <a:lnTo>
                          <a:pt x="142" y="354"/>
                        </a:lnTo>
                        <a:lnTo>
                          <a:pt x="142" y="352"/>
                        </a:lnTo>
                        <a:lnTo>
                          <a:pt x="134" y="354"/>
                        </a:lnTo>
                        <a:lnTo>
                          <a:pt x="104" y="354"/>
                        </a:lnTo>
                        <a:lnTo>
                          <a:pt x="96" y="356"/>
                        </a:lnTo>
                        <a:lnTo>
                          <a:pt x="82" y="356"/>
                        </a:lnTo>
                        <a:lnTo>
                          <a:pt x="80" y="356"/>
                        </a:lnTo>
                        <a:lnTo>
                          <a:pt x="60" y="358"/>
                        </a:lnTo>
                        <a:lnTo>
                          <a:pt x="44" y="358"/>
                        </a:lnTo>
                        <a:lnTo>
                          <a:pt x="34" y="358"/>
                        </a:lnTo>
                        <a:lnTo>
                          <a:pt x="2" y="360"/>
                        </a:lnTo>
                        <a:lnTo>
                          <a:pt x="4" y="358"/>
                        </a:lnTo>
                        <a:lnTo>
                          <a:pt x="6" y="356"/>
                        </a:lnTo>
                        <a:lnTo>
                          <a:pt x="6" y="354"/>
                        </a:lnTo>
                        <a:lnTo>
                          <a:pt x="2" y="350"/>
                        </a:lnTo>
                        <a:lnTo>
                          <a:pt x="4" y="344"/>
                        </a:lnTo>
                        <a:lnTo>
                          <a:pt x="2" y="342"/>
                        </a:lnTo>
                        <a:lnTo>
                          <a:pt x="0" y="340"/>
                        </a:lnTo>
                        <a:lnTo>
                          <a:pt x="0" y="338"/>
                        </a:lnTo>
                        <a:lnTo>
                          <a:pt x="4" y="338"/>
                        </a:lnTo>
                        <a:lnTo>
                          <a:pt x="10" y="336"/>
                        </a:lnTo>
                        <a:lnTo>
                          <a:pt x="10" y="334"/>
                        </a:lnTo>
                        <a:lnTo>
                          <a:pt x="6" y="330"/>
                        </a:lnTo>
                        <a:lnTo>
                          <a:pt x="6" y="328"/>
                        </a:lnTo>
                        <a:lnTo>
                          <a:pt x="4" y="326"/>
                        </a:lnTo>
                        <a:lnTo>
                          <a:pt x="4" y="324"/>
                        </a:lnTo>
                        <a:lnTo>
                          <a:pt x="6" y="324"/>
                        </a:lnTo>
                        <a:lnTo>
                          <a:pt x="6" y="326"/>
                        </a:lnTo>
                        <a:lnTo>
                          <a:pt x="10" y="328"/>
                        </a:lnTo>
                        <a:lnTo>
                          <a:pt x="12" y="328"/>
                        </a:lnTo>
                        <a:lnTo>
                          <a:pt x="12" y="326"/>
                        </a:lnTo>
                        <a:lnTo>
                          <a:pt x="12" y="324"/>
                        </a:lnTo>
                        <a:lnTo>
                          <a:pt x="10" y="322"/>
                        </a:lnTo>
                        <a:lnTo>
                          <a:pt x="10" y="314"/>
                        </a:lnTo>
                        <a:lnTo>
                          <a:pt x="12" y="312"/>
                        </a:lnTo>
                        <a:lnTo>
                          <a:pt x="14" y="312"/>
                        </a:lnTo>
                        <a:lnTo>
                          <a:pt x="16" y="310"/>
                        </a:lnTo>
                        <a:lnTo>
                          <a:pt x="14" y="308"/>
                        </a:lnTo>
                        <a:lnTo>
                          <a:pt x="10" y="308"/>
                        </a:lnTo>
                        <a:lnTo>
                          <a:pt x="6" y="308"/>
                        </a:lnTo>
                        <a:lnTo>
                          <a:pt x="6" y="306"/>
                        </a:lnTo>
                        <a:lnTo>
                          <a:pt x="10" y="304"/>
                        </a:lnTo>
                        <a:lnTo>
                          <a:pt x="12" y="306"/>
                        </a:lnTo>
                        <a:lnTo>
                          <a:pt x="16" y="306"/>
                        </a:lnTo>
                        <a:lnTo>
                          <a:pt x="16" y="304"/>
                        </a:lnTo>
                        <a:lnTo>
                          <a:pt x="16" y="298"/>
                        </a:lnTo>
                        <a:lnTo>
                          <a:pt x="18" y="294"/>
                        </a:lnTo>
                        <a:lnTo>
                          <a:pt x="20" y="294"/>
                        </a:lnTo>
                        <a:lnTo>
                          <a:pt x="22" y="294"/>
                        </a:lnTo>
                        <a:lnTo>
                          <a:pt x="26" y="294"/>
                        </a:lnTo>
                        <a:lnTo>
                          <a:pt x="26" y="292"/>
                        </a:lnTo>
                        <a:lnTo>
                          <a:pt x="20" y="294"/>
                        </a:lnTo>
                        <a:lnTo>
                          <a:pt x="18" y="294"/>
                        </a:lnTo>
                        <a:lnTo>
                          <a:pt x="18" y="292"/>
                        </a:lnTo>
                        <a:lnTo>
                          <a:pt x="20" y="288"/>
                        </a:lnTo>
                        <a:lnTo>
                          <a:pt x="20" y="284"/>
                        </a:lnTo>
                        <a:lnTo>
                          <a:pt x="22" y="284"/>
                        </a:lnTo>
                        <a:lnTo>
                          <a:pt x="22" y="288"/>
                        </a:lnTo>
                        <a:lnTo>
                          <a:pt x="26" y="290"/>
                        </a:lnTo>
                        <a:lnTo>
                          <a:pt x="28" y="288"/>
                        </a:lnTo>
                        <a:lnTo>
                          <a:pt x="26" y="284"/>
                        </a:lnTo>
                        <a:lnTo>
                          <a:pt x="30" y="280"/>
                        </a:lnTo>
                        <a:lnTo>
                          <a:pt x="32" y="274"/>
                        </a:lnTo>
                        <a:lnTo>
                          <a:pt x="34" y="274"/>
                        </a:lnTo>
                        <a:lnTo>
                          <a:pt x="40" y="272"/>
                        </a:lnTo>
                        <a:lnTo>
                          <a:pt x="40" y="268"/>
                        </a:lnTo>
                        <a:lnTo>
                          <a:pt x="36" y="268"/>
                        </a:lnTo>
                        <a:lnTo>
                          <a:pt x="32" y="266"/>
                        </a:lnTo>
                        <a:lnTo>
                          <a:pt x="34" y="264"/>
                        </a:lnTo>
                        <a:lnTo>
                          <a:pt x="36" y="268"/>
                        </a:lnTo>
                        <a:lnTo>
                          <a:pt x="40" y="266"/>
                        </a:lnTo>
                        <a:lnTo>
                          <a:pt x="36" y="264"/>
                        </a:lnTo>
                        <a:lnTo>
                          <a:pt x="40" y="264"/>
                        </a:lnTo>
                        <a:lnTo>
                          <a:pt x="42" y="262"/>
                        </a:lnTo>
                        <a:lnTo>
                          <a:pt x="42" y="258"/>
                        </a:lnTo>
                        <a:lnTo>
                          <a:pt x="40" y="258"/>
                        </a:lnTo>
                        <a:lnTo>
                          <a:pt x="40" y="260"/>
                        </a:lnTo>
                        <a:lnTo>
                          <a:pt x="40" y="262"/>
                        </a:lnTo>
                        <a:lnTo>
                          <a:pt x="36" y="260"/>
                        </a:lnTo>
                        <a:lnTo>
                          <a:pt x="34" y="262"/>
                        </a:lnTo>
                        <a:lnTo>
                          <a:pt x="32" y="260"/>
                        </a:lnTo>
                        <a:lnTo>
                          <a:pt x="30" y="258"/>
                        </a:lnTo>
                        <a:lnTo>
                          <a:pt x="30" y="254"/>
                        </a:lnTo>
                        <a:lnTo>
                          <a:pt x="34" y="252"/>
                        </a:lnTo>
                        <a:lnTo>
                          <a:pt x="34" y="254"/>
                        </a:lnTo>
                        <a:lnTo>
                          <a:pt x="36" y="252"/>
                        </a:lnTo>
                        <a:lnTo>
                          <a:pt x="40" y="250"/>
                        </a:lnTo>
                        <a:lnTo>
                          <a:pt x="44" y="252"/>
                        </a:lnTo>
                        <a:lnTo>
                          <a:pt x="44" y="248"/>
                        </a:lnTo>
                        <a:lnTo>
                          <a:pt x="44" y="246"/>
                        </a:lnTo>
                        <a:lnTo>
                          <a:pt x="48" y="246"/>
                        </a:lnTo>
                        <a:lnTo>
                          <a:pt x="50" y="238"/>
                        </a:lnTo>
                        <a:lnTo>
                          <a:pt x="48" y="242"/>
                        </a:lnTo>
                        <a:lnTo>
                          <a:pt x="44" y="242"/>
                        </a:lnTo>
                        <a:lnTo>
                          <a:pt x="42" y="242"/>
                        </a:lnTo>
                        <a:lnTo>
                          <a:pt x="42" y="238"/>
                        </a:lnTo>
                        <a:lnTo>
                          <a:pt x="44" y="236"/>
                        </a:lnTo>
                        <a:lnTo>
                          <a:pt x="44" y="234"/>
                        </a:lnTo>
                        <a:lnTo>
                          <a:pt x="42" y="234"/>
                        </a:lnTo>
                        <a:lnTo>
                          <a:pt x="40" y="234"/>
                        </a:lnTo>
                        <a:lnTo>
                          <a:pt x="36" y="234"/>
                        </a:lnTo>
                        <a:lnTo>
                          <a:pt x="32" y="230"/>
                        </a:lnTo>
                        <a:lnTo>
                          <a:pt x="32" y="228"/>
                        </a:lnTo>
                        <a:lnTo>
                          <a:pt x="34" y="226"/>
                        </a:lnTo>
                        <a:lnTo>
                          <a:pt x="40" y="230"/>
                        </a:lnTo>
                        <a:lnTo>
                          <a:pt x="42" y="230"/>
                        </a:lnTo>
                        <a:lnTo>
                          <a:pt x="42" y="228"/>
                        </a:lnTo>
                        <a:lnTo>
                          <a:pt x="36" y="226"/>
                        </a:lnTo>
                        <a:lnTo>
                          <a:pt x="34" y="226"/>
                        </a:lnTo>
                        <a:lnTo>
                          <a:pt x="36" y="222"/>
                        </a:lnTo>
                        <a:lnTo>
                          <a:pt x="40" y="222"/>
                        </a:lnTo>
                        <a:lnTo>
                          <a:pt x="42" y="218"/>
                        </a:lnTo>
                        <a:lnTo>
                          <a:pt x="40" y="216"/>
                        </a:lnTo>
                        <a:lnTo>
                          <a:pt x="40" y="218"/>
                        </a:lnTo>
                        <a:lnTo>
                          <a:pt x="36" y="220"/>
                        </a:lnTo>
                        <a:lnTo>
                          <a:pt x="32" y="220"/>
                        </a:lnTo>
                        <a:lnTo>
                          <a:pt x="30" y="218"/>
                        </a:lnTo>
                        <a:lnTo>
                          <a:pt x="30" y="216"/>
                        </a:lnTo>
                        <a:lnTo>
                          <a:pt x="36" y="212"/>
                        </a:lnTo>
                        <a:lnTo>
                          <a:pt x="32" y="208"/>
                        </a:lnTo>
                        <a:lnTo>
                          <a:pt x="30" y="208"/>
                        </a:lnTo>
                        <a:lnTo>
                          <a:pt x="28" y="206"/>
                        </a:lnTo>
                        <a:lnTo>
                          <a:pt x="30" y="200"/>
                        </a:lnTo>
                        <a:lnTo>
                          <a:pt x="34" y="198"/>
                        </a:lnTo>
                        <a:lnTo>
                          <a:pt x="34" y="190"/>
                        </a:lnTo>
                        <a:lnTo>
                          <a:pt x="32" y="188"/>
                        </a:lnTo>
                        <a:lnTo>
                          <a:pt x="30" y="188"/>
                        </a:lnTo>
                        <a:lnTo>
                          <a:pt x="30" y="192"/>
                        </a:lnTo>
                        <a:lnTo>
                          <a:pt x="28" y="196"/>
                        </a:lnTo>
                        <a:lnTo>
                          <a:pt x="26" y="196"/>
                        </a:lnTo>
                        <a:lnTo>
                          <a:pt x="22" y="192"/>
                        </a:lnTo>
                        <a:lnTo>
                          <a:pt x="28" y="186"/>
                        </a:lnTo>
                        <a:lnTo>
                          <a:pt x="28" y="184"/>
                        </a:lnTo>
                        <a:lnTo>
                          <a:pt x="30" y="184"/>
                        </a:lnTo>
                        <a:lnTo>
                          <a:pt x="30" y="182"/>
                        </a:lnTo>
                        <a:lnTo>
                          <a:pt x="28" y="178"/>
                        </a:lnTo>
                        <a:lnTo>
                          <a:pt x="26" y="176"/>
                        </a:lnTo>
                        <a:lnTo>
                          <a:pt x="22" y="174"/>
                        </a:lnTo>
                        <a:lnTo>
                          <a:pt x="26" y="174"/>
                        </a:lnTo>
                        <a:lnTo>
                          <a:pt x="30" y="174"/>
                        </a:lnTo>
                        <a:lnTo>
                          <a:pt x="32" y="174"/>
                        </a:lnTo>
                        <a:lnTo>
                          <a:pt x="32" y="172"/>
                        </a:lnTo>
                        <a:lnTo>
                          <a:pt x="32" y="168"/>
                        </a:lnTo>
                        <a:lnTo>
                          <a:pt x="34" y="166"/>
                        </a:lnTo>
                        <a:lnTo>
                          <a:pt x="34" y="162"/>
                        </a:lnTo>
                        <a:lnTo>
                          <a:pt x="34" y="160"/>
                        </a:lnTo>
                        <a:lnTo>
                          <a:pt x="32" y="160"/>
                        </a:lnTo>
                        <a:lnTo>
                          <a:pt x="30" y="166"/>
                        </a:lnTo>
                        <a:lnTo>
                          <a:pt x="30" y="162"/>
                        </a:lnTo>
                        <a:lnTo>
                          <a:pt x="28" y="158"/>
                        </a:lnTo>
                        <a:lnTo>
                          <a:pt x="28" y="156"/>
                        </a:lnTo>
                        <a:lnTo>
                          <a:pt x="30" y="152"/>
                        </a:lnTo>
                        <a:lnTo>
                          <a:pt x="32" y="152"/>
                        </a:lnTo>
                        <a:lnTo>
                          <a:pt x="32" y="148"/>
                        </a:lnTo>
                        <a:lnTo>
                          <a:pt x="32" y="146"/>
                        </a:lnTo>
                        <a:lnTo>
                          <a:pt x="30" y="146"/>
                        </a:lnTo>
                        <a:lnTo>
                          <a:pt x="30" y="152"/>
                        </a:lnTo>
                        <a:lnTo>
                          <a:pt x="28" y="154"/>
                        </a:lnTo>
                        <a:lnTo>
                          <a:pt x="22" y="154"/>
                        </a:lnTo>
                        <a:lnTo>
                          <a:pt x="22" y="152"/>
                        </a:lnTo>
                        <a:lnTo>
                          <a:pt x="28" y="148"/>
                        </a:lnTo>
                        <a:lnTo>
                          <a:pt x="28" y="146"/>
                        </a:lnTo>
                        <a:lnTo>
                          <a:pt x="28" y="144"/>
                        </a:lnTo>
                        <a:lnTo>
                          <a:pt x="26" y="142"/>
                        </a:lnTo>
                        <a:lnTo>
                          <a:pt x="22" y="142"/>
                        </a:lnTo>
                        <a:lnTo>
                          <a:pt x="26" y="146"/>
                        </a:lnTo>
                        <a:lnTo>
                          <a:pt x="22" y="148"/>
                        </a:lnTo>
                        <a:lnTo>
                          <a:pt x="20" y="148"/>
                        </a:lnTo>
                        <a:lnTo>
                          <a:pt x="20" y="146"/>
                        </a:lnTo>
                        <a:lnTo>
                          <a:pt x="22" y="142"/>
                        </a:lnTo>
                        <a:lnTo>
                          <a:pt x="20" y="140"/>
                        </a:lnTo>
                        <a:lnTo>
                          <a:pt x="20" y="136"/>
                        </a:lnTo>
                        <a:lnTo>
                          <a:pt x="22" y="138"/>
                        </a:lnTo>
                        <a:lnTo>
                          <a:pt x="26" y="138"/>
                        </a:lnTo>
                        <a:lnTo>
                          <a:pt x="26" y="132"/>
                        </a:lnTo>
                        <a:lnTo>
                          <a:pt x="26" y="130"/>
                        </a:lnTo>
                        <a:lnTo>
                          <a:pt x="20" y="128"/>
                        </a:lnTo>
                        <a:lnTo>
                          <a:pt x="20" y="126"/>
                        </a:lnTo>
                        <a:lnTo>
                          <a:pt x="22" y="124"/>
                        </a:lnTo>
                        <a:lnTo>
                          <a:pt x="28" y="128"/>
                        </a:lnTo>
                        <a:lnTo>
                          <a:pt x="30" y="128"/>
                        </a:lnTo>
                        <a:lnTo>
                          <a:pt x="32" y="128"/>
                        </a:lnTo>
                        <a:lnTo>
                          <a:pt x="32" y="126"/>
                        </a:lnTo>
                        <a:lnTo>
                          <a:pt x="32" y="124"/>
                        </a:lnTo>
                        <a:lnTo>
                          <a:pt x="28" y="126"/>
                        </a:lnTo>
                        <a:lnTo>
                          <a:pt x="26" y="126"/>
                        </a:lnTo>
                        <a:lnTo>
                          <a:pt x="26" y="124"/>
                        </a:lnTo>
                        <a:lnTo>
                          <a:pt x="26" y="120"/>
                        </a:lnTo>
                        <a:lnTo>
                          <a:pt x="28" y="120"/>
                        </a:lnTo>
                        <a:lnTo>
                          <a:pt x="30" y="120"/>
                        </a:lnTo>
                        <a:lnTo>
                          <a:pt x="32" y="120"/>
                        </a:lnTo>
                        <a:lnTo>
                          <a:pt x="34" y="120"/>
                        </a:lnTo>
                        <a:lnTo>
                          <a:pt x="36" y="120"/>
                        </a:lnTo>
                        <a:lnTo>
                          <a:pt x="36" y="116"/>
                        </a:lnTo>
                        <a:lnTo>
                          <a:pt x="32" y="114"/>
                        </a:lnTo>
                        <a:lnTo>
                          <a:pt x="30" y="112"/>
                        </a:lnTo>
                        <a:lnTo>
                          <a:pt x="32" y="106"/>
                        </a:lnTo>
                        <a:lnTo>
                          <a:pt x="30" y="102"/>
                        </a:lnTo>
                        <a:lnTo>
                          <a:pt x="28" y="100"/>
                        </a:lnTo>
                        <a:lnTo>
                          <a:pt x="30" y="98"/>
                        </a:lnTo>
                        <a:lnTo>
                          <a:pt x="32" y="100"/>
                        </a:lnTo>
                        <a:lnTo>
                          <a:pt x="34" y="100"/>
                        </a:lnTo>
                        <a:lnTo>
                          <a:pt x="34" y="102"/>
                        </a:lnTo>
                        <a:lnTo>
                          <a:pt x="36" y="102"/>
                        </a:lnTo>
                        <a:lnTo>
                          <a:pt x="36" y="100"/>
                        </a:lnTo>
                        <a:lnTo>
                          <a:pt x="36" y="98"/>
                        </a:lnTo>
                        <a:lnTo>
                          <a:pt x="36" y="96"/>
                        </a:lnTo>
                        <a:lnTo>
                          <a:pt x="42" y="96"/>
                        </a:lnTo>
                        <a:lnTo>
                          <a:pt x="44" y="92"/>
                        </a:lnTo>
                        <a:lnTo>
                          <a:pt x="42" y="92"/>
                        </a:lnTo>
                        <a:lnTo>
                          <a:pt x="36" y="90"/>
                        </a:lnTo>
                        <a:lnTo>
                          <a:pt x="36" y="86"/>
                        </a:lnTo>
                        <a:lnTo>
                          <a:pt x="40" y="82"/>
                        </a:lnTo>
                        <a:lnTo>
                          <a:pt x="44" y="86"/>
                        </a:lnTo>
                        <a:lnTo>
                          <a:pt x="46" y="86"/>
                        </a:lnTo>
                        <a:lnTo>
                          <a:pt x="48" y="84"/>
                        </a:lnTo>
                        <a:lnTo>
                          <a:pt x="46" y="82"/>
                        </a:lnTo>
                        <a:lnTo>
                          <a:pt x="40" y="82"/>
                        </a:lnTo>
                        <a:lnTo>
                          <a:pt x="36" y="80"/>
                        </a:lnTo>
                        <a:lnTo>
                          <a:pt x="40" y="78"/>
                        </a:lnTo>
                        <a:lnTo>
                          <a:pt x="44" y="80"/>
                        </a:lnTo>
                        <a:lnTo>
                          <a:pt x="46" y="80"/>
                        </a:lnTo>
                        <a:lnTo>
                          <a:pt x="46" y="76"/>
                        </a:lnTo>
                        <a:lnTo>
                          <a:pt x="46" y="72"/>
                        </a:lnTo>
                        <a:lnTo>
                          <a:pt x="48" y="72"/>
                        </a:lnTo>
                        <a:lnTo>
                          <a:pt x="50" y="76"/>
                        </a:lnTo>
                        <a:lnTo>
                          <a:pt x="50" y="70"/>
                        </a:lnTo>
                        <a:lnTo>
                          <a:pt x="50" y="68"/>
                        </a:lnTo>
                        <a:lnTo>
                          <a:pt x="50" y="66"/>
                        </a:lnTo>
                        <a:lnTo>
                          <a:pt x="56" y="66"/>
                        </a:lnTo>
                        <a:lnTo>
                          <a:pt x="56" y="70"/>
                        </a:lnTo>
                        <a:lnTo>
                          <a:pt x="58" y="70"/>
                        </a:lnTo>
                        <a:lnTo>
                          <a:pt x="58" y="66"/>
                        </a:lnTo>
                        <a:lnTo>
                          <a:pt x="60" y="64"/>
                        </a:lnTo>
                        <a:lnTo>
                          <a:pt x="62" y="62"/>
                        </a:lnTo>
                        <a:lnTo>
                          <a:pt x="62" y="60"/>
                        </a:lnTo>
                        <a:lnTo>
                          <a:pt x="62" y="54"/>
                        </a:lnTo>
                        <a:lnTo>
                          <a:pt x="62" y="52"/>
                        </a:lnTo>
                        <a:lnTo>
                          <a:pt x="64" y="50"/>
                        </a:lnTo>
                        <a:lnTo>
                          <a:pt x="62" y="46"/>
                        </a:lnTo>
                        <a:lnTo>
                          <a:pt x="60" y="42"/>
                        </a:lnTo>
                        <a:lnTo>
                          <a:pt x="62" y="42"/>
                        </a:lnTo>
                        <a:lnTo>
                          <a:pt x="62" y="38"/>
                        </a:lnTo>
                        <a:lnTo>
                          <a:pt x="64" y="38"/>
                        </a:lnTo>
                        <a:lnTo>
                          <a:pt x="64" y="40"/>
                        </a:lnTo>
                        <a:lnTo>
                          <a:pt x="64" y="42"/>
                        </a:lnTo>
                        <a:lnTo>
                          <a:pt x="66" y="42"/>
                        </a:lnTo>
                        <a:lnTo>
                          <a:pt x="68" y="38"/>
                        </a:lnTo>
                        <a:lnTo>
                          <a:pt x="68" y="36"/>
                        </a:lnTo>
                        <a:lnTo>
                          <a:pt x="64" y="36"/>
                        </a:lnTo>
                        <a:lnTo>
                          <a:pt x="62" y="30"/>
                        </a:lnTo>
                        <a:lnTo>
                          <a:pt x="64" y="26"/>
                        </a:lnTo>
                        <a:lnTo>
                          <a:pt x="64" y="30"/>
                        </a:lnTo>
                        <a:lnTo>
                          <a:pt x="66" y="30"/>
                        </a:lnTo>
                        <a:lnTo>
                          <a:pt x="66" y="32"/>
                        </a:lnTo>
                        <a:lnTo>
                          <a:pt x="64" y="34"/>
                        </a:lnTo>
                        <a:lnTo>
                          <a:pt x="66" y="34"/>
                        </a:lnTo>
                        <a:lnTo>
                          <a:pt x="68" y="34"/>
                        </a:lnTo>
                        <a:lnTo>
                          <a:pt x="68" y="32"/>
                        </a:lnTo>
                        <a:lnTo>
                          <a:pt x="68" y="30"/>
                        </a:lnTo>
                        <a:lnTo>
                          <a:pt x="68" y="26"/>
                        </a:lnTo>
                        <a:lnTo>
                          <a:pt x="66" y="22"/>
                        </a:lnTo>
                        <a:lnTo>
                          <a:pt x="68" y="20"/>
                        </a:lnTo>
                        <a:lnTo>
                          <a:pt x="72" y="22"/>
                        </a:lnTo>
                        <a:lnTo>
                          <a:pt x="72" y="24"/>
                        </a:lnTo>
                        <a:lnTo>
                          <a:pt x="74" y="24"/>
                        </a:lnTo>
                        <a:lnTo>
                          <a:pt x="76" y="22"/>
                        </a:lnTo>
                        <a:lnTo>
                          <a:pt x="78" y="22"/>
                        </a:lnTo>
                        <a:lnTo>
                          <a:pt x="80" y="22"/>
                        </a:lnTo>
                        <a:lnTo>
                          <a:pt x="80" y="20"/>
                        </a:lnTo>
                        <a:lnTo>
                          <a:pt x="82" y="20"/>
                        </a:lnTo>
                        <a:lnTo>
                          <a:pt x="82" y="18"/>
                        </a:lnTo>
                        <a:lnTo>
                          <a:pt x="82" y="16"/>
                        </a:lnTo>
                        <a:lnTo>
                          <a:pt x="78" y="14"/>
                        </a:lnTo>
                        <a:lnTo>
                          <a:pt x="78" y="10"/>
                        </a:lnTo>
                        <a:lnTo>
                          <a:pt x="120" y="8"/>
                        </a:lnTo>
                        <a:lnTo>
                          <a:pt x="124" y="8"/>
                        </a:lnTo>
                        <a:lnTo>
                          <a:pt x="148" y="6"/>
                        </a:lnTo>
                        <a:lnTo>
                          <a:pt x="156" y="6"/>
                        </a:lnTo>
                        <a:lnTo>
                          <a:pt x="170" y="4"/>
                        </a:lnTo>
                        <a:lnTo>
                          <a:pt x="184" y="4"/>
                        </a:lnTo>
                        <a:lnTo>
                          <a:pt x="186" y="4"/>
                        </a:lnTo>
                        <a:lnTo>
                          <a:pt x="214" y="2"/>
                        </a:lnTo>
                        <a:lnTo>
                          <a:pt x="216" y="0"/>
                        </a:lnTo>
                        <a:lnTo>
                          <a:pt x="228" y="0"/>
                        </a:lnTo>
                        <a:lnTo>
                          <a:pt x="232" y="6"/>
                        </a:lnTo>
                        <a:lnTo>
                          <a:pt x="234" y="8"/>
                        </a:lnTo>
                        <a:lnTo>
                          <a:pt x="234" y="36"/>
                        </a:lnTo>
                        <a:lnTo>
                          <a:pt x="234" y="46"/>
                        </a:lnTo>
                        <a:lnTo>
                          <a:pt x="234" y="56"/>
                        </a:lnTo>
                        <a:lnTo>
                          <a:pt x="232" y="78"/>
                        </a:lnTo>
                        <a:lnTo>
                          <a:pt x="232" y="80"/>
                        </a:lnTo>
                        <a:lnTo>
                          <a:pt x="232" y="108"/>
                        </a:lnTo>
                        <a:lnTo>
                          <a:pt x="232" y="126"/>
                        </a:lnTo>
                        <a:lnTo>
                          <a:pt x="232" y="148"/>
                        </a:lnTo>
                        <a:lnTo>
                          <a:pt x="230" y="174"/>
                        </a:lnTo>
                        <a:lnTo>
                          <a:pt x="230" y="178"/>
                        </a:lnTo>
                        <a:lnTo>
                          <a:pt x="230" y="208"/>
                        </a:lnTo>
                        <a:lnTo>
                          <a:pt x="230" y="234"/>
                        </a:lnTo>
                        <a:lnTo>
                          <a:pt x="230" y="242"/>
                        </a:lnTo>
                        <a:lnTo>
                          <a:pt x="230" y="268"/>
                        </a:lnTo>
                        <a:lnTo>
                          <a:pt x="230" y="284"/>
                        </a:lnTo>
                        <a:lnTo>
                          <a:pt x="234" y="30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30" name="Freeform 108">
                    <a:extLst>
                      <a:ext uri="{FF2B5EF4-FFF2-40B4-BE49-F238E27FC236}">
                        <a16:creationId xmlns:a16="http://schemas.microsoft.com/office/drawing/2014/main" id="{7550DEB2-FE2B-4736-9390-09AB1906A4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3961" y="4494335"/>
                    <a:ext cx="392906" cy="654844"/>
                  </a:xfrm>
                  <a:custGeom>
                    <a:avLst/>
                    <a:gdLst>
                      <a:gd name="T0" fmla="*/ 887 w 246"/>
                      <a:gd name="T1" fmla="*/ 1547 h 420"/>
                      <a:gd name="T2" fmla="*/ 755 w 246"/>
                      <a:gd name="T3" fmla="*/ 1540 h 420"/>
                      <a:gd name="T4" fmla="*/ 613 w 246"/>
                      <a:gd name="T5" fmla="*/ 1603 h 420"/>
                      <a:gd name="T6" fmla="*/ 547 w 246"/>
                      <a:gd name="T7" fmla="*/ 1595 h 420"/>
                      <a:gd name="T8" fmla="*/ 542 w 246"/>
                      <a:gd name="T9" fmla="*/ 1557 h 420"/>
                      <a:gd name="T10" fmla="*/ 504 w 246"/>
                      <a:gd name="T11" fmla="*/ 1502 h 420"/>
                      <a:gd name="T12" fmla="*/ 493 w 246"/>
                      <a:gd name="T13" fmla="*/ 1442 h 420"/>
                      <a:gd name="T14" fmla="*/ 496 w 246"/>
                      <a:gd name="T15" fmla="*/ 1408 h 420"/>
                      <a:gd name="T16" fmla="*/ 514 w 246"/>
                      <a:gd name="T17" fmla="*/ 1365 h 420"/>
                      <a:gd name="T18" fmla="*/ 287 w 246"/>
                      <a:gd name="T19" fmla="*/ 1370 h 420"/>
                      <a:gd name="T20" fmla="*/ 22 w 246"/>
                      <a:gd name="T21" fmla="*/ 1370 h 420"/>
                      <a:gd name="T22" fmla="*/ 0 w 246"/>
                      <a:gd name="T23" fmla="*/ 1303 h 420"/>
                      <a:gd name="T24" fmla="*/ 13 w 246"/>
                      <a:gd name="T25" fmla="*/ 1256 h 420"/>
                      <a:gd name="T26" fmla="*/ 45 w 246"/>
                      <a:gd name="T27" fmla="*/ 1256 h 420"/>
                      <a:gd name="T28" fmla="*/ 58 w 246"/>
                      <a:gd name="T29" fmla="*/ 1196 h 420"/>
                      <a:gd name="T30" fmla="*/ 45 w 246"/>
                      <a:gd name="T31" fmla="*/ 1180 h 420"/>
                      <a:gd name="T32" fmla="*/ 79 w 246"/>
                      <a:gd name="T33" fmla="*/ 1131 h 420"/>
                      <a:gd name="T34" fmla="*/ 74 w 246"/>
                      <a:gd name="T35" fmla="*/ 1109 h 420"/>
                      <a:gd name="T36" fmla="*/ 96 w 246"/>
                      <a:gd name="T37" fmla="*/ 1093 h 420"/>
                      <a:gd name="T38" fmla="*/ 132 w 246"/>
                      <a:gd name="T39" fmla="*/ 1032 h 420"/>
                      <a:gd name="T40" fmla="*/ 145 w 246"/>
                      <a:gd name="T41" fmla="*/ 1018 h 420"/>
                      <a:gd name="T42" fmla="*/ 132 w 246"/>
                      <a:gd name="T43" fmla="*/ 999 h 420"/>
                      <a:gd name="T44" fmla="*/ 124 w 246"/>
                      <a:gd name="T45" fmla="*/ 980 h 420"/>
                      <a:gd name="T46" fmla="*/ 172 w 246"/>
                      <a:gd name="T47" fmla="*/ 948 h 420"/>
                      <a:gd name="T48" fmla="*/ 160 w 246"/>
                      <a:gd name="T49" fmla="*/ 909 h 420"/>
                      <a:gd name="T50" fmla="*/ 115 w 246"/>
                      <a:gd name="T51" fmla="*/ 880 h 420"/>
                      <a:gd name="T52" fmla="*/ 124 w 246"/>
                      <a:gd name="T53" fmla="*/ 871 h 420"/>
                      <a:gd name="T54" fmla="*/ 132 w 246"/>
                      <a:gd name="T55" fmla="*/ 847 h 420"/>
                      <a:gd name="T56" fmla="*/ 109 w 246"/>
                      <a:gd name="T57" fmla="*/ 799 h 420"/>
                      <a:gd name="T58" fmla="*/ 109 w 246"/>
                      <a:gd name="T59" fmla="*/ 724 h 420"/>
                      <a:gd name="T60" fmla="*/ 102 w 246"/>
                      <a:gd name="T61" fmla="*/ 710 h 420"/>
                      <a:gd name="T62" fmla="*/ 96 w 246"/>
                      <a:gd name="T63" fmla="*/ 672 h 420"/>
                      <a:gd name="T64" fmla="*/ 124 w 246"/>
                      <a:gd name="T65" fmla="*/ 625 h 420"/>
                      <a:gd name="T66" fmla="*/ 102 w 246"/>
                      <a:gd name="T67" fmla="*/ 600 h 420"/>
                      <a:gd name="T68" fmla="*/ 109 w 246"/>
                      <a:gd name="T69" fmla="*/ 587 h 420"/>
                      <a:gd name="T70" fmla="*/ 102 w 246"/>
                      <a:gd name="T71" fmla="*/ 558 h 420"/>
                      <a:gd name="T72" fmla="*/ 74 w 246"/>
                      <a:gd name="T73" fmla="*/ 560 h 420"/>
                      <a:gd name="T74" fmla="*/ 96 w 246"/>
                      <a:gd name="T75" fmla="*/ 509 h 420"/>
                      <a:gd name="T76" fmla="*/ 109 w 246"/>
                      <a:gd name="T77" fmla="*/ 494 h 420"/>
                      <a:gd name="T78" fmla="*/ 96 w 246"/>
                      <a:gd name="T79" fmla="*/ 477 h 420"/>
                      <a:gd name="T80" fmla="*/ 132 w 246"/>
                      <a:gd name="T81" fmla="*/ 464 h 420"/>
                      <a:gd name="T82" fmla="*/ 102 w 246"/>
                      <a:gd name="T83" fmla="*/ 386 h 420"/>
                      <a:gd name="T84" fmla="*/ 132 w 246"/>
                      <a:gd name="T85" fmla="*/ 386 h 420"/>
                      <a:gd name="T86" fmla="*/ 132 w 246"/>
                      <a:gd name="T87" fmla="*/ 348 h 420"/>
                      <a:gd name="T88" fmla="*/ 164 w 246"/>
                      <a:gd name="T89" fmla="*/ 314 h 420"/>
                      <a:gd name="T90" fmla="*/ 164 w 246"/>
                      <a:gd name="T91" fmla="*/ 295 h 420"/>
                      <a:gd name="T92" fmla="*/ 182 w 246"/>
                      <a:gd name="T93" fmla="*/ 254 h 420"/>
                      <a:gd name="T94" fmla="*/ 222 w 246"/>
                      <a:gd name="T95" fmla="*/ 238 h 420"/>
                      <a:gd name="T96" fmla="*/ 218 w 246"/>
                      <a:gd name="T97" fmla="*/ 161 h 420"/>
                      <a:gd name="T98" fmla="*/ 238 w 246"/>
                      <a:gd name="T99" fmla="*/ 161 h 420"/>
                      <a:gd name="T100" fmla="*/ 230 w 246"/>
                      <a:gd name="T101" fmla="*/ 115 h 420"/>
                      <a:gd name="T102" fmla="*/ 246 w 246"/>
                      <a:gd name="T103" fmla="*/ 123 h 420"/>
                      <a:gd name="T104" fmla="*/ 259 w 246"/>
                      <a:gd name="T105" fmla="*/ 93 h 420"/>
                      <a:gd name="T106" fmla="*/ 296 w 246"/>
                      <a:gd name="T107" fmla="*/ 77 h 420"/>
                      <a:gd name="T108" fmla="*/ 447 w 246"/>
                      <a:gd name="T109" fmla="*/ 29 h 420"/>
                      <a:gd name="T110" fmla="*/ 774 w 246"/>
                      <a:gd name="T111" fmla="*/ 9 h 420"/>
                      <a:gd name="T112" fmla="*/ 843 w 246"/>
                      <a:gd name="T113" fmla="*/ 177 h 420"/>
                      <a:gd name="T114" fmla="*/ 839 w 246"/>
                      <a:gd name="T115" fmla="*/ 571 h 420"/>
                      <a:gd name="T116" fmla="*/ 829 w 246"/>
                      <a:gd name="T117" fmla="*/ 1032 h 420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46"/>
                      <a:gd name="T178" fmla="*/ 0 h 420"/>
                      <a:gd name="T179" fmla="*/ 246 w 246"/>
                      <a:gd name="T180" fmla="*/ 420 h 420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46" h="420">
                        <a:moveTo>
                          <a:pt x="234" y="308"/>
                        </a:moveTo>
                        <a:lnTo>
                          <a:pt x="238" y="336"/>
                        </a:lnTo>
                        <a:lnTo>
                          <a:pt x="240" y="348"/>
                        </a:lnTo>
                        <a:lnTo>
                          <a:pt x="242" y="368"/>
                        </a:lnTo>
                        <a:lnTo>
                          <a:pt x="244" y="398"/>
                        </a:lnTo>
                        <a:lnTo>
                          <a:pt x="246" y="402"/>
                        </a:lnTo>
                        <a:lnTo>
                          <a:pt x="240" y="404"/>
                        </a:lnTo>
                        <a:lnTo>
                          <a:pt x="232" y="400"/>
                        </a:lnTo>
                        <a:lnTo>
                          <a:pt x="224" y="404"/>
                        </a:lnTo>
                        <a:lnTo>
                          <a:pt x="210" y="398"/>
                        </a:lnTo>
                        <a:lnTo>
                          <a:pt x="204" y="400"/>
                        </a:lnTo>
                        <a:lnTo>
                          <a:pt x="210" y="400"/>
                        </a:lnTo>
                        <a:lnTo>
                          <a:pt x="180" y="410"/>
                        </a:lnTo>
                        <a:lnTo>
                          <a:pt x="180" y="404"/>
                        </a:lnTo>
                        <a:lnTo>
                          <a:pt x="174" y="404"/>
                        </a:lnTo>
                        <a:lnTo>
                          <a:pt x="172" y="408"/>
                        </a:lnTo>
                        <a:lnTo>
                          <a:pt x="178" y="410"/>
                        </a:lnTo>
                        <a:lnTo>
                          <a:pt x="170" y="416"/>
                        </a:lnTo>
                        <a:lnTo>
                          <a:pt x="168" y="420"/>
                        </a:lnTo>
                        <a:lnTo>
                          <a:pt x="158" y="420"/>
                        </a:lnTo>
                        <a:lnTo>
                          <a:pt x="156" y="418"/>
                        </a:lnTo>
                        <a:lnTo>
                          <a:pt x="154" y="416"/>
                        </a:lnTo>
                        <a:lnTo>
                          <a:pt x="154" y="414"/>
                        </a:lnTo>
                        <a:lnTo>
                          <a:pt x="152" y="414"/>
                        </a:lnTo>
                        <a:lnTo>
                          <a:pt x="152" y="412"/>
                        </a:lnTo>
                        <a:lnTo>
                          <a:pt x="154" y="412"/>
                        </a:lnTo>
                        <a:lnTo>
                          <a:pt x="154" y="410"/>
                        </a:lnTo>
                        <a:lnTo>
                          <a:pt x="152" y="410"/>
                        </a:lnTo>
                        <a:lnTo>
                          <a:pt x="152" y="408"/>
                        </a:lnTo>
                        <a:lnTo>
                          <a:pt x="150" y="404"/>
                        </a:lnTo>
                        <a:lnTo>
                          <a:pt x="150" y="400"/>
                        </a:lnTo>
                        <a:lnTo>
                          <a:pt x="148" y="398"/>
                        </a:lnTo>
                        <a:lnTo>
                          <a:pt x="146" y="396"/>
                        </a:lnTo>
                        <a:lnTo>
                          <a:pt x="142" y="396"/>
                        </a:lnTo>
                        <a:lnTo>
                          <a:pt x="140" y="394"/>
                        </a:lnTo>
                        <a:lnTo>
                          <a:pt x="140" y="390"/>
                        </a:lnTo>
                        <a:lnTo>
                          <a:pt x="138" y="386"/>
                        </a:lnTo>
                        <a:lnTo>
                          <a:pt x="138" y="384"/>
                        </a:lnTo>
                        <a:lnTo>
                          <a:pt x="136" y="382"/>
                        </a:lnTo>
                        <a:lnTo>
                          <a:pt x="136" y="380"/>
                        </a:lnTo>
                        <a:lnTo>
                          <a:pt x="136" y="378"/>
                        </a:lnTo>
                        <a:lnTo>
                          <a:pt x="136" y="374"/>
                        </a:lnTo>
                        <a:lnTo>
                          <a:pt x="138" y="374"/>
                        </a:lnTo>
                        <a:lnTo>
                          <a:pt x="136" y="372"/>
                        </a:lnTo>
                        <a:lnTo>
                          <a:pt x="138" y="370"/>
                        </a:lnTo>
                        <a:lnTo>
                          <a:pt x="138" y="368"/>
                        </a:lnTo>
                        <a:lnTo>
                          <a:pt x="140" y="368"/>
                        </a:lnTo>
                        <a:lnTo>
                          <a:pt x="138" y="366"/>
                        </a:lnTo>
                        <a:lnTo>
                          <a:pt x="140" y="366"/>
                        </a:lnTo>
                        <a:lnTo>
                          <a:pt x="140" y="360"/>
                        </a:lnTo>
                        <a:lnTo>
                          <a:pt x="142" y="358"/>
                        </a:lnTo>
                        <a:lnTo>
                          <a:pt x="140" y="358"/>
                        </a:lnTo>
                        <a:lnTo>
                          <a:pt x="142" y="356"/>
                        </a:lnTo>
                        <a:lnTo>
                          <a:pt x="142" y="354"/>
                        </a:lnTo>
                        <a:lnTo>
                          <a:pt x="142" y="352"/>
                        </a:lnTo>
                        <a:lnTo>
                          <a:pt x="134" y="354"/>
                        </a:lnTo>
                        <a:lnTo>
                          <a:pt x="104" y="354"/>
                        </a:lnTo>
                        <a:lnTo>
                          <a:pt x="96" y="356"/>
                        </a:lnTo>
                        <a:lnTo>
                          <a:pt x="82" y="356"/>
                        </a:lnTo>
                        <a:lnTo>
                          <a:pt x="80" y="356"/>
                        </a:lnTo>
                        <a:lnTo>
                          <a:pt x="60" y="358"/>
                        </a:lnTo>
                        <a:lnTo>
                          <a:pt x="44" y="358"/>
                        </a:lnTo>
                        <a:lnTo>
                          <a:pt x="34" y="358"/>
                        </a:lnTo>
                        <a:lnTo>
                          <a:pt x="2" y="360"/>
                        </a:lnTo>
                        <a:lnTo>
                          <a:pt x="4" y="358"/>
                        </a:lnTo>
                        <a:lnTo>
                          <a:pt x="6" y="356"/>
                        </a:lnTo>
                        <a:lnTo>
                          <a:pt x="6" y="354"/>
                        </a:lnTo>
                        <a:lnTo>
                          <a:pt x="2" y="350"/>
                        </a:lnTo>
                        <a:lnTo>
                          <a:pt x="4" y="344"/>
                        </a:lnTo>
                        <a:lnTo>
                          <a:pt x="2" y="342"/>
                        </a:lnTo>
                        <a:lnTo>
                          <a:pt x="0" y="340"/>
                        </a:lnTo>
                        <a:lnTo>
                          <a:pt x="0" y="338"/>
                        </a:lnTo>
                        <a:lnTo>
                          <a:pt x="4" y="338"/>
                        </a:lnTo>
                        <a:lnTo>
                          <a:pt x="10" y="336"/>
                        </a:lnTo>
                        <a:lnTo>
                          <a:pt x="10" y="334"/>
                        </a:lnTo>
                        <a:lnTo>
                          <a:pt x="6" y="330"/>
                        </a:lnTo>
                        <a:lnTo>
                          <a:pt x="6" y="328"/>
                        </a:lnTo>
                        <a:lnTo>
                          <a:pt x="4" y="326"/>
                        </a:lnTo>
                        <a:lnTo>
                          <a:pt x="4" y="324"/>
                        </a:lnTo>
                        <a:lnTo>
                          <a:pt x="6" y="324"/>
                        </a:lnTo>
                        <a:lnTo>
                          <a:pt x="6" y="326"/>
                        </a:lnTo>
                        <a:lnTo>
                          <a:pt x="10" y="328"/>
                        </a:lnTo>
                        <a:lnTo>
                          <a:pt x="12" y="328"/>
                        </a:lnTo>
                        <a:lnTo>
                          <a:pt x="12" y="326"/>
                        </a:lnTo>
                        <a:lnTo>
                          <a:pt x="12" y="324"/>
                        </a:lnTo>
                        <a:lnTo>
                          <a:pt x="10" y="322"/>
                        </a:lnTo>
                        <a:lnTo>
                          <a:pt x="10" y="314"/>
                        </a:lnTo>
                        <a:lnTo>
                          <a:pt x="12" y="312"/>
                        </a:lnTo>
                        <a:lnTo>
                          <a:pt x="14" y="312"/>
                        </a:lnTo>
                        <a:lnTo>
                          <a:pt x="16" y="310"/>
                        </a:lnTo>
                        <a:lnTo>
                          <a:pt x="14" y="308"/>
                        </a:lnTo>
                        <a:lnTo>
                          <a:pt x="10" y="308"/>
                        </a:lnTo>
                        <a:lnTo>
                          <a:pt x="6" y="308"/>
                        </a:lnTo>
                        <a:lnTo>
                          <a:pt x="6" y="306"/>
                        </a:lnTo>
                        <a:lnTo>
                          <a:pt x="10" y="304"/>
                        </a:lnTo>
                        <a:lnTo>
                          <a:pt x="12" y="306"/>
                        </a:lnTo>
                        <a:lnTo>
                          <a:pt x="16" y="306"/>
                        </a:lnTo>
                        <a:lnTo>
                          <a:pt x="16" y="304"/>
                        </a:lnTo>
                        <a:lnTo>
                          <a:pt x="16" y="298"/>
                        </a:lnTo>
                        <a:lnTo>
                          <a:pt x="18" y="294"/>
                        </a:lnTo>
                        <a:lnTo>
                          <a:pt x="20" y="294"/>
                        </a:lnTo>
                        <a:lnTo>
                          <a:pt x="22" y="294"/>
                        </a:lnTo>
                        <a:lnTo>
                          <a:pt x="26" y="294"/>
                        </a:lnTo>
                        <a:lnTo>
                          <a:pt x="26" y="292"/>
                        </a:lnTo>
                        <a:lnTo>
                          <a:pt x="20" y="294"/>
                        </a:lnTo>
                        <a:lnTo>
                          <a:pt x="18" y="294"/>
                        </a:lnTo>
                        <a:lnTo>
                          <a:pt x="18" y="292"/>
                        </a:lnTo>
                        <a:lnTo>
                          <a:pt x="20" y="288"/>
                        </a:lnTo>
                        <a:lnTo>
                          <a:pt x="20" y="284"/>
                        </a:lnTo>
                        <a:lnTo>
                          <a:pt x="22" y="284"/>
                        </a:lnTo>
                        <a:lnTo>
                          <a:pt x="22" y="288"/>
                        </a:lnTo>
                        <a:lnTo>
                          <a:pt x="26" y="290"/>
                        </a:lnTo>
                        <a:lnTo>
                          <a:pt x="28" y="288"/>
                        </a:lnTo>
                        <a:lnTo>
                          <a:pt x="26" y="284"/>
                        </a:lnTo>
                        <a:lnTo>
                          <a:pt x="30" y="280"/>
                        </a:lnTo>
                        <a:lnTo>
                          <a:pt x="32" y="274"/>
                        </a:lnTo>
                        <a:lnTo>
                          <a:pt x="34" y="274"/>
                        </a:lnTo>
                        <a:lnTo>
                          <a:pt x="40" y="272"/>
                        </a:lnTo>
                        <a:lnTo>
                          <a:pt x="40" y="268"/>
                        </a:lnTo>
                        <a:lnTo>
                          <a:pt x="36" y="268"/>
                        </a:lnTo>
                        <a:lnTo>
                          <a:pt x="32" y="266"/>
                        </a:lnTo>
                        <a:lnTo>
                          <a:pt x="34" y="264"/>
                        </a:lnTo>
                        <a:lnTo>
                          <a:pt x="36" y="268"/>
                        </a:lnTo>
                        <a:lnTo>
                          <a:pt x="40" y="266"/>
                        </a:lnTo>
                        <a:lnTo>
                          <a:pt x="36" y="264"/>
                        </a:lnTo>
                        <a:lnTo>
                          <a:pt x="40" y="264"/>
                        </a:lnTo>
                        <a:lnTo>
                          <a:pt x="42" y="262"/>
                        </a:lnTo>
                        <a:lnTo>
                          <a:pt x="42" y="258"/>
                        </a:lnTo>
                        <a:lnTo>
                          <a:pt x="40" y="258"/>
                        </a:lnTo>
                        <a:lnTo>
                          <a:pt x="40" y="260"/>
                        </a:lnTo>
                        <a:lnTo>
                          <a:pt x="40" y="262"/>
                        </a:lnTo>
                        <a:lnTo>
                          <a:pt x="36" y="260"/>
                        </a:lnTo>
                        <a:lnTo>
                          <a:pt x="34" y="262"/>
                        </a:lnTo>
                        <a:lnTo>
                          <a:pt x="32" y="260"/>
                        </a:lnTo>
                        <a:lnTo>
                          <a:pt x="30" y="258"/>
                        </a:lnTo>
                        <a:lnTo>
                          <a:pt x="30" y="254"/>
                        </a:lnTo>
                        <a:lnTo>
                          <a:pt x="34" y="252"/>
                        </a:lnTo>
                        <a:lnTo>
                          <a:pt x="34" y="254"/>
                        </a:lnTo>
                        <a:lnTo>
                          <a:pt x="36" y="252"/>
                        </a:lnTo>
                        <a:lnTo>
                          <a:pt x="40" y="250"/>
                        </a:lnTo>
                        <a:lnTo>
                          <a:pt x="44" y="252"/>
                        </a:lnTo>
                        <a:lnTo>
                          <a:pt x="44" y="248"/>
                        </a:lnTo>
                        <a:lnTo>
                          <a:pt x="44" y="246"/>
                        </a:lnTo>
                        <a:lnTo>
                          <a:pt x="48" y="246"/>
                        </a:lnTo>
                        <a:lnTo>
                          <a:pt x="50" y="238"/>
                        </a:lnTo>
                        <a:lnTo>
                          <a:pt x="48" y="242"/>
                        </a:lnTo>
                        <a:lnTo>
                          <a:pt x="44" y="242"/>
                        </a:lnTo>
                        <a:lnTo>
                          <a:pt x="42" y="242"/>
                        </a:lnTo>
                        <a:lnTo>
                          <a:pt x="42" y="238"/>
                        </a:lnTo>
                        <a:lnTo>
                          <a:pt x="44" y="236"/>
                        </a:lnTo>
                        <a:lnTo>
                          <a:pt x="44" y="234"/>
                        </a:lnTo>
                        <a:lnTo>
                          <a:pt x="42" y="234"/>
                        </a:lnTo>
                        <a:lnTo>
                          <a:pt x="40" y="234"/>
                        </a:lnTo>
                        <a:lnTo>
                          <a:pt x="36" y="234"/>
                        </a:lnTo>
                        <a:lnTo>
                          <a:pt x="32" y="230"/>
                        </a:lnTo>
                        <a:lnTo>
                          <a:pt x="32" y="228"/>
                        </a:lnTo>
                        <a:lnTo>
                          <a:pt x="34" y="226"/>
                        </a:lnTo>
                        <a:lnTo>
                          <a:pt x="40" y="230"/>
                        </a:lnTo>
                        <a:lnTo>
                          <a:pt x="42" y="230"/>
                        </a:lnTo>
                        <a:lnTo>
                          <a:pt x="42" y="228"/>
                        </a:lnTo>
                        <a:lnTo>
                          <a:pt x="36" y="226"/>
                        </a:lnTo>
                        <a:lnTo>
                          <a:pt x="34" y="226"/>
                        </a:lnTo>
                        <a:lnTo>
                          <a:pt x="36" y="222"/>
                        </a:lnTo>
                        <a:lnTo>
                          <a:pt x="40" y="222"/>
                        </a:lnTo>
                        <a:lnTo>
                          <a:pt x="42" y="218"/>
                        </a:lnTo>
                        <a:lnTo>
                          <a:pt x="40" y="216"/>
                        </a:lnTo>
                        <a:lnTo>
                          <a:pt x="40" y="218"/>
                        </a:lnTo>
                        <a:lnTo>
                          <a:pt x="36" y="220"/>
                        </a:lnTo>
                        <a:lnTo>
                          <a:pt x="32" y="220"/>
                        </a:lnTo>
                        <a:lnTo>
                          <a:pt x="30" y="218"/>
                        </a:lnTo>
                        <a:lnTo>
                          <a:pt x="30" y="216"/>
                        </a:lnTo>
                        <a:lnTo>
                          <a:pt x="36" y="212"/>
                        </a:lnTo>
                        <a:lnTo>
                          <a:pt x="32" y="208"/>
                        </a:lnTo>
                        <a:lnTo>
                          <a:pt x="30" y="208"/>
                        </a:lnTo>
                        <a:lnTo>
                          <a:pt x="28" y="206"/>
                        </a:lnTo>
                        <a:lnTo>
                          <a:pt x="30" y="200"/>
                        </a:lnTo>
                        <a:lnTo>
                          <a:pt x="34" y="198"/>
                        </a:lnTo>
                        <a:lnTo>
                          <a:pt x="34" y="190"/>
                        </a:lnTo>
                        <a:lnTo>
                          <a:pt x="32" y="188"/>
                        </a:lnTo>
                        <a:lnTo>
                          <a:pt x="30" y="188"/>
                        </a:lnTo>
                        <a:lnTo>
                          <a:pt x="30" y="192"/>
                        </a:lnTo>
                        <a:lnTo>
                          <a:pt x="28" y="196"/>
                        </a:lnTo>
                        <a:lnTo>
                          <a:pt x="26" y="196"/>
                        </a:lnTo>
                        <a:lnTo>
                          <a:pt x="22" y="192"/>
                        </a:lnTo>
                        <a:lnTo>
                          <a:pt x="28" y="186"/>
                        </a:lnTo>
                        <a:lnTo>
                          <a:pt x="28" y="184"/>
                        </a:lnTo>
                        <a:lnTo>
                          <a:pt x="30" y="184"/>
                        </a:lnTo>
                        <a:lnTo>
                          <a:pt x="30" y="182"/>
                        </a:lnTo>
                        <a:lnTo>
                          <a:pt x="28" y="178"/>
                        </a:lnTo>
                        <a:lnTo>
                          <a:pt x="26" y="176"/>
                        </a:lnTo>
                        <a:lnTo>
                          <a:pt x="22" y="174"/>
                        </a:lnTo>
                        <a:lnTo>
                          <a:pt x="26" y="174"/>
                        </a:lnTo>
                        <a:lnTo>
                          <a:pt x="30" y="174"/>
                        </a:lnTo>
                        <a:lnTo>
                          <a:pt x="32" y="174"/>
                        </a:lnTo>
                        <a:lnTo>
                          <a:pt x="32" y="172"/>
                        </a:lnTo>
                        <a:lnTo>
                          <a:pt x="32" y="168"/>
                        </a:lnTo>
                        <a:lnTo>
                          <a:pt x="34" y="166"/>
                        </a:lnTo>
                        <a:lnTo>
                          <a:pt x="34" y="162"/>
                        </a:lnTo>
                        <a:lnTo>
                          <a:pt x="34" y="160"/>
                        </a:lnTo>
                        <a:lnTo>
                          <a:pt x="32" y="160"/>
                        </a:lnTo>
                        <a:lnTo>
                          <a:pt x="30" y="166"/>
                        </a:lnTo>
                        <a:lnTo>
                          <a:pt x="30" y="162"/>
                        </a:lnTo>
                        <a:lnTo>
                          <a:pt x="28" y="158"/>
                        </a:lnTo>
                        <a:lnTo>
                          <a:pt x="28" y="156"/>
                        </a:lnTo>
                        <a:lnTo>
                          <a:pt x="30" y="152"/>
                        </a:lnTo>
                        <a:lnTo>
                          <a:pt x="32" y="152"/>
                        </a:lnTo>
                        <a:lnTo>
                          <a:pt x="32" y="148"/>
                        </a:lnTo>
                        <a:lnTo>
                          <a:pt x="32" y="146"/>
                        </a:lnTo>
                        <a:lnTo>
                          <a:pt x="30" y="146"/>
                        </a:lnTo>
                        <a:lnTo>
                          <a:pt x="30" y="152"/>
                        </a:lnTo>
                        <a:lnTo>
                          <a:pt x="28" y="154"/>
                        </a:lnTo>
                        <a:lnTo>
                          <a:pt x="22" y="154"/>
                        </a:lnTo>
                        <a:lnTo>
                          <a:pt x="22" y="152"/>
                        </a:lnTo>
                        <a:lnTo>
                          <a:pt x="28" y="148"/>
                        </a:lnTo>
                        <a:lnTo>
                          <a:pt x="28" y="146"/>
                        </a:lnTo>
                        <a:lnTo>
                          <a:pt x="28" y="144"/>
                        </a:lnTo>
                        <a:lnTo>
                          <a:pt x="26" y="142"/>
                        </a:lnTo>
                        <a:lnTo>
                          <a:pt x="22" y="142"/>
                        </a:lnTo>
                        <a:lnTo>
                          <a:pt x="26" y="146"/>
                        </a:lnTo>
                        <a:lnTo>
                          <a:pt x="22" y="148"/>
                        </a:lnTo>
                        <a:lnTo>
                          <a:pt x="20" y="148"/>
                        </a:lnTo>
                        <a:lnTo>
                          <a:pt x="20" y="146"/>
                        </a:lnTo>
                        <a:lnTo>
                          <a:pt x="22" y="142"/>
                        </a:lnTo>
                        <a:lnTo>
                          <a:pt x="20" y="140"/>
                        </a:lnTo>
                        <a:lnTo>
                          <a:pt x="20" y="136"/>
                        </a:lnTo>
                        <a:lnTo>
                          <a:pt x="22" y="138"/>
                        </a:lnTo>
                        <a:lnTo>
                          <a:pt x="26" y="138"/>
                        </a:lnTo>
                        <a:lnTo>
                          <a:pt x="26" y="132"/>
                        </a:lnTo>
                        <a:lnTo>
                          <a:pt x="26" y="130"/>
                        </a:lnTo>
                        <a:lnTo>
                          <a:pt x="20" y="128"/>
                        </a:lnTo>
                        <a:lnTo>
                          <a:pt x="20" y="126"/>
                        </a:lnTo>
                        <a:lnTo>
                          <a:pt x="22" y="124"/>
                        </a:lnTo>
                        <a:lnTo>
                          <a:pt x="28" y="128"/>
                        </a:lnTo>
                        <a:lnTo>
                          <a:pt x="30" y="128"/>
                        </a:lnTo>
                        <a:lnTo>
                          <a:pt x="32" y="128"/>
                        </a:lnTo>
                        <a:lnTo>
                          <a:pt x="32" y="126"/>
                        </a:lnTo>
                        <a:lnTo>
                          <a:pt x="32" y="124"/>
                        </a:lnTo>
                        <a:lnTo>
                          <a:pt x="28" y="126"/>
                        </a:lnTo>
                        <a:lnTo>
                          <a:pt x="26" y="126"/>
                        </a:lnTo>
                        <a:lnTo>
                          <a:pt x="26" y="124"/>
                        </a:lnTo>
                        <a:lnTo>
                          <a:pt x="26" y="120"/>
                        </a:lnTo>
                        <a:lnTo>
                          <a:pt x="28" y="120"/>
                        </a:lnTo>
                        <a:lnTo>
                          <a:pt x="30" y="120"/>
                        </a:lnTo>
                        <a:lnTo>
                          <a:pt x="32" y="120"/>
                        </a:lnTo>
                        <a:lnTo>
                          <a:pt x="34" y="120"/>
                        </a:lnTo>
                        <a:lnTo>
                          <a:pt x="36" y="120"/>
                        </a:lnTo>
                        <a:lnTo>
                          <a:pt x="36" y="116"/>
                        </a:lnTo>
                        <a:lnTo>
                          <a:pt x="32" y="114"/>
                        </a:lnTo>
                        <a:lnTo>
                          <a:pt x="30" y="112"/>
                        </a:lnTo>
                        <a:lnTo>
                          <a:pt x="32" y="106"/>
                        </a:lnTo>
                        <a:lnTo>
                          <a:pt x="30" y="102"/>
                        </a:lnTo>
                        <a:lnTo>
                          <a:pt x="28" y="100"/>
                        </a:lnTo>
                        <a:lnTo>
                          <a:pt x="30" y="98"/>
                        </a:lnTo>
                        <a:lnTo>
                          <a:pt x="32" y="100"/>
                        </a:lnTo>
                        <a:lnTo>
                          <a:pt x="34" y="100"/>
                        </a:lnTo>
                        <a:lnTo>
                          <a:pt x="34" y="102"/>
                        </a:lnTo>
                        <a:lnTo>
                          <a:pt x="36" y="102"/>
                        </a:lnTo>
                        <a:lnTo>
                          <a:pt x="36" y="100"/>
                        </a:lnTo>
                        <a:lnTo>
                          <a:pt x="36" y="98"/>
                        </a:lnTo>
                        <a:lnTo>
                          <a:pt x="36" y="96"/>
                        </a:lnTo>
                        <a:lnTo>
                          <a:pt x="42" y="96"/>
                        </a:lnTo>
                        <a:lnTo>
                          <a:pt x="44" y="92"/>
                        </a:lnTo>
                        <a:lnTo>
                          <a:pt x="42" y="92"/>
                        </a:lnTo>
                        <a:lnTo>
                          <a:pt x="36" y="90"/>
                        </a:lnTo>
                        <a:lnTo>
                          <a:pt x="36" y="86"/>
                        </a:lnTo>
                        <a:lnTo>
                          <a:pt x="40" y="82"/>
                        </a:lnTo>
                        <a:lnTo>
                          <a:pt x="44" y="86"/>
                        </a:lnTo>
                        <a:lnTo>
                          <a:pt x="46" y="86"/>
                        </a:lnTo>
                        <a:lnTo>
                          <a:pt x="48" y="84"/>
                        </a:lnTo>
                        <a:lnTo>
                          <a:pt x="46" y="82"/>
                        </a:lnTo>
                        <a:lnTo>
                          <a:pt x="40" y="82"/>
                        </a:lnTo>
                        <a:lnTo>
                          <a:pt x="36" y="80"/>
                        </a:lnTo>
                        <a:lnTo>
                          <a:pt x="40" y="78"/>
                        </a:lnTo>
                        <a:lnTo>
                          <a:pt x="44" y="80"/>
                        </a:lnTo>
                        <a:lnTo>
                          <a:pt x="46" y="80"/>
                        </a:lnTo>
                        <a:lnTo>
                          <a:pt x="46" y="76"/>
                        </a:lnTo>
                        <a:lnTo>
                          <a:pt x="46" y="72"/>
                        </a:lnTo>
                        <a:lnTo>
                          <a:pt x="48" y="72"/>
                        </a:lnTo>
                        <a:lnTo>
                          <a:pt x="50" y="76"/>
                        </a:lnTo>
                        <a:lnTo>
                          <a:pt x="50" y="70"/>
                        </a:lnTo>
                        <a:lnTo>
                          <a:pt x="50" y="68"/>
                        </a:lnTo>
                        <a:lnTo>
                          <a:pt x="50" y="66"/>
                        </a:lnTo>
                        <a:lnTo>
                          <a:pt x="56" y="66"/>
                        </a:lnTo>
                        <a:lnTo>
                          <a:pt x="56" y="70"/>
                        </a:lnTo>
                        <a:lnTo>
                          <a:pt x="58" y="70"/>
                        </a:lnTo>
                        <a:lnTo>
                          <a:pt x="58" y="66"/>
                        </a:lnTo>
                        <a:lnTo>
                          <a:pt x="60" y="64"/>
                        </a:lnTo>
                        <a:lnTo>
                          <a:pt x="62" y="62"/>
                        </a:lnTo>
                        <a:lnTo>
                          <a:pt x="62" y="60"/>
                        </a:lnTo>
                        <a:lnTo>
                          <a:pt x="62" y="54"/>
                        </a:lnTo>
                        <a:lnTo>
                          <a:pt x="62" y="52"/>
                        </a:lnTo>
                        <a:lnTo>
                          <a:pt x="64" y="50"/>
                        </a:lnTo>
                        <a:lnTo>
                          <a:pt x="62" y="46"/>
                        </a:lnTo>
                        <a:lnTo>
                          <a:pt x="60" y="42"/>
                        </a:lnTo>
                        <a:lnTo>
                          <a:pt x="62" y="42"/>
                        </a:lnTo>
                        <a:lnTo>
                          <a:pt x="62" y="38"/>
                        </a:lnTo>
                        <a:lnTo>
                          <a:pt x="64" y="38"/>
                        </a:lnTo>
                        <a:lnTo>
                          <a:pt x="64" y="40"/>
                        </a:lnTo>
                        <a:lnTo>
                          <a:pt x="64" y="42"/>
                        </a:lnTo>
                        <a:lnTo>
                          <a:pt x="66" y="42"/>
                        </a:lnTo>
                        <a:lnTo>
                          <a:pt x="68" y="38"/>
                        </a:lnTo>
                        <a:lnTo>
                          <a:pt x="68" y="36"/>
                        </a:lnTo>
                        <a:lnTo>
                          <a:pt x="64" y="36"/>
                        </a:lnTo>
                        <a:lnTo>
                          <a:pt x="62" y="30"/>
                        </a:lnTo>
                        <a:lnTo>
                          <a:pt x="64" y="26"/>
                        </a:lnTo>
                        <a:lnTo>
                          <a:pt x="64" y="30"/>
                        </a:lnTo>
                        <a:lnTo>
                          <a:pt x="66" y="30"/>
                        </a:lnTo>
                        <a:lnTo>
                          <a:pt x="66" y="32"/>
                        </a:lnTo>
                        <a:lnTo>
                          <a:pt x="64" y="34"/>
                        </a:lnTo>
                        <a:lnTo>
                          <a:pt x="66" y="34"/>
                        </a:lnTo>
                        <a:lnTo>
                          <a:pt x="68" y="34"/>
                        </a:lnTo>
                        <a:lnTo>
                          <a:pt x="68" y="32"/>
                        </a:lnTo>
                        <a:lnTo>
                          <a:pt x="68" y="30"/>
                        </a:lnTo>
                        <a:lnTo>
                          <a:pt x="68" y="26"/>
                        </a:lnTo>
                        <a:lnTo>
                          <a:pt x="66" y="22"/>
                        </a:lnTo>
                        <a:lnTo>
                          <a:pt x="68" y="20"/>
                        </a:lnTo>
                        <a:lnTo>
                          <a:pt x="72" y="22"/>
                        </a:lnTo>
                        <a:lnTo>
                          <a:pt x="72" y="24"/>
                        </a:lnTo>
                        <a:lnTo>
                          <a:pt x="74" y="24"/>
                        </a:lnTo>
                        <a:lnTo>
                          <a:pt x="76" y="22"/>
                        </a:lnTo>
                        <a:lnTo>
                          <a:pt x="78" y="22"/>
                        </a:lnTo>
                        <a:lnTo>
                          <a:pt x="80" y="22"/>
                        </a:lnTo>
                        <a:lnTo>
                          <a:pt x="80" y="20"/>
                        </a:lnTo>
                        <a:lnTo>
                          <a:pt x="82" y="20"/>
                        </a:lnTo>
                        <a:lnTo>
                          <a:pt x="82" y="18"/>
                        </a:lnTo>
                        <a:lnTo>
                          <a:pt x="82" y="16"/>
                        </a:lnTo>
                        <a:lnTo>
                          <a:pt x="78" y="14"/>
                        </a:lnTo>
                        <a:lnTo>
                          <a:pt x="78" y="10"/>
                        </a:lnTo>
                        <a:lnTo>
                          <a:pt x="120" y="8"/>
                        </a:lnTo>
                        <a:lnTo>
                          <a:pt x="124" y="8"/>
                        </a:lnTo>
                        <a:lnTo>
                          <a:pt x="148" y="6"/>
                        </a:lnTo>
                        <a:lnTo>
                          <a:pt x="156" y="6"/>
                        </a:lnTo>
                        <a:lnTo>
                          <a:pt x="170" y="4"/>
                        </a:lnTo>
                        <a:lnTo>
                          <a:pt x="184" y="4"/>
                        </a:lnTo>
                        <a:lnTo>
                          <a:pt x="186" y="4"/>
                        </a:lnTo>
                        <a:lnTo>
                          <a:pt x="214" y="2"/>
                        </a:lnTo>
                        <a:lnTo>
                          <a:pt x="216" y="0"/>
                        </a:lnTo>
                        <a:lnTo>
                          <a:pt x="228" y="0"/>
                        </a:lnTo>
                        <a:lnTo>
                          <a:pt x="232" y="6"/>
                        </a:lnTo>
                        <a:lnTo>
                          <a:pt x="234" y="8"/>
                        </a:lnTo>
                        <a:lnTo>
                          <a:pt x="234" y="36"/>
                        </a:lnTo>
                        <a:lnTo>
                          <a:pt x="234" y="46"/>
                        </a:lnTo>
                        <a:lnTo>
                          <a:pt x="234" y="56"/>
                        </a:lnTo>
                        <a:lnTo>
                          <a:pt x="232" y="78"/>
                        </a:lnTo>
                        <a:lnTo>
                          <a:pt x="232" y="80"/>
                        </a:lnTo>
                        <a:lnTo>
                          <a:pt x="232" y="108"/>
                        </a:lnTo>
                        <a:lnTo>
                          <a:pt x="232" y="126"/>
                        </a:lnTo>
                        <a:lnTo>
                          <a:pt x="232" y="148"/>
                        </a:lnTo>
                        <a:lnTo>
                          <a:pt x="230" y="174"/>
                        </a:lnTo>
                        <a:lnTo>
                          <a:pt x="230" y="178"/>
                        </a:lnTo>
                        <a:lnTo>
                          <a:pt x="230" y="208"/>
                        </a:lnTo>
                        <a:lnTo>
                          <a:pt x="230" y="234"/>
                        </a:lnTo>
                        <a:lnTo>
                          <a:pt x="230" y="242"/>
                        </a:lnTo>
                        <a:lnTo>
                          <a:pt x="230" y="268"/>
                        </a:lnTo>
                        <a:lnTo>
                          <a:pt x="230" y="284"/>
                        </a:lnTo>
                        <a:lnTo>
                          <a:pt x="234" y="308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31" name="Freeform 109">
                    <a:extLst>
                      <a:ext uri="{FF2B5EF4-FFF2-40B4-BE49-F238E27FC236}">
                        <a16:creationId xmlns:a16="http://schemas.microsoft.com/office/drawing/2014/main" id="{3CA76DF8-E59C-4644-94B1-8698B493559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77613" y="4432421"/>
                    <a:ext cx="589360" cy="604838"/>
                  </a:xfrm>
                  <a:custGeom>
                    <a:avLst/>
                    <a:gdLst>
                      <a:gd name="T0" fmla="*/ 2147483647 w 370"/>
                      <a:gd name="T1" fmla="*/ 2147483647 h 388"/>
                      <a:gd name="T2" fmla="*/ 2147483647 w 370"/>
                      <a:gd name="T3" fmla="*/ 2147483647 h 388"/>
                      <a:gd name="T4" fmla="*/ 2147483647 w 370"/>
                      <a:gd name="T5" fmla="*/ 2147483647 h 388"/>
                      <a:gd name="T6" fmla="*/ 2147483647 w 370"/>
                      <a:gd name="T7" fmla="*/ 2147483647 h 388"/>
                      <a:gd name="T8" fmla="*/ 2147483647 w 370"/>
                      <a:gd name="T9" fmla="*/ 2147483647 h 388"/>
                      <a:gd name="T10" fmla="*/ 2147483647 w 370"/>
                      <a:gd name="T11" fmla="*/ 2147483647 h 388"/>
                      <a:gd name="T12" fmla="*/ 2147483647 w 370"/>
                      <a:gd name="T13" fmla="*/ 2147483647 h 388"/>
                      <a:gd name="T14" fmla="*/ 2147483647 w 370"/>
                      <a:gd name="T15" fmla="*/ 2147483647 h 388"/>
                      <a:gd name="T16" fmla="*/ 2147483647 w 370"/>
                      <a:gd name="T17" fmla="*/ 2147483647 h 388"/>
                      <a:gd name="T18" fmla="*/ 2147483647 w 370"/>
                      <a:gd name="T19" fmla="*/ 2147483647 h 388"/>
                      <a:gd name="T20" fmla="*/ 2147483647 w 370"/>
                      <a:gd name="T21" fmla="*/ 2147483647 h 388"/>
                      <a:gd name="T22" fmla="*/ 2147483647 w 370"/>
                      <a:gd name="T23" fmla="*/ 0 h 388"/>
                      <a:gd name="T24" fmla="*/ 2147483647 w 370"/>
                      <a:gd name="T25" fmla="*/ 2147483647 h 388"/>
                      <a:gd name="T26" fmla="*/ 2147483647 w 370"/>
                      <a:gd name="T27" fmla="*/ 2147483647 h 388"/>
                      <a:gd name="T28" fmla="*/ 2147483647 w 370"/>
                      <a:gd name="T29" fmla="*/ 2147483647 h 388"/>
                      <a:gd name="T30" fmla="*/ 2147483647 w 370"/>
                      <a:gd name="T31" fmla="*/ 2147483647 h 388"/>
                      <a:gd name="T32" fmla="*/ 2147483647 w 370"/>
                      <a:gd name="T33" fmla="*/ 2147483647 h 388"/>
                      <a:gd name="T34" fmla="*/ 2147483647 w 370"/>
                      <a:gd name="T35" fmla="*/ 2147483647 h 388"/>
                      <a:gd name="T36" fmla="*/ 2147483647 w 370"/>
                      <a:gd name="T37" fmla="*/ 2147483647 h 388"/>
                      <a:gd name="T38" fmla="*/ 2147483647 w 370"/>
                      <a:gd name="T39" fmla="*/ 2147483647 h 388"/>
                      <a:gd name="T40" fmla="*/ 2147483647 w 370"/>
                      <a:gd name="T41" fmla="*/ 2147483647 h 388"/>
                      <a:gd name="T42" fmla="*/ 2147483647 w 370"/>
                      <a:gd name="T43" fmla="*/ 2147483647 h 388"/>
                      <a:gd name="T44" fmla="*/ 2147483647 w 370"/>
                      <a:gd name="T45" fmla="*/ 2147483647 h 388"/>
                      <a:gd name="T46" fmla="*/ 2147483647 w 370"/>
                      <a:gd name="T47" fmla="*/ 2147483647 h 388"/>
                      <a:gd name="T48" fmla="*/ 2147483647 w 370"/>
                      <a:gd name="T49" fmla="*/ 2147483647 h 388"/>
                      <a:gd name="T50" fmla="*/ 2147483647 w 370"/>
                      <a:gd name="T51" fmla="*/ 2147483647 h 388"/>
                      <a:gd name="T52" fmla="*/ 2147483647 w 370"/>
                      <a:gd name="T53" fmla="*/ 2147483647 h 388"/>
                      <a:gd name="T54" fmla="*/ 2147483647 w 370"/>
                      <a:gd name="T55" fmla="*/ 2147483647 h 388"/>
                      <a:gd name="T56" fmla="*/ 2147483647 w 370"/>
                      <a:gd name="T57" fmla="*/ 2147483647 h 388"/>
                      <a:gd name="T58" fmla="*/ 2147483647 w 370"/>
                      <a:gd name="T59" fmla="*/ 2147483647 h 388"/>
                      <a:gd name="T60" fmla="*/ 2147483647 w 370"/>
                      <a:gd name="T61" fmla="*/ 2147483647 h 388"/>
                      <a:gd name="T62" fmla="*/ 2147483647 w 370"/>
                      <a:gd name="T63" fmla="*/ 2147483647 h 388"/>
                      <a:gd name="T64" fmla="*/ 2147483647 w 370"/>
                      <a:gd name="T65" fmla="*/ 2147483647 h 388"/>
                      <a:gd name="T66" fmla="*/ 2147483647 w 370"/>
                      <a:gd name="T67" fmla="*/ 2147483647 h 388"/>
                      <a:gd name="T68" fmla="*/ 2147483647 w 370"/>
                      <a:gd name="T69" fmla="*/ 2147483647 h 388"/>
                      <a:gd name="T70" fmla="*/ 2147483647 w 370"/>
                      <a:gd name="T71" fmla="*/ 2147483647 h 388"/>
                      <a:gd name="T72" fmla="*/ 2147483647 w 370"/>
                      <a:gd name="T73" fmla="*/ 2147483647 h 388"/>
                      <a:gd name="T74" fmla="*/ 2147483647 w 370"/>
                      <a:gd name="T75" fmla="*/ 2147483647 h 388"/>
                      <a:gd name="T76" fmla="*/ 2147483647 w 370"/>
                      <a:gd name="T77" fmla="*/ 2147483647 h 388"/>
                      <a:gd name="T78" fmla="*/ 2147483647 w 370"/>
                      <a:gd name="T79" fmla="*/ 2147483647 h 388"/>
                      <a:gd name="T80" fmla="*/ 2147483647 w 370"/>
                      <a:gd name="T81" fmla="*/ 2147483647 h 388"/>
                      <a:gd name="T82" fmla="*/ 2147483647 w 370"/>
                      <a:gd name="T83" fmla="*/ 2147483647 h 388"/>
                      <a:gd name="T84" fmla="*/ 2147483647 w 370"/>
                      <a:gd name="T85" fmla="*/ 2147483647 h 388"/>
                      <a:gd name="T86" fmla="*/ 2147483647 w 370"/>
                      <a:gd name="T87" fmla="*/ 2147483647 h 388"/>
                      <a:gd name="T88" fmla="*/ 2147483647 w 370"/>
                      <a:gd name="T89" fmla="*/ 2147483647 h 388"/>
                      <a:gd name="T90" fmla="*/ 2147483647 w 370"/>
                      <a:gd name="T91" fmla="*/ 2147483647 h 388"/>
                      <a:gd name="T92" fmla="*/ 2147483647 w 370"/>
                      <a:gd name="T93" fmla="*/ 2147483647 h 388"/>
                      <a:gd name="T94" fmla="*/ 2147483647 w 370"/>
                      <a:gd name="T95" fmla="*/ 2147483647 h 388"/>
                      <a:gd name="T96" fmla="*/ 2147483647 w 370"/>
                      <a:gd name="T97" fmla="*/ 2147483647 h 388"/>
                      <a:gd name="T98" fmla="*/ 2147483647 w 370"/>
                      <a:gd name="T99" fmla="*/ 2147483647 h 388"/>
                      <a:gd name="T100" fmla="*/ 2147483647 w 370"/>
                      <a:gd name="T101" fmla="*/ 2147483647 h 388"/>
                      <a:gd name="T102" fmla="*/ 2147483647 w 370"/>
                      <a:gd name="T103" fmla="*/ 2147483647 h 388"/>
                      <a:gd name="T104" fmla="*/ 2147483647 w 370"/>
                      <a:gd name="T105" fmla="*/ 2147483647 h 388"/>
                      <a:gd name="T106" fmla="*/ 2147483647 w 370"/>
                      <a:gd name="T107" fmla="*/ 2147483647 h 388"/>
                      <a:gd name="T108" fmla="*/ 2147483647 w 370"/>
                      <a:gd name="T109" fmla="*/ 2147483647 h 388"/>
                      <a:gd name="T110" fmla="*/ 2147483647 w 370"/>
                      <a:gd name="T111" fmla="*/ 2147483647 h 388"/>
                      <a:gd name="T112" fmla="*/ 2147483647 w 370"/>
                      <a:gd name="T113" fmla="*/ 2147483647 h 388"/>
                      <a:gd name="T114" fmla="*/ 2147483647 w 370"/>
                      <a:gd name="T115" fmla="*/ 2147483647 h 388"/>
                      <a:gd name="T116" fmla="*/ 2147483647 w 370"/>
                      <a:gd name="T117" fmla="*/ 2147483647 h 388"/>
                      <a:gd name="T118" fmla="*/ 2147483647 w 370"/>
                      <a:gd name="T119" fmla="*/ 2147483647 h 388"/>
                      <a:gd name="T120" fmla="*/ 2147483647 w 370"/>
                      <a:gd name="T121" fmla="*/ 2147483647 h 388"/>
                      <a:gd name="T122" fmla="*/ 2147483647 w 370"/>
                      <a:gd name="T123" fmla="*/ 2147483647 h 388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370"/>
                      <a:gd name="T187" fmla="*/ 0 h 388"/>
                      <a:gd name="T188" fmla="*/ 370 w 370"/>
                      <a:gd name="T189" fmla="*/ 388 h 388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370" h="388">
                        <a:moveTo>
                          <a:pt x="64" y="294"/>
                        </a:moveTo>
                        <a:lnTo>
                          <a:pt x="64" y="288"/>
                        </a:lnTo>
                        <a:lnTo>
                          <a:pt x="64" y="284"/>
                        </a:lnTo>
                        <a:lnTo>
                          <a:pt x="66" y="276"/>
                        </a:lnTo>
                        <a:lnTo>
                          <a:pt x="66" y="274"/>
                        </a:lnTo>
                        <a:lnTo>
                          <a:pt x="66" y="272"/>
                        </a:lnTo>
                        <a:lnTo>
                          <a:pt x="66" y="270"/>
                        </a:lnTo>
                        <a:lnTo>
                          <a:pt x="66" y="268"/>
                        </a:lnTo>
                        <a:lnTo>
                          <a:pt x="66" y="266"/>
                        </a:lnTo>
                        <a:lnTo>
                          <a:pt x="70" y="260"/>
                        </a:lnTo>
                        <a:lnTo>
                          <a:pt x="74" y="258"/>
                        </a:lnTo>
                        <a:lnTo>
                          <a:pt x="72" y="256"/>
                        </a:lnTo>
                        <a:lnTo>
                          <a:pt x="76" y="256"/>
                        </a:lnTo>
                        <a:lnTo>
                          <a:pt x="76" y="254"/>
                        </a:lnTo>
                        <a:lnTo>
                          <a:pt x="76" y="252"/>
                        </a:lnTo>
                        <a:lnTo>
                          <a:pt x="74" y="248"/>
                        </a:lnTo>
                        <a:lnTo>
                          <a:pt x="70" y="246"/>
                        </a:lnTo>
                        <a:lnTo>
                          <a:pt x="70" y="244"/>
                        </a:lnTo>
                        <a:lnTo>
                          <a:pt x="72" y="242"/>
                        </a:lnTo>
                        <a:lnTo>
                          <a:pt x="70" y="242"/>
                        </a:lnTo>
                        <a:lnTo>
                          <a:pt x="70" y="238"/>
                        </a:lnTo>
                        <a:lnTo>
                          <a:pt x="70" y="236"/>
                        </a:lnTo>
                        <a:lnTo>
                          <a:pt x="66" y="230"/>
                        </a:lnTo>
                        <a:lnTo>
                          <a:pt x="60" y="226"/>
                        </a:lnTo>
                        <a:lnTo>
                          <a:pt x="60" y="224"/>
                        </a:lnTo>
                        <a:lnTo>
                          <a:pt x="60" y="222"/>
                        </a:lnTo>
                        <a:lnTo>
                          <a:pt x="58" y="222"/>
                        </a:lnTo>
                        <a:lnTo>
                          <a:pt x="58" y="218"/>
                        </a:lnTo>
                        <a:lnTo>
                          <a:pt x="58" y="216"/>
                        </a:lnTo>
                        <a:lnTo>
                          <a:pt x="56" y="212"/>
                        </a:lnTo>
                        <a:lnTo>
                          <a:pt x="56" y="210"/>
                        </a:lnTo>
                        <a:lnTo>
                          <a:pt x="52" y="208"/>
                        </a:lnTo>
                        <a:lnTo>
                          <a:pt x="50" y="202"/>
                        </a:lnTo>
                        <a:lnTo>
                          <a:pt x="44" y="180"/>
                        </a:lnTo>
                        <a:lnTo>
                          <a:pt x="36" y="154"/>
                        </a:lnTo>
                        <a:lnTo>
                          <a:pt x="34" y="150"/>
                        </a:lnTo>
                        <a:lnTo>
                          <a:pt x="32" y="136"/>
                        </a:lnTo>
                        <a:lnTo>
                          <a:pt x="26" y="116"/>
                        </a:lnTo>
                        <a:lnTo>
                          <a:pt x="24" y="110"/>
                        </a:lnTo>
                        <a:lnTo>
                          <a:pt x="20" y="100"/>
                        </a:lnTo>
                        <a:lnTo>
                          <a:pt x="16" y="82"/>
                        </a:lnTo>
                        <a:lnTo>
                          <a:pt x="12" y="62"/>
                        </a:lnTo>
                        <a:lnTo>
                          <a:pt x="10" y="58"/>
                        </a:lnTo>
                        <a:lnTo>
                          <a:pt x="6" y="54"/>
                        </a:lnTo>
                        <a:lnTo>
                          <a:pt x="2" y="34"/>
                        </a:lnTo>
                        <a:lnTo>
                          <a:pt x="0" y="24"/>
                        </a:lnTo>
                        <a:lnTo>
                          <a:pt x="10" y="20"/>
                        </a:lnTo>
                        <a:lnTo>
                          <a:pt x="16" y="20"/>
                        </a:lnTo>
                        <a:lnTo>
                          <a:pt x="24" y="20"/>
                        </a:lnTo>
                        <a:lnTo>
                          <a:pt x="44" y="18"/>
                        </a:lnTo>
                        <a:lnTo>
                          <a:pt x="56" y="16"/>
                        </a:lnTo>
                        <a:lnTo>
                          <a:pt x="58" y="16"/>
                        </a:lnTo>
                        <a:lnTo>
                          <a:pt x="70" y="16"/>
                        </a:lnTo>
                        <a:lnTo>
                          <a:pt x="90" y="12"/>
                        </a:lnTo>
                        <a:lnTo>
                          <a:pt x="104" y="12"/>
                        </a:lnTo>
                        <a:lnTo>
                          <a:pt x="112" y="10"/>
                        </a:lnTo>
                        <a:lnTo>
                          <a:pt x="118" y="10"/>
                        </a:lnTo>
                        <a:lnTo>
                          <a:pt x="142" y="4"/>
                        </a:lnTo>
                        <a:lnTo>
                          <a:pt x="146" y="4"/>
                        </a:lnTo>
                        <a:lnTo>
                          <a:pt x="176" y="0"/>
                        </a:lnTo>
                        <a:lnTo>
                          <a:pt x="176" y="2"/>
                        </a:lnTo>
                        <a:lnTo>
                          <a:pt x="176" y="4"/>
                        </a:lnTo>
                        <a:lnTo>
                          <a:pt x="172" y="4"/>
                        </a:lnTo>
                        <a:lnTo>
                          <a:pt x="176" y="6"/>
                        </a:lnTo>
                        <a:lnTo>
                          <a:pt x="172" y="4"/>
                        </a:lnTo>
                        <a:lnTo>
                          <a:pt x="172" y="6"/>
                        </a:lnTo>
                        <a:lnTo>
                          <a:pt x="170" y="10"/>
                        </a:lnTo>
                        <a:lnTo>
                          <a:pt x="168" y="12"/>
                        </a:lnTo>
                        <a:lnTo>
                          <a:pt x="166" y="12"/>
                        </a:lnTo>
                        <a:lnTo>
                          <a:pt x="166" y="14"/>
                        </a:lnTo>
                        <a:lnTo>
                          <a:pt x="166" y="16"/>
                        </a:lnTo>
                        <a:lnTo>
                          <a:pt x="166" y="18"/>
                        </a:lnTo>
                        <a:lnTo>
                          <a:pt x="164" y="18"/>
                        </a:lnTo>
                        <a:lnTo>
                          <a:pt x="162" y="20"/>
                        </a:lnTo>
                        <a:lnTo>
                          <a:pt x="162" y="24"/>
                        </a:lnTo>
                        <a:lnTo>
                          <a:pt x="162" y="26"/>
                        </a:lnTo>
                        <a:lnTo>
                          <a:pt x="162" y="28"/>
                        </a:lnTo>
                        <a:lnTo>
                          <a:pt x="162" y="30"/>
                        </a:lnTo>
                        <a:lnTo>
                          <a:pt x="166" y="32"/>
                        </a:lnTo>
                        <a:lnTo>
                          <a:pt x="170" y="34"/>
                        </a:lnTo>
                        <a:lnTo>
                          <a:pt x="176" y="34"/>
                        </a:lnTo>
                        <a:lnTo>
                          <a:pt x="176" y="36"/>
                        </a:lnTo>
                        <a:lnTo>
                          <a:pt x="178" y="36"/>
                        </a:lnTo>
                        <a:lnTo>
                          <a:pt x="180" y="40"/>
                        </a:lnTo>
                        <a:lnTo>
                          <a:pt x="182" y="42"/>
                        </a:lnTo>
                        <a:lnTo>
                          <a:pt x="184" y="44"/>
                        </a:lnTo>
                        <a:lnTo>
                          <a:pt x="186" y="44"/>
                        </a:lnTo>
                        <a:lnTo>
                          <a:pt x="188" y="44"/>
                        </a:lnTo>
                        <a:lnTo>
                          <a:pt x="196" y="44"/>
                        </a:lnTo>
                        <a:lnTo>
                          <a:pt x="198" y="44"/>
                        </a:lnTo>
                        <a:lnTo>
                          <a:pt x="200" y="48"/>
                        </a:lnTo>
                        <a:lnTo>
                          <a:pt x="200" y="50"/>
                        </a:lnTo>
                        <a:lnTo>
                          <a:pt x="202" y="54"/>
                        </a:lnTo>
                        <a:lnTo>
                          <a:pt x="206" y="58"/>
                        </a:lnTo>
                        <a:lnTo>
                          <a:pt x="208" y="58"/>
                        </a:lnTo>
                        <a:lnTo>
                          <a:pt x="208" y="62"/>
                        </a:lnTo>
                        <a:lnTo>
                          <a:pt x="210" y="64"/>
                        </a:lnTo>
                        <a:lnTo>
                          <a:pt x="210" y="66"/>
                        </a:lnTo>
                        <a:lnTo>
                          <a:pt x="216" y="72"/>
                        </a:lnTo>
                        <a:lnTo>
                          <a:pt x="222" y="78"/>
                        </a:lnTo>
                        <a:lnTo>
                          <a:pt x="222" y="80"/>
                        </a:lnTo>
                        <a:lnTo>
                          <a:pt x="224" y="82"/>
                        </a:lnTo>
                        <a:lnTo>
                          <a:pt x="224" y="86"/>
                        </a:lnTo>
                        <a:lnTo>
                          <a:pt x="228" y="86"/>
                        </a:lnTo>
                        <a:lnTo>
                          <a:pt x="232" y="90"/>
                        </a:lnTo>
                        <a:lnTo>
                          <a:pt x="238" y="92"/>
                        </a:lnTo>
                        <a:lnTo>
                          <a:pt x="240" y="92"/>
                        </a:lnTo>
                        <a:lnTo>
                          <a:pt x="242" y="92"/>
                        </a:lnTo>
                        <a:lnTo>
                          <a:pt x="244" y="94"/>
                        </a:lnTo>
                        <a:lnTo>
                          <a:pt x="246" y="96"/>
                        </a:lnTo>
                        <a:lnTo>
                          <a:pt x="248" y="100"/>
                        </a:lnTo>
                        <a:lnTo>
                          <a:pt x="252" y="104"/>
                        </a:lnTo>
                        <a:lnTo>
                          <a:pt x="254" y="104"/>
                        </a:lnTo>
                        <a:lnTo>
                          <a:pt x="256" y="108"/>
                        </a:lnTo>
                        <a:lnTo>
                          <a:pt x="258" y="110"/>
                        </a:lnTo>
                        <a:lnTo>
                          <a:pt x="260" y="110"/>
                        </a:lnTo>
                        <a:lnTo>
                          <a:pt x="264" y="112"/>
                        </a:lnTo>
                        <a:lnTo>
                          <a:pt x="268" y="112"/>
                        </a:lnTo>
                        <a:lnTo>
                          <a:pt x="270" y="116"/>
                        </a:lnTo>
                        <a:lnTo>
                          <a:pt x="272" y="116"/>
                        </a:lnTo>
                        <a:lnTo>
                          <a:pt x="272" y="118"/>
                        </a:lnTo>
                        <a:lnTo>
                          <a:pt x="276" y="120"/>
                        </a:lnTo>
                        <a:lnTo>
                          <a:pt x="276" y="122"/>
                        </a:lnTo>
                        <a:lnTo>
                          <a:pt x="278" y="124"/>
                        </a:lnTo>
                        <a:lnTo>
                          <a:pt x="276" y="124"/>
                        </a:lnTo>
                        <a:lnTo>
                          <a:pt x="278" y="126"/>
                        </a:lnTo>
                        <a:lnTo>
                          <a:pt x="276" y="126"/>
                        </a:lnTo>
                        <a:lnTo>
                          <a:pt x="276" y="130"/>
                        </a:lnTo>
                        <a:lnTo>
                          <a:pt x="278" y="130"/>
                        </a:lnTo>
                        <a:lnTo>
                          <a:pt x="278" y="132"/>
                        </a:lnTo>
                        <a:lnTo>
                          <a:pt x="282" y="132"/>
                        </a:lnTo>
                        <a:lnTo>
                          <a:pt x="284" y="134"/>
                        </a:lnTo>
                        <a:lnTo>
                          <a:pt x="284" y="132"/>
                        </a:lnTo>
                        <a:lnTo>
                          <a:pt x="286" y="132"/>
                        </a:lnTo>
                        <a:lnTo>
                          <a:pt x="284" y="134"/>
                        </a:lnTo>
                        <a:lnTo>
                          <a:pt x="286" y="136"/>
                        </a:lnTo>
                        <a:lnTo>
                          <a:pt x="286" y="138"/>
                        </a:lnTo>
                        <a:lnTo>
                          <a:pt x="288" y="138"/>
                        </a:lnTo>
                        <a:lnTo>
                          <a:pt x="288" y="140"/>
                        </a:lnTo>
                        <a:lnTo>
                          <a:pt x="290" y="140"/>
                        </a:lnTo>
                        <a:lnTo>
                          <a:pt x="292" y="140"/>
                        </a:lnTo>
                        <a:lnTo>
                          <a:pt x="292" y="142"/>
                        </a:lnTo>
                        <a:lnTo>
                          <a:pt x="294" y="146"/>
                        </a:lnTo>
                        <a:lnTo>
                          <a:pt x="298" y="148"/>
                        </a:lnTo>
                        <a:lnTo>
                          <a:pt x="304" y="150"/>
                        </a:lnTo>
                        <a:lnTo>
                          <a:pt x="306" y="150"/>
                        </a:lnTo>
                        <a:lnTo>
                          <a:pt x="308" y="150"/>
                        </a:lnTo>
                        <a:lnTo>
                          <a:pt x="308" y="152"/>
                        </a:lnTo>
                        <a:lnTo>
                          <a:pt x="312" y="152"/>
                        </a:lnTo>
                        <a:lnTo>
                          <a:pt x="314" y="154"/>
                        </a:lnTo>
                        <a:lnTo>
                          <a:pt x="314" y="160"/>
                        </a:lnTo>
                        <a:lnTo>
                          <a:pt x="316" y="164"/>
                        </a:lnTo>
                        <a:lnTo>
                          <a:pt x="318" y="164"/>
                        </a:lnTo>
                        <a:lnTo>
                          <a:pt x="316" y="166"/>
                        </a:lnTo>
                        <a:lnTo>
                          <a:pt x="318" y="166"/>
                        </a:lnTo>
                        <a:lnTo>
                          <a:pt x="318" y="168"/>
                        </a:lnTo>
                        <a:lnTo>
                          <a:pt x="320" y="168"/>
                        </a:lnTo>
                        <a:lnTo>
                          <a:pt x="320" y="170"/>
                        </a:lnTo>
                        <a:lnTo>
                          <a:pt x="320" y="172"/>
                        </a:lnTo>
                        <a:lnTo>
                          <a:pt x="322" y="176"/>
                        </a:lnTo>
                        <a:lnTo>
                          <a:pt x="322" y="180"/>
                        </a:lnTo>
                        <a:lnTo>
                          <a:pt x="324" y="180"/>
                        </a:lnTo>
                        <a:lnTo>
                          <a:pt x="324" y="184"/>
                        </a:lnTo>
                        <a:lnTo>
                          <a:pt x="324" y="186"/>
                        </a:lnTo>
                        <a:lnTo>
                          <a:pt x="328" y="188"/>
                        </a:lnTo>
                        <a:lnTo>
                          <a:pt x="330" y="188"/>
                        </a:lnTo>
                        <a:lnTo>
                          <a:pt x="334" y="188"/>
                        </a:lnTo>
                        <a:lnTo>
                          <a:pt x="336" y="192"/>
                        </a:lnTo>
                        <a:lnTo>
                          <a:pt x="338" y="194"/>
                        </a:lnTo>
                        <a:lnTo>
                          <a:pt x="344" y="198"/>
                        </a:lnTo>
                        <a:lnTo>
                          <a:pt x="344" y="200"/>
                        </a:lnTo>
                        <a:lnTo>
                          <a:pt x="346" y="202"/>
                        </a:lnTo>
                        <a:lnTo>
                          <a:pt x="346" y="206"/>
                        </a:lnTo>
                        <a:lnTo>
                          <a:pt x="346" y="208"/>
                        </a:lnTo>
                        <a:lnTo>
                          <a:pt x="348" y="208"/>
                        </a:lnTo>
                        <a:lnTo>
                          <a:pt x="350" y="212"/>
                        </a:lnTo>
                        <a:lnTo>
                          <a:pt x="348" y="214"/>
                        </a:lnTo>
                        <a:lnTo>
                          <a:pt x="348" y="216"/>
                        </a:lnTo>
                        <a:lnTo>
                          <a:pt x="352" y="218"/>
                        </a:lnTo>
                        <a:lnTo>
                          <a:pt x="352" y="226"/>
                        </a:lnTo>
                        <a:lnTo>
                          <a:pt x="352" y="228"/>
                        </a:lnTo>
                        <a:lnTo>
                          <a:pt x="370" y="232"/>
                        </a:lnTo>
                        <a:lnTo>
                          <a:pt x="366" y="240"/>
                        </a:lnTo>
                        <a:lnTo>
                          <a:pt x="366" y="244"/>
                        </a:lnTo>
                        <a:lnTo>
                          <a:pt x="354" y="248"/>
                        </a:lnTo>
                        <a:lnTo>
                          <a:pt x="350" y="244"/>
                        </a:lnTo>
                        <a:lnTo>
                          <a:pt x="348" y="246"/>
                        </a:lnTo>
                        <a:lnTo>
                          <a:pt x="350" y="244"/>
                        </a:lnTo>
                        <a:lnTo>
                          <a:pt x="348" y="244"/>
                        </a:lnTo>
                        <a:lnTo>
                          <a:pt x="346" y="246"/>
                        </a:lnTo>
                        <a:lnTo>
                          <a:pt x="344" y="242"/>
                        </a:lnTo>
                        <a:lnTo>
                          <a:pt x="346" y="246"/>
                        </a:lnTo>
                        <a:lnTo>
                          <a:pt x="348" y="244"/>
                        </a:lnTo>
                        <a:lnTo>
                          <a:pt x="348" y="246"/>
                        </a:lnTo>
                        <a:lnTo>
                          <a:pt x="350" y="246"/>
                        </a:lnTo>
                        <a:lnTo>
                          <a:pt x="354" y="248"/>
                        </a:lnTo>
                        <a:lnTo>
                          <a:pt x="362" y="252"/>
                        </a:lnTo>
                        <a:lnTo>
                          <a:pt x="362" y="254"/>
                        </a:lnTo>
                        <a:lnTo>
                          <a:pt x="358" y="260"/>
                        </a:lnTo>
                        <a:lnTo>
                          <a:pt x="352" y="254"/>
                        </a:lnTo>
                        <a:lnTo>
                          <a:pt x="350" y="256"/>
                        </a:lnTo>
                        <a:lnTo>
                          <a:pt x="352" y="260"/>
                        </a:lnTo>
                        <a:lnTo>
                          <a:pt x="344" y="256"/>
                        </a:lnTo>
                        <a:lnTo>
                          <a:pt x="358" y="268"/>
                        </a:lnTo>
                        <a:lnTo>
                          <a:pt x="354" y="272"/>
                        </a:lnTo>
                        <a:lnTo>
                          <a:pt x="350" y="268"/>
                        </a:lnTo>
                        <a:lnTo>
                          <a:pt x="350" y="276"/>
                        </a:lnTo>
                        <a:lnTo>
                          <a:pt x="354" y="278"/>
                        </a:lnTo>
                        <a:lnTo>
                          <a:pt x="354" y="284"/>
                        </a:lnTo>
                        <a:lnTo>
                          <a:pt x="348" y="294"/>
                        </a:lnTo>
                        <a:lnTo>
                          <a:pt x="346" y="294"/>
                        </a:lnTo>
                        <a:lnTo>
                          <a:pt x="340" y="300"/>
                        </a:lnTo>
                        <a:lnTo>
                          <a:pt x="344" y="302"/>
                        </a:lnTo>
                        <a:lnTo>
                          <a:pt x="344" y="300"/>
                        </a:lnTo>
                        <a:lnTo>
                          <a:pt x="350" y="300"/>
                        </a:lnTo>
                        <a:lnTo>
                          <a:pt x="350" y="304"/>
                        </a:lnTo>
                        <a:lnTo>
                          <a:pt x="346" y="312"/>
                        </a:lnTo>
                        <a:lnTo>
                          <a:pt x="336" y="316"/>
                        </a:lnTo>
                        <a:lnTo>
                          <a:pt x="336" y="318"/>
                        </a:lnTo>
                        <a:lnTo>
                          <a:pt x="340" y="322"/>
                        </a:lnTo>
                        <a:lnTo>
                          <a:pt x="336" y="320"/>
                        </a:lnTo>
                        <a:lnTo>
                          <a:pt x="340" y="328"/>
                        </a:lnTo>
                        <a:lnTo>
                          <a:pt x="338" y="330"/>
                        </a:lnTo>
                        <a:lnTo>
                          <a:pt x="340" y="330"/>
                        </a:lnTo>
                        <a:lnTo>
                          <a:pt x="338" y="338"/>
                        </a:lnTo>
                        <a:lnTo>
                          <a:pt x="344" y="346"/>
                        </a:lnTo>
                        <a:lnTo>
                          <a:pt x="340" y="350"/>
                        </a:lnTo>
                        <a:lnTo>
                          <a:pt x="340" y="352"/>
                        </a:lnTo>
                        <a:lnTo>
                          <a:pt x="336" y="350"/>
                        </a:lnTo>
                        <a:lnTo>
                          <a:pt x="336" y="352"/>
                        </a:lnTo>
                        <a:lnTo>
                          <a:pt x="334" y="350"/>
                        </a:lnTo>
                        <a:lnTo>
                          <a:pt x="332" y="350"/>
                        </a:lnTo>
                        <a:lnTo>
                          <a:pt x="328" y="350"/>
                        </a:lnTo>
                        <a:lnTo>
                          <a:pt x="324" y="348"/>
                        </a:lnTo>
                        <a:lnTo>
                          <a:pt x="322" y="350"/>
                        </a:lnTo>
                        <a:lnTo>
                          <a:pt x="320" y="348"/>
                        </a:lnTo>
                        <a:lnTo>
                          <a:pt x="316" y="348"/>
                        </a:lnTo>
                        <a:lnTo>
                          <a:pt x="314" y="346"/>
                        </a:lnTo>
                        <a:lnTo>
                          <a:pt x="312" y="346"/>
                        </a:lnTo>
                        <a:lnTo>
                          <a:pt x="308" y="346"/>
                        </a:lnTo>
                        <a:lnTo>
                          <a:pt x="308" y="348"/>
                        </a:lnTo>
                        <a:lnTo>
                          <a:pt x="306" y="350"/>
                        </a:lnTo>
                        <a:lnTo>
                          <a:pt x="304" y="350"/>
                        </a:lnTo>
                        <a:lnTo>
                          <a:pt x="304" y="352"/>
                        </a:lnTo>
                        <a:lnTo>
                          <a:pt x="304" y="362"/>
                        </a:lnTo>
                        <a:lnTo>
                          <a:pt x="306" y="366"/>
                        </a:lnTo>
                        <a:lnTo>
                          <a:pt x="308" y="368"/>
                        </a:lnTo>
                        <a:lnTo>
                          <a:pt x="308" y="376"/>
                        </a:lnTo>
                        <a:lnTo>
                          <a:pt x="306" y="380"/>
                        </a:lnTo>
                        <a:lnTo>
                          <a:pt x="308" y="384"/>
                        </a:lnTo>
                        <a:lnTo>
                          <a:pt x="306" y="388"/>
                        </a:lnTo>
                        <a:lnTo>
                          <a:pt x="300" y="388"/>
                        </a:lnTo>
                        <a:lnTo>
                          <a:pt x="298" y="388"/>
                        </a:lnTo>
                        <a:lnTo>
                          <a:pt x="294" y="382"/>
                        </a:lnTo>
                        <a:lnTo>
                          <a:pt x="294" y="378"/>
                        </a:lnTo>
                        <a:lnTo>
                          <a:pt x="292" y="376"/>
                        </a:lnTo>
                        <a:lnTo>
                          <a:pt x="290" y="374"/>
                        </a:lnTo>
                        <a:lnTo>
                          <a:pt x="292" y="370"/>
                        </a:lnTo>
                        <a:lnTo>
                          <a:pt x="278" y="374"/>
                        </a:lnTo>
                        <a:lnTo>
                          <a:pt x="274" y="374"/>
                        </a:lnTo>
                        <a:lnTo>
                          <a:pt x="264" y="374"/>
                        </a:lnTo>
                        <a:lnTo>
                          <a:pt x="256" y="374"/>
                        </a:lnTo>
                        <a:lnTo>
                          <a:pt x="224" y="376"/>
                        </a:lnTo>
                        <a:lnTo>
                          <a:pt x="212" y="376"/>
                        </a:lnTo>
                        <a:lnTo>
                          <a:pt x="210" y="376"/>
                        </a:lnTo>
                        <a:lnTo>
                          <a:pt x="188" y="378"/>
                        </a:lnTo>
                        <a:lnTo>
                          <a:pt x="180" y="378"/>
                        </a:lnTo>
                        <a:lnTo>
                          <a:pt x="158" y="380"/>
                        </a:lnTo>
                        <a:lnTo>
                          <a:pt x="154" y="380"/>
                        </a:lnTo>
                        <a:lnTo>
                          <a:pt x="138" y="380"/>
                        </a:lnTo>
                        <a:lnTo>
                          <a:pt x="132" y="382"/>
                        </a:lnTo>
                        <a:lnTo>
                          <a:pt x="94" y="384"/>
                        </a:lnTo>
                        <a:lnTo>
                          <a:pt x="92" y="382"/>
                        </a:lnTo>
                        <a:lnTo>
                          <a:pt x="90" y="382"/>
                        </a:lnTo>
                        <a:lnTo>
                          <a:pt x="90" y="380"/>
                        </a:lnTo>
                        <a:lnTo>
                          <a:pt x="90" y="378"/>
                        </a:lnTo>
                        <a:lnTo>
                          <a:pt x="90" y="374"/>
                        </a:lnTo>
                        <a:lnTo>
                          <a:pt x="88" y="368"/>
                        </a:lnTo>
                        <a:lnTo>
                          <a:pt x="86" y="366"/>
                        </a:lnTo>
                        <a:lnTo>
                          <a:pt x="86" y="364"/>
                        </a:lnTo>
                        <a:lnTo>
                          <a:pt x="82" y="362"/>
                        </a:lnTo>
                        <a:lnTo>
                          <a:pt x="80" y="354"/>
                        </a:lnTo>
                        <a:lnTo>
                          <a:pt x="78" y="350"/>
                        </a:lnTo>
                        <a:lnTo>
                          <a:pt x="76" y="348"/>
                        </a:lnTo>
                        <a:lnTo>
                          <a:pt x="74" y="348"/>
                        </a:lnTo>
                        <a:lnTo>
                          <a:pt x="72" y="346"/>
                        </a:lnTo>
                        <a:lnTo>
                          <a:pt x="74" y="344"/>
                        </a:lnTo>
                        <a:lnTo>
                          <a:pt x="72" y="338"/>
                        </a:lnTo>
                        <a:lnTo>
                          <a:pt x="74" y="336"/>
                        </a:lnTo>
                        <a:lnTo>
                          <a:pt x="74" y="334"/>
                        </a:lnTo>
                        <a:lnTo>
                          <a:pt x="72" y="330"/>
                        </a:lnTo>
                        <a:lnTo>
                          <a:pt x="74" y="322"/>
                        </a:lnTo>
                        <a:lnTo>
                          <a:pt x="72" y="320"/>
                        </a:lnTo>
                        <a:lnTo>
                          <a:pt x="74" y="316"/>
                        </a:lnTo>
                        <a:lnTo>
                          <a:pt x="74" y="314"/>
                        </a:lnTo>
                        <a:lnTo>
                          <a:pt x="72" y="308"/>
                        </a:lnTo>
                        <a:lnTo>
                          <a:pt x="66" y="304"/>
                        </a:lnTo>
                        <a:lnTo>
                          <a:pt x="66" y="302"/>
                        </a:lnTo>
                        <a:lnTo>
                          <a:pt x="66" y="300"/>
                        </a:lnTo>
                        <a:lnTo>
                          <a:pt x="64" y="294"/>
                        </a:lnTo>
                        <a:close/>
                        <a:moveTo>
                          <a:pt x="340" y="334"/>
                        </a:moveTo>
                        <a:lnTo>
                          <a:pt x="346" y="328"/>
                        </a:lnTo>
                        <a:lnTo>
                          <a:pt x="348" y="330"/>
                        </a:lnTo>
                        <a:lnTo>
                          <a:pt x="346" y="350"/>
                        </a:lnTo>
                        <a:lnTo>
                          <a:pt x="346" y="348"/>
                        </a:lnTo>
                        <a:lnTo>
                          <a:pt x="344" y="338"/>
                        </a:lnTo>
                        <a:lnTo>
                          <a:pt x="340" y="336"/>
                        </a:lnTo>
                        <a:lnTo>
                          <a:pt x="340" y="33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32" name="Freeform 110">
                    <a:extLst>
                      <a:ext uri="{FF2B5EF4-FFF2-40B4-BE49-F238E27FC236}">
                        <a16:creationId xmlns:a16="http://schemas.microsoft.com/office/drawing/2014/main" id="{3CCBB57C-5318-4A6D-9CB4-1DD807F997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77613" y="4432421"/>
                    <a:ext cx="589360" cy="604838"/>
                  </a:xfrm>
                  <a:custGeom>
                    <a:avLst/>
                    <a:gdLst>
                      <a:gd name="T0" fmla="*/ 2147483647 w 370"/>
                      <a:gd name="T1" fmla="*/ 2147483647 h 388"/>
                      <a:gd name="T2" fmla="*/ 2147483647 w 370"/>
                      <a:gd name="T3" fmla="*/ 2147483647 h 388"/>
                      <a:gd name="T4" fmla="*/ 2147483647 w 370"/>
                      <a:gd name="T5" fmla="*/ 2147483647 h 388"/>
                      <a:gd name="T6" fmla="*/ 2147483647 w 370"/>
                      <a:gd name="T7" fmla="*/ 2147483647 h 388"/>
                      <a:gd name="T8" fmla="*/ 2147483647 w 370"/>
                      <a:gd name="T9" fmla="*/ 2147483647 h 388"/>
                      <a:gd name="T10" fmla="*/ 2147483647 w 370"/>
                      <a:gd name="T11" fmla="*/ 2147483647 h 388"/>
                      <a:gd name="T12" fmla="*/ 2147483647 w 370"/>
                      <a:gd name="T13" fmla="*/ 2147483647 h 388"/>
                      <a:gd name="T14" fmla="*/ 2147483647 w 370"/>
                      <a:gd name="T15" fmla="*/ 2147483647 h 388"/>
                      <a:gd name="T16" fmla="*/ 2147483647 w 370"/>
                      <a:gd name="T17" fmla="*/ 2147483647 h 388"/>
                      <a:gd name="T18" fmla="*/ 2147483647 w 370"/>
                      <a:gd name="T19" fmla="*/ 2147483647 h 388"/>
                      <a:gd name="T20" fmla="*/ 2147483647 w 370"/>
                      <a:gd name="T21" fmla="*/ 2147483647 h 388"/>
                      <a:gd name="T22" fmla="*/ 2147483647 w 370"/>
                      <a:gd name="T23" fmla="*/ 0 h 388"/>
                      <a:gd name="T24" fmla="*/ 2147483647 w 370"/>
                      <a:gd name="T25" fmla="*/ 2147483647 h 388"/>
                      <a:gd name="T26" fmla="*/ 2147483647 w 370"/>
                      <a:gd name="T27" fmla="*/ 2147483647 h 388"/>
                      <a:gd name="T28" fmla="*/ 2147483647 w 370"/>
                      <a:gd name="T29" fmla="*/ 2147483647 h 388"/>
                      <a:gd name="T30" fmla="*/ 2147483647 w 370"/>
                      <a:gd name="T31" fmla="*/ 2147483647 h 388"/>
                      <a:gd name="T32" fmla="*/ 2147483647 w 370"/>
                      <a:gd name="T33" fmla="*/ 2147483647 h 388"/>
                      <a:gd name="T34" fmla="*/ 2147483647 w 370"/>
                      <a:gd name="T35" fmla="*/ 2147483647 h 388"/>
                      <a:gd name="T36" fmla="*/ 2147483647 w 370"/>
                      <a:gd name="T37" fmla="*/ 2147483647 h 388"/>
                      <a:gd name="T38" fmla="*/ 2147483647 w 370"/>
                      <a:gd name="T39" fmla="*/ 2147483647 h 388"/>
                      <a:gd name="T40" fmla="*/ 2147483647 w 370"/>
                      <a:gd name="T41" fmla="*/ 2147483647 h 388"/>
                      <a:gd name="T42" fmla="*/ 2147483647 w 370"/>
                      <a:gd name="T43" fmla="*/ 2147483647 h 388"/>
                      <a:gd name="T44" fmla="*/ 2147483647 w 370"/>
                      <a:gd name="T45" fmla="*/ 2147483647 h 388"/>
                      <a:gd name="T46" fmla="*/ 2147483647 w 370"/>
                      <a:gd name="T47" fmla="*/ 2147483647 h 388"/>
                      <a:gd name="T48" fmla="*/ 2147483647 w 370"/>
                      <a:gd name="T49" fmla="*/ 2147483647 h 388"/>
                      <a:gd name="T50" fmla="*/ 2147483647 w 370"/>
                      <a:gd name="T51" fmla="*/ 2147483647 h 388"/>
                      <a:gd name="T52" fmla="*/ 2147483647 w 370"/>
                      <a:gd name="T53" fmla="*/ 2147483647 h 388"/>
                      <a:gd name="T54" fmla="*/ 2147483647 w 370"/>
                      <a:gd name="T55" fmla="*/ 2147483647 h 388"/>
                      <a:gd name="T56" fmla="*/ 2147483647 w 370"/>
                      <a:gd name="T57" fmla="*/ 2147483647 h 388"/>
                      <a:gd name="T58" fmla="*/ 2147483647 w 370"/>
                      <a:gd name="T59" fmla="*/ 2147483647 h 388"/>
                      <a:gd name="T60" fmla="*/ 2147483647 w 370"/>
                      <a:gd name="T61" fmla="*/ 2147483647 h 388"/>
                      <a:gd name="T62" fmla="*/ 2147483647 w 370"/>
                      <a:gd name="T63" fmla="*/ 2147483647 h 388"/>
                      <a:gd name="T64" fmla="*/ 2147483647 w 370"/>
                      <a:gd name="T65" fmla="*/ 2147483647 h 388"/>
                      <a:gd name="T66" fmla="*/ 2147483647 w 370"/>
                      <a:gd name="T67" fmla="*/ 2147483647 h 388"/>
                      <a:gd name="T68" fmla="*/ 2147483647 w 370"/>
                      <a:gd name="T69" fmla="*/ 2147483647 h 388"/>
                      <a:gd name="T70" fmla="*/ 2147483647 w 370"/>
                      <a:gd name="T71" fmla="*/ 2147483647 h 388"/>
                      <a:gd name="T72" fmla="*/ 2147483647 w 370"/>
                      <a:gd name="T73" fmla="*/ 2147483647 h 388"/>
                      <a:gd name="T74" fmla="*/ 2147483647 w 370"/>
                      <a:gd name="T75" fmla="*/ 2147483647 h 388"/>
                      <a:gd name="T76" fmla="*/ 2147483647 w 370"/>
                      <a:gd name="T77" fmla="*/ 2147483647 h 388"/>
                      <a:gd name="T78" fmla="*/ 2147483647 w 370"/>
                      <a:gd name="T79" fmla="*/ 2147483647 h 388"/>
                      <a:gd name="T80" fmla="*/ 2147483647 w 370"/>
                      <a:gd name="T81" fmla="*/ 2147483647 h 388"/>
                      <a:gd name="T82" fmla="*/ 2147483647 w 370"/>
                      <a:gd name="T83" fmla="*/ 2147483647 h 388"/>
                      <a:gd name="T84" fmla="*/ 2147483647 w 370"/>
                      <a:gd name="T85" fmla="*/ 2147483647 h 388"/>
                      <a:gd name="T86" fmla="*/ 2147483647 w 370"/>
                      <a:gd name="T87" fmla="*/ 2147483647 h 388"/>
                      <a:gd name="T88" fmla="*/ 2147483647 w 370"/>
                      <a:gd name="T89" fmla="*/ 2147483647 h 388"/>
                      <a:gd name="T90" fmla="*/ 2147483647 w 370"/>
                      <a:gd name="T91" fmla="*/ 2147483647 h 388"/>
                      <a:gd name="T92" fmla="*/ 2147483647 w 370"/>
                      <a:gd name="T93" fmla="*/ 2147483647 h 388"/>
                      <a:gd name="T94" fmla="*/ 2147483647 w 370"/>
                      <a:gd name="T95" fmla="*/ 2147483647 h 388"/>
                      <a:gd name="T96" fmla="*/ 2147483647 w 370"/>
                      <a:gd name="T97" fmla="*/ 2147483647 h 388"/>
                      <a:gd name="T98" fmla="*/ 2147483647 w 370"/>
                      <a:gd name="T99" fmla="*/ 2147483647 h 388"/>
                      <a:gd name="T100" fmla="*/ 2147483647 w 370"/>
                      <a:gd name="T101" fmla="*/ 2147483647 h 388"/>
                      <a:gd name="T102" fmla="*/ 2147483647 w 370"/>
                      <a:gd name="T103" fmla="*/ 2147483647 h 388"/>
                      <a:gd name="T104" fmla="*/ 2147483647 w 370"/>
                      <a:gd name="T105" fmla="*/ 2147483647 h 388"/>
                      <a:gd name="T106" fmla="*/ 2147483647 w 370"/>
                      <a:gd name="T107" fmla="*/ 2147483647 h 388"/>
                      <a:gd name="T108" fmla="*/ 2147483647 w 370"/>
                      <a:gd name="T109" fmla="*/ 2147483647 h 388"/>
                      <a:gd name="T110" fmla="*/ 2147483647 w 370"/>
                      <a:gd name="T111" fmla="*/ 2147483647 h 388"/>
                      <a:gd name="T112" fmla="*/ 2147483647 w 370"/>
                      <a:gd name="T113" fmla="*/ 2147483647 h 388"/>
                      <a:gd name="T114" fmla="*/ 2147483647 w 370"/>
                      <a:gd name="T115" fmla="*/ 2147483647 h 388"/>
                      <a:gd name="T116" fmla="*/ 2147483647 w 370"/>
                      <a:gd name="T117" fmla="*/ 2147483647 h 388"/>
                      <a:gd name="T118" fmla="*/ 2147483647 w 370"/>
                      <a:gd name="T119" fmla="*/ 2147483647 h 38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370"/>
                      <a:gd name="T181" fmla="*/ 0 h 388"/>
                      <a:gd name="T182" fmla="*/ 370 w 370"/>
                      <a:gd name="T183" fmla="*/ 388 h 38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370" h="388">
                        <a:moveTo>
                          <a:pt x="64" y="294"/>
                        </a:moveTo>
                        <a:lnTo>
                          <a:pt x="64" y="288"/>
                        </a:lnTo>
                        <a:lnTo>
                          <a:pt x="64" y="284"/>
                        </a:lnTo>
                        <a:lnTo>
                          <a:pt x="66" y="276"/>
                        </a:lnTo>
                        <a:lnTo>
                          <a:pt x="66" y="274"/>
                        </a:lnTo>
                        <a:lnTo>
                          <a:pt x="66" y="272"/>
                        </a:lnTo>
                        <a:lnTo>
                          <a:pt x="66" y="270"/>
                        </a:lnTo>
                        <a:lnTo>
                          <a:pt x="66" y="268"/>
                        </a:lnTo>
                        <a:lnTo>
                          <a:pt x="66" y="266"/>
                        </a:lnTo>
                        <a:lnTo>
                          <a:pt x="70" y="260"/>
                        </a:lnTo>
                        <a:lnTo>
                          <a:pt x="74" y="258"/>
                        </a:lnTo>
                        <a:lnTo>
                          <a:pt x="72" y="256"/>
                        </a:lnTo>
                        <a:lnTo>
                          <a:pt x="76" y="256"/>
                        </a:lnTo>
                        <a:lnTo>
                          <a:pt x="76" y="254"/>
                        </a:lnTo>
                        <a:lnTo>
                          <a:pt x="76" y="252"/>
                        </a:lnTo>
                        <a:lnTo>
                          <a:pt x="74" y="248"/>
                        </a:lnTo>
                        <a:lnTo>
                          <a:pt x="70" y="246"/>
                        </a:lnTo>
                        <a:lnTo>
                          <a:pt x="70" y="244"/>
                        </a:lnTo>
                        <a:lnTo>
                          <a:pt x="72" y="242"/>
                        </a:lnTo>
                        <a:lnTo>
                          <a:pt x="70" y="242"/>
                        </a:lnTo>
                        <a:lnTo>
                          <a:pt x="70" y="238"/>
                        </a:lnTo>
                        <a:lnTo>
                          <a:pt x="70" y="236"/>
                        </a:lnTo>
                        <a:lnTo>
                          <a:pt x="66" y="230"/>
                        </a:lnTo>
                        <a:lnTo>
                          <a:pt x="60" y="226"/>
                        </a:lnTo>
                        <a:lnTo>
                          <a:pt x="60" y="224"/>
                        </a:lnTo>
                        <a:lnTo>
                          <a:pt x="60" y="222"/>
                        </a:lnTo>
                        <a:lnTo>
                          <a:pt x="58" y="222"/>
                        </a:lnTo>
                        <a:lnTo>
                          <a:pt x="58" y="218"/>
                        </a:lnTo>
                        <a:lnTo>
                          <a:pt x="58" y="216"/>
                        </a:lnTo>
                        <a:lnTo>
                          <a:pt x="56" y="212"/>
                        </a:lnTo>
                        <a:lnTo>
                          <a:pt x="56" y="210"/>
                        </a:lnTo>
                        <a:lnTo>
                          <a:pt x="52" y="208"/>
                        </a:lnTo>
                        <a:lnTo>
                          <a:pt x="50" y="202"/>
                        </a:lnTo>
                        <a:lnTo>
                          <a:pt x="44" y="180"/>
                        </a:lnTo>
                        <a:lnTo>
                          <a:pt x="36" y="154"/>
                        </a:lnTo>
                        <a:lnTo>
                          <a:pt x="34" y="150"/>
                        </a:lnTo>
                        <a:lnTo>
                          <a:pt x="32" y="136"/>
                        </a:lnTo>
                        <a:lnTo>
                          <a:pt x="26" y="116"/>
                        </a:lnTo>
                        <a:lnTo>
                          <a:pt x="24" y="110"/>
                        </a:lnTo>
                        <a:lnTo>
                          <a:pt x="20" y="100"/>
                        </a:lnTo>
                        <a:lnTo>
                          <a:pt x="16" y="82"/>
                        </a:lnTo>
                        <a:lnTo>
                          <a:pt x="12" y="62"/>
                        </a:lnTo>
                        <a:lnTo>
                          <a:pt x="10" y="58"/>
                        </a:lnTo>
                        <a:lnTo>
                          <a:pt x="6" y="54"/>
                        </a:lnTo>
                        <a:lnTo>
                          <a:pt x="2" y="34"/>
                        </a:lnTo>
                        <a:lnTo>
                          <a:pt x="0" y="24"/>
                        </a:lnTo>
                        <a:lnTo>
                          <a:pt x="10" y="20"/>
                        </a:lnTo>
                        <a:lnTo>
                          <a:pt x="16" y="20"/>
                        </a:lnTo>
                        <a:lnTo>
                          <a:pt x="24" y="20"/>
                        </a:lnTo>
                        <a:lnTo>
                          <a:pt x="44" y="18"/>
                        </a:lnTo>
                        <a:lnTo>
                          <a:pt x="56" y="16"/>
                        </a:lnTo>
                        <a:lnTo>
                          <a:pt x="58" y="16"/>
                        </a:lnTo>
                        <a:lnTo>
                          <a:pt x="70" y="16"/>
                        </a:lnTo>
                        <a:lnTo>
                          <a:pt x="90" y="12"/>
                        </a:lnTo>
                        <a:lnTo>
                          <a:pt x="104" y="12"/>
                        </a:lnTo>
                        <a:lnTo>
                          <a:pt x="112" y="10"/>
                        </a:lnTo>
                        <a:lnTo>
                          <a:pt x="118" y="10"/>
                        </a:lnTo>
                        <a:lnTo>
                          <a:pt x="142" y="4"/>
                        </a:lnTo>
                        <a:lnTo>
                          <a:pt x="146" y="4"/>
                        </a:lnTo>
                        <a:lnTo>
                          <a:pt x="176" y="0"/>
                        </a:lnTo>
                        <a:lnTo>
                          <a:pt x="176" y="2"/>
                        </a:lnTo>
                        <a:lnTo>
                          <a:pt x="176" y="4"/>
                        </a:lnTo>
                        <a:lnTo>
                          <a:pt x="172" y="4"/>
                        </a:lnTo>
                        <a:lnTo>
                          <a:pt x="176" y="6"/>
                        </a:lnTo>
                        <a:lnTo>
                          <a:pt x="172" y="4"/>
                        </a:lnTo>
                        <a:lnTo>
                          <a:pt x="172" y="6"/>
                        </a:lnTo>
                        <a:lnTo>
                          <a:pt x="170" y="10"/>
                        </a:lnTo>
                        <a:lnTo>
                          <a:pt x="168" y="12"/>
                        </a:lnTo>
                        <a:lnTo>
                          <a:pt x="166" y="12"/>
                        </a:lnTo>
                        <a:lnTo>
                          <a:pt x="166" y="14"/>
                        </a:lnTo>
                        <a:lnTo>
                          <a:pt x="166" y="16"/>
                        </a:lnTo>
                        <a:lnTo>
                          <a:pt x="166" y="18"/>
                        </a:lnTo>
                        <a:lnTo>
                          <a:pt x="164" y="18"/>
                        </a:lnTo>
                        <a:lnTo>
                          <a:pt x="162" y="20"/>
                        </a:lnTo>
                        <a:lnTo>
                          <a:pt x="162" y="24"/>
                        </a:lnTo>
                        <a:lnTo>
                          <a:pt x="162" y="26"/>
                        </a:lnTo>
                        <a:lnTo>
                          <a:pt x="162" y="28"/>
                        </a:lnTo>
                        <a:lnTo>
                          <a:pt x="162" y="30"/>
                        </a:lnTo>
                        <a:lnTo>
                          <a:pt x="166" y="32"/>
                        </a:lnTo>
                        <a:lnTo>
                          <a:pt x="170" y="34"/>
                        </a:lnTo>
                        <a:lnTo>
                          <a:pt x="176" y="34"/>
                        </a:lnTo>
                        <a:lnTo>
                          <a:pt x="176" y="36"/>
                        </a:lnTo>
                        <a:lnTo>
                          <a:pt x="178" y="36"/>
                        </a:lnTo>
                        <a:lnTo>
                          <a:pt x="180" y="40"/>
                        </a:lnTo>
                        <a:lnTo>
                          <a:pt x="182" y="42"/>
                        </a:lnTo>
                        <a:lnTo>
                          <a:pt x="184" y="44"/>
                        </a:lnTo>
                        <a:lnTo>
                          <a:pt x="186" y="44"/>
                        </a:lnTo>
                        <a:lnTo>
                          <a:pt x="188" y="44"/>
                        </a:lnTo>
                        <a:lnTo>
                          <a:pt x="196" y="44"/>
                        </a:lnTo>
                        <a:lnTo>
                          <a:pt x="198" y="44"/>
                        </a:lnTo>
                        <a:lnTo>
                          <a:pt x="200" y="48"/>
                        </a:lnTo>
                        <a:lnTo>
                          <a:pt x="200" y="50"/>
                        </a:lnTo>
                        <a:lnTo>
                          <a:pt x="202" y="54"/>
                        </a:lnTo>
                        <a:lnTo>
                          <a:pt x="206" y="58"/>
                        </a:lnTo>
                        <a:lnTo>
                          <a:pt x="208" y="58"/>
                        </a:lnTo>
                        <a:lnTo>
                          <a:pt x="208" y="62"/>
                        </a:lnTo>
                        <a:lnTo>
                          <a:pt x="210" y="64"/>
                        </a:lnTo>
                        <a:lnTo>
                          <a:pt x="210" y="66"/>
                        </a:lnTo>
                        <a:lnTo>
                          <a:pt x="216" y="72"/>
                        </a:lnTo>
                        <a:lnTo>
                          <a:pt x="222" y="78"/>
                        </a:lnTo>
                        <a:lnTo>
                          <a:pt x="222" y="80"/>
                        </a:lnTo>
                        <a:lnTo>
                          <a:pt x="224" y="82"/>
                        </a:lnTo>
                        <a:lnTo>
                          <a:pt x="224" y="86"/>
                        </a:lnTo>
                        <a:lnTo>
                          <a:pt x="228" y="86"/>
                        </a:lnTo>
                        <a:lnTo>
                          <a:pt x="232" y="90"/>
                        </a:lnTo>
                        <a:lnTo>
                          <a:pt x="238" y="92"/>
                        </a:lnTo>
                        <a:lnTo>
                          <a:pt x="240" y="92"/>
                        </a:lnTo>
                        <a:lnTo>
                          <a:pt x="242" y="92"/>
                        </a:lnTo>
                        <a:lnTo>
                          <a:pt x="244" y="94"/>
                        </a:lnTo>
                        <a:lnTo>
                          <a:pt x="246" y="96"/>
                        </a:lnTo>
                        <a:lnTo>
                          <a:pt x="248" y="100"/>
                        </a:lnTo>
                        <a:lnTo>
                          <a:pt x="252" y="104"/>
                        </a:lnTo>
                        <a:lnTo>
                          <a:pt x="254" y="104"/>
                        </a:lnTo>
                        <a:lnTo>
                          <a:pt x="256" y="108"/>
                        </a:lnTo>
                        <a:lnTo>
                          <a:pt x="258" y="110"/>
                        </a:lnTo>
                        <a:lnTo>
                          <a:pt x="260" y="110"/>
                        </a:lnTo>
                        <a:lnTo>
                          <a:pt x="264" y="112"/>
                        </a:lnTo>
                        <a:lnTo>
                          <a:pt x="268" y="112"/>
                        </a:lnTo>
                        <a:lnTo>
                          <a:pt x="270" y="116"/>
                        </a:lnTo>
                        <a:lnTo>
                          <a:pt x="272" y="116"/>
                        </a:lnTo>
                        <a:lnTo>
                          <a:pt x="272" y="118"/>
                        </a:lnTo>
                        <a:lnTo>
                          <a:pt x="276" y="120"/>
                        </a:lnTo>
                        <a:lnTo>
                          <a:pt x="276" y="122"/>
                        </a:lnTo>
                        <a:lnTo>
                          <a:pt x="278" y="124"/>
                        </a:lnTo>
                        <a:lnTo>
                          <a:pt x="276" y="124"/>
                        </a:lnTo>
                        <a:lnTo>
                          <a:pt x="278" y="126"/>
                        </a:lnTo>
                        <a:lnTo>
                          <a:pt x="276" y="126"/>
                        </a:lnTo>
                        <a:lnTo>
                          <a:pt x="276" y="130"/>
                        </a:lnTo>
                        <a:lnTo>
                          <a:pt x="278" y="130"/>
                        </a:lnTo>
                        <a:lnTo>
                          <a:pt x="278" y="132"/>
                        </a:lnTo>
                        <a:lnTo>
                          <a:pt x="282" y="132"/>
                        </a:lnTo>
                        <a:lnTo>
                          <a:pt x="284" y="134"/>
                        </a:lnTo>
                        <a:lnTo>
                          <a:pt x="284" y="132"/>
                        </a:lnTo>
                        <a:lnTo>
                          <a:pt x="286" y="132"/>
                        </a:lnTo>
                        <a:lnTo>
                          <a:pt x="284" y="134"/>
                        </a:lnTo>
                        <a:lnTo>
                          <a:pt x="286" y="136"/>
                        </a:lnTo>
                        <a:lnTo>
                          <a:pt x="286" y="138"/>
                        </a:lnTo>
                        <a:lnTo>
                          <a:pt x="288" y="138"/>
                        </a:lnTo>
                        <a:lnTo>
                          <a:pt x="288" y="140"/>
                        </a:lnTo>
                        <a:lnTo>
                          <a:pt x="290" y="140"/>
                        </a:lnTo>
                        <a:lnTo>
                          <a:pt x="292" y="140"/>
                        </a:lnTo>
                        <a:lnTo>
                          <a:pt x="292" y="142"/>
                        </a:lnTo>
                        <a:lnTo>
                          <a:pt x="294" y="146"/>
                        </a:lnTo>
                        <a:lnTo>
                          <a:pt x="298" y="148"/>
                        </a:lnTo>
                        <a:lnTo>
                          <a:pt x="304" y="150"/>
                        </a:lnTo>
                        <a:lnTo>
                          <a:pt x="306" y="150"/>
                        </a:lnTo>
                        <a:lnTo>
                          <a:pt x="308" y="150"/>
                        </a:lnTo>
                        <a:lnTo>
                          <a:pt x="308" y="152"/>
                        </a:lnTo>
                        <a:lnTo>
                          <a:pt x="312" y="152"/>
                        </a:lnTo>
                        <a:lnTo>
                          <a:pt x="314" y="154"/>
                        </a:lnTo>
                        <a:lnTo>
                          <a:pt x="314" y="160"/>
                        </a:lnTo>
                        <a:lnTo>
                          <a:pt x="316" y="164"/>
                        </a:lnTo>
                        <a:lnTo>
                          <a:pt x="318" y="164"/>
                        </a:lnTo>
                        <a:lnTo>
                          <a:pt x="316" y="166"/>
                        </a:lnTo>
                        <a:lnTo>
                          <a:pt x="318" y="166"/>
                        </a:lnTo>
                        <a:lnTo>
                          <a:pt x="318" y="168"/>
                        </a:lnTo>
                        <a:lnTo>
                          <a:pt x="320" y="168"/>
                        </a:lnTo>
                        <a:lnTo>
                          <a:pt x="320" y="170"/>
                        </a:lnTo>
                        <a:lnTo>
                          <a:pt x="320" y="172"/>
                        </a:lnTo>
                        <a:lnTo>
                          <a:pt x="322" y="176"/>
                        </a:lnTo>
                        <a:lnTo>
                          <a:pt x="322" y="180"/>
                        </a:lnTo>
                        <a:lnTo>
                          <a:pt x="324" y="180"/>
                        </a:lnTo>
                        <a:lnTo>
                          <a:pt x="324" y="184"/>
                        </a:lnTo>
                        <a:lnTo>
                          <a:pt x="324" y="186"/>
                        </a:lnTo>
                        <a:lnTo>
                          <a:pt x="328" y="188"/>
                        </a:lnTo>
                        <a:lnTo>
                          <a:pt x="330" y="188"/>
                        </a:lnTo>
                        <a:lnTo>
                          <a:pt x="334" y="188"/>
                        </a:lnTo>
                        <a:lnTo>
                          <a:pt x="336" y="192"/>
                        </a:lnTo>
                        <a:lnTo>
                          <a:pt x="338" y="194"/>
                        </a:lnTo>
                        <a:lnTo>
                          <a:pt x="344" y="198"/>
                        </a:lnTo>
                        <a:lnTo>
                          <a:pt x="344" y="200"/>
                        </a:lnTo>
                        <a:lnTo>
                          <a:pt x="346" y="202"/>
                        </a:lnTo>
                        <a:lnTo>
                          <a:pt x="346" y="206"/>
                        </a:lnTo>
                        <a:lnTo>
                          <a:pt x="346" y="208"/>
                        </a:lnTo>
                        <a:lnTo>
                          <a:pt x="348" y="208"/>
                        </a:lnTo>
                        <a:lnTo>
                          <a:pt x="350" y="212"/>
                        </a:lnTo>
                        <a:lnTo>
                          <a:pt x="348" y="214"/>
                        </a:lnTo>
                        <a:lnTo>
                          <a:pt x="348" y="216"/>
                        </a:lnTo>
                        <a:lnTo>
                          <a:pt x="352" y="218"/>
                        </a:lnTo>
                        <a:lnTo>
                          <a:pt x="352" y="226"/>
                        </a:lnTo>
                        <a:lnTo>
                          <a:pt x="352" y="228"/>
                        </a:lnTo>
                        <a:lnTo>
                          <a:pt x="370" y="232"/>
                        </a:lnTo>
                        <a:lnTo>
                          <a:pt x="366" y="240"/>
                        </a:lnTo>
                        <a:lnTo>
                          <a:pt x="366" y="244"/>
                        </a:lnTo>
                        <a:lnTo>
                          <a:pt x="354" y="248"/>
                        </a:lnTo>
                        <a:lnTo>
                          <a:pt x="350" y="244"/>
                        </a:lnTo>
                        <a:lnTo>
                          <a:pt x="348" y="246"/>
                        </a:lnTo>
                        <a:lnTo>
                          <a:pt x="350" y="244"/>
                        </a:lnTo>
                        <a:lnTo>
                          <a:pt x="348" y="244"/>
                        </a:lnTo>
                        <a:lnTo>
                          <a:pt x="346" y="246"/>
                        </a:lnTo>
                        <a:lnTo>
                          <a:pt x="344" y="242"/>
                        </a:lnTo>
                        <a:lnTo>
                          <a:pt x="346" y="246"/>
                        </a:lnTo>
                        <a:lnTo>
                          <a:pt x="348" y="244"/>
                        </a:lnTo>
                        <a:lnTo>
                          <a:pt x="348" y="246"/>
                        </a:lnTo>
                        <a:lnTo>
                          <a:pt x="350" y="246"/>
                        </a:lnTo>
                        <a:lnTo>
                          <a:pt x="354" y="248"/>
                        </a:lnTo>
                        <a:lnTo>
                          <a:pt x="362" y="252"/>
                        </a:lnTo>
                        <a:lnTo>
                          <a:pt x="362" y="254"/>
                        </a:lnTo>
                        <a:lnTo>
                          <a:pt x="358" y="260"/>
                        </a:lnTo>
                        <a:lnTo>
                          <a:pt x="352" y="254"/>
                        </a:lnTo>
                        <a:lnTo>
                          <a:pt x="350" y="256"/>
                        </a:lnTo>
                        <a:lnTo>
                          <a:pt x="352" y="260"/>
                        </a:lnTo>
                        <a:lnTo>
                          <a:pt x="344" y="256"/>
                        </a:lnTo>
                        <a:lnTo>
                          <a:pt x="358" y="268"/>
                        </a:lnTo>
                        <a:lnTo>
                          <a:pt x="354" y="272"/>
                        </a:lnTo>
                        <a:lnTo>
                          <a:pt x="350" y="268"/>
                        </a:lnTo>
                        <a:lnTo>
                          <a:pt x="350" y="276"/>
                        </a:lnTo>
                        <a:lnTo>
                          <a:pt x="354" y="278"/>
                        </a:lnTo>
                        <a:lnTo>
                          <a:pt x="354" y="284"/>
                        </a:lnTo>
                        <a:lnTo>
                          <a:pt x="348" y="294"/>
                        </a:lnTo>
                        <a:lnTo>
                          <a:pt x="346" y="294"/>
                        </a:lnTo>
                        <a:lnTo>
                          <a:pt x="340" y="300"/>
                        </a:lnTo>
                        <a:lnTo>
                          <a:pt x="344" y="302"/>
                        </a:lnTo>
                        <a:lnTo>
                          <a:pt x="344" y="300"/>
                        </a:lnTo>
                        <a:lnTo>
                          <a:pt x="350" y="300"/>
                        </a:lnTo>
                        <a:lnTo>
                          <a:pt x="350" y="304"/>
                        </a:lnTo>
                        <a:lnTo>
                          <a:pt x="346" y="312"/>
                        </a:lnTo>
                        <a:lnTo>
                          <a:pt x="336" y="316"/>
                        </a:lnTo>
                        <a:lnTo>
                          <a:pt x="336" y="318"/>
                        </a:lnTo>
                        <a:lnTo>
                          <a:pt x="340" y="322"/>
                        </a:lnTo>
                        <a:lnTo>
                          <a:pt x="336" y="320"/>
                        </a:lnTo>
                        <a:lnTo>
                          <a:pt x="340" y="328"/>
                        </a:lnTo>
                        <a:lnTo>
                          <a:pt x="338" y="330"/>
                        </a:lnTo>
                        <a:lnTo>
                          <a:pt x="340" y="330"/>
                        </a:lnTo>
                        <a:lnTo>
                          <a:pt x="338" y="338"/>
                        </a:lnTo>
                        <a:lnTo>
                          <a:pt x="344" y="346"/>
                        </a:lnTo>
                        <a:lnTo>
                          <a:pt x="340" y="350"/>
                        </a:lnTo>
                        <a:lnTo>
                          <a:pt x="340" y="352"/>
                        </a:lnTo>
                        <a:lnTo>
                          <a:pt x="336" y="350"/>
                        </a:lnTo>
                        <a:lnTo>
                          <a:pt x="336" y="352"/>
                        </a:lnTo>
                        <a:lnTo>
                          <a:pt x="334" y="350"/>
                        </a:lnTo>
                        <a:lnTo>
                          <a:pt x="332" y="350"/>
                        </a:lnTo>
                        <a:lnTo>
                          <a:pt x="328" y="350"/>
                        </a:lnTo>
                        <a:lnTo>
                          <a:pt x="324" y="348"/>
                        </a:lnTo>
                        <a:lnTo>
                          <a:pt x="322" y="350"/>
                        </a:lnTo>
                        <a:lnTo>
                          <a:pt x="320" y="348"/>
                        </a:lnTo>
                        <a:lnTo>
                          <a:pt x="316" y="348"/>
                        </a:lnTo>
                        <a:lnTo>
                          <a:pt x="314" y="346"/>
                        </a:lnTo>
                        <a:lnTo>
                          <a:pt x="312" y="346"/>
                        </a:lnTo>
                        <a:lnTo>
                          <a:pt x="308" y="346"/>
                        </a:lnTo>
                        <a:lnTo>
                          <a:pt x="308" y="348"/>
                        </a:lnTo>
                        <a:lnTo>
                          <a:pt x="306" y="350"/>
                        </a:lnTo>
                        <a:lnTo>
                          <a:pt x="304" y="350"/>
                        </a:lnTo>
                        <a:lnTo>
                          <a:pt x="304" y="352"/>
                        </a:lnTo>
                        <a:lnTo>
                          <a:pt x="304" y="362"/>
                        </a:lnTo>
                        <a:lnTo>
                          <a:pt x="306" y="366"/>
                        </a:lnTo>
                        <a:lnTo>
                          <a:pt x="308" y="368"/>
                        </a:lnTo>
                        <a:lnTo>
                          <a:pt x="308" y="376"/>
                        </a:lnTo>
                        <a:lnTo>
                          <a:pt x="306" y="380"/>
                        </a:lnTo>
                        <a:lnTo>
                          <a:pt x="308" y="384"/>
                        </a:lnTo>
                        <a:lnTo>
                          <a:pt x="306" y="388"/>
                        </a:lnTo>
                        <a:lnTo>
                          <a:pt x="300" y="388"/>
                        </a:lnTo>
                        <a:lnTo>
                          <a:pt x="298" y="388"/>
                        </a:lnTo>
                        <a:lnTo>
                          <a:pt x="294" y="382"/>
                        </a:lnTo>
                        <a:lnTo>
                          <a:pt x="294" y="378"/>
                        </a:lnTo>
                        <a:lnTo>
                          <a:pt x="292" y="376"/>
                        </a:lnTo>
                        <a:lnTo>
                          <a:pt x="290" y="374"/>
                        </a:lnTo>
                        <a:lnTo>
                          <a:pt x="292" y="370"/>
                        </a:lnTo>
                        <a:lnTo>
                          <a:pt x="278" y="374"/>
                        </a:lnTo>
                        <a:lnTo>
                          <a:pt x="274" y="374"/>
                        </a:lnTo>
                        <a:lnTo>
                          <a:pt x="264" y="374"/>
                        </a:lnTo>
                        <a:lnTo>
                          <a:pt x="256" y="374"/>
                        </a:lnTo>
                        <a:lnTo>
                          <a:pt x="224" y="376"/>
                        </a:lnTo>
                        <a:lnTo>
                          <a:pt x="212" y="376"/>
                        </a:lnTo>
                        <a:lnTo>
                          <a:pt x="210" y="376"/>
                        </a:lnTo>
                        <a:lnTo>
                          <a:pt x="188" y="378"/>
                        </a:lnTo>
                        <a:lnTo>
                          <a:pt x="180" y="378"/>
                        </a:lnTo>
                        <a:lnTo>
                          <a:pt x="158" y="380"/>
                        </a:lnTo>
                        <a:lnTo>
                          <a:pt x="154" y="380"/>
                        </a:lnTo>
                        <a:lnTo>
                          <a:pt x="138" y="380"/>
                        </a:lnTo>
                        <a:lnTo>
                          <a:pt x="132" y="382"/>
                        </a:lnTo>
                        <a:lnTo>
                          <a:pt x="94" y="384"/>
                        </a:lnTo>
                        <a:lnTo>
                          <a:pt x="92" y="382"/>
                        </a:lnTo>
                        <a:lnTo>
                          <a:pt x="90" y="382"/>
                        </a:lnTo>
                        <a:lnTo>
                          <a:pt x="90" y="380"/>
                        </a:lnTo>
                        <a:lnTo>
                          <a:pt x="90" y="378"/>
                        </a:lnTo>
                        <a:lnTo>
                          <a:pt x="90" y="374"/>
                        </a:lnTo>
                        <a:lnTo>
                          <a:pt x="88" y="368"/>
                        </a:lnTo>
                        <a:lnTo>
                          <a:pt x="86" y="366"/>
                        </a:lnTo>
                        <a:lnTo>
                          <a:pt x="86" y="364"/>
                        </a:lnTo>
                        <a:lnTo>
                          <a:pt x="82" y="362"/>
                        </a:lnTo>
                        <a:lnTo>
                          <a:pt x="80" y="354"/>
                        </a:lnTo>
                        <a:lnTo>
                          <a:pt x="78" y="350"/>
                        </a:lnTo>
                        <a:lnTo>
                          <a:pt x="76" y="348"/>
                        </a:lnTo>
                        <a:lnTo>
                          <a:pt x="74" y="348"/>
                        </a:lnTo>
                        <a:lnTo>
                          <a:pt x="72" y="346"/>
                        </a:lnTo>
                        <a:lnTo>
                          <a:pt x="74" y="344"/>
                        </a:lnTo>
                        <a:lnTo>
                          <a:pt x="72" y="338"/>
                        </a:lnTo>
                        <a:lnTo>
                          <a:pt x="74" y="336"/>
                        </a:lnTo>
                        <a:lnTo>
                          <a:pt x="74" y="334"/>
                        </a:lnTo>
                        <a:lnTo>
                          <a:pt x="72" y="330"/>
                        </a:lnTo>
                        <a:lnTo>
                          <a:pt x="74" y="322"/>
                        </a:lnTo>
                        <a:lnTo>
                          <a:pt x="72" y="320"/>
                        </a:lnTo>
                        <a:lnTo>
                          <a:pt x="74" y="316"/>
                        </a:lnTo>
                        <a:lnTo>
                          <a:pt x="74" y="314"/>
                        </a:lnTo>
                        <a:lnTo>
                          <a:pt x="72" y="308"/>
                        </a:lnTo>
                        <a:lnTo>
                          <a:pt x="66" y="304"/>
                        </a:lnTo>
                        <a:lnTo>
                          <a:pt x="66" y="302"/>
                        </a:lnTo>
                        <a:lnTo>
                          <a:pt x="66" y="300"/>
                        </a:lnTo>
                        <a:lnTo>
                          <a:pt x="64" y="294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33" name="Freeform 111">
                    <a:extLst>
                      <a:ext uri="{FF2B5EF4-FFF2-40B4-BE49-F238E27FC236}">
                        <a16:creationId xmlns:a16="http://schemas.microsoft.com/office/drawing/2014/main" id="{592FCA87-1B32-4642-9FFB-05B43A03A0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19348" y="4943201"/>
                    <a:ext cx="11906" cy="34528"/>
                  </a:xfrm>
                  <a:custGeom>
                    <a:avLst/>
                    <a:gdLst>
                      <a:gd name="T0" fmla="*/ 0 w 8"/>
                      <a:gd name="T1" fmla="*/ 2147483647 h 22"/>
                      <a:gd name="T2" fmla="*/ 2147483647 w 8"/>
                      <a:gd name="T3" fmla="*/ 0 h 22"/>
                      <a:gd name="T4" fmla="*/ 2147483647 w 8"/>
                      <a:gd name="T5" fmla="*/ 2147483647 h 22"/>
                      <a:gd name="T6" fmla="*/ 2147483647 w 8"/>
                      <a:gd name="T7" fmla="*/ 2147483647 h 22"/>
                      <a:gd name="T8" fmla="*/ 2147483647 w 8"/>
                      <a:gd name="T9" fmla="*/ 2147483647 h 22"/>
                      <a:gd name="T10" fmla="*/ 2147483647 w 8"/>
                      <a:gd name="T11" fmla="*/ 2147483647 h 22"/>
                      <a:gd name="T12" fmla="*/ 0 w 8"/>
                      <a:gd name="T13" fmla="*/ 2147483647 h 22"/>
                      <a:gd name="T14" fmla="*/ 0 w 8"/>
                      <a:gd name="T15" fmla="*/ 2147483647 h 2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"/>
                      <a:gd name="T25" fmla="*/ 0 h 22"/>
                      <a:gd name="T26" fmla="*/ 8 w 8"/>
                      <a:gd name="T27" fmla="*/ 22 h 2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" h="22">
                        <a:moveTo>
                          <a:pt x="0" y="6"/>
                        </a:moveTo>
                        <a:lnTo>
                          <a:pt x="6" y="0"/>
                        </a:lnTo>
                        <a:lnTo>
                          <a:pt x="8" y="2"/>
                        </a:lnTo>
                        <a:lnTo>
                          <a:pt x="6" y="22"/>
                        </a:lnTo>
                        <a:lnTo>
                          <a:pt x="6" y="20"/>
                        </a:lnTo>
                        <a:lnTo>
                          <a:pt x="4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34" name="Freeform 112">
                    <a:extLst>
                      <a:ext uri="{FF2B5EF4-FFF2-40B4-BE49-F238E27FC236}">
                        <a16:creationId xmlns:a16="http://schemas.microsoft.com/office/drawing/2014/main" id="{E6461642-2883-4A5A-AB8E-D2B58F31D18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235978" y="4378846"/>
                    <a:ext cx="547688" cy="409575"/>
                  </a:xfrm>
                  <a:custGeom>
                    <a:avLst/>
                    <a:gdLst>
                      <a:gd name="T0" fmla="*/ 2147483647 w 344"/>
                      <a:gd name="T1" fmla="*/ 2147483647 h 262"/>
                      <a:gd name="T2" fmla="*/ 2147483647 w 344"/>
                      <a:gd name="T3" fmla="*/ 2147483647 h 262"/>
                      <a:gd name="T4" fmla="*/ 2147483647 w 344"/>
                      <a:gd name="T5" fmla="*/ 2147483647 h 262"/>
                      <a:gd name="T6" fmla="*/ 2147483647 w 344"/>
                      <a:gd name="T7" fmla="*/ 2147483647 h 262"/>
                      <a:gd name="T8" fmla="*/ 2147483647 w 344"/>
                      <a:gd name="T9" fmla="*/ 2147483647 h 262"/>
                      <a:gd name="T10" fmla="*/ 2147483647 w 344"/>
                      <a:gd name="T11" fmla="*/ 2147483647 h 262"/>
                      <a:gd name="T12" fmla="*/ 2147483647 w 344"/>
                      <a:gd name="T13" fmla="*/ 2147483647 h 262"/>
                      <a:gd name="T14" fmla="*/ 2147483647 w 344"/>
                      <a:gd name="T15" fmla="*/ 2147483647 h 262"/>
                      <a:gd name="T16" fmla="*/ 2147483647 w 344"/>
                      <a:gd name="T17" fmla="*/ 2147483647 h 262"/>
                      <a:gd name="T18" fmla="*/ 2147483647 w 344"/>
                      <a:gd name="T19" fmla="*/ 2147483647 h 262"/>
                      <a:gd name="T20" fmla="*/ 2147483647 w 344"/>
                      <a:gd name="T21" fmla="*/ 2147483647 h 262"/>
                      <a:gd name="T22" fmla="*/ 2147483647 w 344"/>
                      <a:gd name="T23" fmla="*/ 2147483647 h 262"/>
                      <a:gd name="T24" fmla="*/ 2147483647 w 344"/>
                      <a:gd name="T25" fmla="*/ 2147483647 h 262"/>
                      <a:gd name="T26" fmla="*/ 2147483647 w 344"/>
                      <a:gd name="T27" fmla="*/ 2147483647 h 262"/>
                      <a:gd name="T28" fmla="*/ 2147483647 w 344"/>
                      <a:gd name="T29" fmla="*/ 2147483647 h 262"/>
                      <a:gd name="T30" fmla="*/ 0 w 344"/>
                      <a:gd name="T31" fmla="*/ 2147483647 h 262"/>
                      <a:gd name="T32" fmla="*/ 0 w 344"/>
                      <a:gd name="T33" fmla="*/ 2147483647 h 262"/>
                      <a:gd name="T34" fmla="*/ 2147483647 w 344"/>
                      <a:gd name="T35" fmla="*/ 2147483647 h 262"/>
                      <a:gd name="T36" fmla="*/ 2147483647 w 344"/>
                      <a:gd name="T37" fmla="*/ 2147483647 h 262"/>
                      <a:gd name="T38" fmla="*/ 2147483647 w 344"/>
                      <a:gd name="T39" fmla="*/ 2147483647 h 262"/>
                      <a:gd name="T40" fmla="*/ 2147483647 w 344"/>
                      <a:gd name="T41" fmla="*/ 2147483647 h 262"/>
                      <a:gd name="T42" fmla="*/ 2147483647 w 344"/>
                      <a:gd name="T43" fmla="*/ 2147483647 h 262"/>
                      <a:gd name="T44" fmla="*/ 2147483647 w 344"/>
                      <a:gd name="T45" fmla="*/ 2147483647 h 262"/>
                      <a:gd name="T46" fmla="*/ 2147483647 w 344"/>
                      <a:gd name="T47" fmla="*/ 2147483647 h 262"/>
                      <a:gd name="T48" fmla="*/ 2147483647 w 344"/>
                      <a:gd name="T49" fmla="*/ 2147483647 h 262"/>
                      <a:gd name="T50" fmla="*/ 2147483647 w 344"/>
                      <a:gd name="T51" fmla="*/ 0 h 262"/>
                      <a:gd name="T52" fmla="*/ 2147483647 w 344"/>
                      <a:gd name="T53" fmla="*/ 2147483647 h 262"/>
                      <a:gd name="T54" fmla="*/ 2147483647 w 344"/>
                      <a:gd name="T55" fmla="*/ 2147483647 h 262"/>
                      <a:gd name="T56" fmla="*/ 2147483647 w 344"/>
                      <a:gd name="T57" fmla="*/ 2147483647 h 262"/>
                      <a:gd name="T58" fmla="*/ 2147483647 w 344"/>
                      <a:gd name="T59" fmla="*/ 2147483647 h 262"/>
                      <a:gd name="T60" fmla="*/ 2147483647 w 344"/>
                      <a:gd name="T61" fmla="*/ 2147483647 h 262"/>
                      <a:gd name="T62" fmla="*/ 2147483647 w 344"/>
                      <a:gd name="T63" fmla="*/ 2147483647 h 262"/>
                      <a:gd name="T64" fmla="*/ 2147483647 w 344"/>
                      <a:gd name="T65" fmla="*/ 2147483647 h 262"/>
                      <a:gd name="T66" fmla="*/ 2147483647 w 344"/>
                      <a:gd name="T67" fmla="*/ 2147483647 h 262"/>
                      <a:gd name="T68" fmla="*/ 2147483647 w 344"/>
                      <a:gd name="T69" fmla="*/ 2147483647 h 262"/>
                      <a:gd name="T70" fmla="*/ 2147483647 w 344"/>
                      <a:gd name="T71" fmla="*/ 2147483647 h 262"/>
                      <a:gd name="T72" fmla="*/ 2147483647 w 344"/>
                      <a:gd name="T73" fmla="*/ 2147483647 h 262"/>
                      <a:gd name="T74" fmla="*/ 2147483647 w 344"/>
                      <a:gd name="T75" fmla="*/ 2147483647 h 262"/>
                      <a:gd name="T76" fmla="*/ 2147483647 w 344"/>
                      <a:gd name="T77" fmla="*/ 2147483647 h 262"/>
                      <a:gd name="T78" fmla="*/ 2147483647 w 344"/>
                      <a:gd name="T79" fmla="*/ 2147483647 h 262"/>
                      <a:gd name="T80" fmla="*/ 2147483647 w 344"/>
                      <a:gd name="T81" fmla="*/ 2147483647 h 262"/>
                      <a:gd name="T82" fmla="*/ 2147483647 w 344"/>
                      <a:gd name="T83" fmla="*/ 2147483647 h 262"/>
                      <a:gd name="T84" fmla="*/ 2147483647 w 344"/>
                      <a:gd name="T85" fmla="*/ 2147483647 h 262"/>
                      <a:gd name="T86" fmla="*/ 2147483647 w 344"/>
                      <a:gd name="T87" fmla="*/ 2147483647 h 262"/>
                      <a:gd name="T88" fmla="*/ 2147483647 w 344"/>
                      <a:gd name="T89" fmla="*/ 2147483647 h 262"/>
                      <a:gd name="T90" fmla="*/ 2147483647 w 344"/>
                      <a:gd name="T91" fmla="*/ 2147483647 h 262"/>
                      <a:gd name="T92" fmla="*/ 2147483647 w 344"/>
                      <a:gd name="T93" fmla="*/ 2147483647 h 262"/>
                      <a:gd name="T94" fmla="*/ 2147483647 w 344"/>
                      <a:gd name="T95" fmla="*/ 2147483647 h 262"/>
                      <a:gd name="T96" fmla="*/ 2147483647 w 344"/>
                      <a:gd name="T97" fmla="*/ 2147483647 h 262"/>
                      <a:gd name="T98" fmla="*/ 2147483647 w 344"/>
                      <a:gd name="T99" fmla="*/ 2147483647 h 262"/>
                      <a:gd name="T100" fmla="*/ 2147483647 w 344"/>
                      <a:gd name="T101" fmla="*/ 2147483647 h 262"/>
                      <a:gd name="T102" fmla="*/ 2147483647 w 344"/>
                      <a:gd name="T103" fmla="*/ 2147483647 h 262"/>
                      <a:gd name="T104" fmla="*/ 2147483647 w 344"/>
                      <a:gd name="T105" fmla="*/ 2147483647 h 262"/>
                      <a:gd name="T106" fmla="*/ 2147483647 w 344"/>
                      <a:gd name="T107" fmla="*/ 2147483647 h 262"/>
                      <a:gd name="T108" fmla="*/ 2147483647 w 344"/>
                      <a:gd name="T109" fmla="*/ 2147483647 h 262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344"/>
                      <a:gd name="T166" fmla="*/ 0 h 262"/>
                      <a:gd name="T167" fmla="*/ 344 w 344"/>
                      <a:gd name="T168" fmla="*/ 262 h 262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344" h="262">
                        <a:moveTo>
                          <a:pt x="130" y="174"/>
                        </a:moveTo>
                        <a:lnTo>
                          <a:pt x="128" y="174"/>
                        </a:lnTo>
                        <a:lnTo>
                          <a:pt x="126" y="174"/>
                        </a:lnTo>
                        <a:lnTo>
                          <a:pt x="126" y="172"/>
                        </a:lnTo>
                        <a:lnTo>
                          <a:pt x="124" y="172"/>
                        </a:lnTo>
                        <a:lnTo>
                          <a:pt x="124" y="170"/>
                        </a:lnTo>
                        <a:lnTo>
                          <a:pt x="122" y="168"/>
                        </a:lnTo>
                        <a:lnTo>
                          <a:pt x="124" y="166"/>
                        </a:lnTo>
                        <a:lnTo>
                          <a:pt x="122" y="166"/>
                        </a:lnTo>
                        <a:lnTo>
                          <a:pt x="122" y="168"/>
                        </a:lnTo>
                        <a:lnTo>
                          <a:pt x="120" y="166"/>
                        </a:lnTo>
                        <a:lnTo>
                          <a:pt x="116" y="166"/>
                        </a:lnTo>
                        <a:lnTo>
                          <a:pt x="116" y="164"/>
                        </a:lnTo>
                        <a:lnTo>
                          <a:pt x="114" y="164"/>
                        </a:lnTo>
                        <a:lnTo>
                          <a:pt x="114" y="160"/>
                        </a:lnTo>
                        <a:lnTo>
                          <a:pt x="116" y="160"/>
                        </a:lnTo>
                        <a:lnTo>
                          <a:pt x="114" y="158"/>
                        </a:lnTo>
                        <a:lnTo>
                          <a:pt x="116" y="158"/>
                        </a:lnTo>
                        <a:lnTo>
                          <a:pt x="114" y="156"/>
                        </a:lnTo>
                        <a:lnTo>
                          <a:pt x="114" y="154"/>
                        </a:lnTo>
                        <a:lnTo>
                          <a:pt x="110" y="152"/>
                        </a:lnTo>
                        <a:lnTo>
                          <a:pt x="110" y="150"/>
                        </a:lnTo>
                        <a:lnTo>
                          <a:pt x="108" y="150"/>
                        </a:lnTo>
                        <a:lnTo>
                          <a:pt x="106" y="146"/>
                        </a:lnTo>
                        <a:lnTo>
                          <a:pt x="102" y="146"/>
                        </a:lnTo>
                        <a:lnTo>
                          <a:pt x="98" y="144"/>
                        </a:lnTo>
                        <a:lnTo>
                          <a:pt x="96" y="144"/>
                        </a:lnTo>
                        <a:lnTo>
                          <a:pt x="94" y="142"/>
                        </a:lnTo>
                        <a:lnTo>
                          <a:pt x="92" y="138"/>
                        </a:lnTo>
                        <a:lnTo>
                          <a:pt x="90" y="138"/>
                        </a:lnTo>
                        <a:lnTo>
                          <a:pt x="86" y="134"/>
                        </a:lnTo>
                        <a:lnTo>
                          <a:pt x="84" y="130"/>
                        </a:lnTo>
                        <a:lnTo>
                          <a:pt x="82" y="128"/>
                        </a:lnTo>
                        <a:lnTo>
                          <a:pt x="80" y="126"/>
                        </a:lnTo>
                        <a:lnTo>
                          <a:pt x="78" y="126"/>
                        </a:lnTo>
                        <a:lnTo>
                          <a:pt x="76" y="126"/>
                        </a:lnTo>
                        <a:lnTo>
                          <a:pt x="70" y="124"/>
                        </a:lnTo>
                        <a:lnTo>
                          <a:pt x="66" y="120"/>
                        </a:lnTo>
                        <a:lnTo>
                          <a:pt x="62" y="120"/>
                        </a:lnTo>
                        <a:lnTo>
                          <a:pt x="62" y="116"/>
                        </a:lnTo>
                        <a:lnTo>
                          <a:pt x="60" y="114"/>
                        </a:lnTo>
                        <a:lnTo>
                          <a:pt x="60" y="112"/>
                        </a:lnTo>
                        <a:lnTo>
                          <a:pt x="54" y="106"/>
                        </a:lnTo>
                        <a:lnTo>
                          <a:pt x="48" y="100"/>
                        </a:lnTo>
                        <a:lnTo>
                          <a:pt x="48" y="98"/>
                        </a:lnTo>
                        <a:lnTo>
                          <a:pt x="46" y="96"/>
                        </a:lnTo>
                        <a:lnTo>
                          <a:pt x="46" y="92"/>
                        </a:lnTo>
                        <a:lnTo>
                          <a:pt x="44" y="92"/>
                        </a:lnTo>
                        <a:lnTo>
                          <a:pt x="40" y="88"/>
                        </a:lnTo>
                        <a:lnTo>
                          <a:pt x="38" y="84"/>
                        </a:lnTo>
                        <a:lnTo>
                          <a:pt x="38" y="82"/>
                        </a:lnTo>
                        <a:lnTo>
                          <a:pt x="36" y="78"/>
                        </a:lnTo>
                        <a:lnTo>
                          <a:pt x="34" y="78"/>
                        </a:lnTo>
                        <a:lnTo>
                          <a:pt x="26" y="78"/>
                        </a:lnTo>
                        <a:lnTo>
                          <a:pt x="24" y="78"/>
                        </a:lnTo>
                        <a:lnTo>
                          <a:pt x="22" y="78"/>
                        </a:lnTo>
                        <a:lnTo>
                          <a:pt x="20" y="76"/>
                        </a:lnTo>
                        <a:lnTo>
                          <a:pt x="18" y="74"/>
                        </a:lnTo>
                        <a:lnTo>
                          <a:pt x="16" y="70"/>
                        </a:lnTo>
                        <a:lnTo>
                          <a:pt x="14" y="70"/>
                        </a:lnTo>
                        <a:lnTo>
                          <a:pt x="14" y="68"/>
                        </a:lnTo>
                        <a:lnTo>
                          <a:pt x="8" y="68"/>
                        </a:lnTo>
                        <a:lnTo>
                          <a:pt x="4" y="66"/>
                        </a:lnTo>
                        <a:lnTo>
                          <a:pt x="0" y="64"/>
                        </a:lnTo>
                        <a:lnTo>
                          <a:pt x="0" y="62"/>
                        </a:lnTo>
                        <a:lnTo>
                          <a:pt x="0" y="60"/>
                        </a:lnTo>
                        <a:lnTo>
                          <a:pt x="0" y="58"/>
                        </a:lnTo>
                        <a:lnTo>
                          <a:pt x="0" y="54"/>
                        </a:lnTo>
                        <a:lnTo>
                          <a:pt x="2" y="52"/>
                        </a:lnTo>
                        <a:lnTo>
                          <a:pt x="4" y="52"/>
                        </a:lnTo>
                        <a:lnTo>
                          <a:pt x="4" y="50"/>
                        </a:lnTo>
                        <a:lnTo>
                          <a:pt x="4" y="48"/>
                        </a:lnTo>
                        <a:lnTo>
                          <a:pt x="4" y="46"/>
                        </a:lnTo>
                        <a:lnTo>
                          <a:pt x="6" y="46"/>
                        </a:lnTo>
                        <a:lnTo>
                          <a:pt x="8" y="44"/>
                        </a:lnTo>
                        <a:lnTo>
                          <a:pt x="10" y="40"/>
                        </a:lnTo>
                        <a:lnTo>
                          <a:pt x="10" y="38"/>
                        </a:lnTo>
                        <a:lnTo>
                          <a:pt x="14" y="40"/>
                        </a:lnTo>
                        <a:lnTo>
                          <a:pt x="10" y="38"/>
                        </a:lnTo>
                        <a:lnTo>
                          <a:pt x="14" y="38"/>
                        </a:lnTo>
                        <a:lnTo>
                          <a:pt x="14" y="36"/>
                        </a:lnTo>
                        <a:lnTo>
                          <a:pt x="14" y="34"/>
                        </a:lnTo>
                        <a:lnTo>
                          <a:pt x="20" y="32"/>
                        </a:lnTo>
                        <a:lnTo>
                          <a:pt x="26" y="28"/>
                        </a:lnTo>
                        <a:lnTo>
                          <a:pt x="34" y="24"/>
                        </a:lnTo>
                        <a:lnTo>
                          <a:pt x="40" y="22"/>
                        </a:lnTo>
                        <a:lnTo>
                          <a:pt x="40" y="20"/>
                        </a:lnTo>
                        <a:lnTo>
                          <a:pt x="44" y="20"/>
                        </a:lnTo>
                        <a:lnTo>
                          <a:pt x="48" y="16"/>
                        </a:lnTo>
                        <a:lnTo>
                          <a:pt x="52" y="16"/>
                        </a:lnTo>
                        <a:lnTo>
                          <a:pt x="54" y="14"/>
                        </a:lnTo>
                        <a:lnTo>
                          <a:pt x="56" y="14"/>
                        </a:lnTo>
                        <a:lnTo>
                          <a:pt x="60" y="8"/>
                        </a:lnTo>
                        <a:lnTo>
                          <a:pt x="62" y="12"/>
                        </a:lnTo>
                        <a:lnTo>
                          <a:pt x="64" y="12"/>
                        </a:lnTo>
                        <a:lnTo>
                          <a:pt x="66" y="12"/>
                        </a:lnTo>
                        <a:lnTo>
                          <a:pt x="68" y="8"/>
                        </a:lnTo>
                        <a:lnTo>
                          <a:pt x="72" y="8"/>
                        </a:lnTo>
                        <a:lnTo>
                          <a:pt x="90" y="6"/>
                        </a:lnTo>
                        <a:lnTo>
                          <a:pt x="96" y="6"/>
                        </a:lnTo>
                        <a:lnTo>
                          <a:pt x="102" y="4"/>
                        </a:lnTo>
                        <a:lnTo>
                          <a:pt x="132" y="2"/>
                        </a:lnTo>
                        <a:lnTo>
                          <a:pt x="136" y="2"/>
                        </a:lnTo>
                        <a:lnTo>
                          <a:pt x="154" y="0"/>
                        </a:lnTo>
                        <a:lnTo>
                          <a:pt x="154" y="2"/>
                        </a:lnTo>
                        <a:lnTo>
                          <a:pt x="156" y="4"/>
                        </a:lnTo>
                        <a:lnTo>
                          <a:pt x="154" y="8"/>
                        </a:lnTo>
                        <a:lnTo>
                          <a:pt x="156" y="8"/>
                        </a:lnTo>
                        <a:lnTo>
                          <a:pt x="162" y="4"/>
                        </a:lnTo>
                        <a:lnTo>
                          <a:pt x="166" y="6"/>
                        </a:lnTo>
                        <a:lnTo>
                          <a:pt x="170" y="12"/>
                        </a:lnTo>
                        <a:lnTo>
                          <a:pt x="174" y="16"/>
                        </a:lnTo>
                        <a:lnTo>
                          <a:pt x="176" y="28"/>
                        </a:lnTo>
                        <a:lnTo>
                          <a:pt x="192" y="22"/>
                        </a:lnTo>
                        <a:lnTo>
                          <a:pt x="208" y="20"/>
                        </a:lnTo>
                        <a:lnTo>
                          <a:pt x="236" y="16"/>
                        </a:lnTo>
                        <a:lnTo>
                          <a:pt x="254" y="14"/>
                        </a:lnTo>
                        <a:lnTo>
                          <a:pt x="274" y="24"/>
                        </a:lnTo>
                        <a:lnTo>
                          <a:pt x="274" y="28"/>
                        </a:lnTo>
                        <a:lnTo>
                          <a:pt x="304" y="48"/>
                        </a:lnTo>
                        <a:lnTo>
                          <a:pt x="340" y="74"/>
                        </a:lnTo>
                        <a:lnTo>
                          <a:pt x="344" y="78"/>
                        </a:lnTo>
                        <a:lnTo>
                          <a:pt x="342" y="80"/>
                        </a:lnTo>
                        <a:lnTo>
                          <a:pt x="344" y="80"/>
                        </a:lnTo>
                        <a:lnTo>
                          <a:pt x="328" y="96"/>
                        </a:lnTo>
                        <a:lnTo>
                          <a:pt x="322" y="110"/>
                        </a:lnTo>
                        <a:lnTo>
                          <a:pt x="314" y="124"/>
                        </a:lnTo>
                        <a:lnTo>
                          <a:pt x="314" y="134"/>
                        </a:lnTo>
                        <a:lnTo>
                          <a:pt x="312" y="130"/>
                        </a:lnTo>
                        <a:lnTo>
                          <a:pt x="306" y="138"/>
                        </a:lnTo>
                        <a:lnTo>
                          <a:pt x="312" y="146"/>
                        </a:lnTo>
                        <a:lnTo>
                          <a:pt x="310" y="150"/>
                        </a:lnTo>
                        <a:lnTo>
                          <a:pt x="304" y="150"/>
                        </a:lnTo>
                        <a:lnTo>
                          <a:pt x="306" y="152"/>
                        </a:lnTo>
                        <a:lnTo>
                          <a:pt x="308" y="154"/>
                        </a:lnTo>
                        <a:lnTo>
                          <a:pt x="302" y="164"/>
                        </a:lnTo>
                        <a:lnTo>
                          <a:pt x="288" y="166"/>
                        </a:lnTo>
                        <a:lnTo>
                          <a:pt x="284" y="168"/>
                        </a:lnTo>
                        <a:lnTo>
                          <a:pt x="290" y="172"/>
                        </a:lnTo>
                        <a:lnTo>
                          <a:pt x="288" y="174"/>
                        </a:lnTo>
                        <a:lnTo>
                          <a:pt x="278" y="186"/>
                        </a:lnTo>
                        <a:lnTo>
                          <a:pt x="268" y="188"/>
                        </a:lnTo>
                        <a:lnTo>
                          <a:pt x="274" y="174"/>
                        </a:lnTo>
                        <a:lnTo>
                          <a:pt x="266" y="182"/>
                        </a:lnTo>
                        <a:lnTo>
                          <a:pt x="264" y="180"/>
                        </a:lnTo>
                        <a:lnTo>
                          <a:pt x="262" y="180"/>
                        </a:lnTo>
                        <a:lnTo>
                          <a:pt x="264" y="186"/>
                        </a:lnTo>
                        <a:lnTo>
                          <a:pt x="272" y="194"/>
                        </a:lnTo>
                        <a:lnTo>
                          <a:pt x="272" y="198"/>
                        </a:lnTo>
                        <a:lnTo>
                          <a:pt x="264" y="204"/>
                        </a:lnTo>
                        <a:lnTo>
                          <a:pt x="250" y="212"/>
                        </a:lnTo>
                        <a:lnTo>
                          <a:pt x="246" y="218"/>
                        </a:lnTo>
                        <a:lnTo>
                          <a:pt x="242" y="218"/>
                        </a:lnTo>
                        <a:lnTo>
                          <a:pt x="234" y="206"/>
                        </a:lnTo>
                        <a:lnTo>
                          <a:pt x="234" y="204"/>
                        </a:lnTo>
                        <a:lnTo>
                          <a:pt x="236" y="218"/>
                        </a:lnTo>
                        <a:lnTo>
                          <a:pt x="232" y="218"/>
                        </a:lnTo>
                        <a:lnTo>
                          <a:pt x="226" y="216"/>
                        </a:lnTo>
                        <a:lnTo>
                          <a:pt x="228" y="220"/>
                        </a:lnTo>
                        <a:lnTo>
                          <a:pt x="218" y="220"/>
                        </a:lnTo>
                        <a:lnTo>
                          <a:pt x="220" y="222"/>
                        </a:lnTo>
                        <a:lnTo>
                          <a:pt x="232" y="226"/>
                        </a:lnTo>
                        <a:lnTo>
                          <a:pt x="236" y="230"/>
                        </a:lnTo>
                        <a:lnTo>
                          <a:pt x="234" y="234"/>
                        </a:lnTo>
                        <a:lnTo>
                          <a:pt x="226" y="242"/>
                        </a:lnTo>
                        <a:lnTo>
                          <a:pt x="220" y="242"/>
                        </a:lnTo>
                        <a:lnTo>
                          <a:pt x="214" y="234"/>
                        </a:lnTo>
                        <a:lnTo>
                          <a:pt x="208" y="226"/>
                        </a:lnTo>
                        <a:lnTo>
                          <a:pt x="208" y="222"/>
                        </a:lnTo>
                        <a:lnTo>
                          <a:pt x="206" y="222"/>
                        </a:lnTo>
                        <a:lnTo>
                          <a:pt x="202" y="222"/>
                        </a:lnTo>
                        <a:lnTo>
                          <a:pt x="208" y="232"/>
                        </a:lnTo>
                        <a:lnTo>
                          <a:pt x="214" y="246"/>
                        </a:lnTo>
                        <a:lnTo>
                          <a:pt x="206" y="262"/>
                        </a:lnTo>
                        <a:lnTo>
                          <a:pt x="190" y="262"/>
                        </a:lnTo>
                        <a:lnTo>
                          <a:pt x="190" y="260"/>
                        </a:lnTo>
                        <a:lnTo>
                          <a:pt x="190" y="252"/>
                        </a:lnTo>
                        <a:lnTo>
                          <a:pt x="186" y="250"/>
                        </a:lnTo>
                        <a:lnTo>
                          <a:pt x="186" y="248"/>
                        </a:lnTo>
                        <a:lnTo>
                          <a:pt x="188" y="246"/>
                        </a:lnTo>
                        <a:lnTo>
                          <a:pt x="186" y="242"/>
                        </a:lnTo>
                        <a:lnTo>
                          <a:pt x="184" y="242"/>
                        </a:lnTo>
                        <a:lnTo>
                          <a:pt x="184" y="240"/>
                        </a:lnTo>
                        <a:lnTo>
                          <a:pt x="184" y="236"/>
                        </a:lnTo>
                        <a:lnTo>
                          <a:pt x="182" y="234"/>
                        </a:lnTo>
                        <a:lnTo>
                          <a:pt x="182" y="232"/>
                        </a:lnTo>
                        <a:lnTo>
                          <a:pt x="176" y="228"/>
                        </a:lnTo>
                        <a:lnTo>
                          <a:pt x="174" y="226"/>
                        </a:lnTo>
                        <a:lnTo>
                          <a:pt x="172" y="222"/>
                        </a:lnTo>
                        <a:lnTo>
                          <a:pt x="168" y="222"/>
                        </a:lnTo>
                        <a:lnTo>
                          <a:pt x="166" y="222"/>
                        </a:lnTo>
                        <a:lnTo>
                          <a:pt x="162" y="220"/>
                        </a:lnTo>
                        <a:lnTo>
                          <a:pt x="162" y="218"/>
                        </a:lnTo>
                        <a:lnTo>
                          <a:pt x="162" y="214"/>
                        </a:lnTo>
                        <a:lnTo>
                          <a:pt x="160" y="214"/>
                        </a:lnTo>
                        <a:lnTo>
                          <a:pt x="160" y="210"/>
                        </a:lnTo>
                        <a:lnTo>
                          <a:pt x="158" y="206"/>
                        </a:lnTo>
                        <a:lnTo>
                          <a:pt x="158" y="204"/>
                        </a:lnTo>
                        <a:lnTo>
                          <a:pt x="158" y="202"/>
                        </a:lnTo>
                        <a:lnTo>
                          <a:pt x="156" y="202"/>
                        </a:lnTo>
                        <a:lnTo>
                          <a:pt x="156" y="200"/>
                        </a:lnTo>
                        <a:lnTo>
                          <a:pt x="154" y="200"/>
                        </a:lnTo>
                        <a:lnTo>
                          <a:pt x="156" y="198"/>
                        </a:lnTo>
                        <a:lnTo>
                          <a:pt x="154" y="198"/>
                        </a:lnTo>
                        <a:lnTo>
                          <a:pt x="152" y="194"/>
                        </a:lnTo>
                        <a:lnTo>
                          <a:pt x="152" y="188"/>
                        </a:lnTo>
                        <a:lnTo>
                          <a:pt x="150" y="186"/>
                        </a:lnTo>
                        <a:lnTo>
                          <a:pt x="146" y="186"/>
                        </a:lnTo>
                        <a:lnTo>
                          <a:pt x="146" y="184"/>
                        </a:lnTo>
                        <a:lnTo>
                          <a:pt x="144" y="184"/>
                        </a:lnTo>
                        <a:lnTo>
                          <a:pt x="142" y="184"/>
                        </a:lnTo>
                        <a:lnTo>
                          <a:pt x="136" y="182"/>
                        </a:lnTo>
                        <a:lnTo>
                          <a:pt x="132" y="180"/>
                        </a:lnTo>
                        <a:lnTo>
                          <a:pt x="130" y="176"/>
                        </a:lnTo>
                        <a:lnTo>
                          <a:pt x="130" y="174"/>
                        </a:lnTo>
                        <a:close/>
                        <a:moveTo>
                          <a:pt x="214" y="244"/>
                        </a:moveTo>
                        <a:lnTo>
                          <a:pt x="218" y="242"/>
                        </a:lnTo>
                        <a:lnTo>
                          <a:pt x="222" y="246"/>
                        </a:lnTo>
                        <a:lnTo>
                          <a:pt x="212" y="258"/>
                        </a:lnTo>
                        <a:lnTo>
                          <a:pt x="214" y="24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35" name="Freeform 113">
                    <a:extLst>
                      <a:ext uri="{FF2B5EF4-FFF2-40B4-BE49-F238E27FC236}">
                        <a16:creationId xmlns:a16="http://schemas.microsoft.com/office/drawing/2014/main" id="{3B9CBCBA-DC14-4708-B56A-C6DC1C0C49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35978" y="4378846"/>
                    <a:ext cx="547688" cy="409575"/>
                  </a:xfrm>
                  <a:custGeom>
                    <a:avLst/>
                    <a:gdLst>
                      <a:gd name="T0" fmla="*/ 2147483647 w 344"/>
                      <a:gd name="T1" fmla="*/ 2147483647 h 262"/>
                      <a:gd name="T2" fmla="*/ 2147483647 w 344"/>
                      <a:gd name="T3" fmla="*/ 2147483647 h 262"/>
                      <a:gd name="T4" fmla="*/ 2147483647 w 344"/>
                      <a:gd name="T5" fmla="*/ 2147483647 h 262"/>
                      <a:gd name="T6" fmla="*/ 2147483647 w 344"/>
                      <a:gd name="T7" fmla="*/ 2147483647 h 262"/>
                      <a:gd name="T8" fmla="*/ 2147483647 w 344"/>
                      <a:gd name="T9" fmla="*/ 2147483647 h 262"/>
                      <a:gd name="T10" fmla="*/ 2147483647 w 344"/>
                      <a:gd name="T11" fmla="*/ 2147483647 h 262"/>
                      <a:gd name="T12" fmla="*/ 2147483647 w 344"/>
                      <a:gd name="T13" fmla="*/ 2147483647 h 262"/>
                      <a:gd name="T14" fmla="*/ 2147483647 w 344"/>
                      <a:gd name="T15" fmla="*/ 2147483647 h 262"/>
                      <a:gd name="T16" fmla="*/ 2147483647 w 344"/>
                      <a:gd name="T17" fmla="*/ 2147483647 h 262"/>
                      <a:gd name="T18" fmla="*/ 2147483647 w 344"/>
                      <a:gd name="T19" fmla="*/ 2147483647 h 262"/>
                      <a:gd name="T20" fmla="*/ 2147483647 w 344"/>
                      <a:gd name="T21" fmla="*/ 2147483647 h 262"/>
                      <a:gd name="T22" fmla="*/ 2147483647 w 344"/>
                      <a:gd name="T23" fmla="*/ 2147483647 h 262"/>
                      <a:gd name="T24" fmla="*/ 2147483647 w 344"/>
                      <a:gd name="T25" fmla="*/ 2147483647 h 262"/>
                      <a:gd name="T26" fmla="*/ 2147483647 w 344"/>
                      <a:gd name="T27" fmla="*/ 2147483647 h 262"/>
                      <a:gd name="T28" fmla="*/ 2147483647 w 344"/>
                      <a:gd name="T29" fmla="*/ 2147483647 h 262"/>
                      <a:gd name="T30" fmla="*/ 0 w 344"/>
                      <a:gd name="T31" fmla="*/ 2147483647 h 262"/>
                      <a:gd name="T32" fmla="*/ 0 w 344"/>
                      <a:gd name="T33" fmla="*/ 2147483647 h 262"/>
                      <a:gd name="T34" fmla="*/ 2147483647 w 344"/>
                      <a:gd name="T35" fmla="*/ 2147483647 h 262"/>
                      <a:gd name="T36" fmla="*/ 2147483647 w 344"/>
                      <a:gd name="T37" fmla="*/ 2147483647 h 262"/>
                      <a:gd name="T38" fmla="*/ 2147483647 w 344"/>
                      <a:gd name="T39" fmla="*/ 2147483647 h 262"/>
                      <a:gd name="T40" fmla="*/ 2147483647 w 344"/>
                      <a:gd name="T41" fmla="*/ 2147483647 h 262"/>
                      <a:gd name="T42" fmla="*/ 2147483647 w 344"/>
                      <a:gd name="T43" fmla="*/ 2147483647 h 262"/>
                      <a:gd name="T44" fmla="*/ 2147483647 w 344"/>
                      <a:gd name="T45" fmla="*/ 2147483647 h 262"/>
                      <a:gd name="T46" fmla="*/ 2147483647 w 344"/>
                      <a:gd name="T47" fmla="*/ 2147483647 h 262"/>
                      <a:gd name="T48" fmla="*/ 2147483647 w 344"/>
                      <a:gd name="T49" fmla="*/ 2147483647 h 262"/>
                      <a:gd name="T50" fmla="*/ 2147483647 w 344"/>
                      <a:gd name="T51" fmla="*/ 0 h 262"/>
                      <a:gd name="T52" fmla="*/ 2147483647 w 344"/>
                      <a:gd name="T53" fmla="*/ 2147483647 h 262"/>
                      <a:gd name="T54" fmla="*/ 2147483647 w 344"/>
                      <a:gd name="T55" fmla="*/ 2147483647 h 262"/>
                      <a:gd name="T56" fmla="*/ 2147483647 w 344"/>
                      <a:gd name="T57" fmla="*/ 2147483647 h 262"/>
                      <a:gd name="T58" fmla="*/ 2147483647 w 344"/>
                      <a:gd name="T59" fmla="*/ 2147483647 h 262"/>
                      <a:gd name="T60" fmla="*/ 2147483647 w 344"/>
                      <a:gd name="T61" fmla="*/ 2147483647 h 262"/>
                      <a:gd name="T62" fmla="*/ 2147483647 w 344"/>
                      <a:gd name="T63" fmla="*/ 2147483647 h 262"/>
                      <a:gd name="T64" fmla="*/ 2147483647 w 344"/>
                      <a:gd name="T65" fmla="*/ 2147483647 h 262"/>
                      <a:gd name="T66" fmla="*/ 2147483647 w 344"/>
                      <a:gd name="T67" fmla="*/ 2147483647 h 262"/>
                      <a:gd name="T68" fmla="*/ 2147483647 w 344"/>
                      <a:gd name="T69" fmla="*/ 2147483647 h 262"/>
                      <a:gd name="T70" fmla="*/ 2147483647 w 344"/>
                      <a:gd name="T71" fmla="*/ 2147483647 h 262"/>
                      <a:gd name="T72" fmla="*/ 2147483647 w 344"/>
                      <a:gd name="T73" fmla="*/ 2147483647 h 262"/>
                      <a:gd name="T74" fmla="*/ 2147483647 w 344"/>
                      <a:gd name="T75" fmla="*/ 2147483647 h 262"/>
                      <a:gd name="T76" fmla="*/ 2147483647 w 344"/>
                      <a:gd name="T77" fmla="*/ 2147483647 h 262"/>
                      <a:gd name="T78" fmla="*/ 2147483647 w 344"/>
                      <a:gd name="T79" fmla="*/ 2147483647 h 262"/>
                      <a:gd name="T80" fmla="*/ 2147483647 w 344"/>
                      <a:gd name="T81" fmla="*/ 2147483647 h 262"/>
                      <a:gd name="T82" fmla="*/ 2147483647 w 344"/>
                      <a:gd name="T83" fmla="*/ 2147483647 h 262"/>
                      <a:gd name="T84" fmla="*/ 2147483647 w 344"/>
                      <a:gd name="T85" fmla="*/ 2147483647 h 262"/>
                      <a:gd name="T86" fmla="*/ 2147483647 w 344"/>
                      <a:gd name="T87" fmla="*/ 2147483647 h 262"/>
                      <a:gd name="T88" fmla="*/ 2147483647 w 344"/>
                      <a:gd name="T89" fmla="*/ 2147483647 h 262"/>
                      <a:gd name="T90" fmla="*/ 2147483647 w 344"/>
                      <a:gd name="T91" fmla="*/ 2147483647 h 262"/>
                      <a:gd name="T92" fmla="*/ 2147483647 w 344"/>
                      <a:gd name="T93" fmla="*/ 2147483647 h 262"/>
                      <a:gd name="T94" fmla="*/ 2147483647 w 344"/>
                      <a:gd name="T95" fmla="*/ 2147483647 h 262"/>
                      <a:gd name="T96" fmla="*/ 2147483647 w 344"/>
                      <a:gd name="T97" fmla="*/ 2147483647 h 262"/>
                      <a:gd name="T98" fmla="*/ 2147483647 w 344"/>
                      <a:gd name="T99" fmla="*/ 2147483647 h 262"/>
                      <a:gd name="T100" fmla="*/ 2147483647 w 344"/>
                      <a:gd name="T101" fmla="*/ 2147483647 h 262"/>
                      <a:gd name="T102" fmla="*/ 2147483647 w 344"/>
                      <a:gd name="T103" fmla="*/ 2147483647 h 262"/>
                      <a:gd name="T104" fmla="*/ 2147483647 w 344"/>
                      <a:gd name="T105" fmla="*/ 2147483647 h 26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344"/>
                      <a:gd name="T160" fmla="*/ 0 h 262"/>
                      <a:gd name="T161" fmla="*/ 344 w 344"/>
                      <a:gd name="T162" fmla="*/ 262 h 26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344" h="262">
                        <a:moveTo>
                          <a:pt x="130" y="174"/>
                        </a:moveTo>
                        <a:lnTo>
                          <a:pt x="128" y="174"/>
                        </a:lnTo>
                        <a:lnTo>
                          <a:pt x="126" y="174"/>
                        </a:lnTo>
                        <a:lnTo>
                          <a:pt x="126" y="172"/>
                        </a:lnTo>
                        <a:lnTo>
                          <a:pt x="124" y="172"/>
                        </a:lnTo>
                        <a:lnTo>
                          <a:pt x="124" y="170"/>
                        </a:lnTo>
                        <a:lnTo>
                          <a:pt x="122" y="168"/>
                        </a:lnTo>
                        <a:lnTo>
                          <a:pt x="124" y="166"/>
                        </a:lnTo>
                        <a:lnTo>
                          <a:pt x="122" y="166"/>
                        </a:lnTo>
                        <a:lnTo>
                          <a:pt x="122" y="168"/>
                        </a:lnTo>
                        <a:lnTo>
                          <a:pt x="120" y="166"/>
                        </a:lnTo>
                        <a:lnTo>
                          <a:pt x="116" y="166"/>
                        </a:lnTo>
                        <a:lnTo>
                          <a:pt x="116" y="164"/>
                        </a:lnTo>
                        <a:lnTo>
                          <a:pt x="114" y="164"/>
                        </a:lnTo>
                        <a:lnTo>
                          <a:pt x="114" y="160"/>
                        </a:lnTo>
                        <a:lnTo>
                          <a:pt x="116" y="160"/>
                        </a:lnTo>
                        <a:lnTo>
                          <a:pt x="114" y="158"/>
                        </a:lnTo>
                        <a:lnTo>
                          <a:pt x="116" y="158"/>
                        </a:lnTo>
                        <a:lnTo>
                          <a:pt x="114" y="156"/>
                        </a:lnTo>
                        <a:lnTo>
                          <a:pt x="114" y="154"/>
                        </a:lnTo>
                        <a:lnTo>
                          <a:pt x="110" y="152"/>
                        </a:lnTo>
                        <a:lnTo>
                          <a:pt x="110" y="150"/>
                        </a:lnTo>
                        <a:lnTo>
                          <a:pt x="108" y="150"/>
                        </a:lnTo>
                        <a:lnTo>
                          <a:pt x="106" y="146"/>
                        </a:lnTo>
                        <a:lnTo>
                          <a:pt x="102" y="146"/>
                        </a:lnTo>
                        <a:lnTo>
                          <a:pt x="98" y="144"/>
                        </a:lnTo>
                        <a:lnTo>
                          <a:pt x="96" y="144"/>
                        </a:lnTo>
                        <a:lnTo>
                          <a:pt x="94" y="142"/>
                        </a:lnTo>
                        <a:lnTo>
                          <a:pt x="92" y="138"/>
                        </a:lnTo>
                        <a:lnTo>
                          <a:pt x="90" y="138"/>
                        </a:lnTo>
                        <a:lnTo>
                          <a:pt x="86" y="134"/>
                        </a:lnTo>
                        <a:lnTo>
                          <a:pt x="84" y="130"/>
                        </a:lnTo>
                        <a:lnTo>
                          <a:pt x="82" y="128"/>
                        </a:lnTo>
                        <a:lnTo>
                          <a:pt x="80" y="126"/>
                        </a:lnTo>
                        <a:lnTo>
                          <a:pt x="78" y="126"/>
                        </a:lnTo>
                        <a:lnTo>
                          <a:pt x="76" y="126"/>
                        </a:lnTo>
                        <a:lnTo>
                          <a:pt x="70" y="124"/>
                        </a:lnTo>
                        <a:lnTo>
                          <a:pt x="66" y="120"/>
                        </a:lnTo>
                        <a:lnTo>
                          <a:pt x="62" y="120"/>
                        </a:lnTo>
                        <a:lnTo>
                          <a:pt x="62" y="116"/>
                        </a:lnTo>
                        <a:lnTo>
                          <a:pt x="60" y="114"/>
                        </a:lnTo>
                        <a:lnTo>
                          <a:pt x="60" y="112"/>
                        </a:lnTo>
                        <a:lnTo>
                          <a:pt x="54" y="106"/>
                        </a:lnTo>
                        <a:lnTo>
                          <a:pt x="48" y="100"/>
                        </a:lnTo>
                        <a:lnTo>
                          <a:pt x="48" y="98"/>
                        </a:lnTo>
                        <a:lnTo>
                          <a:pt x="46" y="96"/>
                        </a:lnTo>
                        <a:lnTo>
                          <a:pt x="46" y="92"/>
                        </a:lnTo>
                        <a:lnTo>
                          <a:pt x="44" y="92"/>
                        </a:lnTo>
                        <a:lnTo>
                          <a:pt x="40" y="88"/>
                        </a:lnTo>
                        <a:lnTo>
                          <a:pt x="38" y="84"/>
                        </a:lnTo>
                        <a:lnTo>
                          <a:pt x="38" y="82"/>
                        </a:lnTo>
                        <a:lnTo>
                          <a:pt x="36" y="78"/>
                        </a:lnTo>
                        <a:lnTo>
                          <a:pt x="34" y="78"/>
                        </a:lnTo>
                        <a:lnTo>
                          <a:pt x="26" y="78"/>
                        </a:lnTo>
                        <a:lnTo>
                          <a:pt x="24" y="78"/>
                        </a:lnTo>
                        <a:lnTo>
                          <a:pt x="22" y="78"/>
                        </a:lnTo>
                        <a:lnTo>
                          <a:pt x="20" y="76"/>
                        </a:lnTo>
                        <a:lnTo>
                          <a:pt x="18" y="74"/>
                        </a:lnTo>
                        <a:lnTo>
                          <a:pt x="16" y="70"/>
                        </a:lnTo>
                        <a:lnTo>
                          <a:pt x="14" y="70"/>
                        </a:lnTo>
                        <a:lnTo>
                          <a:pt x="14" y="68"/>
                        </a:lnTo>
                        <a:lnTo>
                          <a:pt x="8" y="68"/>
                        </a:lnTo>
                        <a:lnTo>
                          <a:pt x="4" y="66"/>
                        </a:lnTo>
                        <a:lnTo>
                          <a:pt x="0" y="64"/>
                        </a:lnTo>
                        <a:lnTo>
                          <a:pt x="0" y="62"/>
                        </a:lnTo>
                        <a:lnTo>
                          <a:pt x="0" y="60"/>
                        </a:lnTo>
                        <a:lnTo>
                          <a:pt x="0" y="58"/>
                        </a:lnTo>
                        <a:lnTo>
                          <a:pt x="0" y="54"/>
                        </a:lnTo>
                        <a:lnTo>
                          <a:pt x="2" y="52"/>
                        </a:lnTo>
                        <a:lnTo>
                          <a:pt x="4" y="52"/>
                        </a:lnTo>
                        <a:lnTo>
                          <a:pt x="4" y="50"/>
                        </a:lnTo>
                        <a:lnTo>
                          <a:pt x="4" y="48"/>
                        </a:lnTo>
                        <a:lnTo>
                          <a:pt x="4" y="46"/>
                        </a:lnTo>
                        <a:lnTo>
                          <a:pt x="6" y="46"/>
                        </a:lnTo>
                        <a:lnTo>
                          <a:pt x="8" y="44"/>
                        </a:lnTo>
                        <a:lnTo>
                          <a:pt x="10" y="40"/>
                        </a:lnTo>
                        <a:lnTo>
                          <a:pt x="10" y="38"/>
                        </a:lnTo>
                        <a:lnTo>
                          <a:pt x="14" y="40"/>
                        </a:lnTo>
                        <a:lnTo>
                          <a:pt x="10" y="38"/>
                        </a:lnTo>
                        <a:lnTo>
                          <a:pt x="14" y="38"/>
                        </a:lnTo>
                        <a:lnTo>
                          <a:pt x="14" y="36"/>
                        </a:lnTo>
                        <a:lnTo>
                          <a:pt x="14" y="34"/>
                        </a:lnTo>
                        <a:lnTo>
                          <a:pt x="20" y="32"/>
                        </a:lnTo>
                        <a:lnTo>
                          <a:pt x="26" y="28"/>
                        </a:lnTo>
                        <a:lnTo>
                          <a:pt x="34" y="24"/>
                        </a:lnTo>
                        <a:lnTo>
                          <a:pt x="40" y="22"/>
                        </a:lnTo>
                        <a:lnTo>
                          <a:pt x="40" y="20"/>
                        </a:lnTo>
                        <a:lnTo>
                          <a:pt x="44" y="20"/>
                        </a:lnTo>
                        <a:lnTo>
                          <a:pt x="48" y="16"/>
                        </a:lnTo>
                        <a:lnTo>
                          <a:pt x="52" y="16"/>
                        </a:lnTo>
                        <a:lnTo>
                          <a:pt x="54" y="14"/>
                        </a:lnTo>
                        <a:lnTo>
                          <a:pt x="56" y="14"/>
                        </a:lnTo>
                        <a:lnTo>
                          <a:pt x="60" y="8"/>
                        </a:lnTo>
                        <a:lnTo>
                          <a:pt x="62" y="12"/>
                        </a:lnTo>
                        <a:lnTo>
                          <a:pt x="64" y="12"/>
                        </a:lnTo>
                        <a:lnTo>
                          <a:pt x="66" y="12"/>
                        </a:lnTo>
                        <a:lnTo>
                          <a:pt x="68" y="8"/>
                        </a:lnTo>
                        <a:lnTo>
                          <a:pt x="72" y="8"/>
                        </a:lnTo>
                        <a:lnTo>
                          <a:pt x="90" y="6"/>
                        </a:lnTo>
                        <a:lnTo>
                          <a:pt x="96" y="6"/>
                        </a:lnTo>
                        <a:lnTo>
                          <a:pt x="102" y="4"/>
                        </a:lnTo>
                        <a:lnTo>
                          <a:pt x="132" y="2"/>
                        </a:lnTo>
                        <a:lnTo>
                          <a:pt x="136" y="2"/>
                        </a:lnTo>
                        <a:lnTo>
                          <a:pt x="154" y="0"/>
                        </a:lnTo>
                        <a:lnTo>
                          <a:pt x="154" y="2"/>
                        </a:lnTo>
                        <a:lnTo>
                          <a:pt x="156" y="4"/>
                        </a:lnTo>
                        <a:lnTo>
                          <a:pt x="154" y="8"/>
                        </a:lnTo>
                        <a:lnTo>
                          <a:pt x="156" y="8"/>
                        </a:lnTo>
                        <a:lnTo>
                          <a:pt x="162" y="4"/>
                        </a:lnTo>
                        <a:lnTo>
                          <a:pt x="166" y="6"/>
                        </a:lnTo>
                        <a:lnTo>
                          <a:pt x="170" y="12"/>
                        </a:lnTo>
                        <a:lnTo>
                          <a:pt x="174" y="16"/>
                        </a:lnTo>
                        <a:lnTo>
                          <a:pt x="176" y="28"/>
                        </a:lnTo>
                        <a:lnTo>
                          <a:pt x="192" y="22"/>
                        </a:lnTo>
                        <a:lnTo>
                          <a:pt x="208" y="20"/>
                        </a:lnTo>
                        <a:lnTo>
                          <a:pt x="236" y="16"/>
                        </a:lnTo>
                        <a:lnTo>
                          <a:pt x="254" y="14"/>
                        </a:lnTo>
                        <a:lnTo>
                          <a:pt x="274" y="24"/>
                        </a:lnTo>
                        <a:lnTo>
                          <a:pt x="274" y="28"/>
                        </a:lnTo>
                        <a:lnTo>
                          <a:pt x="304" y="48"/>
                        </a:lnTo>
                        <a:lnTo>
                          <a:pt x="340" y="74"/>
                        </a:lnTo>
                        <a:lnTo>
                          <a:pt x="344" y="78"/>
                        </a:lnTo>
                        <a:lnTo>
                          <a:pt x="342" y="80"/>
                        </a:lnTo>
                        <a:lnTo>
                          <a:pt x="344" y="80"/>
                        </a:lnTo>
                        <a:lnTo>
                          <a:pt x="328" y="96"/>
                        </a:lnTo>
                        <a:lnTo>
                          <a:pt x="322" y="110"/>
                        </a:lnTo>
                        <a:lnTo>
                          <a:pt x="314" y="124"/>
                        </a:lnTo>
                        <a:lnTo>
                          <a:pt x="314" y="134"/>
                        </a:lnTo>
                        <a:lnTo>
                          <a:pt x="312" y="130"/>
                        </a:lnTo>
                        <a:lnTo>
                          <a:pt x="306" y="138"/>
                        </a:lnTo>
                        <a:lnTo>
                          <a:pt x="312" y="146"/>
                        </a:lnTo>
                        <a:lnTo>
                          <a:pt x="310" y="150"/>
                        </a:lnTo>
                        <a:lnTo>
                          <a:pt x="304" y="150"/>
                        </a:lnTo>
                        <a:lnTo>
                          <a:pt x="306" y="152"/>
                        </a:lnTo>
                        <a:lnTo>
                          <a:pt x="308" y="154"/>
                        </a:lnTo>
                        <a:lnTo>
                          <a:pt x="302" y="164"/>
                        </a:lnTo>
                        <a:lnTo>
                          <a:pt x="288" y="166"/>
                        </a:lnTo>
                        <a:lnTo>
                          <a:pt x="284" y="168"/>
                        </a:lnTo>
                        <a:lnTo>
                          <a:pt x="290" y="172"/>
                        </a:lnTo>
                        <a:lnTo>
                          <a:pt x="288" y="174"/>
                        </a:lnTo>
                        <a:lnTo>
                          <a:pt x="278" y="186"/>
                        </a:lnTo>
                        <a:lnTo>
                          <a:pt x="268" y="188"/>
                        </a:lnTo>
                        <a:lnTo>
                          <a:pt x="274" y="174"/>
                        </a:lnTo>
                        <a:lnTo>
                          <a:pt x="266" y="182"/>
                        </a:lnTo>
                        <a:lnTo>
                          <a:pt x="264" y="180"/>
                        </a:lnTo>
                        <a:lnTo>
                          <a:pt x="262" y="180"/>
                        </a:lnTo>
                        <a:lnTo>
                          <a:pt x="264" y="186"/>
                        </a:lnTo>
                        <a:lnTo>
                          <a:pt x="272" y="194"/>
                        </a:lnTo>
                        <a:lnTo>
                          <a:pt x="272" y="198"/>
                        </a:lnTo>
                        <a:lnTo>
                          <a:pt x="264" y="204"/>
                        </a:lnTo>
                        <a:lnTo>
                          <a:pt x="250" y="212"/>
                        </a:lnTo>
                        <a:lnTo>
                          <a:pt x="246" y="218"/>
                        </a:lnTo>
                        <a:lnTo>
                          <a:pt x="242" y="218"/>
                        </a:lnTo>
                        <a:lnTo>
                          <a:pt x="234" y="206"/>
                        </a:lnTo>
                        <a:lnTo>
                          <a:pt x="234" y="204"/>
                        </a:lnTo>
                        <a:lnTo>
                          <a:pt x="236" y="218"/>
                        </a:lnTo>
                        <a:lnTo>
                          <a:pt x="232" y="218"/>
                        </a:lnTo>
                        <a:lnTo>
                          <a:pt x="226" y="216"/>
                        </a:lnTo>
                        <a:lnTo>
                          <a:pt x="228" y="220"/>
                        </a:lnTo>
                        <a:lnTo>
                          <a:pt x="218" y="220"/>
                        </a:lnTo>
                        <a:lnTo>
                          <a:pt x="220" y="222"/>
                        </a:lnTo>
                        <a:lnTo>
                          <a:pt x="232" y="226"/>
                        </a:lnTo>
                        <a:lnTo>
                          <a:pt x="236" y="230"/>
                        </a:lnTo>
                        <a:lnTo>
                          <a:pt x="234" y="234"/>
                        </a:lnTo>
                        <a:lnTo>
                          <a:pt x="226" y="242"/>
                        </a:lnTo>
                        <a:lnTo>
                          <a:pt x="220" y="242"/>
                        </a:lnTo>
                        <a:lnTo>
                          <a:pt x="214" y="234"/>
                        </a:lnTo>
                        <a:lnTo>
                          <a:pt x="208" y="226"/>
                        </a:lnTo>
                        <a:lnTo>
                          <a:pt x="208" y="222"/>
                        </a:lnTo>
                        <a:lnTo>
                          <a:pt x="206" y="222"/>
                        </a:lnTo>
                        <a:lnTo>
                          <a:pt x="202" y="222"/>
                        </a:lnTo>
                        <a:lnTo>
                          <a:pt x="208" y="232"/>
                        </a:lnTo>
                        <a:lnTo>
                          <a:pt x="214" y="246"/>
                        </a:lnTo>
                        <a:lnTo>
                          <a:pt x="206" y="262"/>
                        </a:lnTo>
                        <a:lnTo>
                          <a:pt x="190" y="262"/>
                        </a:lnTo>
                        <a:lnTo>
                          <a:pt x="190" y="260"/>
                        </a:lnTo>
                        <a:lnTo>
                          <a:pt x="190" y="252"/>
                        </a:lnTo>
                        <a:lnTo>
                          <a:pt x="186" y="250"/>
                        </a:lnTo>
                        <a:lnTo>
                          <a:pt x="186" y="248"/>
                        </a:lnTo>
                        <a:lnTo>
                          <a:pt x="188" y="246"/>
                        </a:lnTo>
                        <a:lnTo>
                          <a:pt x="186" y="242"/>
                        </a:lnTo>
                        <a:lnTo>
                          <a:pt x="184" y="242"/>
                        </a:lnTo>
                        <a:lnTo>
                          <a:pt x="184" y="240"/>
                        </a:lnTo>
                        <a:lnTo>
                          <a:pt x="184" y="236"/>
                        </a:lnTo>
                        <a:lnTo>
                          <a:pt x="182" y="234"/>
                        </a:lnTo>
                        <a:lnTo>
                          <a:pt x="182" y="232"/>
                        </a:lnTo>
                        <a:lnTo>
                          <a:pt x="176" y="228"/>
                        </a:lnTo>
                        <a:lnTo>
                          <a:pt x="174" y="226"/>
                        </a:lnTo>
                        <a:lnTo>
                          <a:pt x="172" y="222"/>
                        </a:lnTo>
                        <a:lnTo>
                          <a:pt x="168" y="222"/>
                        </a:lnTo>
                        <a:lnTo>
                          <a:pt x="166" y="222"/>
                        </a:lnTo>
                        <a:lnTo>
                          <a:pt x="162" y="220"/>
                        </a:lnTo>
                        <a:lnTo>
                          <a:pt x="162" y="218"/>
                        </a:lnTo>
                        <a:lnTo>
                          <a:pt x="162" y="214"/>
                        </a:lnTo>
                        <a:lnTo>
                          <a:pt x="160" y="214"/>
                        </a:lnTo>
                        <a:lnTo>
                          <a:pt x="160" y="210"/>
                        </a:lnTo>
                        <a:lnTo>
                          <a:pt x="158" y="206"/>
                        </a:lnTo>
                        <a:lnTo>
                          <a:pt x="158" y="204"/>
                        </a:lnTo>
                        <a:lnTo>
                          <a:pt x="158" y="202"/>
                        </a:lnTo>
                        <a:lnTo>
                          <a:pt x="156" y="202"/>
                        </a:lnTo>
                        <a:lnTo>
                          <a:pt x="156" y="200"/>
                        </a:lnTo>
                        <a:lnTo>
                          <a:pt x="154" y="200"/>
                        </a:lnTo>
                        <a:lnTo>
                          <a:pt x="156" y="198"/>
                        </a:lnTo>
                        <a:lnTo>
                          <a:pt x="154" y="198"/>
                        </a:lnTo>
                        <a:lnTo>
                          <a:pt x="152" y="194"/>
                        </a:lnTo>
                        <a:lnTo>
                          <a:pt x="152" y="188"/>
                        </a:lnTo>
                        <a:lnTo>
                          <a:pt x="150" y="186"/>
                        </a:lnTo>
                        <a:lnTo>
                          <a:pt x="146" y="186"/>
                        </a:lnTo>
                        <a:lnTo>
                          <a:pt x="146" y="184"/>
                        </a:lnTo>
                        <a:lnTo>
                          <a:pt x="144" y="184"/>
                        </a:lnTo>
                        <a:lnTo>
                          <a:pt x="142" y="184"/>
                        </a:lnTo>
                        <a:lnTo>
                          <a:pt x="136" y="182"/>
                        </a:lnTo>
                        <a:lnTo>
                          <a:pt x="132" y="180"/>
                        </a:lnTo>
                        <a:lnTo>
                          <a:pt x="130" y="176"/>
                        </a:lnTo>
                        <a:lnTo>
                          <a:pt x="130" y="174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36" name="Freeform 114">
                    <a:extLst>
                      <a:ext uri="{FF2B5EF4-FFF2-40B4-BE49-F238E27FC236}">
                        <a16:creationId xmlns:a16="http://schemas.microsoft.com/office/drawing/2014/main" id="{4F036265-DD6F-4B4C-AC87-CC8010E753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71736" y="4756271"/>
                    <a:ext cx="15478" cy="25004"/>
                  </a:xfrm>
                  <a:custGeom>
                    <a:avLst/>
                    <a:gdLst>
                      <a:gd name="T0" fmla="*/ 2147483647 w 10"/>
                      <a:gd name="T1" fmla="*/ 2147483647 h 16"/>
                      <a:gd name="T2" fmla="*/ 2147483647 w 10"/>
                      <a:gd name="T3" fmla="*/ 0 h 16"/>
                      <a:gd name="T4" fmla="*/ 2147483647 w 10"/>
                      <a:gd name="T5" fmla="*/ 2147483647 h 16"/>
                      <a:gd name="T6" fmla="*/ 0 w 10"/>
                      <a:gd name="T7" fmla="*/ 2147483647 h 16"/>
                      <a:gd name="T8" fmla="*/ 2147483647 w 10"/>
                      <a:gd name="T9" fmla="*/ 2147483647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"/>
                      <a:gd name="T16" fmla="*/ 0 h 16"/>
                      <a:gd name="T17" fmla="*/ 10 w 10"/>
                      <a:gd name="T18" fmla="*/ 16 h 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" h="16">
                        <a:moveTo>
                          <a:pt x="2" y="2"/>
                        </a:moveTo>
                        <a:lnTo>
                          <a:pt x="6" y="0"/>
                        </a:lnTo>
                        <a:lnTo>
                          <a:pt x="10" y="4"/>
                        </a:lnTo>
                        <a:lnTo>
                          <a:pt x="0" y="16"/>
                        </a:lnTo>
                        <a:lnTo>
                          <a:pt x="2" y="2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37" name="Freeform 115">
                    <a:extLst>
                      <a:ext uri="{FF2B5EF4-FFF2-40B4-BE49-F238E27FC236}">
                        <a16:creationId xmlns:a16="http://schemas.microsoft.com/office/drawing/2014/main" id="{8AD6F9F8-69E3-4B11-8CD2-0F0A3414FA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62011" y="4310979"/>
                    <a:ext cx="553640" cy="483394"/>
                  </a:xfrm>
                  <a:custGeom>
                    <a:avLst/>
                    <a:gdLst>
                      <a:gd name="T0" fmla="*/ 2147483647 w 348"/>
                      <a:gd name="T1" fmla="*/ 2147483647 h 310"/>
                      <a:gd name="T2" fmla="*/ 2147483647 w 348"/>
                      <a:gd name="T3" fmla="*/ 2147483647 h 310"/>
                      <a:gd name="T4" fmla="*/ 2147483647 w 348"/>
                      <a:gd name="T5" fmla="*/ 2147483647 h 310"/>
                      <a:gd name="T6" fmla="*/ 2147483647 w 348"/>
                      <a:gd name="T7" fmla="*/ 2147483647 h 310"/>
                      <a:gd name="T8" fmla="*/ 2147483647 w 348"/>
                      <a:gd name="T9" fmla="*/ 2147483647 h 310"/>
                      <a:gd name="T10" fmla="*/ 2147483647 w 348"/>
                      <a:gd name="T11" fmla="*/ 2147483647 h 310"/>
                      <a:gd name="T12" fmla="*/ 2147483647 w 348"/>
                      <a:gd name="T13" fmla="*/ 2147483647 h 310"/>
                      <a:gd name="T14" fmla="*/ 2147483647 w 348"/>
                      <a:gd name="T15" fmla="*/ 2147483647 h 310"/>
                      <a:gd name="T16" fmla="*/ 2147483647 w 348"/>
                      <a:gd name="T17" fmla="*/ 2147483647 h 310"/>
                      <a:gd name="T18" fmla="*/ 2147483647 w 348"/>
                      <a:gd name="T19" fmla="*/ 2147483647 h 310"/>
                      <a:gd name="T20" fmla="*/ 2147483647 w 348"/>
                      <a:gd name="T21" fmla="*/ 2147483647 h 310"/>
                      <a:gd name="T22" fmla="*/ 2147483647 w 348"/>
                      <a:gd name="T23" fmla="*/ 2147483647 h 310"/>
                      <a:gd name="T24" fmla="*/ 2147483647 w 348"/>
                      <a:gd name="T25" fmla="*/ 2147483647 h 310"/>
                      <a:gd name="T26" fmla="*/ 2147483647 w 348"/>
                      <a:gd name="T27" fmla="*/ 2147483647 h 310"/>
                      <a:gd name="T28" fmla="*/ 2147483647 w 348"/>
                      <a:gd name="T29" fmla="*/ 2147483647 h 310"/>
                      <a:gd name="T30" fmla="*/ 2147483647 w 348"/>
                      <a:gd name="T31" fmla="*/ 2147483647 h 310"/>
                      <a:gd name="T32" fmla="*/ 2147483647 w 348"/>
                      <a:gd name="T33" fmla="*/ 2147483647 h 310"/>
                      <a:gd name="T34" fmla="*/ 2147483647 w 348"/>
                      <a:gd name="T35" fmla="*/ 2147483647 h 310"/>
                      <a:gd name="T36" fmla="*/ 2147483647 w 348"/>
                      <a:gd name="T37" fmla="*/ 2147483647 h 310"/>
                      <a:gd name="T38" fmla="*/ 2147483647 w 348"/>
                      <a:gd name="T39" fmla="*/ 2147483647 h 310"/>
                      <a:gd name="T40" fmla="*/ 2147483647 w 348"/>
                      <a:gd name="T41" fmla="*/ 2147483647 h 310"/>
                      <a:gd name="T42" fmla="*/ 2147483647 w 348"/>
                      <a:gd name="T43" fmla="*/ 2147483647 h 310"/>
                      <a:gd name="T44" fmla="*/ 2147483647 w 348"/>
                      <a:gd name="T45" fmla="*/ 2147483647 h 310"/>
                      <a:gd name="T46" fmla="*/ 2147483647 w 348"/>
                      <a:gd name="T47" fmla="*/ 2147483647 h 310"/>
                      <a:gd name="T48" fmla="*/ 2147483647 w 348"/>
                      <a:gd name="T49" fmla="*/ 2147483647 h 310"/>
                      <a:gd name="T50" fmla="*/ 2147483647 w 348"/>
                      <a:gd name="T51" fmla="*/ 2147483647 h 310"/>
                      <a:gd name="T52" fmla="*/ 2147483647 w 348"/>
                      <a:gd name="T53" fmla="*/ 2147483647 h 310"/>
                      <a:gd name="T54" fmla="*/ 2147483647 w 348"/>
                      <a:gd name="T55" fmla="*/ 2147483647 h 310"/>
                      <a:gd name="T56" fmla="*/ 2147483647 w 348"/>
                      <a:gd name="T57" fmla="*/ 2147483647 h 310"/>
                      <a:gd name="T58" fmla="*/ 2147483647 w 348"/>
                      <a:gd name="T59" fmla="*/ 2147483647 h 310"/>
                      <a:gd name="T60" fmla="*/ 2147483647 w 348"/>
                      <a:gd name="T61" fmla="*/ 2147483647 h 310"/>
                      <a:gd name="T62" fmla="*/ 2147483647 w 348"/>
                      <a:gd name="T63" fmla="*/ 2147483647 h 310"/>
                      <a:gd name="T64" fmla="*/ 2147483647 w 348"/>
                      <a:gd name="T65" fmla="*/ 2147483647 h 310"/>
                      <a:gd name="T66" fmla="*/ 2147483647 w 348"/>
                      <a:gd name="T67" fmla="*/ 2147483647 h 310"/>
                      <a:gd name="T68" fmla="*/ 2147483647 w 348"/>
                      <a:gd name="T69" fmla="*/ 2147483647 h 310"/>
                      <a:gd name="T70" fmla="*/ 2147483647 w 348"/>
                      <a:gd name="T71" fmla="*/ 2147483647 h 310"/>
                      <a:gd name="T72" fmla="*/ 2147483647 w 348"/>
                      <a:gd name="T73" fmla="*/ 2147483647 h 310"/>
                      <a:gd name="T74" fmla="*/ 2147483647 w 348"/>
                      <a:gd name="T75" fmla="*/ 2147483647 h 310"/>
                      <a:gd name="T76" fmla="*/ 2147483647 w 348"/>
                      <a:gd name="T77" fmla="*/ 2147483647 h 310"/>
                      <a:gd name="T78" fmla="*/ 2147483647 w 348"/>
                      <a:gd name="T79" fmla="*/ 2147483647 h 310"/>
                      <a:gd name="T80" fmla="*/ 2147483647 w 348"/>
                      <a:gd name="T81" fmla="*/ 2147483647 h 310"/>
                      <a:gd name="T82" fmla="*/ 2147483647 w 348"/>
                      <a:gd name="T83" fmla="*/ 2147483647 h 310"/>
                      <a:gd name="T84" fmla="*/ 2147483647 w 348"/>
                      <a:gd name="T85" fmla="*/ 2147483647 h 310"/>
                      <a:gd name="T86" fmla="*/ 2147483647 w 348"/>
                      <a:gd name="T87" fmla="*/ 2147483647 h 310"/>
                      <a:gd name="T88" fmla="*/ 2147483647 w 348"/>
                      <a:gd name="T89" fmla="*/ 2147483647 h 310"/>
                      <a:gd name="T90" fmla="*/ 2147483647 w 348"/>
                      <a:gd name="T91" fmla="*/ 2147483647 h 310"/>
                      <a:gd name="T92" fmla="*/ 2147483647 w 348"/>
                      <a:gd name="T93" fmla="*/ 2147483647 h 310"/>
                      <a:gd name="T94" fmla="*/ 2147483647 w 348"/>
                      <a:gd name="T95" fmla="*/ 2147483647 h 310"/>
                      <a:gd name="T96" fmla="*/ 2147483647 w 348"/>
                      <a:gd name="T97" fmla="*/ 2147483647 h 310"/>
                      <a:gd name="T98" fmla="*/ 2147483647 w 348"/>
                      <a:gd name="T99" fmla="*/ 2147483647 h 310"/>
                      <a:gd name="T100" fmla="*/ 2147483647 w 348"/>
                      <a:gd name="T101" fmla="*/ 2147483647 h 310"/>
                      <a:gd name="T102" fmla="*/ 2147483647 w 348"/>
                      <a:gd name="T103" fmla="*/ 2147483647 h 310"/>
                      <a:gd name="T104" fmla="*/ 2147483647 w 348"/>
                      <a:gd name="T105" fmla="*/ 2147483647 h 310"/>
                      <a:gd name="T106" fmla="*/ 2147483647 w 348"/>
                      <a:gd name="T107" fmla="*/ 2147483647 h 310"/>
                      <a:gd name="T108" fmla="*/ 2147483647 w 348"/>
                      <a:gd name="T109" fmla="*/ 2147483647 h 310"/>
                      <a:gd name="T110" fmla="*/ 2147483647 w 348"/>
                      <a:gd name="T111" fmla="*/ 2147483647 h 310"/>
                      <a:gd name="T112" fmla="*/ 2147483647 w 348"/>
                      <a:gd name="T113" fmla="*/ 2147483647 h 310"/>
                      <a:gd name="T114" fmla="*/ 2147483647 w 348"/>
                      <a:gd name="T115" fmla="*/ 2147483647 h 310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348"/>
                      <a:gd name="T175" fmla="*/ 0 h 310"/>
                      <a:gd name="T176" fmla="*/ 348 w 348"/>
                      <a:gd name="T177" fmla="*/ 310 h 310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348" h="310">
                        <a:moveTo>
                          <a:pt x="14" y="210"/>
                        </a:moveTo>
                        <a:lnTo>
                          <a:pt x="14" y="182"/>
                        </a:lnTo>
                        <a:lnTo>
                          <a:pt x="16" y="164"/>
                        </a:lnTo>
                        <a:lnTo>
                          <a:pt x="16" y="144"/>
                        </a:lnTo>
                        <a:lnTo>
                          <a:pt x="16" y="106"/>
                        </a:lnTo>
                        <a:lnTo>
                          <a:pt x="12" y="84"/>
                        </a:lnTo>
                        <a:lnTo>
                          <a:pt x="12" y="74"/>
                        </a:lnTo>
                        <a:lnTo>
                          <a:pt x="6" y="44"/>
                        </a:lnTo>
                        <a:lnTo>
                          <a:pt x="4" y="38"/>
                        </a:lnTo>
                        <a:lnTo>
                          <a:pt x="2" y="12"/>
                        </a:lnTo>
                        <a:lnTo>
                          <a:pt x="0" y="12"/>
                        </a:lnTo>
                        <a:lnTo>
                          <a:pt x="36" y="12"/>
                        </a:lnTo>
                        <a:lnTo>
                          <a:pt x="52" y="8"/>
                        </a:lnTo>
                        <a:lnTo>
                          <a:pt x="72" y="8"/>
                        </a:lnTo>
                        <a:lnTo>
                          <a:pt x="90" y="8"/>
                        </a:lnTo>
                        <a:lnTo>
                          <a:pt x="92" y="8"/>
                        </a:lnTo>
                        <a:lnTo>
                          <a:pt x="122" y="8"/>
                        </a:lnTo>
                        <a:lnTo>
                          <a:pt x="128" y="6"/>
                        </a:lnTo>
                        <a:lnTo>
                          <a:pt x="144" y="6"/>
                        </a:lnTo>
                        <a:lnTo>
                          <a:pt x="172" y="6"/>
                        </a:lnTo>
                        <a:lnTo>
                          <a:pt x="202" y="4"/>
                        </a:lnTo>
                        <a:lnTo>
                          <a:pt x="218" y="4"/>
                        </a:lnTo>
                        <a:lnTo>
                          <a:pt x="224" y="4"/>
                        </a:lnTo>
                        <a:lnTo>
                          <a:pt x="242" y="2"/>
                        </a:lnTo>
                        <a:lnTo>
                          <a:pt x="264" y="2"/>
                        </a:lnTo>
                        <a:lnTo>
                          <a:pt x="280" y="0"/>
                        </a:lnTo>
                        <a:lnTo>
                          <a:pt x="304" y="0"/>
                        </a:lnTo>
                        <a:lnTo>
                          <a:pt x="308" y="0"/>
                        </a:lnTo>
                        <a:lnTo>
                          <a:pt x="310" y="2"/>
                        </a:lnTo>
                        <a:lnTo>
                          <a:pt x="314" y="2"/>
                        </a:lnTo>
                        <a:lnTo>
                          <a:pt x="310" y="4"/>
                        </a:lnTo>
                        <a:lnTo>
                          <a:pt x="314" y="6"/>
                        </a:lnTo>
                        <a:lnTo>
                          <a:pt x="316" y="6"/>
                        </a:lnTo>
                        <a:lnTo>
                          <a:pt x="318" y="8"/>
                        </a:lnTo>
                        <a:lnTo>
                          <a:pt x="316" y="14"/>
                        </a:lnTo>
                        <a:lnTo>
                          <a:pt x="318" y="16"/>
                        </a:lnTo>
                        <a:lnTo>
                          <a:pt x="318" y="18"/>
                        </a:lnTo>
                        <a:lnTo>
                          <a:pt x="314" y="18"/>
                        </a:lnTo>
                        <a:lnTo>
                          <a:pt x="314" y="22"/>
                        </a:lnTo>
                        <a:lnTo>
                          <a:pt x="310" y="26"/>
                        </a:lnTo>
                        <a:lnTo>
                          <a:pt x="306" y="28"/>
                        </a:lnTo>
                        <a:lnTo>
                          <a:pt x="306" y="30"/>
                        </a:lnTo>
                        <a:lnTo>
                          <a:pt x="304" y="32"/>
                        </a:lnTo>
                        <a:lnTo>
                          <a:pt x="302" y="32"/>
                        </a:lnTo>
                        <a:lnTo>
                          <a:pt x="300" y="34"/>
                        </a:lnTo>
                        <a:lnTo>
                          <a:pt x="296" y="44"/>
                        </a:lnTo>
                        <a:lnTo>
                          <a:pt x="304" y="44"/>
                        </a:lnTo>
                        <a:lnTo>
                          <a:pt x="324" y="42"/>
                        </a:lnTo>
                        <a:lnTo>
                          <a:pt x="344" y="38"/>
                        </a:lnTo>
                        <a:lnTo>
                          <a:pt x="344" y="42"/>
                        </a:lnTo>
                        <a:lnTo>
                          <a:pt x="346" y="44"/>
                        </a:lnTo>
                        <a:lnTo>
                          <a:pt x="348" y="46"/>
                        </a:lnTo>
                        <a:lnTo>
                          <a:pt x="348" y="48"/>
                        </a:lnTo>
                        <a:lnTo>
                          <a:pt x="344" y="48"/>
                        </a:lnTo>
                        <a:lnTo>
                          <a:pt x="340" y="46"/>
                        </a:lnTo>
                        <a:lnTo>
                          <a:pt x="340" y="48"/>
                        </a:lnTo>
                        <a:lnTo>
                          <a:pt x="338" y="50"/>
                        </a:lnTo>
                        <a:lnTo>
                          <a:pt x="340" y="50"/>
                        </a:lnTo>
                        <a:lnTo>
                          <a:pt x="346" y="52"/>
                        </a:lnTo>
                        <a:lnTo>
                          <a:pt x="346" y="56"/>
                        </a:lnTo>
                        <a:lnTo>
                          <a:pt x="344" y="56"/>
                        </a:lnTo>
                        <a:lnTo>
                          <a:pt x="340" y="56"/>
                        </a:lnTo>
                        <a:lnTo>
                          <a:pt x="338" y="58"/>
                        </a:lnTo>
                        <a:lnTo>
                          <a:pt x="338" y="60"/>
                        </a:lnTo>
                        <a:lnTo>
                          <a:pt x="336" y="60"/>
                        </a:lnTo>
                        <a:lnTo>
                          <a:pt x="334" y="62"/>
                        </a:lnTo>
                        <a:lnTo>
                          <a:pt x="330" y="62"/>
                        </a:lnTo>
                        <a:lnTo>
                          <a:pt x="326" y="64"/>
                        </a:lnTo>
                        <a:lnTo>
                          <a:pt x="330" y="68"/>
                        </a:lnTo>
                        <a:lnTo>
                          <a:pt x="332" y="68"/>
                        </a:lnTo>
                        <a:lnTo>
                          <a:pt x="334" y="68"/>
                        </a:lnTo>
                        <a:lnTo>
                          <a:pt x="336" y="72"/>
                        </a:lnTo>
                        <a:lnTo>
                          <a:pt x="334" y="72"/>
                        </a:lnTo>
                        <a:lnTo>
                          <a:pt x="326" y="76"/>
                        </a:lnTo>
                        <a:lnTo>
                          <a:pt x="332" y="80"/>
                        </a:lnTo>
                        <a:lnTo>
                          <a:pt x="330" y="80"/>
                        </a:lnTo>
                        <a:lnTo>
                          <a:pt x="326" y="80"/>
                        </a:lnTo>
                        <a:lnTo>
                          <a:pt x="326" y="78"/>
                        </a:lnTo>
                        <a:lnTo>
                          <a:pt x="322" y="80"/>
                        </a:lnTo>
                        <a:lnTo>
                          <a:pt x="322" y="82"/>
                        </a:lnTo>
                        <a:lnTo>
                          <a:pt x="324" y="90"/>
                        </a:lnTo>
                        <a:lnTo>
                          <a:pt x="322" y="92"/>
                        </a:lnTo>
                        <a:lnTo>
                          <a:pt x="320" y="90"/>
                        </a:lnTo>
                        <a:lnTo>
                          <a:pt x="320" y="88"/>
                        </a:lnTo>
                        <a:lnTo>
                          <a:pt x="320" y="84"/>
                        </a:lnTo>
                        <a:lnTo>
                          <a:pt x="318" y="88"/>
                        </a:lnTo>
                        <a:lnTo>
                          <a:pt x="316" y="90"/>
                        </a:lnTo>
                        <a:lnTo>
                          <a:pt x="314" y="92"/>
                        </a:lnTo>
                        <a:lnTo>
                          <a:pt x="316" y="94"/>
                        </a:lnTo>
                        <a:lnTo>
                          <a:pt x="318" y="92"/>
                        </a:lnTo>
                        <a:lnTo>
                          <a:pt x="320" y="92"/>
                        </a:lnTo>
                        <a:lnTo>
                          <a:pt x="320" y="94"/>
                        </a:lnTo>
                        <a:lnTo>
                          <a:pt x="318" y="96"/>
                        </a:lnTo>
                        <a:lnTo>
                          <a:pt x="320" y="96"/>
                        </a:lnTo>
                        <a:lnTo>
                          <a:pt x="320" y="102"/>
                        </a:lnTo>
                        <a:lnTo>
                          <a:pt x="316" y="102"/>
                        </a:lnTo>
                        <a:lnTo>
                          <a:pt x="316" y="104"/>
                        </a:lnTo>
                        <a:lnTo>
                          <a:pt x="316" y="106"/>
                        </a:lnTo>
                        <a:lnTo>
                          <a:pt x="320" y="106"/>
                        </a:lnTo>
                        <a:lnTo>
                          <a:pt x="322" y="108"/>
                        </a:lnTo>
                        <a:lnTo>
                          <a:pt x="322" y="110"/>
                        </a:lnTo>
                        <a:lnTo>
                          <a:pt x="322" y="112"/>
                        </a:lnTo>
                        <a:lnTo>
                          <a:pt x="322" y="114"/>
                        </a:lnTo>
                        <a:lnTo>
                          <a:pt x="322" y="118"/>
                        </a:lnTo>
                        <a:lnTo>
                          <a:pt x="318" y="114"/>
                        </a:lnTo>
                        <a:lnTo>
                          <a:pt x="316" y="118"/>
                        </a:lnTo>
                        <a:lnTo>
                          <a:pt x="316" y="120"/>
                        </a:lnTo>
                        <a:lnTo>
                          <a:pt x="316" y="122"/>
                        </a:lnTo>
                        <a:lnTo>
                          <a:pt x="314" y="124"/>
                        </a:lnTo>
                        <a:lnTo>
                          <a:pt x="306" y="124"/>
                        </a:lnTo>
                        <a:lnTo>
                          <a:pt x="306" y="128"/>
                        </a:lnTo>
                        <a:lnTo>
                          <a:pt x="306" y="132"/>
                        </a:lnTo>
                        <a:lnTo>
                          <a:pt x="310" y="134"/>
                        </a:lnTo>
                        <a:lnTo>
                          <a:pt x="310" y="136"/>
                        </a:lnTo>
                        <a:lnTo>
                          <a:pt x="310" y="138"/>
                        </a:lnTo>
                        <a:lnTo>
                          <a:pt x="308" y="138"/>
                        </a:lnTo>
                        <a:lnTo>
                          <a:pt x="308" y="140"/>
                        </a:lnTo>
                        <a:lnTo>
                          <a:pt x="306" y="140"/>
                        </a:lnTo>
                        <a:lnTo>
                          <a:pt x="304" y="140"/>
                        </a:lnTo>
                        <a:lnTo>
                          <a:pt x="302" y="142"/>
                        </a:lnTo>
                        <a:lnTo>
                          <a:pt x="300" y="142"/>
                        </a:lnTo>
                        <a:lnTo>
                          <a:pt x="300" y="140"/>
                        </a:lnTo>
                        <a:lnTo>
                          <a:pt x="296" y="138"/>
                        </a:lnTo>
                        <a:lnTo>
                          <a:pt x="294" y="140"/>
                        </a:lnTo>
                        <a:lnTo>
                          <a:pt x="296" y="144"/>
                        </a:lnTo>
                        <a:lnTo>
                          <a:pt x="296" y="148"/>
                        </a:lnTo>
                        <a:lnTo>
                          <a:pt x="296" y="150"/>
                        </a:lnTo>
                        <a:lnTo>
                          <a:pt x="296" y="152"/>
                        </a:lnTo>
                        <a:lnTo>
                          <a:pt x="294" y="152"/>
                        </a:lnTo>
                        <a:lnTo>
                          <a:pt x="292" y="152"/>
                        </a:lnTo>
                        <a:lnTo>
                          <a:pt x="294" y="150"/>
                        </a:lnTo>
                        <a:lnTo>
                          <a:pt x="294" y="148"/>
                        </a:lnTo>
                        <a:lnTo>
                          <a:pt x="292" y="148"/>
                        </a:lnTo>
                        <a:lnTo>
                          <a:pt x="292" y="144"/>
                        </a:lnTo>
                        <a:lnTo>
                          <a:pt x="290" y="148"/>
                        </a:lnTo>
                        <a:lnTo>
                          <a:pt x="292" y="154"/>
                        </a:lnTo>
                        <a:lnTo>
                          <a:pt x="296" y="154"/>
                        </a:lnTo>
                        <a:lnTo>
                          <a:pt x="296" y="156"/>
                        </a:lnTo>
                        <a:lnTo>
                          <a:pt x="294" y="160"/>
                        </a:lnTo>
                        <a:lnTo>
                          <a:pt x="292" y="160"/>
                        </a:lnTo>
                        <a:lnTo>
                          <a:pt x="292" y="158"/>
                        </a:lnTo>
                        <a:lnTo>
                          <a:pt x="292" y="156"/>
                        </a:lnTo>
                        <a:lnTo>
                          <a:pt x="290" y="156"/>
                        </a:lnTo>
                        <a:lnTo>
                          <a:pt x="290" y="160"/>
                        </a:lnTo>
                        <a:lnTo>
                          <a:pt x="288" y="160"/>
                        </a:lnTo>
                        <a:lnTo>
                          <a:pt x="290" y="164"/>
                        </a:lnTo>
                        <a:lnTo>
                          <a:pt x="292" y="168"/>
                        </a:lnTo>
                        <a:lnTo>
                          <a:pt x="290" y="170"/>
                        </a:lnTo>
                        <a:lnTo>
                          <a:pt x="290" y="172"/>
                        </a:lnTo>
                        <a:lnTo>
                          <a:pt x="290" y="178"/>
                        </a:lnTo>
                        <a:lnTo>
                          <a:pt x="290" y="180"/>
                        </a:lnTo>
                        <a:lnTo>
                          <a:pt x="288" y="182"/>
                        </a:lnTo>
                        <a:lnTo>
                          <a:pt x="286" y="184"/>
                        </a:lnTo>
                        <a:lnTo>
                          <a:pt x="286" y="188"/>
                        </a:lnTo>
                        <a:lnTo>
                          <a:pt x="284" y="188"/>
                        </a:lnTo>
                        <a:lnTo>
                          <a:pt x="284" y="184"/>
                        </a:lnTo>
                        <a:lnTo>
                          <a:pt x="278" y="184"/>
                        </a:lnTo>
                        <a:lnTo>
                          <a:pt x="278" y="186"/>
                        </a:lnTo>
                        <a:lnTo>
                          <a:pt x="278" y="188"/>
                        </a:lnTo>
                        <a:lnTo>
                          <a:pt x="278" y="194"/>
                        </a:lnTo>
                        <a:lnTo>
                          <a:pt x="276" y="190"/>
                        </a:lnTo>
                        <a:lnTo>
                          <a:pt x="274" y="190"/>
                        </a:lnTo>
                        <a:lnTo>
                          <a:pt x="274" y="194"/>
                        </a:lnTo>
                        <a:lnTo>
                          <a:pt x="274" y="198"/>
                        </a:lnTo>
                        <a:lnTo>
                          <a:pt x="272" y="198"/>
                        </a:lnTo>
                        <a:lnTo>
                          <a:pt x="268" y="196"/>
                        </a:lnTo>
                        <a:lnTo>
                          <a:pt x="264" y="198"/>
                        </a:lnTo>
                        <a:lnTo>
                          <a:pt x="268" y="200"/>
                        </a:lnTo>
                        <a:lnTo>
                          <a:pt x="274" y="200"/>
                        </a:lnTo>
                        <a:lnTo>
                          <a:pt x="276" y="202"/>
                        </a:lnTo>
                        <a:lnTo>
                          <a:pt x="274" y="204"/>
                        </a:lnTo>
                        <a:lnTo>
                          <a:pt x="272" y="204"/>
                        </a:lnTo>
                        <a:lnTo>
                          <a:pt x="268" y="200"/>
                        </a:lnTo>
                        <a:lnTo>
                          <a:pt x="264" y="204"/>
                        </a:lnTo>
                        <a:lnTo>
                          <a:pt x="264" y="208"/>
                        </a:lnTo>
                        <a:lnTo>
                          <a:pt x="270" y="210"/>
                        </a:lnTo>
                        <a:lnTo>
                          <a:pt x="272" y="210"/>
                        </a:lnTo>
                        <a:lnTo>
                          <a:pt x="270" y="214"/>
                        </a:lnTo>
                        <a:lnTo>
                          <a:pt x="264" y="214"/>
                        </a:lnTo>
                        <a:lnTo>
                          <a:pt x="264" y="216"/>
                        </a:lnTo>
                        <a:lnTo>
                          <a:pt x="264" y="218"/>
                        </a:lnTo>
                        <a:lnTo>
                          <a:pt x="264" y="220"/>
                        </a:lnTo>
                        <a:lnTo>
                          <a:pt x="262" y="220"/>
                        </a:lnTo>
                        <a:lnTo>
                          <a:pt x="262" y="218"/>
                        </a:lnTo>
                        <a:lnTo>
                          <a:pt x="260" y="218"/>
                        </a:lnTo>
                        <a:lnTo>
                          <a:pt x="258" y="216"/>
                        </a:lnTo>
                        <a:lnTo>
                          <a:pt x="256" y="218"/>
                        </a:lnTo>
                        <a:lnTo>
                          <a:pt x="258" y="220"/>
                        </a:lnTo>
                        <a:lnTo>
                          <a:pt x="260" y="224"/>
                        </a:lnTo>
                        <a:lnTo>
                          <a:pt x="258" y="230"/>
                        </a:lnTo>
                        <a:lnTo>
                          <a:pt x="260" y="232"/>
                        </a:lnTo>
                        <a:lnTo>
                          <a:pt x="264" y="234"/>
                        </a:lnTo>
                        <a:lnTo>
                          <a:pt x="264" y="238"/>
                        </a:lnTo>
                        <a:lnTo>
                          <a:pt x="262" y="238"/>
                        </a:lnTo>
                        <a:lnTo>
                          <a:pt x="260" y="238"/>
                        </a:lnTo>
                        <a:lnTo>
                          <a:pt x="258" y="238"/>
                        </a:lnTo>
                        <a:lnTo>
                          <a:pt x="256" y="238"/>
                        </a:lnTo>
                        <a:lnTo>
                          <a:pt x="254" y="238"/>
                        </a:lnTo>
                        <a:lnTo>
                          <a:pt x="254" y="242"/>
                        </a:lnTo>
                        <a:lnTo>
                          <a:pt x="254" y="244"/>
                        </a:lnTo>
                        <a:lnTo>
                          <a:pt x="256" y="244"/>
                        </a:lnTo>
                        <a:lnTo>
                          <a:pt x="260" y="242"/>
                        </a:lnTo>
                        <a:lnTo>
                          <a:pt x="260" y="244"/>
                        </a:lnTo>
                        <a:lnTo>
                          <a:pt x="260" y="246"/>
                        </a:lnTo>
                        <a:lnTo>
                          <a:pt x="258" y="246"/>
                        </a:lnTo>
                        <a:lnTo>
                          <a:pt x="256" y="246"/>
                        </a:lnTo>
                        <a:lnTo>
                          <a:pt x="250" y="242"/>
                        </a:lnTo>
                        <a:lnTo>
                          <a:pt x="248" y="244"/>
                        </a:lnTo>
                        <a:lnTo>
                          <a:pt x="248" y="246"/>
                        </a:lnTo>
                        <a:lnTo>
                          <a:pt x="254" y="248"/>
                        </a:lnTo>
                        <a:lnTo>
                          <a:pt x="254" y="250"/>
                        </a:lnTo>
                        <a:lnTo>
                          <a:pt x="254" y="256"/>
                        </a:lnTo>
                        <a:lnTo>
                          <a:pt x="250" y="256"/>
                        </a:lnTo>
                        <a:lnTo>
                          <a:pt x="248" y="254"/>
                        </a:lnTo>
                        <a:lnTo>
                          <a:pt x="248" y="258"/>
                        </a:lnTo>
                        <a:lnTo>
                          <a:pt x="250" y="260"/>
                        </a:lnTo>
                        <a:lnTo>
                          <a:pt x="248" y="264"/>
                        </a:lnTo>
                        <a:lnTo>
                          <a:pt x="248" y="266"/>
                        </a:lnTo>
                        <a:lnTo>
                          <a:pt x="250" y="266"/>
                        </a:lnTo>
                        <a:lnTo>
                          <a:pt x="254" y="264"/>
                        </a:lnTo>
                        <a:lnTo>
                          <a:pt x="250" y="260"/>
                        </a:lnTo>
                        <a:lnTo>
                          <a:pt x="254" y="260"/>
                        </a:lnTo>
                        <a:lnTo>
                          <a:pt x="256" y="262"/>
                        </a:lnTo>
                        <a:lnTo>
                          <a:pt x="256" y="264"/>
                        </a:lnTo>
                        <a:lnTo>
                          <a:pt x="256" y="266"/>
                        </a:lnTo>
                        <a:lnTo>
                          <a:pt x="250" y="270"/>
                        </a:lnTo>
                        <a:lnTo>
                          <a:pt x="250" y="272"/>
                        </a:lnTo>
                        <a:lnTo>
                          <a:pt x="256" y="272"/>
                        </a:lnTo>
                        <a:lnTo>
                          <a:pt x="258" y="270"/>
                        </a:lnTo>
                        <a:lnTo>
                          <a:pt x="258" y="264"/>
                        </a:lnTo>
                        <a:lnTo>
                          <a:pt x="260" y="264"/>
                        </a:lnTo>
                        <a:lnTo>
                          <a:pt x="260" y="266"/>
                        </a:lnTo>
                        <a:lnTo>
                          <a:pt x="260" y="270"/>
                        </a:lnTo>
                        <a:lnTo>
                          <a:pt x="258" y="270"/>
                        </a:lnTo>
                        <a:lnTo>
                          <a:pt x="256" y="274"/>
                        </a:lnTo>
                        <a:lnTo>
                          <a:pt x="256" y="276"/>
                        </a:lnTo>
                        <a:lnTo>
                          <a:pt x="258" y="280"/>
                        </a:lnTo>
                        <a:lnTo>
                          <a:pt x="258" y="284"/>
                        </a:lnTo>
                        <a:lnTo>
                          <a:pt x="260" y="278"/>
                        </a:lnTo>
                        <a:lnTo>
                          <a:pt x="262" y="278"/>
                        </a:lnTo>
                        <a:lnTo>
                          <a:pt x="262" y="280"/>
                        </a:lnTo>
                        <a:lnTo>
                          <a:pt x="262" y="284"/>
                        </a:lnTo>
                        <a:lnTo>
                          <a:pt x="260" y="286"/>
                        </a:lnTo>
                        <a:lnTo>
                          <a:pt x="260" y="290"/>
                        </a:lnTo>
                        <a:lnTo>
                          <a:pt x="260" y="292"/>
                        </a:lnTo>
                        <a:lnTo>
                          <a:pt x="258" y="292"/>
                        </a:lnTo>
                        <a:lnTo>
                          <a:pt x="254" y="292"/>
                        </a:lnTo>
                        <a:lnTo>
                          <a:pt x="250" y="292"/>
                        </a:lnTo>
                        <a:lnTo>
                          <a:pt x="254" y="294"/>
                        </a:lnTo>
                        <a:lnTo>
                          <a:pt x="256" y="296"/>
                        </a:lnTo>
                        <a:lnTo>
                          <a:pt x="258" y="300"/>
                        </a:lnTo>
                        <a:lnTo>
                          <a:pt x="258" y="302"/>
                        </a:lnTo>
                        <a:lnTo>
                          <a:pt x="256" y="302"/>
                        </a:lnTo>
                        <a:lnTo>
                          <a:pt x="256" y="304"/>
                        </a:lnTo>
                        <a:lnTo>
                          <a:pt x="248" y="304"/>
                        </a:lnTo>
                        <a:lnTo>
                          <a:pt x="234" y="304"/>
                        </a:lnTo>
                        <a:lnTo>
                          <a:pt x="188" y="306"/>
                        </a:lnTo>
                        <a:lnTo>
                          <a:pt x="142" y="308"/>
                        </a:lnTo>
                        <a:lnTo>
                          <a:pt x="124" y="308"/>
                        </a:lnTo>
                        <a:lnTo>
                          <a:pt x="106" y="308"/>
                        </a:lnTo>
                        <a:lnTo>
                          <a:pt x="88" y="308"/>
                        </a:lnTo>
                        <a:lnTo>
                          <a:pt x="86" y="308"/>
                        </a:lnTo>
                        <a:lnTo>
                          <a:pt x="64" y="310"/>
                        </a:lnTo>
                        <a:lnTo>
                          <a:pt x="46" y="310"/>
                        </a:lnTo>
                        <a:lnTo>
                          <a:pt x="46" y="288"/>
                        </a:lnTo>
                        <a:lnTo>
                          <a:pt x="46" y="264"/>
                        </a:lnTo>
                        <a:lnTo>
                          <a:pt x="44" y="262"/>
                        </a:lnTo>
                        <a:lnTo>
                          <a:pt x="42" y="262"/>
                        </a:lnTo>
                        <a:lnTo>
                          <a:pt x="36" y="262"/>
                        </a:lnTo>
                        <a:lnTo>
                          <a:pt x="36" y="260"/>
                        </a:lnTo>
                        <a:lnTo>
                          <a:pt x="34" y="262"/>
                        </a:lnTo>
                        <a:lnTo>
                          <a:pt x="34" y="264"/>
                        </a:lnTo>
                        <a:lnTo>
                          <a:pt x="32" y="264"/>
                        </a:lnTo>
                        <a:lnTo>
                          <a:pt x="32" y="262"/>
                        </a:lnTo>
                        <a:lnTo>
                          <a:pt x="32" y="260"/>
                        </a:lnTo>
                        <a:lnTo>
                          <a:pt x="30" y="264"/>
                        </a:lnTo>
                        <a:lnTo>
                          <a:pt x="30" y="262"/>
                        </a:lnTo>
                        <a:lnTo>
                          <a:pt x="28" y="262"/>
                        </a:lnTo>
                        <a:lnTo>
                          <a:pt x="28" y="264"/>
                        </a:lnTo>
                        <a:lnTo>
                          <a:pt x="26" y="262"/>
                        </a:lnTo>
                        <a:lnTo>
                          <a:pt x="22" y="264"/>
                        </a:lnTo>
                        <a:lnTo>
                          <a:pt x="20" y="264"/>
                        </a:lnTo>
                        <a:lnTo>
                          <a:pt x="22" y="262"/>
                        </a:lnTo>
                        <a:lnTo>
                          <a:pt x="20" y="262"/>
                        </a:lnTo>
                        <a:lnTo>
                          <a:pt x="18" y="262"/>
                        </a:lnTo>
                        <a:lnTo>
                          <a:pt x="18" y="260"/>
                        </a:lnTo>
                        <a:lnTo>
                          <a:pt x="16" y="260"/>
                        </a:lnTo>
                        <a:lnTo>
                          <a:pt x="18" y="260"/>
                        </a:lnTo>
                        <a:lnTo>
                          <a:pt x="18" y="258"/>
                        </a:lnTo>
                        <a:lnTo>
                          <a:pt x="14" y="258"/>
                        </a:lnTo>
                        <a:lnTo>
                          <a:pt x="14" y="232"/>
                        </a:lnTo>
                        <a:lnTo>
                          <a:pt x="14" y="21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38" name="Freeform 116">
                    <a:extLst>
                      <a:ext uri="{FF2B5EF4-FFF2-40B4-BE49-F238E27FC236}">
                        <a16:creationId xmlns:a16="http://schemas.microsoft.com/office/drawing/2014/main" id="{EBAF8151-6504-47BA-B510-CD8CB3226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62011" y="4310979"/>
                    <a:ext cx="553640" cy="483394"/>
                  </a:xfrm>
                  <a:custGeom>
                    <a:avLst/>
                    <a:gdLst>
                      <a:gd name="T0" fmla="*/ 337470262 w 348"/>
                      <a:gd name="T1" fmla="*/ 2147483647 h 310"/>
                      <a:gd name="T2" fmla="*/ 44995468 w 348"/>
                      <a:gd name="T3" fmla="*/ 272330482 h 310"/>
                      <a:gd name="T4" fmla="*/ 1840338258 w 348"/>
                      <a:gd name="T5" fmla="*/ 164262394 h 310"/>
                      <a:gd name="T6" fmla="*/ 2147483647 w 348"/>
                      <a:gd name="T7" fmla="*/ 125358017 h 310"/>
                      <a:gd name="T8" fmla="*/ 2147483647 w 348"/>
                      <a:gd name="T9" fmla="*/ 51871784 h 310"/>
                      <a:gd name="T10" fmla="*/ 2147483647 w 348"/>
                      <a:gd name="T11" fmla="*/ 51871784 h 310"/>
                      <a:gd name="T12" fmla="*/ 2147483647 w 348"/>
                      <a:gd name="T13" fmla="*/ 306912419 h 310"/>
                      <a:gd name="T14" fmla="*/ 2147483647 w 348"/>
                      <a:gd name="T15" fmla="*/ 570598018 h 310"/>
                      <a:gd name="T16" fmla="*/ 2147483647 w 348"/>
                      <a:gd name="T17" fmla="*/ 747829848 h 310"/>
                      <a:gd name="T18" fmla="*/ 2147483647 w 348"/>
                      <a:gd name="T19" fmla="*/ 912092178 h 310"/>
                      <a:gd name="T20" fmla="*/ 2147483647 w 348"/>
                      <a:gd name="T21" fmla="*/ 1002868290 h 310"/>
                      <a:gd name="T22" fmla="*/ 2147483647 w 348"/>
                      <a:gd name="T23" fmla="*/ 1223327200 h 310"/>
                      <a:gd name="T24" fmla="*/ 2147483647 w 348"/>
                      <a:gd name="T25" fmla="*/ 1314103313 h 310"/>
                      <a:gd name="T26" fmla="*/ 2147483647 w 348"/>
                      <a:gd name="T27" fmla="*/ 1482690195 h 310"/>
                      <a:gd name="T28" fmla="*/ 2147483647 w 348"/>
                      <a:gd name="T29" fmla="*/ 1755020613 h 310"/>
                      <a:gd name="T30" fmla="*/ 2147483647 w 348"/>
                      <a:gd name="T31" fmla="*/ 1776632983 h 310"/>
                      <a:gd name="T32" fmla="*/ 2147483647 w 348"/>
                      <a:gd name="T33" fmla="*/ 1841474251 h 310"/>
                      <a:gd name="T34" fmla="*/ 2147483647 w 348"/>
                      <a:gd name="T35" fmla="*/ 2005736581 h 310"/>
                      <a:gd name="T36" fmla="*/ 2147483647 w 348"/>
                      <a:gd name="T37" fmla="*/ 2147483647 h 310"/>
                      <a:gd name="T38" fmla="*/ 2147483647 w 348"/>
                      <a:gd name="T39" fmla="*/ 2147483647 h 310"/>
                      <a:gd name="T40" fmla="*/ 2147483647 w 348"/>
                      <a:gd name="T41" fmla="*/ 2147483647 h 310"/>
                      <a:gd name="T42" fmla="*/ 2147483647 w 348"/>
                      <a:gd name="T43" fmla="*/ 2147483647 h 310"/>
                      <a:gd name="T44" fmla="*/ 2147483647 w 348"/>
                      <a:gd name="T45" fmla="*/ 2147483647 h 310"/>
                      <a:gd name="T46" fmla="*/ 2147483647 w 348"/>
                      <a:gd name="T47" fmla="*/ 2147483647 h 310"/>
                      <a:gd name="T48" fmla="*/ 2147483647 w 348"/>
                      <a:gd name="T49" fmla="*/ 2147483647 h 310"/>
                      <a:gd name="T50" fmla="*/ 2147483647 w 348"/>
                      <a:gd name="T51" fmla="*/ 2147483647 h 310"/>
                      <a:gd name="T52" fmla="*/ 2147483647 w 348"/>
                      <a:gd name="T53" fmla="*/ 2147483647 h 310"/>
                      <a:gd name="T54" fmla="*/ 2147483647 w 348"/>
                      <a:gd name="T55" fmla="*/ 2147483647 h 310"/>
                      <a:gd name="T56" fmla="*/ 2147483647 w 348"/>
                      <a:gd name="T57" fmla="*/ 2147483647 h 310"/>
                      <a:gd name="T58" fmla="*/ 2147483647 w 348"/>
                      <a:gd name="T59" fmla="*/ 2147483647 h 310"/>
                      <a:gd name="T60" fmla="*/ 2147483647 w 348"/>
                      <a:gd name="T61" fmla="*/ 2147483647 h 310"/>
                      <a:gd name="T62" fmla="*/ 2147483647 w 348"/>
                      <a:gd name="T63" fmla="*/ 2147483647 h 310"/>
                      <a:gd name="T64" fmla="*/ 2147483647 w 348"/>
                      <a:gd name="T65" fmla="*/ 2147483647 h 310"/>
                      <a:gd name="T66" fmla="*/ 2147483647 w 348"/>
                      <a:gd name="T67" fmla="*/ 2147483647 h 310"/>
                      <a:gd name="T68" fmla="*/ 2147483647 w 348"/>
                      <a:gd name="T69" fmla="*/ 2147483647 h 310"/>
                      <a:gd name="T70" fmla="*/ 2147483647 w 348"/>
                      <a:gd name="T71" fmla="*/ 2147483647 h 310"/>
                      <a:gd name="T72" fmla="*/ 2147483647 w 348"/>
                      <a:gd name="T73" fmla="*/ 2147483647 h 310"/>
                      <a:gd name="T74" fmla="*/ 2147483647 w 348"/>
                      <a:gd name="T75" fmla="*/ 2147483647 h 310"/>
                      <a:gd name="T76" fmla="*/ 2147483647 w 348"/>
                      <a:gd name="T77" fmla="*/ 2147483647 h 310"/>
                      <a:gd name="T78" fmla="*/ 2147483647 w 348"/>
                      <a:gd name="T79" fmla="*/ 2147483647 h 310"/>
                      <a:gd name="T80" fmla="*/ 2147483647 w 348"/>
                      <a:gd name="T81" fmla="*/ 2147483647 h 310"/>
                      <a:gd name="T82" fmla="*/ 2147483647 w 348"/>
                      <a:gd name="T83" fmla="*/ 2147483647 h 310"/>
                      <a:gd name="T84" fmla="*/ 2147483647 w 348"/>
                      <a:gd name="T85" fmla="*/ 2147483647 h 310"/>
                      <a:gd name="T86" fmla="*/ 2147483647 w 348"/>
                      <a:gd name="T87" fmla="*/ 2147483647 h 310"/>
                      <a:gd name="T88" fmla="*/ 2147483647 w 348"/>
                      <a:gd name="T89" fmla="*/ 2147483647 h 310"/>
                      <a:gd name="T90" fmla="*/ 2147483647 w 348"/>
                      <a:gd name="T91" fmla="*/ 2147483647 h 310"/>
                      <a:gd name="T92" fmla="*/ 2147483647 w 348"/>
                      <a:gd name="T93" fmla="*/ 2147483647 h 310"/>
                      <a:gd name="T94" fmla="*/ 2147483647 w 348"/>
                      <a:gd name="T95" fmla="*/ 2147483647 h 310"/>
                      <a:gd name="T96" fmla="*/ 2147483647 w 348"/>
                      <a:gd name="T97" fmla="*/ 2147483647 h 310"/>
                      <a:gd name="T98" fmla="*/ 2147483647 w 348"/>
                      <a:gd name="T99" fmla="*/ 2147483647 h 310"/>
                      <a:gd name="T100" fmla="*/ 2147483647 w 348"/>
                      <a:gd name="T101" fmla="*/ 2147483647 h 310"/>
                      <a:gd name="T102" fmla="*/ 2147483647 w 348"/>
                      <a:gd name="T103" fmla="*/ 2147483647 h 310"/>
                      <a:gd name="T104" fmla="*/ 940416234 w 348"/>
                      <a:gd name="T105" fmla="*/ 2147483647 h 310"/>
                      <a:gd name="T106" fmla="*/ 728936338 w 348"/>
                      <a:gd name="T107" fmla="*/ 2147483647 h 310"/>
                      <a:gd name="T108" fmla="*/ 652442798 w 348"/>
                      <a:gd name="T109" fmla="*/ 2147483647 h 310"/>
                      <a:gd name="T110" fmla="*/ 521953310 w 348"/>
                      <a:gd name="T111" fmla="*/ 2147483647 h 310"/>
                      <a:gd name="T112" fmla="*/ 368968351 w 348"/>
                      <a:gd name="T113" fmla="*/ 2147483647 h 310"/>
                      <a:gd name="T114" fmla="*/ 287975689 w 348"/>
                      <a:gd name="T115" fmla="*/ 2147483647 h 310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348"/>
                      <a:gd name="T175" fmla="*/ 0 h 310"/>
                      <a:gd name="T176" fmla="*/ 348 w 348"/>
                      <a:gd name="T177" fmla="*/ 310 h 310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348" h="310">
                        <a:moveTo>
                          <a:pt x="14" y="210"/>
                        </a:moveTo>
                        <a:lnTo>
                          <a:pt x="14" y="182"/>
                        </a:lnTo>
                        <a:lnTo>
                          <a:pt x="16" y="164"/>
                        </a:lnTo>
                        <a:lnTo>
                          <a:pt x="16" y="144"/>
                        </a:lnTo>
                        <a:lnTo>
                          <a:pt x="16" y="106"/>
                        </a:lnTo>
                        <a:lnTo>
                          <a:pt x="12" y="84"/>
                        </a:lnTo>
                        <a:lnTo>
                          <a:pt x="12" y="74"/>
                        </a:lnTo>
                        <a:lnTo>
                          <a:pt x="6" y="44"/>
                        </a:lnTo>
                        <a:lnTo>
                          <a:pt x="4" y="38"/>
                        </a:lnTo>
                        <a:lnTo>
                          <a:pt x="2" y="12"/>
                        </a:lnTo>
                        <a:lnTo>
                          <a:pt x="0" y="12"/>
                        </a:lnTo>
                        <a:lnTo>
                          <a:pt x="36" y="12"/>
                        </a:lnTo>
                        <a:lnTo>
                          <a:pt x="52" y="8"/>
                        </a:lnTo>
                        <a:lnTo>
                          <a:pt x="72" y="8"/>
                        </a:lnTo>
                        <a:lnTo>
                          <a:pt x="90" y="8"/>
                        </a:lnTo>
                        <a:lnTo>
                          <a:pt x="92" y="8"/>
                        </a:lnTo>
                        <a:lnTo>
                          <a:pt x="122" y="8"/>
                        </a:lnTo>
                        <a:lnTo>
                          <a:pt x="128" y="6"/>
                        </a:lnTo>
                        <a:lnTo>
                          <a:pt x="144" y="6"/>
                        </a:lnTo>
                        <a:lnTo>
                          <a:pt x="172" y="6"/>
                        </a:lnTo>
                        <a:lnTo>
                          <a:pt x="202" y="4"/>
                        </a:lnTo>
                        <a:lnTo>
                          <a:pt x="218" y="4"/>
                        </a:lnTo>
                        <a:lnTo>
                          <a:pt x="224" y="4"/>
                        </a:lnTo>
                        <a:lnTo>
                          <a:pt x="242" y="2"/>
                        </a:lnTo>
                        <a:lnTo>
                          <a:pt x="264" y="2"/>
                        </a:lnTo>
                        <a:lnTo>
                          <a:pt x="280" y="0"/>
                        </a:lnTo>
                        <a:lnTo>
                          <a:pt x="304" y="0"/>
                        </a:lnTo>
                        <a:lnTo>
                          <a:pt x="308" y="0"/>
                        </a:lnTo>
                        <a:lnTo>
                          <a:pt x="310" y="2"/>
                        </a:lnTo>
                        <a:lnTo>
                          <a:pt x="314" y="2"/>
                        </a:lnTo>
                        <a:lnTo>
                          <a:pt x="310" y="4"/>
                        </a:lnTo>
                        <a:lnTo>
                          <a:pt x="314" y="6"/>
                        </a:lnTo>
                        <a:lnTo>
                          <a:pt x="316" y="6"/>
                        </a:lnTo>
                        <a:lnTo>
                          <a:pt x="318" y="8"/>
                        </a:lnTo>
                        <a:lnTo>
                          <a:pt x="316" y="14"/>
                        </a:lnTo>
                        <a:lnTo>
                          <a:pt x="318" y="16"/>
                        </a:lnTo>
                        <a:lnTo>
                          <a:pt x="318" y="18"/>
                        </a:lnTo>
                        <a:lnTo>
                          <a:pt x="314" y="18"/>
                        </a:lnTo>
                        <a:lnTo>
                          <a:pt x="314" y="22"/>
                        </a:lnTo>
                        <a:lnTo>
                          <a:pt x="310" y="26"/>
                        </a:lnTo>
                        <a:lnTo>
                          <a:pt x="306" y="28"/>
                        </a:lnTo>
                        <a:lnTo>
                          <a:pt x="306" y="30"/>
                        </a:lnTo>
                        <a:lnTo>
                          <a:pt x="304" y="32"/>
                        </a:lnTo>
                        <a:lnTo>
                          <a:pt x="302" y="32"/>
                        </a:lnTo>
                        <a:lnTo>
                          <a:pt x="300" y="34"/>
                        </a:lnTo>
                        <a:lnTo>
                          <a:pt x="296" y="44"/>
                        </a:lnTo>
                        <a:lnTo>
                          <a:pt x="304" y="44"/>
                        </a:lnTo>
                        <a:lnTo>
                          <a:pt x="324" y="42"/>
                        </a:lnTo>
                        <a:lnTo>
                          <a:pt x="344" y="38"/>
                        </a:lnTo>
                        <a:lnTo>
                          <a:pt x="344" y="42"/>
                        </a:lnTo>
                        <a:lnTo>
                          <a:pt x="346" y="44"/>
                        </a:lnTo>
                        <a:lnTo>
                          <a:pt x="348" y="46"/>
                        </a:lnTo>
                        <a:lnTo>
                          <a:pt x="348" y="48"/>
                        </a:lnTo>
                        <a:lnTo>
                          <a:pt x="344" y="48"/>
                        </a:lnTo>
                        <a:lnTo>
                          <a:pt x="340" y="46"/>
                        </a:lnTo>
                        <a:lnTo>
                          <a:pt x="340" y="48"/>
                        </a:lnTo>
                        <a:lnTo>
                          <a:pt x="338" y="50"/>
                        </a:lnTo>
                        <a:lnTo>
                          <a:pt x="340" y="50"/>
                        </a:lnTo>
                        <a:lnTo>
                          <a:pt x="346" y="52"/>
                        </a:lnTo>
                        <a:lnTo>
                          <a:pt x="346" y="56"/>
                        </a:lnTo>
                        <a:lnTo>
                          <a:pt x="344" y="56"/>
                        </a:lnTo>
                        <a:lnTo>
                          <a:pt x="340" y="56"/>
                        </a:lnTo>
                        <a:lnTo>
                          <a:pt x="338" y="58"/>
                        </a:lnTo>
                        <a:lnTo>
                          <a:pt x="338" y="60"/>
                        </a:lnTo>
                        <a:lnTo>
                          <a:pt x="336" y="60"/>
                        </a:lnTo>
                        <a:lnTo>
                          <a:pt x="334" y="62"/>
                        </a:lnTo>
                        <a:lnTo>
                          <a:pt x="330" y="62"/>
                        </a:lnTo>
                        <a:lnTo>
                          <a:pt x="326" y="64"/>
                        </a:lnTo>
                        <a:lnTo>
                          <a:pt x="330" y="68"/>
                        </a:lnTo>
                        <a:lnTo>
                          <a:pt x="332" y="68"/>
                        </a:lnTo>
                        <a:lnTo>
                          <a:pt x="334" y="68"/>
                        </a:lnTo>
                        <a:lnTo>
                          <a:pt x="336" y="72"/>
                        </a:lnTo>
                        <a:lnTo>
                          <a:pt x="334" y="72"/>
                        </a:lnTo>
                        <a:lnTo>
                          <a:pt x="326" y="76"/>
                        </a:lnTo>
                        <a:lnTo>
                          <a:pt x="332" y="80"/>
                        </a:lnTo>
                        <a:lnTo>
                          <a:pt x="330" y="80"/>
                        </a:lnTo>
                        <a:lnTo>
                          <a:pt x="326" y="80"/>
                        </a:lnTo>
                        <a:lnTo>
                          <a:pt x="326" y="78"/>
                        </a:lnTo>
                        <a:lnTo>
                          <a:pt x="322" y="80"/>
                        </a:lnTo>
                        <a:lnTo>
                          <a:pt x="322" y="82"/>
                        </a:lnTo>
                        <a:lnTo>
                          <a:pt x="324" y="90"/>
                        </a:lnTo>
                        <a:lnTo>
                          <a:pt x="322" y="92"/>
                        </a:lnTo>
                        <a:lnTo>
                          <a:pt x="320" y="90"/>
                        </a:lnTo>
                        <a:lnTo>
                          <a:pt x="320" y="88"/>
                        </a:lnTo>
                        <a:lnTo>
                          <a:pt x="320" y="84"/>
                        </a:lnTo>
                        <a:lnTo>
                          <a:pt x="318" y="88"/>
                        </a:lnTo>
                        <a:lnTo>
                          <a:pt x="316" y="90"/>
                        </a:lnTo>
                        <a:lnTo>
                          <a:pt x="314" y="92"/>
                        </a:lnTo>
                        <a:lnTo>
                          <a:pt x="316" y="94"/>
                        </a:lnTo>
                        <a:lnTo>
                          <a:pt x="318" y="92"/>
                        </a:lnTo>
                        <a:lnTo>
                          <a:pt x="320" y="92"/>
                        </a:lnTo>
                        <a:lnTo>
                          <a:pt x="320" y="94"/>
                        </a:lnTo>
                        <a:lnTo>
                          <a:pt x="318" y="96"/>
                        </a:lnTo>
                        <a:lnTo>
                          <a:pt x="320" y="96"/>
                        </a:lnTo>
                        <a:lnTo>
                          <a:pt x="320" y="102"/>
                        </a:lnTo>
                        <a:lnTo>
                          <a:pt x="316" y="102"/>
                        </a:lnTo>
                        <a:lnTo>
                          <a:pt x="316" y="104"/>
                        </a:lnTo>
                        <a:lnTo>
                          <a:pt x="316" y="106"/>
                        </a:lnTo>
                        <a:lnTo>
                          <a:pt x="320" y="106"/>
                        </a:lnTo>
                        <a:lnTo>
                          <a:pt x="322" y="108"/>
                        </a:lnTo>
                        <a:lnTo>
                          <a:pt x="322" y="110"/>
                        </a:lnTo>
                        <a:lnTo>
                          <a:pt x="322" y="112"/>
                        </a:lnTo>
                        <a:lnTo>
                          <a:pt x="322" y="114"/>
                        </a:lnTo>
                        <a:lnTo>
                          <a:pt x="322" y="118"/>
                        </a:lnTo>
                        <a:lnTo>
                          <a:pt x="318" y="114"/>
                        </a:lnTo>
                        <a:lnTo>
                          <a:pt x="316" y="118"/>
                        </a:lnTo>
                        <a:lnTo>
                          <a:pt x="316" y="120"/>
                        </a:lnTo>
                        <a:lnTo>
                          <a:pt x="316" y="122"/>
                        </a:lnTo>
                        <a:lnTo>
                          <a:pt x="314" y="124"/>
                        </a:lnTo>
                        <a:lnTo>
                          <a:pt x="306" y="124"/>
                        </a:lnTo>
                        <a:lnTo>
                          <a:pt x="306" y="128"/>
                        </a:lnTo>
                        <a:lnTo>
                          <a:pt x="306" y="132"/>
                        </a:lnTo>
                        <a:lnTo>
                          <a:pt x="310" y="134"/>
                        </a:lnTo>
                        <a:lnTo>
                          <a:pt x="310" y="136"/>
                        </a:lnTo>
                        <a:lnTo>
                          <a:pt x="310" y="138"/>
                        </a:lnTo>
                        <a:lnTo>
                          <a:pt x="308" y="138"/>
                        </a:lnTo>
                        <a:lnTo>
                          <a:pt x="308" y="140"/>
                        </a:lnTo>
                        <a:lnTo>
                          <a:pt x="306" y="140"/>
                        </a:lnTo>
                        <a:lnTo>
                          <a:pt x="304" y="140"/>
                        </a:lnTo>
                        <a:lnTo>
                          <a:pt x="302" y="142"/>
                        </a:lnTo>
                        <a:lnTo>
                          <a:pt x="300" y="142"/>
                        </a:lnTo>
                        <a:lnTo>
                          <a:pt x="300" y="140"/>
                        </a:lnTo>
                        <a:lnTo>
                          <a:pt x="296" y="138"/>
                        </a:lnTo>
                        <a:lnTo>
                          <a:pt x="294" y="140"/>
                        </a:lnTo>
                        <a:lnTo>
                          <a:pt x="296" y="144"/>
                        </a:lnTo>
                        <a:lnTo>
                          <a:pt x="296" y="148"/>
                        </a:lnTo>
                        <a:lnTo>
                          <a:pt x="296" y="150"/>
                        </a:lnTo>
                        <a:lnTo>
                          <a:pt x="296" y="152"/>
                        </a:lnTo>
                        <a:lnTo>
                          <a:pt x="294" y="152"/>
                        </a:lnTo>
                        <a:lnTo>
                          <a:pt x="292" y="152"/>
                        </a:lnTo>
                        <a:lnTo>
                          <a:pt x="294" y="150"/>
                        </a:lnTo>
                        <a:lnTo>
                          <a:pt x="294" y="148"/>
                        </a:lnTo>
                        <a:lnTo>
                          <a:pt x="292" y="148"/>
                        </a:lnTo>
                        <a:lnTo>
                          <a:pt x="292" y="144"/>
                        </a:lnTo>
                        <a:lnTo>
                          <a:pt x="290" y="148"/>
                        </a:lnTo>
                        <a:lnTo>
                          <a:pt x="292" y="154"/>
                        </a:lnTo>
                        <a:lnTo>
                          <a:pt x="296" y="154"/>
                        </a:lnTo>
                        <a:lnTo>
                          <a:pt x="296" y="156"/>
                        </a:lnTo>
                        <a:lnTo>
                          <a:pt x="294" y="160"/>
                        </a:lnTo>
                        <a:lnTo>
                          <a:pt x="292" y="160"/>
                        </a:lnTo>
                        <a:lnTo>
                          <a:pt x="292" y="158"/>
                        </a:lnTo>
                        <a:lnTo>
                          <a:pt x="292" y="156"/>
                        </a:lnTo>
                        <a:lnTo>
                          <a:pt x="290" y="156"/>
                        </a:lnTo>
                        <a:lnTo>
                          <a:pt x="290" y="160"/>
                        </a:lnTo>
                        <a:lnTo>
                          <a:pt x="288" y="160"/>
                        </a:lnTo>
                        <a:lnTo>
                          <a:pt x="290" y="164"/>
                        </a:lnTo>
                        <a:lnTo>
                          <a:pt x="292" y="168"/>
                        </a:lnTo>
                        <a:lnTo>
                          <a:pt x="290" y="170"/>
                        </a:lnTo>
                        <a:lnTo>
                          <a:pt x="290" y="172"/>
                        </a:lnTo>
                        <a:lnTo>
                          <a:pt x="290" y="178"/>
                        </a:lnTo>
                        <a:lnTo>
                          <a:pt x="290" y="180"/>
                        </a:lnTo>
                        <a:lnTo>
                          <a:pt x="288" y="182"/>
                        </a:lnTo>
                        <a:lnTo>
                          <a:pt x="286" y="184"/>
                        </a:lnTo>
                        <a:lnTo>
                          <a:pt x="286" y="188"/>
                        </a:lnTo>
                        <a:lnTo>
                          <a:pt x="284" y="188"/>
                        </a:lnTo>
                        <a:lnTo>
                          <a:pt x="284" y="184"/>
                        </a:lnTo>
                        <a:lnTo>
                          <a:pt x="278" y="184"/>
                        </a:lnTo>
                        <a:lnTo>
                          <a:pt x="278" y="186"/>
                        </a:lnTo>
                        <a:lnTo>
                          <a:pt x="278" y="188"/>
                        </a:lnTo>
                        <a:lnTo>
                          <a:pt x="278" y="194"/>
                        </a:lnTo>
                        <a:lnTo>
                          <a:pt x="276" y="190"/>
                        </a:lnTo>
                        <a:lnTo>
                          <a:pt x="274" y="190"/>
                        </a:lnTo>
                        <a:lnTo>
                          <a:pt x="274" y="194"/>
                        </a:lnTo>
                        <a:lnTo>
                          <a:pt x="274" y="198"/>
                        </a:lnTo>
                        <a:lnTo>
                          <a:pt x="272" y="198"/>
                        </a:lnTo>
                        <a:lnTo>
                          <a:pt x="268" y="196"/>
                        </a:lnTo>
                        <a:lnTo>
                          <a:pt x="264" y="198"/>
                        </a:lnTo>
                        <a:lnTo>
                          <a:pt x="268" y="200"/>
                        </a:lnTo>
                        <a:lnTo>
                          <a:pt x="274" y="200"/>
                        </a:lnTo>
                        <a:lnTo>
                          <a:pt x="276" y="202"/>
                        </a:lnTo>
                        <a:lnTo>
                          <a:pt x="274" y="204"/>
                        </a:lnTo>
                        <a:lnTo>
                          <a:pt x="272" y="204"/>
                        </a:lnTo>
                        <a:lnTo>
                          <a:pt x="268" y="200"/>
                        </a:lnTo>
                        <a:lnTo>
                          <a:pt x="264" y="204"/>
                        </a:lnTo>
                        <a:lnTo>
                          <a:pt x="264" y="208"/>
                        </a:lnTo>
                        <a:lnTo>
                          <a:pt x="270" y="210"/>
                        </a:lnTo>
                        <a:lnTo>
                          <a:pt x="272" y="210"/>
                        </a:lnTo>
                        <a:lnTo>
                          <a:pt x="270" y="214"/>
                        </a:lnTo>
                        <a:lnTo>
                          <a:pt x="264" y="214"/>
                        </a:lnTo>
                        <a:lnTo>
                          <a:pt x="264" y="216"/>
                        </a:lnTo>
                        <a:lnTo>
                          <a:pt x="264" y="218"/>
                        </a:lnTo>
                        <a:lnTo>
                          <a:pt x="264" y="220"/>
                        </a:lnTo>
                        <a:lnTo>
                          <a:pt x="262" y="220"/>
                        </a:lnTo>
                        <a:lnTo>
                          <a:pt x="262" y="218"/>
                        </a:lnTo>
                        <a:lnTo>
                          <a:pt x="260" y="218"/>
                        </a:lnTo>
                        <a:lnTo>
                          <a:pt x="258" y="216"/>
                        </a:lnTo>
                        <a:lnTo>
                          <a:pt x="256" y="218"/>
                        </a:lnTo>
                        <a:lnTo>
                          <a:pt x="258" y="220"/>
                        </a:lnTo>
                        <a:lnTo>
                          <a:pt x="260" y="224"/>
                        </a:lnTo>
                        <a:lnTo>
                          <a:pt x="258" y="230"/>
                        </a:lnTo>
                        <a:lnTo>
                          <a:pt x="260" y="232"/>
                        </a:lnTo>
                        <a:lnTo>
                          <a:pt x="264" y="234"/>
                        </a:lnTo>
                        <a:lnTo>
                          <a:pt x="264" y="238"/>
                        </a:lnTo>
                        <a:lnTo>
                          <a:pt x="262" y="238"/>
                        </a:lnTo>
                        <a:lnTo>
                          <a:pt x="260" y="238"/>
                        </a:lnTo>
                        <a:lnTo>
                          <a:pt x="258" y="238"/>
                        </a:lnTo>
                        <a:lnTo>
                          <a:pt x="256" y="238"/>
                        </a:lnTo>
                        <a:lnTo>
                          <a:pt x="254" y="238"/>
                        </a:lnTo>
                        <a:lnTo>
                          <a:pt x="254" y="242"/>
                        </a:lnTo>
                        <a:lnTo>
                          <a:pt x="254" y="244"/>
                        </a:lnTo>
                        <a:lnTo>
                          <a:pt x="256" y="244"/>
                        </a:lnTo>
                        <a:lnTo>
                          <a:pt x="260" y="242"/>
                        </a:lnTo>
                        <a:lnTo>
                          <a:pt x="260" y="244"/>
                        </a:lnTo>
                        <a:lnTo>
                          <a:pt x="260" y="246"/>
                        </a:lnTo>
                        <a:lnTo>
                          <a:pt x="258" y="246"/>
                        </a:lnTo>
                        <a:lnTo>
                          <a:pt x="256" y="246"/>
                        </a:lnTo>
                        <a:lnTo>
                          <a:pt x="250" y="242"/>
                        </a:lnTo>
                        <a:lnTo>
                          <a:pt x="248" y="244"/>
                        </a:lnTo>
                        <a:lnTo>
                          <a:pt x="248" y="246"/>
                        </a:lnTo>
                        <a:lnTo>
                          <a:pt x="254" y="248"/>
                        </a:lnTo>
                        <a:lnTo>
                          <a:pt x="254" y="250"/>
                        </a:lnTo>
                        <a:lnTo>
                          <a:pt x="254" y="256"/>
                        </a:lnTo>
                        <a:lnTo>
                          <a:pt x="250" y="256"/>
                        </a:lnTo>
                        <a:lnTo>
                          <a:pt x="248" y="254"/>
                        </a:lnTo>
                        <a:lnTo>
                          <a:pt x="248" y="258"/>
                        </a:lnTo>
                        <a:lnTo>
                          <a:pt x="250" y="260"/>
                        </a:lnTo>
                        <a:lnTo>
                          <a:pt x="248" y="264"/>
                        </a:lnTo>
                        <a:lnTo>
                          <a:pt x="248" y="266"/>
                        </a:lnTo>
                        <a:lnTo>
                          <a:pt x="250" y="266"/>
                        </a:lnTo>
                        <a:lnTo>
                          <a:pt x="254" y="264"/>
                        </a:lnTo>
                        <a:lnTo>
                          <a:pt x="250" y="260"/>
                        </a:lnTo>
                        <a:lnTo>
                          <a:pt x="254" y="260"/>
                        </a:lnTo>
                        <a:lnTo>
                          <a:pt x="256" y="262"/>
                        </a:lnTo>
                        <a:lnTo>
                          <a:pt x="256" y="264"/>
                        </a:lnTo>
                        <a:lnTo>
                          <a:pt x="256" y="266"/>
                        </a:lnTo>
                        <a:lnTo>
                          <a:pt x="250" y="270"/>
                        </a:lnTo>
                        <a:lnTo>
                          <a:pt x="250" y="272"/>
                        </a:lnTo>
                        <a:lnTo>
                          <a:pt x="256" y="272"/>
                        </a:lnTo>
                        <a:lnTo>
                          <a:pt x="258" y="270"/>
                        </a:lnTo>
                        <a:lnTo>
                          <a:pt x="258" y="264"/>
                        </a:lnTo>
                        <a:lnTo>
                          <a:pt x="260" y="264"/>
                        </a:lnTo>
                        <a:lnTo>
                          <a:pt x="260" y="266"/>
                        </a:lnTo>
                        <a:lnTo>
                          <a:pt x="260" y="270"/>
                        </a:lnTo>
                        <a:lnTo>
                          <a:pt x="258" y="270"/>
                        </a:lnTo>
                        <a:lnTo>
                          <a:pt x="256" y="274"/>
                        </a:lnTo>
                        <a:lnTo>
                          <a:pt x="256" y="276"/>
                        </a:lnTo>
                        <a:lnTo>
                          <a:pt x="258" y="280"/>
                        </a:lnTo>
                        <a:lnTo>
                          <a:pt x="258" y="284"/>
                        </a:lnTo>
                        <a:lnTo>
                          <a:pt x="260" y="278"/>
                        </a:lnTo>
                        <a:lnTo>
                          <a:pt x="262" y="278"/>
                        </a:lnTo>
                        <a:lnTo>
                          <a:pt x="262" y="280"/>
                        </a:lnTo>
                        <a:lnTo>
                          <a:pt x="262" y="284"/>
                        </a:lnTo>
                        <a:lnTo>
                          <a:pt x="260" y="286"/>
                        </a:lnTo>
                        <a:lnTo>
                          <a:pt x="260" y="290"/>
                        </a:lnTo>
                        <a:lnTo>
                          <a:pt x="260" y="292"/>
                        </a:lnTo>
                        <a:lnTo>
                          <a:pt x="258" y="292"/>
                        </a:lnTo>
                        <a:lnTo>
                          <a:pt x="254" y="292"/>
                        </a:lnTo>
                        <a:lnTo>
                          <a:pt x="250" y="292"/>
                        </a:lnTo>
                        <a:lnTo>
                          <a:pt x="254" y="294"/>
                        </a:lnTo>
                        <a:lnTo>
                          <a:pt x="256" y="296"/>
                        </a:lnTo>
                        <a:lnTo>
                          <a:pt x="258" y="300"/>
                        </a:lnTo>
                        <a:lnTo>
                          <a:pt x="258" y="302"/>
                        </a:lnTo>
                        <a:lnTo>
                          <a:pt x="256" y="302"/>
                        </a:lnTo>
                        <a:lnTo>
                          <a:pt x="256" y="304"/>
                        </a:lnTo>
                        <a:lnTo>
                          <a:pt x="248" y="304"/>
                        </a:lnTo>
                        <a:lnTo>
                          <a:pt x="234" y="304"/>
                        </a:lnTo>
                        <a:lnTo>
                          <a:pt x="188" y="306"/>
                        </a:lnTo>
                        <a:lnTo>
                          <a:pt x="142" y="308"/>
                        </a:lnTo>
                        <a:lnTo>
                          <a:pt x="124" y="308"/>
                        </a:lnTo>
                        <a:lnTo>
                          <a:pt x="106" y="308"/>
                        </a:lnTo>
                        <a:lnTo>
                          <a:pt x="88" y="308"/>
                        </a:lnTo>
                        <a:lnTo>
                          <a:pt x="86" y="308"/>
                        </a:lnTo>
                        <a:lnTo>
                          <a:pt x="64" y="310"/>
                        </a:lnTo>
                        <a:lnTo>
                          <a:pt x="46" y="310"/>
                        </a:lnTo>
                        <a:lnTo>
                          <a:pt x="46" y="288"/>
                        </a:lnTo>
                        <a:lnTo>
                          <a:pt x="46" y="264"/>
                        </a:lnTo>
                        <a:lnTo>
                          <a:pt x="44" y="262"/>
                        </a:lnTo>
                        <a:lnTo>
                          <a:pt x="42" y="262"/>
                        </a:lnTo>
                        <a:lnTo>
                          <a:pt x="36" y="262"/>
                        </a:lnTo>
                        <a:lnTo>
                          <a:pt x="36" y="260"/>
                        </a:lnTo>
                        <a:lnTo>
                          <a:pt x="34" y="262"/>
                        </a:lnTo>
                        <a:lnTo>
                          <a:pt x="34" y="264"/>
                        </a:lnTo>
                        <a:lnTo>
                          <a:pt x="32" y="264"/>
                        </a:lnTo>
                        <a:lnTo>
                          <a:pt x="32" y="262"/>
                        </a:lnTo>
                        <a:lnTo>
                          <a:pt x="32" y="260"/>
                        </a:lnTo>
                        <a:lnTo>
                          <a:pt x="30" y="264"/>
                        </a:lnTo>
                        <a:lnTo>
                          <a:pt x="30" y="262"/>
                        </a:lnTo>
                        <a:lnTo>
                          <a:pt x="28" y="262"/>
                        </a:lnTo>
                        <a:lnTo>
                          <a:pt x="28" y="264"/>
                        </a:lnTo>
                        <a:lnTo>
                          <a:pt x="26" y="262"/>
                        </a:lnTo>
                        <a:lnTo>
                          <a:pt x="22" y="264"/>
                        </a:lnTo>
                        <a:lnTo>
                          <a:pt x="20" y="264"/>
                        </a:lnTo>
                        <a:lnTo>
                          <a:pt x="22" y="262"/>
                        </a:lnTo>
                        <a:lnTo>
                          <a:pt x="20" y="262"/>
                        </a:lnTo>
                        <a:lnTo>
                          <a:pt x="18" y="262"/>
                        </a:lnTo>
                        <a:lnTo>
                          <a:pt x="18" y="260"/>
                        </a:lnTo>
                        <a:lnTo>
                          <a:pt x="16" y="260"/>
                        </a:lnTo>
                        <a:lnTo>
                          <a:pt x="18" y="260"/>
                        </a:lnTo>
                        <a:lnTo>
                          <a:pt x="18" y="258"/>
                        </a:lnTo>
                        <a:lnTo>
                          <a:pt x="14" y="258"/>
                        </a:lnTo>
                        <a:lnTo>
                          <a:pt x="14" y="232"/>
                        </a:lnTo>
                        <a:lnTo>
                          <a:pt x="14" y="210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39" name="Freeform 117">
                    <a:extLst>
                      <a:ext uri="{FF2B5EF4-FFF2-40B4-BE49-F238E27FC236}">
                        <a16:creationId xmlns:a16="http://schemas.microsoft.com/office/drawing/2014/main" id="{C9D7B95C-E4B2-4920-9203-833F17A5CE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34637" y="4783656"/>
                    <a:ext cx="620316" cy="536972"/>
                  </a:xfrm>
                  <a:custGeom>
                    <a:avLst/>
                    <a:gdLst>
                      <a:gd name="T0" fmla="*/ 2147483647 w 390"/>
                      <a:gd name="T1" fmla="*/ 2147483647 h 344"/>
                      <a:gd name="T2" fmla="*/ 2147483647 w 390"/>
                      <a:gd name="T3" fmla="*/ 2147483647 h 344"/>
                      <a:gd name="T4" fmla="*/ 2147483647 w 390"/>
                      <a:gd name="T5" fmla="*/ 2147483647 h 344"/>
                      <a:gd name="T6" fmla="*/ 2147483647 w 390"/>
                      <a:gd name="T7" fmla="*/ 2147483647 h 344"/>
                      <a:gd name="T8" fmla="*/ 2147483647 w 390"/>
                      <a:gd name="T9" fmla="*/ 2147483647 h 344"/>
                      <a:gd name="T10" fmla="*/ 2147483647 w 390"/>
                      <a:gd name="T11" fmla="*/ 2147483647 h 344"/>
                      <a:gd name="T12" fmla="*/ 2147483647 w 390"/>
                      <a:gd name="T13" fmla="*/ 2147483647 h 344"/>
                      <a:gd name="T14" fmla="*/ 2147483647 w 390"/>
                      <a:gd name="T15" fmla="*/ 2147483647 h 344"/>
                      <a:gd name="T16" fmla="*/ 2147483647 w 390"/>
                      <a:gd name="T17" fmla="*/ 2147483647 h 344"/>
                      <a:gd name="T18" fmla="*/ 2147483647 w 390"/>
                      <a:gd name="T19" fmla="*/ 2147483647 h 344"/>
                      <a:gd name="T20" fmla="*/ 2147483647 w 390"/>
                      <a:gd name="T21" fmla="*/ 2147483647 h 344"/>
                      <a:gd name="T22" fmla="*/ 2147483647 w 390"/>
                      <a:gd name="T23" fmla="*/ 2147483647 h 344"/>
                      <a:gd name="T24" fmla="*/ 2147483647 w 390"/>
                      <a:gd name="T25" fmla="*/ 2147483647 h 344"/>
                      <a:gd name="T26" fmla="*/ 2147483647 w 390"/>
                      <a:gd name="T27" fmla="*/ 2147483647 h 344"/>
                      <a:gd name="T28" fmla="*/ 2147483647 w 390"/>
                      <a:gd name="T29" fmla="*/ 2147483647 h 344"/>
                      <a:gd name="T30" fmla="*/ 2147483647 w 390"/>
                      <a:gd name="T31" fmla="*/ 0 h 344"/>
                      <a:gd name="T32" fmla="*/ 2147483647 w 390"/>
                      <a:gd name="T33" fmla="*/ 2147483647 h 344"/>
                      <a:gd name="T34" fmla="*/ 2147483647 w 390"/>
                      <a:gd name="T35" fmla="*/ 2147483647 h 344"/>
                      <a:gd name="T36" fmla="*/ 2147483647 w 390"/>
                      <a:gd name="T37" fmla="*/ 2147483647 h 344"/>
                      <a:gd name="T38" fmla="*/ 2147483647 w 390"/>
                      <a:gd name="T39" fmla="*/ 2147483647 h 344"/>
                      <a:gd name="T40" fmla="*/ 2147483647 w 390"/>
                      <a:gd name="T41" fmla="*/ 2147483647 h 344"/>
                      <a:gd name="T42" fmla="*/ 2147483647 w 390"/>
                      <a:gd name="T43" fmla="*/ 2147483647 h 344"/>
                      <a:gd name="T44" fmla="*/ 2147483647 w 390"/>
                      <a:gd name="T45" fmla="*/ 2147483647 h 344"/>
                      <a:gd name="T46" fmla="*/ 2147483647 w 390"/>
                      <a:gd name="T47" fmla="*/ 2147483647 h 344"/>
                      <a:gd name="T48" fmla="*/ 2147483647 w 390"/>
                      <a:gd name="T49" fmla="*/ 2147483647 h 344"/>
                      <a:gd name="T50" fmla="*/ 2147483647 w 390"/>
                      <a:gd name="T51" fmla="*/ 2147483647 h 344"/>
                      <a:gd name="T52" fmla="*/ 2147483647 w 390"/>
                      <a:gd name="T53" fmla="*/ 2147483647 h 344"/>
                      <a:gd name="T54" fmla="*/ 2147483647 w 390"/>
                      <a:gd name="T55" fmla="*/ 2147483647 h 344"/>
                      <a:gd name="T56" fmla="*/ 2147483647 w 390"/>
                      <a:gd name="T57" fmla="*/ 2147483647 h 344"/>
                      <a:gd name="T58" fmla="*/ 2147483647 w 390"/>
                      <a:gd name="T59" fmla="*/ 2147483647 h 344"/>
                      <a:gd name="T60" fmla="*/ 2147483647 w 390"/>
                      <a:gd name="T61" fmla="*/ 2147483647 h 344"/>
                      <a:gd name="T62" fmla="*/ 2147483647 w 390"/>
                      <a:gd name="T63" fmla="*/ 2147483647 h 344"/>
                      <a:gd name="T64" fmla="*/ 2147483647 w 390"/>
                      <a:gd name="T65" fmla="*/ 2147483647 h 344"/>
                      <a:gd name="T66" fmla="*/ 2147483647 w 390"/>
                      <a:gd name="T67" fmla="*/ 2147483647 h 344"/>
                      <a:gd name="T68" fmla="*/ 2147483647 w 390"/>
                      <a:gd name="T69" fmla="*/ 2147483647 h 344"/>
                      <a:gd name="T70" fmla="*/ 2147483647 w 390"/>
                      <a:gd name="T71" fmla="*/ 2147483647 h 344"/>
                      <a:gd name="T72" fmla="*/ 2147483647 w 390"/>
                      <a:gd name="T73" fmla="*/ 2147483647 h 344"/>
                      <a:gd name="T74" fmla="*/ 2147483647 w 390"/>
                      <a:gd name="T75" fmla="*/ 2147483647 h 344"/>
                      <a:gd name="T76" fmla="*/ 2147483647 w 390"/>
                      <a:gd name="T77" fmla="*/ 2147483647 h 344"/>
                      <a:gd name="T78" fmla="*/ 2147483647 w 390"/>
                      <a:gd name="T79" fmla="*/ 2147483647 h 344"/>
                      <a:gd name="T80" fmla="*/ 2147483647 w 390"/>
                      <a:gd name="T81" fmla="*/ 2147483647 h 344"/>
                      <a:gd name="T82" fmla="*/ 2147483647 w 390"/>
                      <a:gd name="T83" fmla="*/ 2147483647 h 344"/>
                      <a:gd name="T84" fmla="*/ 2147483647 w 390"/>
                      <a:gd name="T85" fmla="*/ 2147483647 h 344"/>
                      <a:gd name="T86" fmla="*/ 2147483647 w 390"/>
                      <a:gd name="T87" fmla="*/ 2147483647 h 344"/>
                      <a:gd name="T88" fmla="*/ 2147483647 w 390"/>
                      <a:gd name="T89" fmla="*/ 2147483647 h 344"/>
                      <a:gd name="T90" fmla="*/ 2147483647 w 390"/>
                      <a:gd name="T91" fmla="*/ 2147483647 h 344"/>
                      <a:gd name="T92" fmla="*/ 2147483647 w 390"/>
                      <a:gd name="T93" fmla="*/ 2147483647 h 344"/>
                      <a:gd name="T94" fmla="*/ 2147483647 w 390"/>
                      <a:gd name="T95" fmla="*/ 2147483647 h 344"/>
                      <a:gd name="T96" fmla="*/ 2147483647 w 390"/>
                      <a:gd name="T97" fmla="*/ 2147483647 h 344"/>
                      <a:gd name="T98" fmla="*/ 2147483647 w 390"/>
                      <a:gd name="T99" fmla="*/ 2147483647 h 344"/>
                      <a:gd name="T100" fmla="*/ 2147483647 w 390"/>
                      <a:gd name="T101" fmla="*/ 2147483647 h 344"/>
                      <a:gd name="T102" fmla="*/ 2147483647 w 390"/>
                      <a:gd name="T103" fmla="*/ 2147483647 h 344"/>
                      <a:gd name="T104" fmla="*/ 2147483647 w 390"/>
                      <a:gd name="T105" fmla="*/ 2147483647 h 344"/>
                      <a:gd name="T106" fmla="*/ 2147483647 w 390"/>
                      <a:gd name="T107" fmla="*/ 2147483647 h 344"/>
                      <a:gd name="T108" fmla="*/ 2147483647 w 390"/>
                      <a:gd name="T109" fmla="*/ 2147483647 h 344"/>
                      <a:gd name="T110" fmla="*/ 2147483647 w 390"/>
                      <a:gd name="T111" fmla="*/ 2147483647 h 344"/>
                      <a:gd name="T112" fmla="*/ 2147483647 w 390"/>
                      <a:gd name="T113" fmla="*/ 2147483647 h 344"/>
                      <a:gd name="T114" fmla="*/ 2147483647 w 390"/>
                      <a:gd name="T115" fmla="*/ 2147483647 h 344"/>
                      <a:gd name="T116" fmla="*/ 2147483647 w 390"/>
                      <a:gd name="T117" fmla="*/ 2147483647 h 344"/>
                      <a:gd name="T118" fmla="*/ 2147483647 w 390"/>
                      <a:gd name="T119" fmla="*/ 2147483647 h 344"/>
                      <a:gd name="T120" fmla="*/ 2147483647 w 390"/>
                      <a:gd name="T121" fmla="*/ 2147483647 h 344"/>
                      <a:gd name="T122" fmla="*/ 2147483647 w 390"/>
                      <a:gd name="T123" fmla="*/ 2147483647 h 344"/>
                      <a:gd name="T124" fmla="*/ 2147483647 w 390"/>
                      <a:gd name="T125" fmla="*/ 2147483647 h 34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390"/>
                      <a:gd name="T190" fmla="*/ 0 h 344"/>
                      <a:gd name="T191" fmla="*/ 390 w 390"/>
                      <a:gd name="T192" fmla="*/ 344 h 34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390" h="344">
                        <a:moveTo>
                          <a:pt x="30" y="246"/>
                        </a:moveTo>
                        <a:lnTo>
                          <a:pt x="32" y="242"/>
                        </a:lnTo>
                        <a:lnTo>
                          <a:pt x="30" y="242"/>
                        </a:lnTo>
                        <a:lnTo>
                          <a:pt x="28" y="238"/>
                        </a:lnTo>
                        <a:lnTo>
                          <a:pt x="28" y="234"/>
                        </a:lnTo>
                        <a:lnTo>
                          <a:pt x="28" y="232"/>
                        </a:lnTo>
                        <a:lnTo>
                          <a:pt x="30" y="230"/>
                        </a:lnTo>
                        <a:lnTo>
                          <a:pt x="32" y="228"/>
                        </a:lnTo>
                        <a:lnTo>
                          <a:pt x="30" y="228"/>
                        </a:lnTo>
                        <a:lnTo>
                          <a:pt x="30" y="226"/>
                        </a:lnTo>
                        <a:lnTo>
                          <a:pt x="30" y="224"/>
                        </a:lnTo>
                        <a:lnTo>
                          <a:pt x="30" y="222"/>
                        </a:lnTo>
                        <a:lnTo>
                          <a:pt x="28" y="222"/>
                        </a:lnTo>
                        <a:lnTo>
                          <a:pt x="30" y="218"/>
                        </a:lnTo>
                        <a:lnTo>
                          <a:pt x="30" y="216"/>
                        </a:lnTo>
                        <a:lnTo>
                          <a:pt x="30" y="214"/>
                        </a:lnTo>
                        <a:lnTo>
                          <a:pt x="32" y="214"/>
                        </a:lnTo>
                        <a:lnTo>
                          <a:pt x="30" y="214"/>
                        </a:lnTo>
                        <a:lnTo>
                          <a:pt x="32" y="214"/>
                        </a:lnTo>
                        <a:lnTo>
                          <a:pt x="30" y="212"/>
                        </a:lnTo>
                        <a:lnTo>
                          <a:pt x="32" y="212"/>
                        </a:lnTo>
                        <a:lnTo>
                          <a:pt x="32" y="210"/>
                        </a:lnTo>
                        <a:lnTo>
                          <a:pt x="36" y="208"/>
                        </a:lnTo>
                        <a:lnTo>
                          <a:pt x="36" y="204"/>
                        </a:lnTo>
                        <a:lnTo>
                          <a:pt x="36" y="202"/>
                        </a:lnTo>
                        <a:lnTo>
                          <a:pt x="40" y="200"/>
                        </a:lnTo>
                        <a:lnTo>
                          <a:pt x="40" y="198"/>
                        </a:lnTo>
                        <a:lnTo>
                          <a:pt x="42" y="196"/>
                        </a:lnTo>
                        <a:lnTo>
                          <a:pt x="42" y="194"/>
                        </a:lnTo>
                        <a:lnTo>
                          <a:pt x="40" y="194"/>
                        </a:lnTo>
                        <a:lnTo>
                          <a:pt x="42" y="194"/>
                        </a:lnTo>
                        <a:lnTo>
                          <a:pt x="42" y="192"/>
                        </a:lnTo>
                        <a:lnTo>
                          <a:pt x="40" y="192"/>
                        </a:lnTo>
                        <a:lnTo>
                          <a:pt x="40" y="188"/>
                        </a:lnTo>
                        <a:lnTo>
                          <a:pt x="42" y="188"/>
                        </a:lnTo>
                        <a:lnTo>
                          <a:pt x="42" y="186"/>
                        </a:lnTo>
                        <a:lnTo>
                          <a:pt x="44" y="186"/>
                        </a:lnTo>
                        <a:lnTo>
                          <a:pt x="42" y="184"/>
                        </a:lnTo>
                        <a:lnTo>
                          <a:pt x="42" y="182"/>
                        </a:lnTo>
                        <a:lnTo>
                          <a:pt x="40" y="182"/>
                        </a:lnTo>
                        <a:lnTo>
                          <a:pt x="40" y="180"/>
                        </a:lnTo>
                        <a:lnTo>
                          <a:pt x="42" y="180"/>
                        </a:lnTo>
                        <a:lnTo>
                          <a:pt x="44" y="178"/>
                        </a:lnTo>
                        <a:lnTo>
                          <a:pt x="42" y="174"/>
                        </a:lnTo>
                        <a:lnTo>
                          <a:pt x="44" y="172"/>
                        </a:lnTo>
                        <a:lnTo>
                          <a:pt x="42" y="172"/>
                        </a:lnTo>
                        <a:lnTo>
                          <a:pt x="40" y="172"/>
                        </a:lnTo>
                        <a:lnTo>
                          <a:pt x="40" y="170"/>
                        </a:lnTo>
                        <a:lnTo>
                          <a:pt x="42" y="170"/>
                        </a:lnTo>
                        <a:lnTo>
                          <a:pt x="42" y="168"/>
                        </a:lnTo>
                        <a:lnTo>
                          <a:pt x="42" y="166"/>
                        </a:lnTo>
                        <a:lnTo>
                          <a:pt x="42" y="164"/>
                        </a:lnTo>
                        <a:lnTo>
                          <a:pt x="40" y="166"/>
                        </a:lnTo>
                        <a:lnTo>
                          <a:pt x="36" y="166"/>
                        </a:lnTo>
                        <a:lnTo>
                          <a:pt x="36" y="164"/>
                        </a:lnTo>
                        <a:lnTo>
                          <a:pt x="36" y="162"/>
                        </a:lnTo>
                        <a:lnTo>
                          <a:pt x="36" y="158"/>
                        </a:lnTo>
                        <a:lnTo>
                          <a:pt x="34" y="156"/>
                        </a:lnTo>
                        <a:lnTo>
                          <a:pt x="32" y="154"/>
                        </a:lnTo>
                        <a:lnTo>
                          <a:pt x="32" y="156"/>
                        </a:lnTo>
                        <a:lnTo>
                          <a:pt x="30" y="154"/>
                        </a:lnTo>
                        <a:lnTo>
                          <a:pt x="30" y="152"/>
                        </a:lnTo>
                        <a:lnTo>
                          <a:pt x="34" y="148"/>
                        </a:lnTo>
                        <a:lnTo>
                          <a:pt x="32" y="148"/>
                        </a:lnTo>
                        <a:lnTo>
                          <a:pt x="32" y="144"/>
                        </a:lnTo>
                        <a:lnTo>
                          <a:pt x="30" y="144"/>
                        </a:lnTo>
                        <a:lnTo>
                          <a:pt x="30" y="142"/>
                        </a:lnTo>
                        <a:lnTo>
                          <a:pt x="28" y="142"/>
                        </a:lnTo>
                        <a:lnTo>
                          <a:pt x="30" y="140"/>
                        </a:lnTo>
                        <a:lnTo>
                          <a:pt x="28" y="140"/>
                        </a:lnTo>
                        <a:lnTo>
                          <a:pt x="26" y="138"/>
                        </a:lnTo>
                        <a:lnTo>
                          <a:pt x="28" y="138"/>
                        </a:lnTo>
                        <a:lnTo>
                          <a:pt x="28" y="136"/>
                        </a:lnTo>
                        <a:lnTo>
                          <a:pt x="26" y="136"/>
                        </a:lnTo>
                        <a:lnTo>
                          <a:pt x="26" y="134"/>
                        </a:lnTo>
                        <a:lnTo>
                          <a:pt x="22" y="136"/>
                        </a:lnTo>
                        <a:lnTo>
                          <a:pt x="22" y="134"/>
                        </a:lnTo>
                        <a:lnTo>
                          <a:pt x="20" y="134"/>
                        </a:lnTo>
                        <a:lnTo>
                          <a:pt x="20" y="132"/>
                        </a:lnTo>
                        <a:lnTo>
                          <a:pt x="18" y="128"/>
                        </a:lnTo>
                        <a:lnTo>
                          <a:pt x="18" y="126"/>
                        </a:lnTo>
                        <a:lnTo>
                          <a:pt x="20" y="126"/>
                        </a:lnTo>
                        <a:lnTo>
                          <a:pt x="20" y="124"/>
                        </a:lnTo>
                        <a:lnTo>
                          <a:pt x="20" y="122"/>
                        </a:lnTo>
                        <a:lnTo>
                          <a:pt x="20" y="120"/>
                        </a:lnTo>
                        <a:lnTo>
                          <a:pt x="20" y="118"/>
                        </a:lnTo>
                        <a:lnTo>
                          <a:pt x="18" y="116"/>
                        </a:lnTo>
                        <a:lnTo>
                          <a:pt x="18" y="112"/>
                        </a:lnTo>
                        <a:lnTo>
                          <a:pt x="18" y="110"/>
                        </a:lnTo>
                        <a:lnTo>
                          <a:pt x="16" y="110"/>
                        </a:lnTo>
                        <a:lnTo>
                          <a:pt x="14" y="108"/>
                        </a:lnTo>
                        <a:lnTo>
                          <a:pt x="14" y="106"/>
                        </a:lnTo>
                        <a:lnTo>
                          <a:pt x="14" y="104"/>
                        </a:lnTo>
                        <a:lnTo>
                          <a:pt x="12" y="104"/>
                        </a:lnTo>
                        <a:lnTo>
                          <a:pt x="12" y="102"/>
                        </a:lnTo>
                        <a:lnTo>
                          <a:pt x="6" y="102"/>
                        </a:lnTo>
                        <a:lnTo>
                          <a:pt x="6" y="98"/>
                        </a:lnTo>
                        <a:lnTo>
                          <a:pt x="4" y="96"/>
                        </a:lnTo>
                        <a:lnTo>
                          <a:pt x="2" y="94"/>
                        </a:lnTo>
                        <a:lnTo>
                          <a:pt x="2" y="78"/>
                        </a:lnTo>
                        <a:lnTo>
                          <a:pt x="2" y="62"/>
                        </a:lnTo>
                        <a:lnTo>
                          <a:pt x="2" y="3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lnTo>
                          <a:pt x="18" y="6"/>
                        </a:lnTo>
                        <a:lnTo>
                          <a:pt x="40" y="4"/>
                        </a:lnTo>
                        <a:lnTo>
                          <a:pt x="42" y="4"/>
                        </a:lnTo>
                        <a:lnTo>
                          <a:pt x="60" y="4"/>
                        </a:lnTo>
                        <a:lnTo>
                          <a:pt x="78" y="4"/>
                        </a:lnTo>
                        <a:lnTo>
                          <a:pt x="96" y="4"/>
                        </a:lnTo>
                        <a:lnTo>
                          <a:pt x="142" y="2"/>
                        </a:lnTo>
                        <a:lnTo>
                          <a:pt x="188" y="0"/>
                        </a:lnTo>
                        <a:lnTo>
                          <a:pt x="202" y="0"/>
                        </a:lnTo>
                        <a:lnTo>
                          <a:pt x="210" y="0"/>
                        </a:lnTo>
                        <a:lnTo>
                          <a:pt x="204" y="6"/>
                        </a:lnTo>
                        <a:lnTo>
                          <a:pt x="208" y="10"/>
                        </a:lnTo>
                        <a:lnTo>
                          <a:pt x="210" y="10"/>
                        </a:lnTo>
                        <a:lnTo>
                          <a:pt x="212" y="6"/>
                        </a:lnTo>
                        <a:lnTo>
                          <a:pt x="212" y="2"/>
                        </a:lnTo>
                        <a:lnTo>
                          <a:pt x="214" y="2"/>
                        </a:lnTo>
                        <a:lnTo>
                          <a:pt x="216" y="4"/>
                        </a:lnTo>
                        <a:lnTo>
                          <a:pt x="216" y="12"/>
                        </a:lnTo>
                        <a:lnTo>
                          <a:pt x="212" y="14"/>
                        </a:lnTo>
                        <a:lnTo>
                          <a:pt x="210" y="20"/>
                        </a:lnTo>
                        <a:lnTo>
                          <a:pt x="212" y="22"/>
                        </a:lnTo>
                        <a:lnTo>
                          <a:pt x="214" y="22"/>
                        </a:lnTo>
                        <a:lnTo>
                          <a:pt x="218" y="26"/>
                        </a:lnTo>
                        <a:lnTo>
                          <a:pt x="212" y="30"/>
                        </a:lnTo>
                        <a:lnTo>
                          <a:pt x="212" y="32"/>
                        </a:lnTo>
                        <a:lnTo>
                          <a:pt x="214" y="34"/>
                        </a:lnTo>
                        <a:lnTo>
                          <a:pt x="218" y="34"/>
                        </a:lnTo>
                        <a:lnTo>
                          <a:pt x="222" y="32"/>
                        </a:lnTo>
                        <a:lnTo>
                          <a:pt x="222" y="30"/>
                        </a:lnTo>
                        <a:lnTo>
                          <a:pt x="224" y="32"/>
                        </a:lnTo>
                        <a:lnTo>
                          <a:pt x="222" y="36"/>
                        </a:lnTo>
                        <a:lnTo>
                          <a:pt x="218" y="36"/>
                        </a:lnTo>
                        <a:lnTo>
                          <a:pt x="216" y="40"/>
                        </a:lnTo>
                        <a:lnTo>
                          <a:pt x="218" y="40"/>
                        </a:lnTo>
                        <a:lnTo>
                          <a:pt x="224" y="42"/>
                        </a:lnTo>
                        <a:lnTo>
                          <a:pt x="224" y="44"/>
                        </a:lnTo>
                        <a:lnTo>
                          <a:pt x="222" y="44"/>
                        </a:lnTo>
                        <a:lnTo>
                          <a:pt x="216" y="40"/>
                        </a:lnTo>
                        <a:lnTo>
                          <a:pt x="214" y="42"/>
                        </a:lnTo>
                        <a:lnTo>
                          <a:pt x="214" y="44"/>
                        </a:lnTo>
                        <a:lnTo>
                          <a:pt x="218" y="48"/>
                        </a:lnTo>
                        <a:lnTo>
                          <a:pt x="222" y="48"/>
                        </a:lnTo>
                        <a:lnTo>
                          <a:pt x="224" y="48"/>
                        </a:lnTo>
                        <a:lnTo>
                          <a:pt x="226" y="48"/>
                        </a:lnTo>
                        <a:lnTo>
                          <a:pt x="226" y="50"/>
                        </a:lnTo>
                        <a:lnTo>
                          <a:pt x="224" y="52"/>
                        </a:lnTo>
                        <a:lnTo>
                          <a:pt x="224" y="56"/>
                        </a:lnTo>
                        <a:lnTo>
                          <a:pt x="226" y="56"/>
                        </a:lnTo>
                        <a:lnTo>
                          <a:pt x="230" y="56"/>
                        </a:lnTo>
                        <a:lnTo>
                          <a:pt x="232" y="52"/>
                        </a:lnTo>
                        <a:lnTo>
                          <a:pt x="230" y="60"/>
                        </a:lnTo>
                        <a:lnTo>
                          <a:pt x="226" y="60"/>
                        </a:lnTo>
                        <a:lnTo>
                          <a:pt x="226" y="62"/>
                        </a:lnTo>
                        <a:lnTo>
                          <a:pt x="226" y="66"/>
                        </a:lnTo>
                        <a:lnTo>
                          <a:pt x="222" y="64"/>
                        </a:lnTo>
                        <a:lnTo>
                          <a:pt x="218" y="66"/>
                        </a:lnTo>
                        <a:lnTo>
                          <a:pt x="216" y="68"/>
                        </a:lnTo>
                        <a:lnTo>
                          <a:pt x="216" y="66"/>
                        </a:lnTo>
                        <a:lnTo>
                          <a:pt x="212" y="68"/>
                        </a:lnTo>
                        <a:lnTo>
                          <a:pt x="212" y="72"/>
                        </a:lnTo>
                        <a:lnTo>
                          <a:pt x="214" y="74"/>
                        </a:lnTo>
                        <a:lnTo>
                          <a:pt x="216" y="76"/>
                        </a:lnTo>
                        <a:lnTo>
                          <a:pt x="218" y="74"/>
                        </a:lnTo>
                        <a:lnTo>
                          <a:pt x="222" y="76"/>
                        </a:lnTo>
                        <a:lnTo>
                          <a:pt x="222" y="74"/>
                        </a:lnTo>
                        <a:lnTo>
                          <a:pt x="222" y="72"/>
                        </a:lnTo>
                        <a:lnTo>
                          <a:pt x="224" y="72"/>
                        </a:lnTo>
                        <a:lnTo>
                          <a:pt x="224" y="76"/>
                        </a:lnTo>
                        <a:lnTo>
                          <a:pt x="222" y="78"/>
                        </a:lnTo>
                        <a:lnTo>
                          <a:pt x="218" y="78"/>
                        </a:lnTo>
                        <a:lnTo>
                          <a:pt x="222" y="80"/>
                        </a:lnTo>
                        <a:lnTo>
                          <a:pt x="218" y="82"/>
                        </a:lnTo>
                        <a:lnTo>
                          <a:pt x="216" y="78"/>
                        </a:lnTo>
                        <a:lnTo>
                          <a:pt x="214" y="80"/>
                        </a:lnTo>
                        <a:lnTo>
                          <a:pt x="218" y="82"/>
                        </a:lnTo>
                        <a:lnTo>
                          <a:pt x="222" y="82"/>
                        </a:lnTo>
                        <a:lnTo>
                          <a:pt x="222" y="86"/>
                        </a:lnTo>
                        <a:lnTo>
                          <a:pt x="216" y="88"/>
                        </a:lnTo>
                        <a:lnTo>
                          <a:pt x="214" y="88"/>
                        </a:lnTo>
                        <a:lnTo>
                          <a:pt x="212" y="94"/>
                        </a:lnTo>
                        <a:lnTo>
                          <a:pt x="208" y="98"/>
                        </a:lnTo>
                        <a:lnTo>
                          <a:pt x="210" y="102"/>
                        </a:lnTo>
                        <a:lnTo>
                          <a:pt x="208" y="104"/>
                        </a:lnTo>
                        <a:lnTo>
                          <a:pt x="204" y="102"/>
                        </a:lnTo>
                        <a:lnTo>
                          <a:pt x="204" y="98"/>
                        </a:lnTo>
                        <a:lnTo>
                          <a:pt x="202" y="98"/>
                        </a:lnTo>
                        <a:lnTo>
                          <a:pt x="202" y="102"/>
                        </a:lnTo>
                        <a:lnTo>
                          <a:pt x="200" y="106"/>
                        </a:lnTo>
                        <a:lnTo>
                          <a:pt x="200" y="108"/>
                        </a:lnTo>
                        <a:lnTo>
                          <a:pt x="202" y="108"/>
                        </a:lnTo>
                        <a:lnTo>
                          <a:pt x="208" y="106"/>
                        </a:lnTo>
                        <a:lnTo>
                          <a:pt x="208" y="108"/>
                        </a:lnTo>
                        <a:lnTo>
                          <a:pt x="204" y="108"/>
                        </a:lnTo>
                        <a:lnTo>
                          <a:pt x="202" y="108"/>
                        </a:lnTo>
                        <a:lnTo>
                          <a:pt x="200" y="108"/>
                        </a:lnTo>
                        <a:lnTo>
                          <a:pt x="198" y="112"/>
                        </a:lnTo>
                        <a:lnTo>
                          <a:pt x="198" y="118"/>
                        </a:lnTo>
                        <a:lnTo>
                          <a:pt x="198" y="120"/>
                        </a:lnTo>
                        <a:lnTo>
                          <a:pt x="194" y="120"/>
                        </a:lnTo>
                        <a:lnTo>
                          <a:pt x="192" y="118"/>
                        </a:lnTo>
                        <a:lnTo>
                          <a:pt x="188" y="120"/>
                        </a:lnTo>
                        <a:lnTo>
                          <a:pt x="188" y="122"/>
                        </a:lnTo>
                        <a:lnTo>
                          <a:pt x="192" y="122"/>
                        </a:lnTo>
                        <a:lnTo>
                          <a:pt x="196" y="122"/>
                        </a:lnTo>
                        <a:lnTo>
                          <a:pt x="198" y="124"/>
                        </a:lnTo>
                        <a:lnTo>
                          <a:pt x="196" y="126"/>
                        </a:lnTo>
                        <a:lnTo>
                          <a:pt x="194" y="126"/>
                        </a:lnTo>
                        <a:lnTo>
                          <a:pt x="192" y="128"/>
                        </a:lnTo>
                        <a:lnTo>
                          <a:pt x="192" y="136"/>
                        </a:lnTo>
                        <a:lnTo>
                          <a:pt x="194" y="138"/>
                        </a:lnTo>
                        <a:lnTo>
                          <a:pt x="194" y="140"/>
                        </a:lnTo>
                        <a:lnTo>
                          <a:pt x="194" y="142"/>
                        </a:lnTo>
                        <a:lnTo>
                          <a:pt x="192" y="142"/>
                        </a:lnTo>
                        <a:lnTo>
                          <a:pt x="188" y="140"/>
                        </a:lnTo>
                        <a:lnTo>
                          <a:pt x="188" y="138"/>
                        </a:lnTo>
                        <a:lnTo>
                          <a:pt x="186" y="138"/>
                        </a:lnTo>
                        <a:lnTo>
                          <a:pt x="186" y="140"/>
                        </a:lnTo>
                        <a:lnTo>
                          <a:pt x="188" y="142"/>
                        </a:lnTo>
                        <a:lnTo>
                          <a:pt x="188" y="144"/>
                        </a:lnTo>
                        <a:lnTo>
                          <a:pt x="192" y="148"/>
                        </a:lnTo>
                        <a:lnTo>
                          <a:pt x="192" y="150"/>
                        </a:lnTo>
                        <a:lnTo>
                          <a:pt x="186" y="152"/>
                        </a:lnTo>
                        <a:lnTo>
                          <a:pt x="182" y="152"/>
                        </a:lnTo>
                        <a:lnTo>
                          <a:pt x="182" y="154"/>
                        </a:lnTo>
                        <a:lnTo>
                          <a:pt x="184" y="156"/>
                        </a:lnTo>
                        <a:lnTo>
                          <a:pt x="186" y="158"/>
                        </a:lnTo>
                        <a:lnTo>
                          <a:pt x="184" y="164"/>
                        </a:lnTo>
                        <a:lnTo>
                          <a:pt x="188" y="168"/>
                        </a:lnTo>
                        <a:lnTo>
                          <a:pt x="188" y="170"/>
                        </a:lnTo>
                        <a:lnTo>
                          <a:pt x="186" y="172"/>
                        </a:lnTo>
                        <a:lnTo>
                          <a:pt x="184" y="174"/>
                        </a:lnTo>
                        <a:lnTo>
                          <a:pt x="216" y="172"/>
                        </a:lnTo>
                        <a:lnTo>
                          <a:pt x="226" y="172"/>
                        </a:lnTo>
                        <a:lnTo>
                          <a:pt x="242" y="172"/>
                        </a:lnTo>
                        <a:lnTo>
                          <a:pt x="262" y="170"/>
                        </a:lnTo>
                        <a:lnTo>
                          <a:pt x="264" y="170"/>
                        </a:lnTo>
                        <a:lnTo>
                          <a:pt x="278" y="170"/>
                        </a:lnTo>
                        <a:lnTo>
                          <a:pt x="286" y="168"/>
                        </a:lnTo>
                        <a:lnTo>
                          <a:pt x="316" y="168"/>
                        </a:lnTo>
                        <a:lnTo>
                          <a:pt x="324" y="166"/>
                        </a:lnTo>
                        <a:lnTo>
                          <a:pt x="324" y="168"/>
                        </a:lnTo>
                        <a:lnTo>
                          <a:pt x="324" y="170"/>
                        </a:lnTo>
                        <a:lnTo>
                          <a:pt x="322" y="172"/>
                        </a:lnTo>
                        <a:lnTo>
                          <a:pt x="324" y="172"/>
                        </a:lnTo>
                        <a:lnTo>
                          <a:pt x="322" y="174"/>
                        </a:lnTo>
                        <a:lnTo>
                          <a:pt x="322" y="180"/>
                        </a:lnTo>
                        <a:lnTo>
                          <a:pt x="320" y="180"/>
                        </a:lnTo>
                        <a:lnTo>
                          <a:pt x="322" y="182"/>
                        </a:lnTo>
                        <a:lnTo>
                          <a:pt x="320" y="182"/>
                        </a:lnTo>
                        <a:lnTo>
                          <a:pt x="320" y="184"/>
                        </a:lnTo>
                        <a:lnTo>
                          <a:pt x="318" y="186"/>
                        </a:lnTo>
                        <a:lnTo>
                          <a:pt x="320" y="188"/>
                        </a:lnTo>
                        <a:lnTo>
                          <a:pt x="318" y="188"/>
                        </a:lnTo>
                        <a:lnTo>
                          <a:pt x="318" y="192"/>
                        </a:lnTo>
                        <a:lnTo>
                          <a:pt x="318" y="194"/>
                        </a:lnTo>
                        <a:lnTo>
                          <a:pt x="318" y="196"/>
                        </a:lnTo>
                        <a:lnTo>
                          <a:pt x="320" y="198"/>
                        </a:lnTo>
                        <a:lnTo>
                          <a:pt x="320" y="200"/>
                        </a:lnTo>
                        <a:lnTo>
                          <a:pt x="322" y="204"/>
                        </a:lnTo>
                        <a:lnTo>
                          <a:pt x="322" y="208"/>
                        </a:lnTo>
                        <a:lnTo>
                          <a:pt x="324" y="210"/>
                        </a:lnTo>
                        <a:lnTo>
                          <a:pt x="328" y="210"/>
                        </a:lnTo>
                        <a:lnTo>
                          <a:pt x="330" y="212"/>
                        </a:lnTo>
                        <a:lnTo>
                          <a:pt x="332" y="214"/>
                        </a:lnTo>
                        <a:lnTo>
                          <a:pt x="332" y="218"/>
                        </a:lnTo>
                        <a:lnTo>
                          <a:pt x="334" y="222"/>
                        </a:lnTo>
                        <a:lnTo>
                          <a:pt x="334" y="224"/>
                        </a:lnTo>
                        <a:lnTo>
                          <a:pt x="336" y="224"/>
                        </a:lnTo>
                        <a:lnTo>
                          <a:pt x="336" y="226"/>
                        </a:lnTo>
                        <a:lnTo>
                          <a:pt x="334" y="226"/>
                        </a:lnTo>
                        <a:lnTo>
                          <a:pt x="334" y="228"/>
                        </a:lnTo>
                        <a:lnTo>
                          <a:pt x="336" y="228"/>
                        </a:lnTo>
                        <a:lnTo>
                          <a:pt x="336" y="230"/>
                        </a:lnTo>
                        <a:lnTo>
                          <a:pt x="338" y="232"/>
                        </a:lnTo>
                        <a:lnTo>
                          <a:pt x="340" y="234"/>
                        </a:lnTo>
                        <a:lnTo>
                          <a:pt x="330" y="238"/>
                        </a:lnTo>
                        <a:lnTo>
                          <a:pt x="328" y="232"/>
                        </a:lnTo>
                        <a:lnTo>
                          <a:pt x="314" y="230"/>
                        </a:lnTo>
                        <a:lnTo>
                          <a:pt x="302" y="224"/>
                        </a:lnTo>
                        <a:lnTo>
                          <a:pt x="290" y="224"/>
                        </a:lnTo>
                        <a:lnTo>
                          <a:pt x="286" y="230"/>
                        </a:lnTo>
                        <a:lnTo>
                          <a:pt x="276" y="242"/>
                        </a:lnTo>
                        <a:lnTo>
                          <a:pt x="278" y="248"/>
                        </a:lnTo>
                        <a:lnTo>
                          <a:pt x="288" y="250"/>
                        </a:lnTo>
                        <a:lnTo>
                          <a:pt x="302" y="250"/>
                        </a:lnTo>
                        <a:lnTo>
                          <a:pt x="310" y="250"/>
                        </a:lnTo>
                        <a:lnTo>
                          <a:pt x="318" y="242"/>
                        </a:lnTo>
                        <a:lnTo>
                          <a:pt x="324" y="244"/>
                        </a:lnTo>
                        <a:lnTo>
                          <a:pt x="330" y="240"/>
                        </a:lnTo>
                        <a:lnTo>
                          <a:pt x="330" y="244"/>
                        </a:lnTo>
                        <a:lnTo>
                          <a:pt x="334" y="240"/>
                        </a:lnTo>
                        <a:lnTo>
                          <a:pt x="336" y="242"/>
                        </a:lnTo>
                        <a:lnTo>
                          <a:pt x="332" y="248"/>
                        </a:lnTo>
                        <a:lnTo>
                          <a:pt x="320" y="254"/>
                        </a:lnTo>
                        <a:lnTo>
                          <a:pt x="322" y="258"/>
                        </a:lnTo>
                        <a:lnTo>
                          <a:pt x="332" y="256"/>
                        </a:lnTo>
                        <a:lnTo>
                          <a:pt x="332" y="262"/>
                        </a:lnTo>
                        <a:lnTo>
                          <a:pt x="338" y="264"/>
                        </a:lnTo>
                        <a:lnTo>
                          <a:pt x="340" y="262"/>
                        </a:lnTo>
                        <a:lnTo>
                          <a:pt x="340" y="250"/>
                        </a:lnTo>
                        <a:lnTo>
                          <a:pt x="352" y="248"/>
                        </a:lnTo>
                        <a:lnTo>
                          <a:pt x="350" y="254"/>
                        </a:lnTo>
                        <a:lnTo>
                          <a:pt x="356" y="256"/>
                        </a:lnTo>
                        <a:lnTo>
                          <a:pt x="352" y="258"/>
                        </a:lnTo>
                        <a:lnTo>
                          <a:pt x="354" y="264"/>
                        </a:lnTo>
                        <a:lnTo>
                          <a:pt x="354" y="268"/>
                        </a:lnTo>
                        <a:lnTo>
                          <a:pt x="360" y="270"/>
                        </a:lnTo>
                        <a:lnTo>
                          <a:pt x="354" y="272"/>
                        </a:lnTo>
                        <a:lnTo>
                          <a:pt x="350" y="268"/>
                        </a:lnTo>
                        <a:lnTo>
                          <a:pt x="346" y="274"/>
                        </a:lnTo>
                        <a:lnTo>
                          <a:pt x="336" y="274"/>
                        </a:lnTo>
                        <a:lnTo>
                          <a:pt x="340" y="278"/>
                        </a:lnTo>
                        <a:lnTo>
                          <a:pt x="348" y="280"/>
                        </a:lnTo>
                        <a:lnTo>
                          <a:pt x="350" y="284"/>
                        </a:lnTo>
                        <a:lnTo>
                          <a:pt x="340" y="280"/>
                        </a:lnTo>
                        <a:lnTo>
                          <a:pt x="336" y="278"/>
                        </a:lnTo>
                        <a:lnTo>
                          <a:pt x="334" y="278"/>
                        </a:lnTo>
                        <a:lnTo>
                          <a:pt x="338" y="286"/>
                        </a:lnTo>
                        <a:lnTo>
                          <a:pt x="332" y="284"/>
                        </a:lnTo>
                        <a:lnTo>
                          <a:pt x="332" y="286"/>
                        </a:lnTo>
                        <a:lnTo>
                          <a:pt x="332" y="288"/>
                        </a:lnTo>
                        <a:lnTo>
                          <a:pt x="330" y="288"/>
                        </a:lnTo>
                        <a:lnTo>
                          <a:pt x="348" y="298"/>
                        </a:lnTo>
                        <a:lnTo>
                          <a:pt x="348" y="304"/>
                        </a:lnTo>
                        <a:lnTo>
                          <a:pt x="360" y="304"/>
                        </a:lnTo>
                        <a:lnTo>
                          <a:pt x="364" y="308"/>
                        </a:lnTo>
                        <a:lnTo>
                          <a:pt x="368" y="306"/>
                        </a:lnTo>
                        <a:lnTo>
                          <a:pt x="368" y="310"/>
                        </a:lnTo>
                        <a:lnTo>
                          <a:pt x="374" y="306"/>
                        </a:lnTo>
                        <a:lnTo>
                          <a:pt x="380" y="310"/>
                        </a:lnTo>
                        <a:lnTo>
                          <a:pt x="380" y="318"/>
                        </a:lnTo>
                        <a:lnTo>
                          <a:pt x="386" y="318"/>
                        </a:lnTo>
                        <a:lnTo>
                          <a:pt x="382" y="322"/>
                        </a:lnTo>
                        <a:lnTo>
                          <a:pt x="390" y="322"/>
                        </a:lnTo>
                        <a:lnTo>
                          <a:pt x="386" y="330"/>
                        </a:lnTo>
                        <a:lnTo>
                          <a:pt x="380" y="324"/>
                        </a:lnTo>
                        <a:lnTo>
                          <a:pt x="382" y="330"/>
                        </a:lnTo>
                        <a:lnTo>
                          <a:pt x="380" y="332"/>
                        </a:lnTo>
                        <a:lnTo>
                          <a:pt x="380" y="336"/>
                        </a:lnTo>
                        <a:lnTo>
                          <a:pt x="374" y="328"/>
                        </a:lnTo>
                        <a:lnTo>
                          <a:pt x="370" y="332"/>
                        </a:lnTo>
                        <a:lnTo>
                          <a:pt x="362" y="344"/>
                        </a:lnTo>
                        <a:lnTo>
                          <a:pt x="370" y="324"/>
                        </a:lnTo>
                        <a:lnTo>
                          <a:pt x="366" y="322"/>
                        </a:lnTo>
                        <a:lnTo>
                          <a:pt x="364" y="330"/>
                        </a:lnTo>
                        <a:lnTo>
                          <a:pt x="362" y="330"/>
                        </a:lnTo>
                        <a:lnTo>
                          <a:pt x="360" y="324"/>
                        </a:lnTo>
                        <a:lnTo>
                          <a:pt x="354" y="320"/>
                        </a:lnTo>
                        <a:lnTo>
                          <a:pt x="354" y="316"/>
                        </a:lnTo>
                        <a:lnTo>
                          <a:pt x="352" y="318"/>
                        </a:lnTo>
                        <a:lnTo>
                          <a:pt x="344" y="316"/>
                        </a:lnTo>
                        <a:lnTo>
                          <a:pt x="344" y="310"/>
                        </a:lnTo>
                        <a:lnTo>
                          <a:pt x="330" y="314"/>
                        </a:lnTo>
                        <a:lnTo>
                          <a:pt x="332" y="308"/>
                        </a:lnTo>
                        <a:lnTo>
                          <a:pt x="328" y="304"/>
                        </a:lnTo>
                        <a:lnTo>
                          <a:pt x="328" y="300"/>
                        </a:lnTo>
                        <a:lnTo>
                          <a:pt x="316" y="300"/>
                        </a:lnTo>
                        <a:lnTo>
                          <a:pt x="316" y="298"/>
                        </a:lnTo>
                        <a:lnTo>
                          <a:pt x="310" y="300"/>
                        </a:lnTo>
                        <a:lnTo>
                          <a:pt x="304" y="294"/>
                        </a:lnTo>
                        <a:lnTo>
                          <a:pt x="302" y="294"/>
                        </a:lnTo>
                        <a:lnTo>
                          <a:pt x="300" y="290"/>
                        </a:lnTo>
                        <a:lnTo>
                          <a:pt x="298" y="294"/>
                        </a:lnTo>
                        <a:lnTo>
                          <a:pt x="300" y="300"/>
                        </a:lnTo>
                        <a:lnTo>
                          <a:pt x="310" y="302"/>
                        </a:lnTo>
                        <a:lnTo>
                          <a:pt x="308" y="304"/>
                        </a:lnTo>
                        <a:lnTo>
                          <a:pt x="310" y="308"/>
                        </a:lnTo>
                        <a:lnTo>
                          <a:pt x="308" y="310"/>
                        </a:lnTo>
                        <a:lnTo>
                          <a:pt x="310" y="316"/>
                        </a:lnTo>
                        <a:lnTo>
                          <a:pt x="304" y="314"/>
                        </a:lnTo>
                        <a:lnTo>
                          <a:pt x="308" y="322"/>
                        </a:lnTo>
                        <a:lnTo>
                          <a:pt x="310" y="322"/>
                        </a:lnTo>
                        <a:lnTo>
                          <a:pt x="308" y="328"/>
                        </a:lnTo>
                        <a:lnTo>
                          <a:pt x="298" y="334"/>
                        </a:lnTo>
                        <a:lnTo>
                          <a:pt x="294" y="328"/>
                        </a:lnTo>
                        <a:lnTo>
                          <a:pt x="294" y="320"/>
                        </a:lnTo>
                        <a:lnTo>
                          <a:pt x="292" y="318"/>
                        </a:lnTo>
                        <a:lnTo>
                          <a:pt x="292" y="322"/>
                        </a:lnTo>
                        <a:lnTo>
                          <a:pt x="288" y="316"/>
                        </a:lnTo>
                        <a:lnTo>
                          <a:pt x="284" y="320"/>
                        </a:lnTo>
                        <a:lnTo>
                          <a:pt x="284" y="316"/>
                        </a:lnTo>
                        <a:lnTo>
                          <a:pt x="278" y="314"/>
                        </a:lnTo>
                        <a:lnTo>
                          <a:pt x="276" y="318"/>
                        </a:lnTo>
                        <a:lnTo>
                          <a:pt x="268" y="318"/>
                        </a:lnTo>
                        <a:lnTo>
                          <a:pt x="270" y="322"/>
                        </a:lnTo>
                        <a:lnTo>
                          <a:pt x="268" y="324"/>
                        </a:lnTo>
                        <a:lnTo>
                          <a:pt x="264" y="322"/>
                        </a:lnTo>
                        <a:lnTo>
                          <a:pt x="264" y="330"/>
                        </a:lnTo>
                        <a:lnTo>
                          <a:pt x="262" y="330"/>
                        </a:lnTo>
                        <a:lnTo>
                          <a:pt x="262" y="332"/>
                        </a:lnTo>
                        <a:lnTo>
                          <a:pt x="256" y="334"/>
                        </a:lnTo>
                        <a:lnTo>
                          <a:pt x="256" y="332"/>
                        </a:lnTo>
                        <a:lnTo>
                          <a:pt x="250" y="330"/>
                        </a:lnTo>
                        <a:lnTo>
                          <a:pt x="246" y="334"/>
                        </a:lnTo>
                        <a:lnTo>
                          <a:pt x="244" y="330"/>
                        </a:lnTo>
                        <a:lnTo>
                          <a:pt x="254" y="324"/>
                        </a:lnTo>
                        <a:lnTo>
                          <a:pt x="250" y="322"/>
                        </a:lnTo>
                        <a:lnTo>
                          <a:pt x="246" y="322"/>
                        </a:lnTo>
                        <a:lnTo>
                          <a:pt x="242" y="316"/>
                        </a:lnTo>
                        <a:lnTo>
                          <a:pt x="232" y="316"/>
                        </a:lnTo>
                        <a:lnTo>
                          <a:pt x="230" y="318"/>
                        </a:lnTo>
                        <a:lnTo>
                          <a:pt x="222" y="310"/>
                        </a:lnTo>
                        <a:lnTo>
                          <a:pt x="216" y="304"/>
                        </a:lnTo>
                        <a:lnTo>
                          <a:pt x="204" y="300"/>
                        </a:lnTo>
                        <a:lnTo>
                          <a:pt x="196" y="302"/>
                        </a:lnTo>
                        <a:lnTo>
                          <a:pt x="196" y="292"/>
                        </a:lnTo>
                        <a:lnTo>
                          <a:pt x="188" y="292"/>
                        </a:lnTo>
                        <a:lnTo>
                          <a:pt x="188" y="280"/>
                        </a:lnTo>
                        <a:lnTo>
                          <a:pt x="170" y="286"/>
                        </a:lnTo>
                        <a:lnTo>
                          <a:pt x="170" y="284"/>
                        </a:lnTo>
                        <a:lnTo>
                          <a:pt x="172" y="278"/>
                        </a:lnTo>
                        <a:lnTo>
                          <a:pt x="172" y="280"/>
                        </a:lnTo>
                        <a:lnTo>
                          <a:pt x="172" y="276"/>
                        </a:lnTo>
                        <a:lnTo>
                          <a:pt x="164" y="276"/>
                        </a:lnTo>
                        <a:lnTo>
                          <a:pt x="162" y="278"/>
                        </a:lnTo>
                        <a:lnTo>
                          <a:pt x="150" y="286"/>
                        </a:lnTo>
                        <a:lnTo>
                          <a:pt x="150" y="284"/>
                        </a:lnTo>
                        <a:lnTo>
                          <a:pt x="144" y="284"/>
                        </a:lnTo>
                        <a:lnTo>
                          <a:pt x="156" y="298"/>
                        </a:lnTo>
                        <a:lnTo>
                          <a:pt x="138" y="304"/>
                        </a:lnTo>
                        <a:lnTo>
                          <a:pt x="116" y="300"/>
                        </a:lnTo>
                        <a:lnTo>
                          <a:pt x="66" y="284"/>
                        </a:lnTo>
                        <a:lnTo>
                          <a:pt x="30" y="288"/>
                        </a:lnTo>
                        <a:lnTo>
                          <a:pt x="26" y="290"/>
                        </a:lnTo>
                        <a:lnTo>
                          <a:pt x="16" y="284"/>
                        </a:lnTo>
                        <a:lnTo>
                          <a:pt x="26" y="280"/>
                        </a:lnTo>
                        <a:lnTo>
                          <a:pt x="28" y="268"/>
                        </a:lnTo>
                        <a:lnTo>
                          <a:pt x="30" y="262"/>
                        </a:lnTo>
                        <a:lnTo>
                          <a:pt x="30" y="258"/>
                        </a:lnTo>
                        <a:lnTo>
                          <a:pt x="32" y="258"/>
                        </a:lnTo>
                        <a:lnTo>
                          <a:pt x="32" y="256"/>
                        </a:lnTo>
                        <a:lnTo>
                          <a:pt x="32" y="254"/>
                        </a:lnTo>
                        <a:lnTo>
                          <a:pt x="32" y="250"/>
                        </a:lnTo>
                        <a:lnTo>
                          <a:pt x="30" y="250"/>
                        </a:lnTo>
                        <a:lnTo>
                          <a:pt x="30" y="248"/>
                        </a:lnTo>
                        <a:lnTo>
                          <a:pt x="30" y="24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40" name="Freeform 118">
                    <a:extLst>
                      <a:ext uri="{FF2B5EF4-FFF2-40B4-BE49-F238E27FC236}">
                        <a16:creationId xmlns:a16="http://schemas.microsoft.com/office/drawing/2014/main" id="{28D89AB4-DBDB-48CE-8111-CA5F9ACE9B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34637" y="4783656"/>
                    <a:ext cx="620316" cy="536972"/>
                  </a:xfrm>
                  <a:custGeom>
                    <a:avLst/>
                    <a:gdLst>
                      <a:gd name="T0" fmla="*/ 2147483647 w 390"/>
                      <a:gd name="T1" fmla="*/ 2147483647 h 344"/>
                      <a:gd name="T2" fmla="*/ 2147483647 w 390"/>
                      <a:gd name="T3" fmla="*/ 2147483647 h 344"/>
                      <a:gd name="T4" fmla="*/ 2147483647 w 390"/>
                      <a:gd name="T5" fmla="*/ 2147483647 h 344"/>
                      <a:gd name="T6" fmla="*/ 2147483647 w 390"/>
                      <a:gd name="T7" fmla="*/ 2147483647 h 344"/>
                      <a:gd name="T8" fmla="*/ 2147483647 w 390"/>
                      <a:gd name="T9" fmla="*/ 2147483647 h 344"/>
                      <a:gd name="T10" fmla="*/ 2147483647 w 390"/>
                      <a:gd name="T11" fmla="*/ 2147483647 h 344"/>
                      <a:gd name="T12" fmla="*/ 2147483647 w 390"/>
                      <a:gd name="T13" fmla="*/ 2147483647 h 344"/>
                      <a:gd name="T14" fmla="*/ 2147483647 w 390"/>
                      <a:gd name="T15" fmla="*/ 2147483647 h 344"/>
                      <a:gd name="T16" fmla="*/ 2147483647 w 390"/>
                      <a:gd name="T17" fmla="*/ 2147483647 h 344"/>
                      <a:gd name="T18" fmla="*/ 2147483647 w 390"/>
                      <a:gd name="T19" fmla="*/ 2147483647 h 344"/>
                      <a:gd name="T20" fmla="*/ 2147483647 w 390"/>
                      <a:gd name="T21" fmla="*/ 2147483647 h 344"/>
                      <a:gd name="T22" fmla="*/ 2147483647 w 390"/>
                      <a:gd name="T23" fmla="*/ 2147483647 h 344"/>
                      <a:gd name="T24" fmla="*/ 2147483647 w 390"/>
                      <a:gd name="T25" fmla="*/ 2147483647 h 344"/>
                      <a:gd name="T26" fmla="*/ 2147483647 w 390"/>
                      <a:gd name="T27" fmla="*/ 2147483647 h 344"/>
                      <a:gd name="T28" fmla="*/ 2147483647 w 390"/>
                      <a:gd name="T29" fmla="*/ 2147483647 h 344"/>
                      <a:gd name="T30" fmla="*/ 2147483647 w 390"/>
                      <a:gd name="T31" fmla="*/ 0 h 344"/>
                      <a:gd name="T32" fmla="*/ 2147483647 w 390"/>
                      <a:gd name="T33" fmla="*/ 2147483647 h 344"/>
                      <a:gd name="T34" fmla="*/ 2147483647 w 390"/>
                      <a:gd name="T35" fmla="*/ 2147483647 h 344"/>
                      <a:gd name="T36" fmla="*/ 2147483647 w 390"/>
                      <a:gd name="T37" fmla="*/ 2147483647 h 344"/>
                      <a:gd name="T38" fmla="*/ 2147483647 w 390"/>
                      <a:gd name="T39" fmla="*/ 2147483647 h 344"/>
                      <a:gd name="T40" fmla="*/ 2147483647 w 390"/>
                      <a:gd name="T41" fmla="*/ 2147483647 h 344"/>
                      <a:gd name="T42" fmla="*/ 2147483647 w 390"/>
                      <a:gd name="T43" fmla="*/ 2147483647 h 344"/>
                      <a:gd name="T44" fmla="*/ 2147483647 w 390"/>
                      <a:gd name="T45" fmla="*/ 2147483647 h 344"/>
                      <a:gd name="T46" fmla="*/ 2147483647 w 390"/>
                      <a:gd name="T47" fmla="*/ 2147483647 h 344"/>
                      <a:gd name="T48" fmla="*/ 2147483647 w 390"/>
                      <a:gd name="T49" fmla="*/ 2147483647 h 344"/>
                      <a:gd name="T50" fmla="*/ 2147483647 w 390"/>
                      <a:gd name="T51" fmla="*/ 2147483647 h 344"/>
                      <a:gd name="T52" fmla="*/ 2147483647 w 390"/>
                      <a:gd name="T53" fmla="*/ 2147483647 h 344"/>
                      <a:gd name="T54" fmla="*/ 2147483647 w 390"/>
                      <a:gd name="T55" fmla="*/ 2147483647 h 344"/>
                      <a:gd name="T56" fmla="*/ 2147483647 w 390"/>
                      <a:gd name="T57" fmla="*/ 2147483647 h 344"/>
                      <a:gd name="T58" fmla="*/ 2147483647 w 390"/>
                      <a:gd name="T59" fmla="*/ 2147483647 h 344"/>
                      <a:gd name="T60" fmla="*/ 2147483647 w 390"/>
                      <a:gd name="T61" fmla="*/ 2147483647 h 344"/>
                      <a:gd name="T62" fmla="*/ 2147483647 w 390"/>
                      <a:gd name="T63" fmla="*/ 2147483647 h 344"/>
                      <a:gd name="T64" fmla="*/ 2147483647 w 390"/>
                      <a:gd name="T65" fmla="*/ 2147483647 h 344"/>
                      <a:gd name="T66" fmla="*/ 2147483647 w 390"/>
                      <a:gd name="T67" fmla="*/ 2147483647 h 344"/>
                      <a:gd name="T68" fmla="*/ 2147483647 w 390"/>
                      <a:gd name="T69" fmla="*/ 2147483647 h 344"/>
                      <a:gd name="T70" fmla="*/ 2147483647 w 390"/>
                      <a:gd name="T71" fmla="*/ 2147483647 h 344"/>
                      <a:gd name="T72" fmla="*/ 2147483647 w 390"/>
                      <a:gd name="T73" fmla="*/ 2147483647 h 344"/>
                      <a:gd name="T74" fmla="*/ 2147483647 w 390"/>
                      <a:gd name="T75" fmla="*/ 2147483647 h 344"/>
                      <a:gd name="T76" fmla="*/ 2147483647 w 390"/>
                      <a:gd name="T77" fmla="*/ 2147483647 h 344"/>
                      <a:gd name="T78" fmla="*/ 2147483647 w 390"/>
                      <a:gd name="T79" fmla="*/ 2147483647 h 344"/>
                      <a:gd name="T80" fmla="*/ 2147483647 w 390"/>
                      <a:gd name="T81" fmla="*/ 2147483647 h 344"/>
                      <a:gd name="T82" fmla="*/ 2147483647 w 390"/>
                      <a:gd name="T83" fmla="*/ 2147483647 h 344"/>
                      <a:gd name="T84" fmla="*/ 2147483647 w 390"/>
                      <a:gd name="T85" fmla="*/ 2147483647 h 344"/>
                      <a:gd name="T86" fmla="*/ 2147483647 w 390"/>
                      <a:gd name="T87" fmla="*/ 2147483647 h 344"/>
                      <a:gd name="T88" fmla="*/ 2147483647 w 390"/>
                      <a:gd name="T89" fmla="*/ 2147483647 h 344"/>
                      <a:gd name="T90" fmla="*/ 2147483647 w 390"/>
                      <a:gd name="T91" fmla="*/ 2147483647 h 344"/>
                      <a:gd name="T92" fmla="*/ 2147483647 w 390"/>
                      <a:gd name="T93" fmla="*/ 2147483647 h 344"/>
                      <a:gd name="T94" fmla="*/ 2147483647 w 390"/>
                      <a:gd name="T95" fmla="*/ 2147483647 h 344"/>
                      <a:gd name="T96" fmla="*/ 2147483647 w 390"/>
                      <a:gd name="T97" fmla="*/ 2147483647 h 344"/>
                      <a:gd name="T98" fmla="*/ 2147483647 w 390"/>
                      <a:gd name="T99" fmla="*/ 2147483647 h 344"/>
                      <a:gd name="T100" fmla="*/ 2147483647 w 390"/>
                      <a:gd name="T101" fmla="*/ 2147483647 h 344"/>
                      <a:gd name="T102" fmla="*/ 2147483647 w 390"/>
                      <a:gd name="T103" fmla="*/ 2147483647 h 344"/>
                      <a:gd name="T104" fmla="*/ 2147483647 w 390"/>
                      <a:gd name="T105" fmla="*/ 2147483647 h 344"/>
                      <a:gd name="T106" fmla="*/ 2147483647 w 390"/>
                      <a:gd name="T107" fmla="*/ 2147483647 h 344"/>
                      <a:gd name="T108" fmla="*/ 2147483647 w 390"/>
                      <a:gd name="T109" fmla="*/ 2147483647 h 344"/>
                      <a:gd name="T110" fmla="*/ 2147483647 w 390"/>
                      <a:gd name="T111" fmla="*/ 2147483647 h 344"/>
                      <a:gd name="T112" fmla="*/ 2147483647 w 390"/>
                      <a:gd name="T113" fmla="*/ 2147483647 h 344"/>
                      <a:gd name="T114" fmla="*/ 2147483647 w 390"/>
                      <a:gd name="T115" fmla="*/ 2147483647 h 344"/>
                      <a:gd name="T116" fmla="*/ 2147483647 w 390"/>
                      <a:gd name="T117" fmla="*/ 2147483647 h 344"/>
                      <a:gd name="T118" fmla="*/ 2147483647 w 390"/>
                      <a:gd name="T119" fmla="*/ 2147483647 h 344"/>
                      <a:gd name="T120" fmla="*/ 2147483647 w 390"/>
                      <a:gd name="T121" fmla="*/ 2147483647 h 344"/>
                      <a:gd name="T122" fmla="*/ 2147483647 w 390"/>
                      <a:gd name="T123" fmla="*/ 2147483647 h 344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390"/>
                      <a:gd name="T187" fmla="*/ 0 h 344"/>
                      <a:gd name="T188" fmla="*/ 390 w 390"/>
                      <a:gd name="T189" fmla="*/ 344 h 344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390" h="344">
                        <a:moveTo>
                          <a:pt x="30" y="246"/>
                        </a:moveTo>
                        <a:lnTo>
                          <a:pt x="32" y="242"/>
                        </a:lnTo>
                        <a:lnTo>
                          <a:pt x="30" y="242"/>
                        </a:lnTo>
                        <a:lnTo>
                          <a:pt x="28" y="238"/>
                        </a:lnTo>
                        <a:lnTo>
                          <a:pt x="28" y="234"/>
                        </a:lnTo>
                        <a:lnTo>
                          <a:pt x="28" y="232"/>
                        </a:lnTo>
                        <a:lnTo>
                          <a:pt x="30" y="230"/>
                        </a:lnTo>
                        <a:lnTo>
                          <a:pt x="32" y="228"/>
                        </a:lnTo>
                        <a:lnTo>
                          <a:pt x="30" y="228"/>
                        </a:lnTo>
                        <a:lnTo>
                          <a:pt x="30" y="226"/>
                        </a:lnTo>
                        <a:lnTo>
                          <a:pt x="30" y="224"/>
                        </a:lnTo>
                        <a:lnTo>
                          <a:pt x="30" y="222"/>
                        </a:lnTo>
                        <a:lnTo>
                          <a:pt x="28" y="222"/>
                        </a:lnTo>
                        <a:lnTo>
                          <a:pt x="30" y="218"/>
                        </a:lnTo>
                        <a:lnTo>
                          <a:pt x="30" y="216"/>
                        </a:lnTo>
                        <a:lnTo>
                          <a:pt x="30" y="214"/>
                        </a:lnTo>
                        <a:lnTo>
                          <a:pt x="32" y="214"/>
                        </a:lnTo>
                        <a:lnTo>
                          <a:pt x="30" y="214"/>
                        </a:lnTo>
                        <a:lnTo>
                          <a:pt x="32" y="214"/>
                        </a:lnTo>
                        <a:lnTo>
                          <a:pt x="30" y="212"/>
                        </a:lnTo>
                        <a:lnTo>
                          <a:pt x="32" y="212"/>
                        </a:lnTo>
                        <a:lnTo>
                          <a:pt x="32" y="210"/>
                        </a:lnTo>
                        <a:lnTo>
                          <a:pt x="36" y="208"/>
                        </a:lnTo>
                        <a:lnTo>
                          <a:pt x="36" y="204"/>
                        </a:lnTo>
                        <a:lnTo>
                          <a:pt x="36" y="202"/>
                        </a:lnTo>
                        <a:lnTo>
                          <a:pt x="40" y="200"/>
                        </a:lnTo>
                        <a:lnTo>
                          <a:pt x="40" y="198"/>
                        </a:lnTo>
                        <a:lnTo>
                          <a:pt x="42" y="196"/>
                        </a:lnTo>
                        <a:lnTo>
                          <a:pt x="42" y="194"/>
                        </a:lnTo>
                        <a:lnTo>
                          <a:pt x="40" y="194"/>
                        </a:lnTo>
                        <a:lnTo>
                          <a:pt x="42" y="194"/>
                        </a:lnTo>
                        <a:lnTo>
                          <a:pt x="42" y="192"/>
                        </a:lnTo>
                        <a:lnTo>
                          <a:pt x="40" y="192"/>
                        </a:lnTo>
                        <a:lnTo>
                          <a:pt x="40" y="188"/>
                        </a:lnTo>
                        <a:lnTo>
                          <a:pt x="42" y="188"/>
                        </a:lnTo>
                        <a:lnTo>
                          <a:pt x="42" y="186"/>
                        </a:lnTo>
                        <a:lnTo>
                          <a:pt x="44" y="186"/>
                        </a:lnTo>
                        <a:lnTo>
                          <a:pt x="42" y="184"/>
                        </a:lnTo>
                        <a:lnTo>
                          <a:pt x="42" y="182"/>
                        </a:lnTo>
                        <a:lnTo>
                          <a:pt x="40" y="182"/>
                        </a:lnTo>
                        <a:lnTo>
                          <a:pt x="40" y="180"/>
                        </a:lnTo>
                        <a:lnTo>
                          <a:pt x="42" y="180"/>
                        </a:lnTo>
                        <a:lnTo>
                          <a:pt x="44" y="178"/>
                        </a:lnTo>
                        <a:lnTo>
                          <a:pt x="42" y="174"/>
                        </a:lnTo>
                        <a:lnTo>
                          <a:pt x="44" y="172"/>
                        </a:lnTo>
                        <a:lnTo>
                          <a:pt x="42" y="172"/>
                        </a:lnTo>
                        <a:lnTo>
                          <a:pt x="40" y="172"/>
                        </a:lnTo>
                        <a:lnTo>
                          <a:pt x="40" y="170"/>
                        </a:lnTo>
                        <a:lnTo>
                          <a:pt x="42" y="170"/>
                        </a:lnTo>
                        <a:lnTo>
                          <a:pt x="42" y="168"/>
                        </a:lnTo>
                        <a:lnTo>
                          <a:pt x="42" y="166"/>
                        </a:lnTo>
                        <a:lnTo>
                          <a:pt x="42" y="164"/>
                        </a:lnTo>
                        <a:lnTo>
                          <a:pt x="40" y="166"/>
                        </a:lnTo>
                        <a:lnTo>
                          <a:pt x="36" y="166"/>
                        </a:lnTo>
                        <a:lnTo>
                          <a:pt x="36" y="164"/>
                        </a:lnTo>
                        <a:lnTo>
                          <a:pt x="36" y="162"/>
                        </a:lnTo>
                        <a:lnTo>
                          <a:pt x="36" y="158"/>
                        </a:lnTo>
                        <a:lnTo>
                          <a:pt x="34" y="156"/>
                        </a:lnTo>
                        <a:lnTo>
                          <a:pt x="32" y="154"/>
                        </a:lnTo>
                        <a:lnTo>
                          <a:pt x="32" y="156"/>
                        </a:lnTo>
                        <a:lnTo>
                          <a:pt x="30" y="154"/>
                        </a:lnTo>
                        <a:lnTo>
                          <a:pt x="30" y="152"/>
                        </a:lnTo>
                        <a:lnTo>
                          <a:pt x="34" y="148"/>
                        </a:lnTo>
                        <a:lnTo>
                          <a:pt x="32" y="148"/>
                        </a:lnTo>
                        <a:lnTo>
                          <a:pt x="32" y="144"/>
                        </a:lnTo>
                        <a:lnTo>
                          <a:pt x="30" y="144"/>
                        </a:lnTo>
                        <a:lnTo>
                          <a:pt x="30" y="142"/>
                        </a:lnTo>
                        <a:lnTo>
                          <a:pt x="28" y="142"/>
                        </a:lnTo>
                        <a:lnTo>
                          <a:pt x="30" y="140"/>
                        </a:lnTo>
                        <a:lnTo>
                          <a:pt x="28" y="140"/>
                        </a:lnTo>
                        <a:lnTo>
                          <a:pt x="26" y="138"/>
                        </a:lnTo>
                        <a:lnTo>
                          <a:pt x="28" y="138"/>
                        </a:lnTo>
                        <a:lnTo>
                          <a:pt x="28" y="136"/>
                        </a:lnTo>
                        <a:lnTo>
                          <a:pt x="26" y="136"/>
                        </a:lnTo>
                        <a:lnTo>
                          <a:pt x="26" y="134"/>
                        </a:lnTo>
                        <a:lnTo>
                          <a:pt x="22" y="136"/>
                        </a:lnTo>
                        <a:lnTo>
                          <a:pt x="22" y="134"/>
                        </a:lnTo>
                        <a:lnTo>
                          <a:pt x="20" y="134"/>
                        </a:lnTo>
                        <a:lnTo>
                          <a:pt x="20" y="132"/>
                        </a:lnTo>
                        <a:lnTo>
                          <a:pt x="18" y="128"/>
                        </a:lnTo>
                        <a:lnTo>
                          <a:pt x="18" y="126"/>
                        </a:lnTo>
                        <a:lnTo>
                          <a:pt x="20" y="126"/>
                        </a:lnTo>
                        <a:lnTo>
                          <a:pt x="20" y="124"/>
                        </a:lnTo>
                        <a:lnTo>
                          <a:pt x="20" y="122"/>
                        </a:lnTo>
                        <a:lnTo>
                          <a:pt x="20" y="120"/>
                        </a:lnTo>
                        <a:lnTo>
                          <a:pt x="20" y="118"/>
                        </a:lnTo>
                        <a:lnTo>
                          <a:pt x="18" y="116"/>
                        </a:lnTo>
                        <a:lnTo>
                          <a:pt x="18" y="112"/>
                        </a:lnTo>
                        <a:lnTo>
                          <a:pt x="18" y="110"/>
                        </a:lnTo>
                        <a:lnTo>
                          <a:pt x="16" y="110"/>
                        </a:lnTo>
                        <a:lnTo>
                          <a:pt x="14" y="108"/>
                        </a:lnTo>
                        <a:lnTo>
                          <a:pt x="14" y="106"/>
                        </a:lnTo>
                        <a:lnTo>
                          <a:pt x="14" y="104"/>
                        </a:lnTo>
                        <a:lnTo>
                          <a:pt x="12" y="104"/>
                        </a:lnTo>
                        <a:lnTo>
                          <a:pt x="12" y="102"/>
                        </a:lnTo>
                        <a:lnTo>
                          <a:pt x="6" y="102"/>
                        </a:lnTo>
                        <a:lnTo>
                          <a:pt x="6" y="98"/>
                        </a:lnTo>
                        <a:lnTo>
                          <a:pt x="4" y="96"/>
                        </a:lnTo>
                        <a:lnTo>
                          <a:pt x="2" y="94"/>
                        </a:lnTo>
                        <a:lnTo>
                          <a:pt x="2" y="78"/>
                        </a:lnTo>
                        <a:lnTo>
                          <a:pt x="2" y="62"/>
                        </a:lnTo>
                        <a:lnTo>
                          <a:pt x="2" y="3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lnTo>
                          <a:pt x="18" y="6"/>
                        </a:lnTo>
                        <a:lnTo>
                          <a:pt x="40" y="4"/>
                        </a:lnTo>
                        <a:lnTo>
                          <a:pt x="42" y="4"/>
                        </a:lnTo>
                        <a:lnTo>
                          <a:pt x="60" y="4"/>
                        </a:lnTo>
                        <a:lnTo>
                          <a:pt x="78" y="4"/>
                        </a:lnTo>
                        <a:lnTo>
                          <a:pt x="96" y="4"/>
                        </a:lnTo>
                        <a:lnTo>
                          <a:pt x="142" y="2"/>
                        </a:lnTo>
                        <a:lnTo>
                          <a:pt x="188" y="0"/>
                        </a:lnTo>
                        <a:lnTo>
                          <a:pt x="202" y="0"/>
                        </a:lnTo>
                        <a:lnTo>
                          <a:pt x="210" y="0"/>
                        </a:lnTo>
                        <a:lnTo>
                          <a:pt x="204" y="6"/>
                        </a:lnTo>
                        <a:lnTo>
                          <a:pt x="208" y="10"/>
                        </a:lnTo>
                        <a:lnTo>
                          <a:pt x="210" y="10"/>
                        </a:lnTo>
                        <a:lnTo>
                          <a:pt x="212" y="6"/>
                        </a:lnTo>
                        <a:lnTo>
                          <a:pt x="212" y="2"/>
                        </a:lnTo>
                        <a:lnTo>
                          <a:pt x="214" y="2"/>
                        </a:lnTo>
                        <a:lnTo>
                          <a:pt x="216" y="4"/>
                        </a:lnTo>
                        <a:lnTo>
                          <a:pt x="216" y="12"/>
                        </a:lnTo>
                        <a:lnTo>
                          <a:pt x="212" y="14"/>
                        </a:lnTo>
                        <a:lnTo>
                          <a:pt x="210" y="20"/>
                        </a:lnTo>
                        <a:lnTo>
                          <a:pt x="212" y="22"/>
                        </a:lnTo>
                        <a:lnTo>
                          <a:pt x="214" y="22"/>
                        </a:lnTo>
                        <a:lnTo>
                          <a:pt x="218" y="26"/>
                        </a:lnTo>
                        <a:lnTo>
                          <a:pt x="212" y="30"/>
                        </a:lnTo>
                        <a:lnTo>
                          <a:pt x="212" y="32"/>
                        </a:lnTo>
                        <a:lnTo>
                          <a:pt x="214" y="34"/>
                        </a:lnTo>
                        <a:lnTo>
                          <a:pt x="218" y="34"/>
                        </a:lnTo>
                        <a:lnTo>
                          <a:pt x="222" y="32"/>
                        </a:lnTo>
                        <a:lnTo>
                          <a:pt x="222" y="30"/>
                        </a:lnTo>
                        <a:lnTo>
                          <a:pt x="224" y="32"/>
                        </a:lnTo>
                        <a:lnTo>
                          <a:pt x="222" y="36"/>
                        </a:lnTo>
                        <a:lnTo>
                          <a:pt x="218" y="36"/>
                        </a:lnTo>
                        <a:lnTo>
                          <a:pt x="216" y="40"/>
                        </a:lnTo>
                        <a:lnTo>
                          <a:pt x="218" y="40"/>
                        </a:lnTo>
                        <a:lnTo>
                          <a:pt x="224" y="42"/>
                        </a:lnTo>
                        <a:lnTo>
                          <a:pt x="224" y="44"/>
                        </a:lnTo>
                        <a:lnTo>
                          <a:pt x="222" y="44"/>
                        </a:lnTo>
                        <a:lnTo>
                          <a:pt x="216" y="40"/>
                        </a:lnTo>
                        <a:lnTo>
                          <a:pt x="214" y="42"/>
                        </a:lnTo>
                        <a:lnTo>
                          <a:pt x="214" y="44"/>
                        </a:lnTo>
                        <a:lnTo>
                          <a:pt x="218" y="48"/>
                        </a:lnTo>
                        <a:lnTo>
                          <a:pt x="222" y="48"/>
                        </a:lnTo>
                        <a:lnTo>
                          <a:pt x="224" y="48"/>
                        </a:lnTo>
                        <a:lnTo>
                          <a:pt x="226" y="48"/>
                        </a:lnTo>
                        <a:lnTo>
                          <a:pt x="226" y="50"/>
                        </a:lnTo>
                        <a:lnTo>
                          <a:pt x="224" y="52"/>
                        </a:lnTo>
                        <a:lnTo>
                          <a:pt x="224" y="56"/>
                        </a:lnTo>
                        <a:lnTo>
                          <a:pt x="226" y="56"/>
                        </a:lnTo>
                        <a:lnTo>
                          <a:pt x="230" y="56"/>
                        </a:lnTo>
                        <a:lnTo>
                          <a:pt x="232" y="52"/>
                        </a:lnTo>
                        <a:lnTo>
                          <a:pt x="230" y="60"/>
                        </a:lnTo>
                        <a:lnTo>
                          <a:pt x="226" y="60"/>
                        </a:lnTo>
                        <a:lnTo>
                          <a:pt x="226" y="62"/>
                        </a:lnTo>
                        <a:lnTo>
                          <a:pt x="226" y="66"/>
                        </a:lnTo>
                        <a:lnTo>
                          <a:pt x="222" y="64"/>
                        </a:lnTo>
                        <a:lnTo>
                          <a:pt x="218" y="66"/>
                        </a:lnTo>
                        <a:lnTo>
                          <a:pt x="216" y="68"/>
                        </a:lnTo>
                        <a:lnTo>
                          <a:pt x="216" y="66"/>
                        </a:lnTo>
                        <a:lnTo>
                          <a:pt x="212" y="68"/>
                        </a:lnTo>
                        <a:lnTo>
                          <a:pt x="212" y="72"/>
                        </a:lnTo>
                        <a:lnTo>
                          <a:pt x="214" y="74"/>
                        </a:lnTo>
                        <a:lnTo>
                          <a:pt x="216" y="76"/>
                        </a:lnTo>
                        <a:lnTo>
                          <a:pt x="218" y="74"/>
                        </a:lnTo>
                        <a:lnTo>
                          <a:pt x="222" y="76"/>
                        </a:lnTo>
                        <a:lnTo>
                          <a:pt x="222" y="74"/>
                        </a:lnTo>
                        <a:lnTo>
                          <a:pt x="222" y="72"/>
                        </a:lnTo>
                        <a:lnTo>
                          <a:pt x="224" y="72"/>
                        </a:lnTo>
                        <a:lnTo>
                          <a:pt x="224" y="76"/>
                        </a:lnTo>
                        <a:lnTo>
                          <a:pt x="222" y="78"/>
                        </a:lnTo>
                        <a:lnTo>
                          <a:pt x="218" y="78"/>
                        </a:lnTo>
                        <a:lnTo>
                          <a:pt x="222" y="80"/>
                        </a:lnTo>
                        <a:lnTo>
                          <a:pt x="218" y="82"/>
                        </a:lnTo>
                        <a:lnTo>
                          <a:pt x="216" y="78"/>
                        </a:lnTo>
                        <a:lnTo>
                          <a:pt x="214" y="80"/>
                        </a:lnTo>
                        <a:lnTo>
                          <a:pt x="218" y="82"/>
                        </a:lnTo>
                        <a:lnTo>
                          <a:pt x="222" y="82"/>
                        </a:lnTo>
                        <a:lnTo>
                          <a:pt x="222" y="86"/>
                        </a:lnTo>
                        <a:lnTo>
                          <a:pt x="216" y="88"/>
                        </a:lnTo>
                        <a:lnTo>
                          <a:pt x="214" y="88"/>
                        </a:lnTo>
                        <a:lnTo>
                          <a:pt x="212" y="94"/>
                        </a:lnTo>
                        <a:lnTo>
                          <a:pt x="208" y="98"/>
                        </a:lnTo>
                        <a:lnTo>
                          <a:pt x="210" y="102"/>
                        </a:lnTo>
                        <a:lnTo>
                          <a:pt x="208" y="104"/>
                        </a:lnTo>
                        <a:lnTo>
                          <a:pt x="204" y="102"/>
                        </a:lnTo>
                        <a:lnTo>
                          <a:pt x="204" y="98"/>
                        </a:lnTo>
                        <a:lnTo>
                          <a:pt x="202" y="98"/>
                        </a:lnTo>
                        <a:lnTo>
                          <a:pt x="202" y="102"/>
                        </a:lnTo>
                        <a:lnTo>
                          <a:pt x="200" y="106"/>
                        </a:lnTo>
                        <a:lnTo>
                          <a:pt x="200" y="108"/>
                        </a:lnTo>
                        <a:lnTo>
                          <a:pt x="202" y="108"/>
                        </a:lnTo>
                        <a:lnTo>
                          <a:pt x="208" y="106"/>
                        </a:lnTo>
                        <a:lnTo>
                          <a:pt x="208" y="108"/>
                        </a:lnTo>
                        <a:lnTo>
                          <a:pt x="204" y="108"/>
                        </a:lnTo>
                        <a:lnTo>
                          <a:pt x="202" y="108"/>
                        </a:lnTo>
                        <a:lnTo>
                          <a:pt x="200" y="108"/>
                        </a:lnTo>
                        <a:lnTo>
                          <a:pt x="198" y="112"/>
                        </a:lnTo>
                        <a:lnTo>
                          <a:pt x="198" y="118"/>
                        </a:lnTo>
                        <a:lnTo>
                          <a:pt x="198" y="120"/>
                        </a:lnTo>
                        <a:lnTo>
                          <a:pt x="194" y="120"/>
                        </a:lnTo>
                        <a:lnTo>
                          <a:pt x="192" y="118"/>
                        </a:lnTo>
                        <a:lnTo>
                          <a:pt x="188" y="120"/>
                        </a:lnTo>
                        <a:lnTo>
                          <a:pt x="188" y="122"/>
                        </a:lnTo>
                        <a:lnTo>
                          <a:pt x="192" y="122"/>
                        </a:lnTo>
                        <a:lnTo>
                          <a:pt x="196" y="122"/>
                        </a:lnTo>
                        <a:lnTo>
                          <a:pt x="198" y="124"/>
                        </a:lnTo>
                        <a:lnTo>
                          <a:pt x="196" y="126"/>
                        </a:lnTo>
                        <a:lnTo>
                          <a:pt x="194" y="126"/>
                        </a:lnTo>
                        <a:lnTo>
                          <a:pt x="192" y="128"/>
                        </a:lnTo>
                        <a:lnTo>
                          <a:pt x="192" y="136"/>
                        </a:lnTo>
                        <a:lnTo>
                          <a:pt x="194" y="138"/>
                        </a:lnTo>
                        <a:lnTo>
                          <a:pt x="194" y="140"/>
                        </a:lnTo>
                        <a:lnTo>
                          <a:pt x="194" y="142"/>
                        </a:lnTo>
                        <a:lnTo>
                          <a:pt x="192" y="142"/>
                        </a:lnTo>
                        <a:lnTo>
                          <a:pt x="188" y="140"/>
                        </a:lnTo>
                        <a:lnTo>
                          <a:pt x="188" y="138"/>
                        </a:lnTo>
                        <a:lnTo>
                          <a:pt x="186" y="138"/>
                        </a:lnTo>
                        <a:lnTo>
                          <a:pt x="186" y="140"/>
                        </a:lnTo>
                        <a:lnTo>
                          <a:pt x="188" y="142"/>
                        </a:lnTo>
                        <a:lnTo>
                          <a:pt x="188" y="144"/>
                        </a:lnTo>
                        <a:lnTo>
                          <a:pt x="192" y="148"/>
                        </a:lnTo>
                        <a:lnTo>
                          <a:pt x="192" y="150"/>
                        </a:lnTo>
                        <a:lnTo>
                          <a:pt x="186" y="152"/>
                        </a:lnTo>
                        <a:lnTo>
                          <a:pt x="182" y="152"/>
                        </a:lnTo>
                        <a:lnTo>
                          <a:pt x="182" y="154"/>
                        </a:lnTo>
                        <a:lnTo>
                          <a:pt x="184" y="156"/>
                        </a:lnTo>
                        <a:lnTo>
                          <a:pt x="186" y="158"/>
                        </a:lnTo>
                        <a:lnTo>
                          <a:pt x="184" y="164"/>
                        </a:lnTo>
                        <a:lnTo>
                          <a:pt x="188" y="168"/>
                        </a:lnTo>
                        <a:lnTo>
                          <a:pt x="188" y="170"/>
                        </a:lnTo>
                        <a:lnTo>
                          <a:pt x="186" y="172"/>
                        </a:lnTo>
                        <a:lnTo>
                          <a:pt x="184" y="174"/>
                        </a:lnTo>
                        <a:lnTo>
                          <a:pt x="216" y="172"/>
                        </a:lnTo>
                        <a:lnTo>
                          <a:pt x="226" y="172"/>
                        </a:lnTo>
                        <a:lnTo>
                          <a:pt x="242" y="172"/>
                        </a:lnTo>
                        <a:lnTo>
                          <a:pt x="262" y="170"/>
                        </a:lnTo>
                        <a:lnTo>
                          <a:pt x="264" y="170"/>
                        </a:lnTo>
                        <a:lnTo>
                          <a:pt x="278" y="170"/>
                        </a:lnTo>
                        <a:lnTo>
                          <a:pt x="286" y="168"/>
                        </a:lnTo>
                        <a:lnTo>
                          <a:pt x="316" y="168"/>
                        </a:lnTo>
                        <a:lnTo>
                          <a:pt x="324" y="166"/>
                        </a:lnTo>
                        <a:lnTo>
                          <a:pt x="324" y="168"/>
                        </a:lnTo>
                        <a:lnTo>
                          <a:pt x="324" y="170"/>
                        </a:lnTo>
                        <a:lnTo>
                          <a:pt x="322" y="172"/>
                        </a:lnTo>
                        <a:lnTo>
                          <a:pt x="324" y="172"/>
                        </a:lnTo>
                        <a:lnTo>
                          <a:pt x="322" y="174"/>
                        </a:lnTo>
                        <a:lnTo>
                          <a:pt x="322" y="180"/>
                        </a:lnTo>
                        <a:lnTo>
                          <a:pt x="320" y="180"/>
                        </a:lnTo>
                        <a:lnTo>
                          <a:pt x="322" y="182"/>
                        </a:lnTo>
                        <a:lnTo>
                          <a:pt x="320" y="182"/>
                        </a:lnTo>
                        <a:lnTo>
                          <a:pt x="320" y="184"/>
                        </a:lnTo>
                        <a:lnTo>
                          <a:pt x="318" y="186"/>
                        </a:lnTo>
                        <a:lnTo>
                          <a:pt x="320" y="188"/>
                        </a:lnTo>
                        <a:lnTo>
                          <a:pt x="318" y="188"/>
                        </a:lnTo>
                        <a:lnTo>
                          <a:pt x="318" y="192"/>
                        </a:lnTo>
                        <a:lnTo>
                          <a:pt x="318" y="194"/>
                        </a:lnTo>
                        <a:lnTo>
                          <a:pt x="318" y="196"/>
                        </a:lnTo>
                        <a:lnTo>
                          <a:pt x="320" y="198"/>
                        </a:lnTo>
                        <a:lnTo>
                          <a:pt x="320" y="200"/>
                        </a:lnTo>
                        <a:lnTo>
                          <a:pt x="322" y="204"/>
                        </a:lnTo>
                        <a:lnTo>
                          <a:pt x="322" y="208"/>
                        </a:lnTo>
                        <a:lnTo>
                          <a:pt x="324" y="210"/>
                        </a:lnTo>
                        <a:lnTo>
                          <a:pt x="328" y="210"/>
                        </a:lnTo>
                        <a:lnTo>
                          <a:pt x="330" y="212"/>
                        </a:lnTo>
                        <a:lnTo>
                          <a:pt x="332" y="214"/>
                        </a:lnTo>
                        <a:lnTo>
                          <a:pt x="332" y="218"/>
                        </a:lnTo>
                        <a:lnTo>
                          <a:pt x="334" y="222"/>
                        </a:lnTo>
                        <a:lnTo>
                          <a:pt x="334" y="224"/>
                        </a:lnTo>
                        <a:lnTo>
                          <a:pt x="336" y="224"/>
                        </a:lnTo>
                        <a:lnTo>
                          <a:pt x="336" y="226"/>
                        </a:lnTo>
                        <a:lnTo>
                          <a:pt x="334" y="226"/>
                        </a:lnTo>
                        <a:lnTo>
                          <a:pt x="334" y="228"/>
                        </a:lnTo>
                        <a:lnTo>
                          <a:pt x="336" y="228"/>
                        </a:lnTo>
                        <a:lnTo>
                          <a:pt x="336" y="230"/>
                        </a:lnTo>
                        <a:lnTo>
                          <a:pt x="338" y="232"/>
                        </a:lnTo>
                        <a:lnTo>
                          <a:pt x="340" y="234"/>
                        </a:lnTo>
                        <a:lnTo>
                          <a:pt x="330" y="238"/>
                        </a:lnTo>
                        <a:lnTo>
                          <a:pt x="328" y="232"/>
                        </a:lnTo>
                        <a:lnTo>
                          <a:pt x="314" y="230"/>
                        </a:lnTo>
                        <a:lnTo>
                          <a:pt x="302" y="224"/>
                        </a:lnTo>
                        <a:lnTo>
                          <a:pt x="290" y="224"/>
                        </a:lnTo>
                        <a:lnTo>
                          <a:pt x="286" y="230"/>
                        </a:lnTo>
                        <a:lnTo>
                          <a:pt x="276" y="242"/>
                        </a:lnTo>
                        <a:lnTo>
                          <a:pt x="278" y="248"/>
                        </a:lnTo>
                        <a:lnTo>
                          <a:pt x="288" y="250"/>
                        </a:lnTo>
                        <a:lnTo>
                          <a:pt x="302" y="250"/>
                        </a:lnTo>
                        <a:lnTo>
                          <a:pt x="310" y="250"/>
                        </a:lnTo>
                        <a:lnTo>
                          <a:pt x="318" y="242"/>
                        </a:lnTo>
                        <a:lnTo>
                          <a:pt x="324" y="244"/>
                        </a:lnTo>
                        <a:lnTo>
                          <a:pt x="330" y="240"/>
                        </a:lnTo>
                        <a:lnTo>
                          <a:pt x="330" y="244"/>
                        </a:lnTo>
                        <a:lnTo>
                          <a:pt x="334" y="240"/>
                        </a:lnTo>
                        <a:lnTo>
                          <a:pt x="336" y="242"/>
                        </a:lnTo>
                        <a:lnTo>
                          <a:pt x="332" y="248"/>
                        </a:lnTo>
                        <a:lnTo>
                          <a:pt x="320" y="254"/>
                        </a:lnTo>
                        <a:lnTo>
                          <a:pt x="322" y="258"/>
                        </a:lnTo>
                        <a:lnTo>
                          <a:pt x="332" y="256"/>
                        </a:lnTo>
                        <a:lnTo>
                          <a:pt x="332" y="262"/>
                        </a:lnTo>
                        <a:lnTo>
                          <a:pt x="338" y="264"/>
                        </a:lnTo>
                        <a:lnTo>
                          <a:pt x="340" y="262"/>
                        </a:lnTo>
                        <a:lnTo>
                          <a:pt x="340" y="250"/>
                        </a:lnTo>
                        <a:lnTo>
                          <a:pt x="352" y="248"/>
                        </a:lnTo>
                        <a:lnTo>
                          <a:pt x="350" y="254"/>
                        </a:lnTo>
                        <a:lnTo>
                          <a:pt x="356" y="256"/>
                        </a:lnTo>
                        <a:lnTo>
                          <a:pt x="352" y="258"/>
                        </a:lnTo>
                        <a:lnTo>
                          <a:pt x="354" y="264"/>
                        </a:lnTo>
                        <a:lnTo>
                          <a:pt x="354" y="268"/>
                        </a:lnTo>
                        <a:lnTo>
                          <a:pt x="360" y="270"/>
                        </a:lnTo>
                        <a:lnTo>
                          <a:pt x="354" y="272"/>
                        </a:lnTo>
                        <a:lnTo>
                          <a:pt x="350" y="268"/>
                        </a:lnTo>
                        <a:lnTo>
                          <a:pt x="346" y="274"/>
                        </a:lnTo>
                        <a:lnTo>
                          <a:pt x="336" y="274"/>
                        </a:lnTo>
                        <a:lnTo>
                          <a:pt x="340" y="278"/>
                        </a:lnTo>
                        <a:lnTo>
                          <a:pt x="348" y="280"/>
                        </a:lnTo>
                        <a:lnTo>
                          <a:pt x="350" y="284"/>
                        </a:lnTo>
                        <a:lnTo>
                          <a:pt x="340" y="280"/>
                        </a:lnTo>
                        <a:lnTo>
                          <a:pt x="336" y="278"/>
                        </a:lnTo>
                        <a:lnTo>
                          <a:pt x="334" y="278"/>
                        </a:lnTo>
                        <a:lnTo>
                          <a:pt x="338" y="286"/>
                        </a:lnTo>
                        <a:lnTo>
                          <a:pt x="332" y="284"/>
                        </a:lnTo>
                        <a:lnTo>
                          <a:pt x="332" y="286"/>
                        </a:lnTo>
                        <a:lnTo>
                          <a:pt x="332" y="288"/>
                        </a:lnTo>
                        <a:lnTo>
                          <a:pt x="330" y="288"/>
                        </a:lnTo>
                        <a:lnTo>
                          <a:pt x="348" y="298"/>
                        </a:lnTo>
                        <a:lnTo>
                          <a:pt x="348" y="304"/>
                        </a:lnTo>
                        <a:lnTo>
                          <a:pt x="360" y="304"/>
                        </a:lnTo>
                        <a:lnTo>
                          <a:pt x="364" y="308"/>
                        </a:lnTo>
                        <a:lnTo>
                          <a:pt x="368" y="306"/>
                        </a:lnTo>
                        <a:lnTo>
                          <a:pt x="368" y="310"/>
                        </a:lnTo>
                        <a:lnTo>
                          <a:pt x="374" y="306"/>
                        </a:lnTo>
                        <a:lnTo>
                          <a:pt x="380" y="310"/>
                        </a:lnTo>
                        <a:lnTo>
                          <a:pt x="380" y="318"/>
                        </a:lnTo>
                        <a:lnTo>
                          <a:pt x="386" y="318"/>
                        </a:lnTo>
                        <a:lnTo>
                          <a:pt x="382" y="322"/>
                        </a:lnTo>
                        <a:lnTo>
                          <a:pt x="390" y="322"/>
                        </a:lnTo>
                        <a:lnTo>
                          <a:pt x="386" y="330"/>
                        </a:lnTo>
                        <a:lnTo>
                          <a:pt x="380" y="324"/>
                        </a:lnTo>
                        <a:lnTo>
                          <a:pt x="382" y="330"/>
                        </a:lnTo>
                        <a:lnTo>
                          <a:pt x="380" y="332"/>
                        </a:lnTo>
                        <a:lnTo>
                          <a:pt x="380" y="336"/>
                        </a:lnTo>
                        <a:lnTo>
                          <a:pt x="374" y="328"/>
                        </a:lnTo>
                        <a:lnTo>
                          <a:pt x="370" y="332"/>
                        </a:lnTo>
                        <a:lnTo>
                          <a:pt x="362" y="344"/>
                        </a:lnTo>
                        <a:lnTo>
                          <a:pt x="370" y="324"/>
                        </a:lnTo>
                        <a:lnTo>
                          <a:pt x="366" y="322"/>
                        </a:lnTo>
                        <a:lnTo>
                          <a:pt x="364" y="330"/>
                        </a:lnTo>
                        <a:lnTo>
                          <a:pt x="362" y="330"/>
                        </a:lnTo>
                        <a:lnTo>
                          <a:pt x="360" y="324"/>
                        </a:lnTo>
                        <a:lnTo>
                          <a:pt x="354" y="320"/>
                        </a:lnTo>
                        <a:lnTo>
                          <a:pt x="354" y="316"/>
                        </a:lnTo>
                        <a:lnTo>
                          <a:pt x="352" y="318"/>
                        </a:lnTo>
                        <a:lnTo>
                          <a:pt x="344" y="316"/>
                        </a:lnTo>
                        <a:lnTo>
                          <a:pt x="344" y="310"/>
                        </a:lnTo>
                        <a:lnTo>
                          <a:pt x="330" y="314"/>
                        </a:lnTo>
                        <a:lnTo>
                          <a:pt x="332" y="308"/>
                        </a:lnTo>
                        <a:lnTo>
                          <a:pt x="328" y="304"/>
                        </a:lnTo>
                        <a:lnTo>
                          <a:pt x="328" y="300"/>
                        </a:lnTo>
                        <a:lnTo>
                          <a:pt x="316" y="300"/>
                        </a:lnTo>
                        <a:lnTo>
                          <a:pt x="316" y="298"/>
                        </a:lnTo>
                        <a:lnTo>
                          <a:pt x="310" y="300"/>
                        </a:lnTo>
                        <a:lnTo>
                          <a:pt x="304" y="294"/>
                        </a:lnTo>
                        <a:lnTo>
                          <a:pt x="302" y="294"/>
                        </a:lnTo>
                        <a:lnTo>
                          <a:pt x="300" y="290"/>
                        </a:lnTo>
                        <a:lnTo>
                          <a:pt x="298" y="294"/>
                        </a:lnTo>
                        <a:lnTo>
                          <a:pt x="300" y="300"/>
                        </a:lnTo>
                        <a:lnTo>
                          <a:pt x="310" y="302"/>
                        </a:lnTo>
                        <a:lnTo>
                          <a:pt x="308" y="304"/>
                        </a:lnTo>
                        <a:lnTo>
                          <a:pt x="310" y="308"/>
                        </a:lnTo>
                        <a:lnTo>
                          <a:pt x="308" y="310"/>
                        </a:lnTo>
                        <a:lnTo>
                          <a:pt x="310" y="316"/>
                        </a:lnTo>
                        <a:lnTo>
                          <a:pt x="304" y="314"/>
                        </a:lnTo>
                        <a:lnTo>
                          <a:pt x="308" y="322"/>
                        </a:lnTo>
                        <a:lnTo>
                          <a:pt x="310" y="322"/>
                        </a:lnTo>
                        <a:lnTo>
                          <a:pt x="308" y="328"/>
                        </a:lnTo>
                        <a:lnTo>
                          <a:pt x="298" y="334"/>
                        </a:lnTo>
                        <a:lnTo>
                          <a:pt x="294" y="328"/>
                        </a:lnTo>
                        <a:lnTo>
                          <a:pt x="294" y="320"/>
                        </a:lnTo>
                        <a:lnTo>
                          <a:pt x="292" y="318"/>
                        </a:lnTo>
                        <a:lnTo>
                          <a:pt x="292" y="322"/>
                        </a:lnTo>
                        <a:lnTo>
                          <a:pt x="288" y="316"/>
                        </a:lnTo>
                        <a:lnTo>
                          <a:pt x="284" y="320"/>
                        </a:lnTo>
                        <a:lnTo>
                          <a:pt x="284" y="316"/>
                        </a:lnTo>
                        <a:lnTo>
                          <a:pt x="278" y="314"/>
                        </a:lnTo>
                        <a:lnTo>
                          <a:pt x="276" y="318"/>
                        </a:lnTo>
                        <a:lnTo>
                          <a:pt x="268" y="318"/>
                        </a:lnTo>
                        <a:lnTo>
                          <a:pt x="270" y="322"/>
                        </a:lnTo>
                        <a:lnTo>
                          <a:pt x="268" y="324"/>
                        </a:lnTo>
                        <a:lnTo>
                          <a:pt x="264" y="322"/>
                        </a:lnTo>
                        <a:lnTo>
                          <a:pt x="264" y="330"/>
                        </a:lnTo>
                        <a:lnTo>
                          <a:pt x="262" y="330"/>
                        </a:lnTo>
                        <a:lnTo>
                          <a:pt x="262" y="332"/>
                        </a:lnTo>
                        <a:lnTo>
                          <a:pt x="256" y="334"/>
                        </a:lnTo>
                        <a:lnTo>
                          <a:pt x="256" y="332"/>
                        </a:lnTo>
                        <a:lnTo>
                          <a:pt x="250" y="330"/>
                        </a:lnTo>
                        <a:lnTo>
                          <a:pt x="246" y="334"/>
                        </a:lnTo>
                        <a:lnTo>
                          <a:pt x="244" y="330"/>
                        </a:lnTo>
                        <a:lnTo>
                          <a:pt x="254" y="324"/>
                        </a:lnTo>
                        <a:lnTo>
                          <a:pt x="250" y="322"/>
                        </a:lnTo>
                        <a:lnTo>
                          <a:pt x="246" y="322"/>
                        </a:lnTo>
                        <a:lnTo>
                          <a:pt x="242" y="316"/>
                        </a:lnTo>
                        <a:lnTo>
                          <a:pt x="232" y="316"/>
                        </a:lnTo>
                        <a:lnTo>
                          <a:pt x="230" y="318"/>
                        </a:lnTo>
                        <a:lnTo>
                          <a:pt x="222" y="310"/>
                        </a:lnTo>
                        <a:lnTo>
                          <a:pt x="216" y="304"/>
                        </a:lnTo>
                        <a:lnTo>
                          <a:pt x="204" y="300"/>
                        </a:lnTo>
                        <a:lnTo>
                          <a:pt x="196" y="302"/>
                        </a:lnTo>
                        <a:lnTo>
                          <a:pt x="196" y="292"/>
                        </a:lnTo>
                        <a:lnTo>
                          <a:pt x="188" y="292"/>
                        </a:lnTo>
                        <a:lnTo>
                          <a:pt x="188" y="280"/>
                        </a:lnTo>
                        <a:lnTo>
                          <a:pt x="170" y="286"/>
                        </a:lnTo>
                        <a:lnTo>
                          <a:pt x="170" y="284"/>
                        </a:lnTo>
                        <a:lnTo>
                          <a:pt x="172" y="278"/>
                        </a:lnTo>
                        <a:lnTo>
                          <a:pt x="172" y="280"/>
                        </a:lnTo>
                        <a:lnTo>
                          <a:pt x="172" y="276"/>
                        </a:lnTo>
                        <a:lnTo>
                          <a:pt x="164" y="276"/>
                        </a:lnTo>
                        <a:lnTo>
                          <a:pt x="162" y="278"/>
                        </a:lnTo>
                        <a:lnTo>
                          <a:pt x="150" y="286"/>
                        </a:lnTo>
                        <a:lnTo>
                          <a:pt x="150" y="284"/>
                        </a:lnTo>
                        <a:lnTo>
                          <a:pt x="144" y="284"/>
                        </a:lnTo>
                        <a:lnTo>
                          <a:pt x="156" y="298"/>
                        </a:lnTo>
                        <a:lnTo>
                          <a:pt x="138" y="304"/>
                        </a:lnTo>
                        <a:lnTo>
                          <a:pt x="116" y="300"/>
                        </a:lnTo>
                        <a:lnTo>
                          <a:pt x="66" y="284"/>
                        </a:lnTo>
                        <a:lnTo>
                          <a:pt x="30" y="288"/>
                        </a:lnTo>
                        <a:lnTo>
                          <a:pt x="26" y="290"/>
                        </a:lnTo>
                        <a:lnTo>
                          <a:pt x="16" y="284"/>
                        </a:lnTo>
                        <a:lnTo>
                          <a:pt x="26" y="280"/>
                        </a:lnTo>
                        <a:lnTo>
                          <a:pt x="28" y="268"/>
                        </a:lnTo>
                        <a:lnTo>
                          <a:pt x="30" y="262"/>
                        </a:lnTo>
                        <a:lnTo>
                          <a:pt x="30" y="258"/>
                        </a:lnTo>
                        <a:lnTo>
                          <a:pt x="32" y="258"/>
                        </a:lnTo>
                        <a:lnTo>
                          <a:pt x="32" y="256"/>
                        </a:lnTo>
                        <a:lnTo>
                          <a:pt x="32" y="254"/>
                        </a:lnTo>
                        <a:lnTo>
                          <a:pt x="32" y="250"/>
                        </a:lnTo>
                        <a:lnTo>
                          <a:pt x="30" y="250"/>
                        </a:lnTo>
                        <a:lnTo>
                          <a:pt x="30" y="248"/>
                        </a:lnTo>
                        <a:lnTo>
                          <a:pt x="30" y="246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41" name="Freeform 119">
                    <a:extLst>
                      <a:ext uri="{FF2B5EF4-FFF2-40B4-BE49-F238E27FC236}">
                        <a16:creationId xmlns:a16="http://schemas.microsoft.com/office/drawing/2014/main" id="{50550B90-07EC-42CE-86BA-BE29EE63EC6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801403" y="4971777"/>
                    <a:ext cx="992981" cy="741759"/>
                  </a:xfrm>
                  <a:custGeom>
                    <a:avLst/>
                    <a:gdLst>
                      <a:gd name="T0" fmla="*/ 2147483647 w 624"/>
                      <a:gd name="T1" fmla="*/ 2147483647 h 476"/>
                      <a:gd name="T2" fmla="*/ 2147483647 w 624"/>
                      <a:gd name="T3" fmla="*/ 2147483647 h 476"/>
                      <a:gd name="T4" fmla="*/ 2147483647 w 624"/>
                      <a:gd name="T5" fmla="*/ 2147483647 h 476"/>
                      <a:gd name="T6" fmla="*/ 2147483647 w 624"/>
                      <a:gd name="T7" fmla="*/ 2147483647 h 476"/>
                      <a:gd name="T8" fmla="*/ 2147483647 w 624"/>
                      <a:gd name="T9" fmla="*/ 2147483647 h 476"/>
                      <a:gd name="T10" fmla="*/ 2147483647 w 624"/>
                      <a:gd name="T11" fmla="*/ 2147483647 h 476"/>
                      <a:gd name="T12" fmla="*/ 2147483647 w 624"/>
                      <a:gd name="T13" fmla="*/ 2147483647 h 476"/>
                      <a:gd name="T14" fmla="*/ 2147483647 w 624"/>
                      <a:gd name="T15" fmla="*/ 2147483647 h 476"/>
                      <a:gd name="T16" fmla="*/ 2147483647 w 624"/>
                      <a:gd name="T17" fmla="*/ 2147483647 h 476"/>
                      <a:gd name="T18" fmla="*/ 2147483647 w 624"/>
                      <a:gd name="T19" fmla="*/ 2147483647 h 476"/>
                      <a:gd name="T20" fmla="*/ 2147483647 w 624"/>
                      <a:gd name="T21" fmla="*/ 2147483647 h 476"/>
                      <a:gd name="T22" fmla="*/ 2147483647 w 624"/>
                      <a:gd name="T23" fmla="*/ 2147483647 h 476"/>
                      <a:gd name="T24" fmla="*/ 2147483647 w 624"/>
                      <a:gd name="T25" fmla="*/ 2147483647 h 476"/>
                      <a:gd name="T26" fmla="*/ 2147483647 w 624"/>
                      <a:gd name="T27" fmla="*/ 2147483647 h 476"/>
                      <a:gd name="T28" fmla="*/ 2147483647 w 624"/>
                      <a:gd name="T29" fmla="*/ 2147483647 h 476"/>
                      <a:gd name="T30" fmla="*/ 2147483647 w 624"/>
                      <a:gd name="T31" fmla="*/ 2147483647 h 476"/>
                      <a:gd name="T32" fmla="*/ 2147483647 w 624"/>
                      <a:gd name="T33" fmla="*/ 2147483647 h 476"/>
                      <a:gd name="T34" fmla="*/ 2147483647 w 624"/>
                      <a:gd name="T35" fmla="*/ 2147483647 h 476"/>
                      <a:gd name="T36" fmla="*/ 2147483647 w 624"/>
                      <a:gd name="T37" fmla="*/ 2147483647 h 476"/>
                      <a:gd name="T38" fmla="*/ 2147483647 w 624"/>
                      <a:gd name="T39" fmla="*/ 2147483647 h 476"/>
                      <a:gd name="T40" fmla="*/ 2147483647 w 624"/>
                      <a:gd name="T41" fmla="*/ 2147483647 h 476"/>
                      <a:gd name="T42" fmla="*/ 2147483647 w 624"/>
                      <a:gd name="T43" fmla="*/ 2147483647 h 476"/>
                      <a:gd name="T44" fmla="*/ 2147483647 w 624"/>
                      <a:gd name="T45" fmla="*/ 2147483647 h 476"/>
                      <a:gd name="T46" fmla="*/ 2147483647 w 624"/>
                      <a:gd name="T47" fmla="*/ 2147483647 h 476"/>
                      <a:gd name="T48" fmla="*/ 2147483647 w 624"/>
                      <a:gd name="T49" fmla="*/ 2147483647 h 476"/>
                      <a:gd name="T50" fmla="*/ 2147483647 w 624"/>
                      <a:gd name="T51" fmla="*/ 2147483647 h 476"/>
                      <a:gd name="T52" fmla="*/ 2147483647 w 624"/>
                      <a:gd name="T53" fmla="*/ 2147483647 h 476"/>
                      <a:gd name="T54" fmla="*/ 2147483647 w 624"/>
                      <a:gd name="T55" fmla="*/ 2147483647 h 476"/>
                      <a:gd name="T56" fmla="*/ 2147483647 w 624"/>
                      <a:gd name="T57" fmla="*/ 2147483647 h 476"/>
                      <a:gd name="T58" fmla="*/ 2147483647 w 624"/>
                      <a:gd name="T59" fmla="*/ 2147483647 h 476"/>
                      <a:gd name="T60" fmla="*/ 2147483647 w 624"/>
                      <a:gd name="T61" fmla="*/ 2147483647 h 476"/>
                      <a:gd name="T62" fmla="*/ 2147483647 w 624"/>
                      <a:gd name="T63" fmla="*/ 2147483647 h 476"/>
                      <a:gd name="T64" fmla="*/ 2147483647 w 624"/>
                      <a:gd name="T65" fmla="*/ 2147483647 h 476"/>
                      <a:gd name="T66" fmla="*/ 2147483647 w 624"/>
                      <a:gd name="T67" fmla="*/ 2147483647 h 476"/>
                      <a:gd name="T68" fmla="*/ 2147483647 w 624"/>
                      <a:gd name="T69" fmla="*/ 2147483647 h 476"/>
                      <a:gd name="T70" fmla="*/ 2147483647 w 624"/>
                      <a:gd name="T71" fmla="*/ 2147483647 h 476"/>
                      <a:gd name="T72" fmla="*/ 2147483647 w 624"/>
                      <a:gd name="T73" fmla="*/ 2147483647 h 476"/>
                      <a:gd name="T74" fmla="*/ 2147483647 w 624"/>
                      <a:gd name="T75" fmla="*/ 2147483647 h 476"/>
                      <a:gd name="T76" fmla="*/ 2147483647 w 624"/>
                      <a:gd name="T77" fmla="*/ 2147483647 h 476"/>
                      <a:gd name="T78" fmla="*/ 2147483647 w 624"/>
                      <a:gd name="T79" fmla="*/ 2147483647 h 476"/>
                      <a:gd name="T80" fmla="*/ 2147483647 w 624"/>
                      <a:gd name="T81" fmla="*/ 2147483647 h 476"/>
                      <a:gd name="T82" fmla="*/ 2147483647 w 624"/>
                      <a:gd name="T83" fmla="*/ 2147483647 h 476"/>
                      <a:gd name="T84" fmla="*/ 2147483647 w 624"/>
                      <a:gd name="T85" fmla="*/ 2147483647 h 476"/>
                      <a:gd name="T86" fmla="*/ 2147483647 w 624"/>
                      <a:gd name="T87" fmla="*/ 2147483647 h 476"/>
                      <a:gd name="T88" fmla="*/ 2147483647 w 624"/>
                      <a:gd name="T89" fmla="*/ 0 h 476"/>
                      <a:gd name="T90" fmla="*/ 2147483647 w 624"/>
                      <a:gd name="T91" fmla="*/ 2147483647 h 476"/>
                      <a:gd name="T92" fmla="*/ 2147483647 w 624"/>
                      <a:gd name="T93" fmla="*/ 2147483647 h 476"/>
                      <a:gd name="T94" fmla="*/ 2147483647 w 624"/>
                      <a:gd name="T95" fmla="*/ 2147483647 h 476"/>
                      <a:gd name="T96" fmla="*/ 2147483647 w 624"/>
                      <a:gd name="T97" fmla="*/ 2147483647 h 476"/>
                      <a:gd name="T98" fmla="*/ 2147483647 w 624"/>
                      <a:gd name="T99" fmla="*/ 2147483647 h 476"/>
                      <a:gd name="T100" fmla="*/ 2147483647 w 624"/>
                      <a:gd name="T101" fmla="*/ 2147483647 h 476"/>
                      <a:gd name="T102" fmla="*/ 2147483647 w 624"/>
                      <a:gd name="T103" fmla="*/ 2147483647 h 476"/>
                      <a:gd name="T104" fmla="*/ 2147483647 w 624"/>
                      <a:gd name="T105" fmla="*/ 2147483647 h 476"/>
                      <a:gd name="T106" fmla="*/ 2147483647 w 624"/>
                      <a:gd name="T107" fmla="*/ 2147483647 h 476"/>
                      <a:gd name="T108" fmla="*/ 2147483647 w 624"/>
                      <a:gd name="T109" fmla="*/ 2147483647 h 476"/>
                      <a:gd name="T110" fmla="*/ 2147483647 w 624"/>
                      <a:gd name="T111" fmla="*/ 2147483647 h 476"/>
                      <a:gd name="T112" fmla="*/ 2147483647 w 624"/>
                      <a:gd name="T113" fmla="*/ 2147483647 h 476"/>
                      <a:gd name="T114" fmla="*/ 2147483647 w 624"/>
                      <a:gd name="T115" fmla="*/ 2147483647 h 476"/>
                      <a:gd name="T116" fmla="*/ 2147483647 w 624"/>
                      <a:gd name="T117" fmla="*/ 2147483647 h 47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624"/>
                      <a:gd name="T178" fmla="*/ 0 h 476"/>
                      <a:gd name="T179" fmla="*/ 624 w 624"/>
                      <a:gd name="T180" fmla="*/ 476 h 47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624" h="476">
                        <a:moveTo>
                          <a:pt x="534" y="160"/>
                        </a:moveTo>
                        <a:lnTo>
                          <a:pt x="536" y="166"/>
                        </a:lnTo>
                        <a:lnTo>
                          <a:pt x="530" y="160"/>
                        </a:lnTo>
                        <a:lnTo>
                          <a:pt x="526" y="160"/>
                        </a:lnTo>
                        <a:lnTo>
                          <a:pt x="540" y="194"/>
                        </a:lnTo>
                        <a:lnTo>
                          <a:pt x="568" y="234"/>
                        </a:lnTo>
                        <a:lnTo>
                          <a:pt x="566" y="240"/>
                        </a:lnTo>
                        <a:lnTo>
                          <a:pt x="568" y="236"/>
                        </a:lnTo>
                        <a:lnTo>
                          <a:pt x="578" y="248"/>
                        </a:lnTo>
                        <a:lnTo>
                          <a:pt x="582" y="260"/>
                        </a:lnTo>
                        <a:lnTo>
                          <a:pt x="596" y="284"/>
                        </a:lnTo>
                        <a:lnTo>
                          <a:pt x="600" y="290"/>
                        </a:lnTo>
                        <a:lnTo>
                          <a:pt x="598" y="288"/>
                        </a:lnTo>
                        <a:lnTo>
                          <a:pt x="592" y="286"/>
                        </a:lnTo>
                        <a:lnTo>
                          <a:pt x="590" y="286"/>
                        </a:lnTo>
                        <a:lnTo>
                          <a:pt x="592" y="288"/>
                        </a:lnTo>
                        <a:lnTo>
                          <a:pt x="598" y="288"/>
                        </a:lnTo>
                        <a:lnTo>
                          <a:pt x="606" y="296"/>
                        </a:lnTo>
                        <a:lnTo>
                          <a:pt x="612" y="306"/>
                        </a:lnTo>
                        <a:lnTo>
                          <a:pt x="610" y="306"/>
                        </a:lnTo>
                        <a:lnTo>
                          <a:pt x="616" y="322"/>
                        </a:lnTo>
                        <a:lnTo>
                          <a:pt x="622" y="362"/>
                        </a:lnTo>
                        <a:lnTo>
                          <a:pt x="624" y="392"/>
                        </a:lnTo>
                        <a:lnTo>
                          <a:pt x="622" y="412"/>
                        </a:lnTo>
                        <a:lnTo>
                          <a:pt x="614" y="426"/>
                        </a:lnTo>
                        <a:lnTo>
                          <a:pt x="614" y="436"/>
                        </a:lnTo>
                        <a:lnTo>
                          <a:pt x="616" y="444"/>
                        </a:lnTo>
                        <a:lnTo>
                          <a:pt x="610" y="458"/>
                        </a:lnTo>
                        <a:lnTo>
                          <a:pt x="612" y="462"/>
                        </a:lnTo>
                        <a:lnTo>
                          <a:pt x="600" y="462"/>
                        </a:lnTo>
                        <a:lnTo>
                          <a:pt x="592" y="470"/>
                        </a:lnTo>
                        <a:lnTo>
                          <a:pt x="578" y="470"/>
                        </a:lnTo>
                        <a:lnTo>
                          <a:pt x="568" y="474"/>
                        </a:lnTo>
                        <a:lnTo>
                          <a:pt x="556" y="476"/>
                        </a:lnTo>
                        <a:lnTo>
                          <a:pt x="554" y="474"/>
                        </a:lnTo>
                        <a:lnTo>
                          <a:pt x="550" y="466"/>
                        </a:lnTo>
                        <a:lnTo>
                          <a:pt x="552" y="460"/>
                        </a:lnTo>
                        <a:lnTo>
                          <a:pt x="564" y="468"/>
                        </a:lnTo>
                        <a:lnTo>
                          <a:pt x="568" y="470"/>
                        </a:lnTo>
                        <a:lnTo>
                          <a:pt x="570" y="466"/>
                        </a:lnTo>
                        <a:lnTo>
                          <a:pt x="566" y="458"/>
                        </a:lnTo>
                        <a:lnTo>
                          <a:pt x="552" y="454"/>
                        </a:lnTo>
                        <a:lnTo>
                          <a:pt x="538" y="430"/>
                        </a:lnTo>
                        <a:lnTo>
                          <a:pt x="544" y="428"/>
                        </a:lnTo>
                        <a:lnTo>
                          <a:pt x="538" y="422"/>
                        </a:lnTo>
                        <a:lnTo>
                          <a:pt x="516" y="414"/>
                        </a:lnTo>
                        <a:lnTo>
                          <a:pt x="500" y="416"/>
                        </a:lnTo>
                        <a:lnTo>
                          <a:pt x="500" y="410"/>
                        </a:lnTo>
                        <a:lnTo>
                          <a:pt x="492" y="400"/>
                        </a:lnTo>
                        <a:lnTo>
                          <a:pt x="488" y="386"/>
                        </a:lnTo>
                        <a:lnTo>
                          <a:pt x="484" y="382"/>
                        </a:lnTo>
                        <a:lnTo>
                          <a:pt x="480" y="376"/>
                        </a:lnTo>
                        <a:lnTo>
                          <a:pt x="476" y="372"/>
                        </a:lnTo>
                        <a:lnTo>
                          <a:pt x="472" y="368"/>
                        </a:lnTo>
                        <a:lnTo>
                          <a:pt x="476" y="366"/>
                        </a:lnTo>
                        <a:lnTo>
                          <a:pt x="478" y="356"/>
                        </a:lnTo>
                        <a:lnTo>
                          <a:pt x="486" y="350"/>
                        </a:lnTo>
                        <a:lnTo>
                          <a:pt x="476" y="354"/>
                        </a:lnTo>
                        <a:lnTo>
                          <a:pt x="474" y="366"/>
                        </a:lnTo>
                        <a:lnTo>
                          <a:pt x="470" y="368"/>
                        </a:lnTo>
                        <a:lnTo>
                          <a:pt x="460" y="352"/>
                        </a:lnTo>
                        <a:lnTo>
                          <a:pt x="462" y="348"/>
                        </a:lnTo>
                        <a:lnTo>
                          <a:pt x="462" y="340"/>
                        </a:lnTo>
                        <a:lnTo>
                          <a:pt x="458" y="336"/>
                        </a:lnTo>
                        <a:lnTo>
                          <a:pt x="464" y="332"/>
                        </a:lnTo>
                        <a:lnTo>
                          <a:pt x="464" y="324"/>
                        </a:lnTo>
                        <a:lnTo>
                          <a:pt x="462" y="330"/>
                        </a:lnTo>
                        <a:lnTo>
                          <a:pt x="454" y="336"/>
                        </a:lnTo>
                        <a:lnTo>
                          <a:pt x="444" y="332"/>
                        </a:lnTo>
                        <a:lnTo>
                          <a:pt x="442" y="330"/>
                        </a:lnTo>
                        <a:lnTo>
                          <a:pt x="444" y="332"/>
                        </a:lnTo>
                        <a:lnTo>
                          <a:pt x="450" y="336"/>
                        </a:lnTo>
                        <a:lnTo>
                          <a:pt x="456" y="348"/>
                        </a:lnTo>
                        <a:lnTo>
                          <a:pt x="444" y="342"/>
                        </a:lnTo>
                        <a:lnTo>
                          <a:pt x="438" y="336"/>
                        </a:lnTo>
                        <a:lnTo>
                          <a:pt x="432" y="332"/>
                        </a:lnTo>
                        <a:lnTo>
                          <a:pt x="438" y="336"/>
                        </a:lnTo>
                        <a:lnTo>
                          <a:pt x="440" y="340"/>
                        </a:lnTo>
                        <a:lnTo>
                          <a:pt x="434" y="336"/>
                        </a:lnTo>
                        <a:lnTo>
                          <a:pt x="422" y="312"/>
                        </a:lnTo>
                        <a:lnTo>
                          <a:pt x="418" y="310"/>
                        </a:lnTo>
                        <a:lnTo>
                          <a:pt x="422" y="316"/>
                        </a:lnTo>
                        <a:lnTo>
                          <a:pt x="416" y="310"/>
                        </a:lnTo>
                        <a:lnTo>
                          <a:pt x="418" y="306"/>
                        </a:lnTo>
                        <a:lnTo>
                          <a:pt x="416" y="302"/>
                        </a:lnTo>
                        <a:lnTo>
                          <a:pt x="404" y="294"/>
                        </a:lnTo>
                        <a:lnTo>
                          <a:pt x="410" y="292"/>
                        </a:lnTo>
                        <a:lnTo>
                          <a:pt x="408" y="292"/>
                        </a:lnTo>
                        <a:lnTo>
                          <a:pt x="404" y="290"/>
                        </a:lnTo>
                        <a:lnTo>
                          <a:pt x="422" y="292"/>
                        </a:lnTo>
                        <a:lnTo>
                          <a:pt x="418" y="290"/>
                        </a:lnTo>
                        <a:lnTo>
                          <a:pt x="426" y="288"/>
                        </a:lnTo>
                        <a:lnTo>
                          <a:pt x="414" y="290"/>
                        </a:lnTo>
                        <a:lnTo>
                          <a:pt x="408" y="290"/>
                        </a:lnTo>
                        <a:lnTo>
                          <a:pt x="414" y="288"/>
                        </a:lnTo>
                        <a:lnTo>
                          <a:pt x="414" y="286"/>
                        </a:lnTo>
                        <a:lnTo>
                          <a:pt x="410" y="288"/>
                        </a:lnTo>
                        <a:lnTo>
                          <a:pt x="414" y="280"/>
                        </a:lnTo>
                        <a:lnTo>
                          <a:pt x="414" y="278"/>
                        </a:lnTo>
                        <a:lnTo>
                          <a:pt x="424" y="264"/>
                        </a:lnTo>
                        <a:lnTo>
                          <a:pt x="422" y="256"/>
                        </a:lnTo>
                        <a:lnTo>
                          <a:pt x="416" y="254"/>
                        </a:lnTo>
                        <a:lnTo>
                          <a:pt x="416" y="262"/>
                        </a:lnTo>
                        <a:lnTo>
                          <a:pt x="414" y="262"/>
                        </a:lnTo>
                        <a:lnTo>
                          <a:pt x="412" y="254"/>
                        </a:lnTo>
                        <a:lnTo>
                          <a:pt x="402" y="246"/>
                        </a:lnTo>
                        <a:lnTo>
                          <a:pt x="402" y="248"/>
                        </a:lnTo>
                        <a:lnTo>
                          <a:pt x="398" y="246"/>
                        </a:lnTo>
                        <a:lnTo>
                          <a:pt x="400" y="248"/>
                        </a:lnTo>
                        <a:lnTo>
                          <a:pt x="398" y="254"/>
                        </a:lnTo>
                        <a:lnTo>
                          <a:pt x="402" y="254"/>
                        </a:lnTo>
                        <a:lnTo>
                          <a:pt x="396" y="256"/>
                        </a:lnTo>
                        <a:lnTo>
                          <a:pt x="410" y="260"/>
                        </a:lnTo>
                        <a:lnTo>
                          <a:pt x="404" y="262"/>
                        </a:lnTo>
                        <a:lnTo>
                          <a:pt x="404" y="274"/>
                        </a:lnTo>
                        <a:lnTo>
                          <a:pt x="402" y="276"/>
                        </a:lnTo>
                        <a:lnTo>
                          <a:pt x="394" y="264"/>
                        </a:lnTo>
                        <a:lnTo>
                          <a:pt x="400" y="274"/>
                        </a:lnTo>
                        <a:lnTo>
                          <a:pt x="398" y="278"/>
                        </a:lnTo>
                        <a:lnTo>
                          <a:pt x="388" y="264"/>
                        </a:lnTo>
                        <a:lnTo>
                          <a:pt x="388" y="236"/>
                        </a:lnTo>
                        <a:lnTo>
                          <a:pt x="396" y="214"/>
                        </a:lnTo>
                        <a:lnTo>
                          <a:pt x="394" y="190"/>
                        </a:lnTo>
                        <a:lnTo>
                          <a:pt x="388" y="182"/>
                        </a:lnTo>
                        <a:lnTo>
                          <a:pt x="394" y="180"/>
                        </a:lnTo>
                        <a:lnTo>
                          <a:pt x="392" y="174"/>
                        </a:lnTo>
                        <a:lnTo>
                          <a:pt x="382" y="164"/>
                        </a:lnTo>
                        <a:lnTo>
                          <a:pt x="378" y="152"/>
                        </a:lnTo>
                        <a:lnTo>
                          <a:pt x="358" y="152"/>
                        </a:lnTo>
                        <a:lnTo>
                          <a:pt x="354" y="144"/>
                        </a:lnTo>
                        <a:lnTo>
                          <a:pt x="350" y="142"/>
                        </a:lnTo>
                        <a:lnTo>
                          <a:pt x="352" y="140"/>
                        </a:lnTo>
                        <a:lnTo>
                          <a:pt x="344" y="140"/>
                        </a:lnTo>
                        <a:lnTo>
                          <a:pt x="340" y="134"/>
                        </a:lnTo>
                        <a:lnTo>
                          <a:pt x="328" y="126"/>
                        </a:lnTo>
                        <a:lnTo>
                          <a:pt x="324" y="114"/>
                        </a:lnTo>
                        <a:lnTo>
                          <a:pt x="312" y="110"/>
                        </a:lnTo>
                        <a:lnTo>
                          <a:pt x="304" y="96"/>
                        </a:lnTo>
                        <a:lnTo>
                          <a:pt x="278" y="84"/>
                        </a:lnTo>
                        <a:lnTo>
                          <a:pt x="268" y="84"/>
                        </a:lnTo>
                        <a:lnTo>
                          <a:pt x="264" y="88"/>
                        </a:lnTo>
                        <a:lnTo>
                          <a:pt x="258" y="84"/>
                        </a:lnTo>
                        <a:lnTo>
                          <a:pt x="250" y="90"/>
                        </a:lnTo>
                        <a:lnTo>
                          <a:pt x="250" y="96"/>
                        </a:lnTo>
                        <a:lnTo>
                          <a:pt x="244" y="96"/>
                        </a:lnTo>
                        <a:lnTo>
                          <a:pt x="246" y="98"/>
                        </a:lnTo>
                        <a:lnTo>
                          <a:pt x="252" y="98"/>
                        </a:lnTo>
                        <a:lnTo>
                          <a:pt x="252" y="104"/>
                        </a:lnTo>
                        <a:lnTo>
                          <a:pt x="244" y="104"/>
                        </a:lnTo>
                        <a:lnTo>
                          <a:pt x="216" y="122"/>
                        </a:lnTo>
                        <a:lnTo>
                          <a:pt x="210" y="120"/>
                        </a:lnTo>
                        <a:lnTo>
                          <a:pt x="206" y="124"/>
                        </a:lnTo>
                        <a:lnTo>
                          <a:pt x="188" y="128"/>
                        </a:lnTo>
                        <a:lnTo>
                          <a:pt x="176" y="130"/>
                        </a:lnTo>
                        <a:lnTo>
                          <a:pt x="174" y="124"/>
                        </a:lnTo>
                        <a:lnTo>
                          <a:pt x="172" y="118"/>
                        </a:lnTo>
                        <a:lnTo>
                          <a:pt x="174" y="114"/>
                        </a:lnTo>
                        <a:lnTo>
                          <a:pt x="174" y="122"/>
                        </a:lnTo>
                        <a:lnTo>
                          <a:pt x="180" y="130"/>
                        </a:lnTo>
                        <a:lnTo>
                          <a:pt x="182" y="128"/>
                        </a:lnTo>
                        <a:lnTo>
                          <a:pt x="182" y="120"/>
                        </a:lnTo>
                        <a:lnTo>
                          <a:pt x="174" y="110"/>
                        </a:lnTo>
                        <a:lnTo>
                          <a:pt x="154" y="98"/>
                        </a:lnTo>
                        <a:lnTo>
                          <a:pt x="158" y="96"/>
                        </a:lnTo>
                        <a:lnTo>
                          <a:pt x="168" y="104"/>
                        </a:lnTo>
                        <a:lnTo>
                          <a:pt x="170" y="102"/>
                        </a:lnTo>
                        <a:lnTo>
                          <a:pt x="172" y="104"/>
                        </a:lnTo>
                        <a:lnTo>
                          <a:pt x="172" y="102"/>
                        </a:lnTo>
                        <a:lnTo>
                          <a:pt x="172" y="98"/>
                        </a:lnTo>
                        <a:lnTo>
                          <a:pt x="168" y="102"/>
                        </a:lnTo>
                        <a:lnTo>
                          <a:pt x="160" y="94"/>
                        </a:lnTo>
                        <a:lnTo>
                          <a:pt x="146" y="92"/>
                        </a:lnTo>
                        <a:lnTo>
                          <a:pt x="150" y="84"/>
                        </a:lnTo>
                        <a:lnTo>
                          <a:pt x="154" y="84"/>
                        </a:lnTo>
                        <a:lnTo>
                          <a:pt x="156" y="78"/>
                        </a:lnTo>
                        <a:lnTo>
                          <a:pt x="146" y="84"/>
                        </a:lnTo>
                        <a:lnTo>
                          <a:pt x="142" y="82"/>
                        </a:lnTo>
                        <a:lnTo>
                          <a:pt x="136" y="84"/>
                        </a:lnTo>
                        <a:lnTo>
                          <a:pt x="138" y="88"/>
                        </a:lnTo>
                        <a:lnTo>
                          <a:pt x="142" y="88"/>
                        </a:lnTo>
                        <a:lnTo>
                          <a:pt x="146" y="96"/>
                        </a:lnTo>
                        <a:lnTo>
                          <a:pt x="126" y="84"/>
                        </a:lnTo>
                        <a:lnTo>
                          <a:pt x="94" y="78"/>
                        </a:lnTo>
                        <a:lnTo>
                          <a:pt x="86" y="78"/>
                        </a:lnTo>
                        <a:lnTo>
                          <a:pt x="94" y="78"/>
                        </a:lnTo>
                        <a:lnTo>
                          <a:pt x="106" y="76"/>
                        </a:lnTo>
                        <a:lnTo>
                          <a:pt x="106" y="74"/>
                        </a:lnTo>
                        <a:lnTo>
                          <a:pt x="114" y="78"/>
                        </a:lnTo>
                        <a:lnTo>
                          <a:pt x="114" y="74"/>
                        </a:lnTo>
                        <a:lnTo>
                          <a:pt x="108" y="68"/>
                        </a:lnTo>
                        <a:lnTo>
                          <a:pt x="94" y="74"/>
                        </a:lnTo>
                        <a:lnTo>
                          <a:pt x="90" y="68"/>
                        </a:lnTo>
                        <a:lnTo>
                          <a:pt x="78" y="78"/>
                        </a:lnTo>
                        <a:lnTo>
                          <a:pt x="64" y="80"/>
                        </a:lnTo>
                        <a:lnTo>
                          <a:pt x="36" y="88"/>
                        </a:lnTo>
                        <a:lnTo>
                          <a:pt x="54" y="76"/>
                        </a:lnTo>
                        <a:lnTo>
                          <a:pt x="48" y="74"/>
                        </a:lnTo>
                        <a:lnTo>
                          <a:pt x="48" y="66"/>
                        </a:lnTo>
                        <a:lnTo>
                          <a:pt x="46" y="66"/>
                        </a:lnTo>
                        <a:lnTo>
                          <a:pt x="44" y="78"/>
                        </a:lnTo>
                        <a:lnTo>
                          <a:pt x="38" y="68"/>
                        </a:lnTo>
                        <a:lnTo>
                          <a:pt x="36" y="72"/>
                        </a:lnTo>
                        <a:lnTo>
                          <a:pt x="36" y="78"/>
                        </a:lnTo>
                        <a:lnTo>
                          <a:pt x="30" y="88"/>
                        </a:lnTo>
                        <a:lnTo>
                          <a:pt x="18" y="92"/>
                        </a:lnTo>
                        <a:lnTo>
                          <a:pt x="18" y="84"/>
                        </a:lnTo>
                        <a:lnTo>
                          <a:pt x="22" y="82"/>
                        </a:lnTo>
                        <a:lnTo>
                          <a:pt x="22" y="80"/>
                        </a:lnTo>
                        <a:lnTo>
                          <a:pt x="18" y="78"/>
                        </a:lnTo>
                        <a:lnTo>
                          <a:pt x="16" y="74"/>
                        </a:lnTo>
                        <a:lnTo>
                          <a:pt x="16" y="72"/>
                        </a:lnTo>
                        <a:lnTo>
                          <a:pt x="18" y="66"/>
                        </a:lnTo>
                        <a:lnTo>
                          <a:pt x="18" y="62"/>
                        </a:lnTo>
                        <a:lnTo>
                          <a:pt x="16" y="60"/>
                        </a:lnTo>
                        <a:lnTo>
                          <a:pt x="14" y="60"/>
                        </a:lnTo>
                        <a:lnTo>
                          <a:pt x="6" y="54"/>
                        </a:lnTo>
                        <a:lnTo>
                          <a:pt x="6" y="52"/>
                        </a:lnTo>
                        <a:lnTo>
                          <a:pt x="0" y="48"/>
                        </a:lnTo>
                        <a:lnTo>
                          <a:pt x="0" y="46"/>
                        </a:lnTo>
                        <a:lnTo>
                          <a:pt x="2" y="38"/>
                        </a:lnTo>
                        <a:lnTo>
                          <a:pt x="0" y="34"/>
                        </a:lnTo>
                        <a:lnTo>
                          <a:pt x="32" y="32"/>
                        </a:lnTo>
                        <a:lnTo>
                          <a:pt x="62" y="30"/>
                        </a:lnTo>
                        <a:lnTo>
                          <a:pt x="66" y="30"/>
                        </a:lnTo>
                        <a:lnTo>
                          <a:pt x="90" y="28"/>
                        </a:lnTo>
                        <a:lnTo>
                          <a:pt x="106" y="24"/>
                        </a:lnTo>
                        <a:lnTo>
                          <a:pt x="116" y="24"/>
                        </a:lnTo>
                        <a:lnTo>
                          <a:pt x="156" y="18"/>
                        </a:lnTo>
                        <a:lnTo>
                          <a:pt x="192" y="16"/>
                        </a:lnTo>
                        <a:lnTo>
                          <a:pt x="196" y="18"/>
                        </a:lnTo>
                        <a:lnTo>
                          <a:pt x="196" y="20"/>
                        </a:lnTo>
                        <a:lnTo>
                          <a:pt x="198" y="22"/>
                        </a:lnTo>
                        <a:lnTo>
                          <a:pt x="200" y="28"/>
                        </a:lnTo>
                        <a:lnTo>
                          <a:pt x="200" y="32"/>
                        </a:lnTo>
                        <a:lnTo>
                          <a:pt x="200" y="34"/>
                        </a:lnTo>
                        <a:lnTo>
                          <a:pt x="200" y="36"/>
                        </a:lnTo>
                        <a:lnTo>
                          <a:pt x="202" y="36"/>
                        </a:lnTo>
                        <a:lnTo>
                          <a:pt x="204" y="38"/>
                        </a:lnTo>
                        <a:lnTo>
                          <a:pt x="242" y="36"/>
                        </a:lnTo>
                        <a:lnTo>
                          <a:pt x="248" y="34"/>
                        </a:lnTo>
                        <a:lnTo>
                          <a:pt x="264" y="34"/>
                        </a:lnTo>
                        <a:lnTo>
                          <a:pt x="268" y="34"/>
                        </a:lnTo>
                        <a:lnTo>
                          <a:pt x="290" y="32"/>
                        </a:lnTo>
                        <a:lnTo>
                          <a:pt x="298" y="32"/>
                        </a:lnTo>
                        <a:lnTo>
                          <a:pt x="320" y="30"/>
                        </a:lnTo>
                        <a:lnTo>
                          <a:pt x="322" y="30"/>
                        </a:lnTo>
                        <a:lnTo>
                          <a:pt x="334" y="30"/>
                        </a:lnTo>
                        <a:lnTo>
                          <a:pt x="366" y="28"/>
                        </a:lnTo>
                        <a:lnTo>
                          <a:pt x="374" y="28"/>
                        </a:lnTo>
                        <a:lnTo>
                          <a:pt x="384" y="28"/>
                        </a:lnTo>
                        <a:lnTo>
                          <a:pt x="388" y="28"/>
                        </a:lnTo>
                        <a:lnTo>
                          <a:pt x="402" y="24"/>
                        </a:lnTo>
                        <a:lnTo>
                          <a:pt x="400" y="28"/>
                        </a:lnTo>
                        <a:lnTo>
                          <a:pt x="402" y="30"/>
                        </a:lnTo>
                        <a:lnTo>
                          <a:pt x="404" y="32"/>
                        </a:lnTo>
                        <a:lnTo>
                          <a:pt x="404" y="36"/>
                        </a:lnTo>
                        <a:lnTo>
                          <a:pt x="408" y="42"/>
                        </a:lnTo>
                        <a:lnTo>
                          <a:pt x="410" y="42"/>
                        </a:lnTo>
                        <a:lnTo>
                          <a:pt x="416" y="42"/>
                        </a:lnTo>
                        <a:lnTo>
                          <a:pt x="418" y="38"/>
                        </a:lnTo>
                        <a:lnTo>
                          <a:pt x="416" y="34"/>
                        </a:lnTo>
                        <a:lnTo>
                          <a:pt x="418" y="30"/>
                        </a:lnTo>
                        <a:lnTo>
                          <a:pt x="418" y="22"/>
                        </a:lnTo>
                        <a:lnTo>
                          <a:pt x="416" y="20"/>
                        </a:lnTo>
                        <a:lnTo>
                          <a:pt x="414" y="16"/>
                        </a:lnTo>
                        <a:lnTo>
                          <a:pt x="414" y="6"/>
                        </a:lnTo>
                        <a:lnTo>
                          <a:pt x="414" y="4"/>
                        </a:lnTo>
                        <a:lnTo>
                          <a:pt x="416" y="4"/>
                        </a:lnTo>
                        <a:lnTo>
                          <a:pt x="418" y="2"/>
                        </a:lnTo>
                        <a:lnTo>
                          <a:pt x="418" y="0"/>
                        </a:lnTo>
                        <a:lnTo>
                          <a:pt x="422" y="0"/>
                        </a:lnTo>
                        <a:lnTo>
                          <a:pt x="424" y="0"/>
                        </a:lnTo>
                        <a:lnTo>
                          <a:pt x="426" y="2"/>
                        </a:lnTo>
                        <a:lnTo>
                          <a:pt x="430" y="2"/>
                        </a:lnTo>
                        <a:lnTo>
                          <a:pt x="432" y="4"/>
                        </a:lnTo>
                        <a:lnTo>
                          <a:pt x="434" y="2"/>
                        </a:lnTo>
                        <a:lnTo>
                          <a:pt x="438" y="4"/>
                        </a:lnTo>
                        <a:lnTo>
                          <a:pt x="442" y="4"/>
                        </a:lnTo>
                        <a:lnTo>
                          <a:pt x="444" y="4"/>
                        </a:lnTo>
                        <a:lnTo>
                          <a:pt x="446" y="6"/>
                        </a:lnTo>
                        <a:lnTo>
                          <a:pt x="446" y="4"/>
                        </a:lnTo>
                        <a:lnTo>
                          <a:pt x="450" y="6"/>
                        </a:lnTo>
                        <a:lnTo>
                          <a:pt x="450" y="4"/>
                        </a:lnTo>
                        <a:lnTo>
                          <a:pt x="456" y="14"/>
                        </a:lnTo>
                        <a:lnTo>
                          <a:pt x="454" y="18"/>
                        </a:lnTo>
                        <a:lnTo>
                          <a:pt x="460" y="28"/>
                        </a:lnTo>
                        <a:lnTo>
                          <a:pt x="460" y="32"/>
                        </a:lnTo>
                        <a:lnTo>
                          <a:pt x="462" y="34"/>
                        </a:lnTo>
                        <a:lnTo>
                          <a:pt x="464" y="44"/>
                        </a:lnTo>
                        <a:lnTo>
                          <a:pt x="478" y="72"/>
                        </a:lnTo>
                        <a:lnTo>
                          <a:pt x="478" y="78"/>
                        </a:lnTo>
                        <a:lnTo>
                          <a:pt x="486" y="84"/>
                        </a:lnTo>
                        <a:lnTo>
                          <a:pt x="488" y="92"/>
                        </a:lnTo>
                        <a:lnTo>
                          <a:pt x="500" y="110"/>
                        </a:lnTo>
                        <a:lnTo>
                          <a:pt x="502" y="118"/>
                        </a:lnTo>
                        <a:lnTo>
                          <a:pt x="534" y="160"/>
                        </a:lnTo>
                        <a:close/>
                        <a:moveTo>
                          <a:pt x="62" y="80"/>
                        </a:moveTo>
                        <a:lnTo>
                          <a:pt x="64" y="80"/>
                        </a:lnTo>
                        <a:lnTo>
                          <a:pt x="78" y="78"/>
                        </a:lnTo>
                        <a:lnTo>
                          <a:pt x="84" y="78"/>
                        </a:lnTo>
                        <a:lnTo>
                          <a:pt x="84" y="80"/>
                        </a:lnTo>
                        <a:lnTo>
                          <a:pt x="68" y="80"/>
                        </a:lnTo>
                        <a:lnTo>
                          <a:pt x="64" y="82"/>
                        </a:lnTo>
                        <a:lnTo>
                          <a:pt x="62" y="82"/>
                        </a:lnTo>
                        <a:lnTo>
                          <a:pt x="32" y="92"/>
                        </a:lnTo>
                        <a:lnTo>
                          <a:pt x="30" y="92"/>
                        </a:lnTo>
                        <a:lnTo>
                          <a:pt x="28" y="90"/>
                        </a:lnTo>
                        <a:lnTo>
                          <a:pt x="30" y="90"/>
                        </a:lnTo>
                        <a:lnTo>
                          <a:pt x="34" y="90"/>
                        </a:lnTo>
                        <a:lnTo>
                          <a:pt x="38" y="88"/>
                        </a:lnTo>
                        <a:lnTo>
                          <a:pt x="46" y="84"/>
                        </a:lnTo>
                        <a:lnTo>
                          <a:pt x="54" y="82"/>
                        </a:lnTo>
                        <a:lnTo>
                          <a:pt x="62" y="80"/>
                        </a:lnTo>
                        <a:close/>
                        <a:moveTo>
                          <a:pt x="536" y="160"/>
                        </a:moveTo>
                        <a:lnTo>
                          <a:pt x="534" y="156"/>
                        </a:lnTo>
                        <a:lnTo>
                          <a:pt x="530" y="152"/>
                        </a:lnTo>
                        <a:lnTo>
                          <a:pt x="522" y="142"/>
                        </a:lnTo>
                        <a:lnTo>
                          <a:pt x="520" y="138"/>
                        </a:lnTo>
                        <a:lnTo>
                          <a:pt x="524" y="144"/>
                        </a:lnTo>
                        <a:lnTo>
                          <a:pt x="536" y="160"/>
                        </a:lnTo>
                        <a:close/>
                        <a:moveTo>
                          <a:pt x="536" y="160"/>
                        </a:moveTo>
                        <a:lnTo>
                          <a:pt x="550" y="174"/>
                        </a:lnTo>
                        <a:lnTo>
                          <a:pt x="556" y="184"/>
                        </a:lnTo>
                        <a:lnTo>
                          <a:pt x="552" y="190"/>
                        </a:lnTo>
                        <a:lnTo>
                          <a:pt x="550" y="190"/>
                        </a:lnTo>
                        <a:lnTo>
                          <a:pt x="552" y="180"/>
                        </a:lnTo>
                        <a:lnTo>
                          <a:pt x="550" y="174"/>
                        </a:lnTo>
                        <a:lnTo>
                          <a:pt x="546" y="172"/>
                        </a:lnTo>
                        <a:lnTo>
                          <a:pt x="544" y="178"/>
                        </a:lnTo>
                        <a:lnTo>
                          <a:pt x="536" y="174"/>
                        </a:lnTo>
                        <a:lnTo>
                          <a:pt x="534" y="170"/>
                        </a:lnTo>
                        <a:lnTo>
                          <a:pt x="538" y="168"/>
                        </a:lnTo>
                        <a:lnTo>
                          <a:pt x="536" y="166"/>
                        </a:lnTo>
                        <a:lnTo>
                          <a:pt x="546" y="170"/>
                        </a:lnTo>
                        <a:lnTo>
                          <a:pt x="536" y="160"/>
                        </a:lnTo>
                        <a:close/>
                        <a:moveTo>
                          <a:pt x="544" y="178"/>
                        </a:moveTo>
                        <a:lnTo>
                          <a:pt x="546" y="174"/>
                        </a:lnTo>
                        <a:lnTo>
                          <a:pt x="550" y="178"/>
                        </a:lnTo>
                        <a:lnTo>
                          <a:pt x="548" y="190"/>
                        </a:lnTo>
                        <a:lnTo>
                          <a:pt x="548" y="200"/>
                        </a:lnTo>
                        <a:lnTo>
                          <a:pt x="554" y="214"/>
                        </a:lnTo>
                        <a:lnTo>
                          <a:pt x="544" y="194"/>
                        </a:lnTo>
                        <a:lnTo>
                          <a:pt x="544" y="178"/>
                        </a:lnTo>
                        <a:close/>
                        <a:moveTo>
                          <a:pt x="462" y="364"/>
                        </a:moveTo>
                        <a:lnTo>
                          <a:pt x="464" y="370"/>
                        </a:lnTo>
                        <a:lnTo>
                          <a:pt x="462" y="372"/>
                        </a:lnTo>
                        <a:lnTo>
                          <a:pt x="458" y="360"/>
                        </a:lnTo>
                        <a:lnTo>
                          <a:pt x="454" y="356"/>
                        </a:lnTo>
                        <a:lnTo>
                          <a:pt x="458" y="354"/>
                        </a:lnTo>
                        <a:lnTo>
                          <a:pt x="462" y="36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42" name="Freeform 120">
                    <a:extLst>
                      <a:ext uri="{FF2B5EF4-FFF2-40B4-BE49-F238E27FC236}">
                        <a16:creationId xmlns:a16="http://schemas.microsoft.com/office/drawing/2014/main" id="{F6C4881D-49BC-423C-8731-CBCAD25441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01403" y="4971777"/>
                    <a:ext cx="992981" cy="741759"/>
                  </a:xfrm>
                  <a:custGeom>
                    <a:avLst/>
                    <a:gdLst>
                      <a:gd name="T0" fmla="*/ 2147483647 w 624"/>
                      <a:gd name="T1" fmla="*/ 2147483647 h 476"/>
                      <a:gd name="T2" fmla="*/ 2147483647 w 624"/>
                      <a:gd name="T3" fmla="*/ 2147483647 h 476"/>
                      <a:gd name="T4" fmla="*/ 2147483647 w 624"/>
                      <a:gd name="T5" fmla="*/ 2147483647 h 476"/>
                      <a:gd name="T6" fmla="*/ 2147483647 w 624"/>
                      <a:gd name="T7" fmla="*/ 2147483647 h 476"/>
                      <a:gd name="T8" fmla="*/ 2147483647 w 624"/>
                      <a:gd name="T9" fmla="*/ 2147483647 h 476"/>
                      <a:gd name="T10" fmla="*/ 2147483647 w 624"/>
                      <a:gd name="T11" fmla="*/ 2147483647 h 476"/>
                      <a:gd name="T12" fmla="*/ 2147483647 w 624"/>
                      <a:gd name="T13" fmla="*/ 2147483647 h 476"/>
                      <a:gd name="T14" fmla="*/ 2147483647 w 624"/>
                      <a:gd name="T15" fmla="*/ 2147483647 h 476"/>
                      <a:gd name="T16" fmla="*/ 2147483647 w 624"/>
                      <a:gd name="T17" fmla="*/ 2147483647 h 476"/>
                      <a:gd name="T18" fmla="*/ 2147483647 w 624"/>
                      <a:gd name="T19" fmla="*/ 2147483647 h 476"/>
                      <a:gd name="T20" fmla="*/ 2147483647 w 624"/>
                      <a:gd name="T21" fmla="*/ 2147483647 h 476"/>
                      <a:gd name="T22" fmla="*/ 2147483647 w 624"/>
                      <a:gd name="T23" fmla="*/ 2147483647 h 476"/>
                      <a:gd name="T24" fmla="*/ 2147483647 w 624"/>
                      <a:gd name="T25" fmla="*/ 2147483647 h 476"/>
                      <a:gd name="T26" fmla="*/ 2147483647 w 624"/>
                      <a:gd name="T27" fmla="*/ 2147483647 h 476"/>
                      <a:gd name="T28" fmla="*/ 2147483647 w 624"/>
                      <a:gd name="T29" fmla="*/ 2147483647 h 476"/>
                      <a:gd name="T30" fmla="*/ 2147483647 w 624"/>
                      <a:gd name="T31" fmla="*/ 2147483647 h 476"/>
                      <a:gd name="T32" fmla="*/ 2147483647 w 624"/>
                      <a:gd name="T33" fmla="*/ 2147483647 h 476"/>
                      <a:gd name="T34" fmla="*/ 2147483647 w 624"/>
                      <a:gd name="T35" fmla="*/ 2147483647 h 476"/>
                      <a:gd name="T36" fmla="*/ 2147483647 w 624"/>
                      <a:gd name="T37" fmla="*/ 2147483647 h 476"/>
                      <a:gd name="T38" fmla="*/ 2147483647 w 624"/>
                      <a:gd name="T39" fmla="*/ 2147483647 h 476"/>
                      <a:gd name="T40" fmla="*/ 2147483647 w 624"/>
                      <a:gd name="T41" fmla="*/ 2147483647 h 476"/>
                      <a:gd name="T42" fmla="*/ 2147483647 w 624"/>
                      <a:gd name="T43" fmla="*/ 2147483647 h 476"/>
                      <a:gd name="T44" fmla="*/ 2147483647 w 624"/>
                      <a:gd name="T45" fmla="*/ 2147483647 h 476"/>
                      <a:gd name="T46" fmla="*/ 2147483647 w 624"/>
                      <a:gd name="T47" fmla="*/ 2147483647 h 476"/>
                      <a:gd name="T48" fmla="*/ 2147483647 w 624"/>
                      <a:gd name="T49" fmla="*/ 2147483647 h 476"/>
                      <a:gd name="T50" fmla="*/ 2147483647 w 624"/>
                      <a:gd name="T51" fmla="*/ 2147483647 h 476"/>
                      <a:gd name="T52" fmla="*/ 2147483647 w 624"/>
                      <a:gd name="T53" fmla="*/ 2147483647 h 476"/>
                      <a:gd name="T54" fmla="*/ 2147483647 w 624"/>
                      <a:gd name="T55" fmla="*/ 2147483647 h 476"/>
                      <a:gd name="T56" fmla="*/ 2147483647 w 624"/>
                      <a:gd name="T57" fmla="*/ 2147483647 h 476"/>
                      <a:gd name="T58" fmla="*/ 2147483647 w 624"/>
                      <a:gd name="T59" fmla="*/ 2147483647 h 476"/>
                      <a:gd name="T60" fmla="*/ 2147483647 w 624"/>
                      <a:gd name="T61" fmla="*/ 2147483647 h 476"/>
                      <a:gd name="T62" fmla="*/ 2147483647 w 624"/>
                      <a:gd name="T63" fmla="*/ 2147483647 h 476"/>
                      <a:gd name="T64" fmla="*/ 2147483647 w 624"/>
                      <a:gd name="T65" fmla="*/ 2147483647 h 476"/>
                      <a:gd name="T66" fmla="*/ 2147483647 w 624"/>
                      <a:gd name="T67" fmla="*/ 2147483647 h 476"/>
                      <a:gd name="T68" fmla="*/ 2147483647 w 624"/>
                      <a:gd name="T69" fmla="*/ 2147483647 h 476"/>
                      <a:gd name="T70" fmla="*/ 2147483647 w 624"/>
                      <a:gd name="T71" fmla="*/ 2147483647 h 476"/>
                      <a:gd name="T72" fmla="*/ 2147483647 w 624"/>
                      <a:gd name="T73" fmla="*/ 2147483647 h 476"/>
                      <a:gd name="T74" fmla="*/ 2147483647 w 624"/>
                      <a:gd name="T75" fmla="*/ 2147483647 h 476"/>
                      <a:gd name="T76" fmla="*/ 2147483647 w 624"/>
                      <a:gd name="T77" fmla="*/ 2147483647 h 476"/>
                      <a:gd name="T78" fmla="*/ 2147483647 w 624"/>
                      <a:gd name="T79" fmla="*/ 2147483647 h 476"/>
                      <a:gd name="T80" fmla="*/ 2147483647 w 624"/>
                      <a:gd name="T81" fmla="*/ 2147483647 h 476"/>
                      <a:gd name="T82" fmla="*/ 2147483647 w 624"/>
                      <a:gd name="T83" fmla="*/ 2147483647 h 476"/>
                      <a:gd name="T84" fmla="*/ 2147483647 w 624"/>
                      <a:gd name="T85" fmla="*/ 2147483647 h 476"/>
                      <a:gd name="T86" fmla="*/ 2147483647 w 624"/>
                      <a:gd name="T87" fmla="*/ 2147483647 h 476"/>
                      <a:gd name="T88" fmla="*/ 2147483647 w 624"/>
                      <a:gd name="T89" fmla="*/ 2147483647 h 476"/>
                      <a:gd name="T90" fmla="*/ 2147483647 w 624"/>
                      <a:gd name="T91" fmla="*/ 2147483647 h 476"/>
                      <a:gd name="T92" fmla="*/ 2147483647 w 624"/>
                      <a:gd name="T93" fmla="*/ 2147483647 h 476"/>
                      <a:gd name="T94" fmla="*/ 2147483647 w 624"/>
                      <a:gd name="T95" fmla="*/ 2147483647 h 476"/>
                      <a:gd name="T96" fmla="*/ 2147483647 w 624"/>
                      <a:gd name="T97" fmla="*/ 2147483647 h 476"/>
                      <a:gd name="T98" fmla="*/ 2147483647 w 624"/>
                      <a:gd name="T99" fmla="*/ 2147483647 h 476"/>
                      <a:gd name="T100" fmla="*/ 2147483647 w 624"/>
                      <a:gd name="T101" fmla="*/ 2147483647 h 476"/>
                      <a:gd name="T102" fmla="*/ 2147483647 w 624"/>
                      <a:gd name="T103" fmla="*/ 2147483647 h 476"/>
                      <a:gd name="T104" fmla="*/ 2147483647 w 624"/>
                      <a:gd name="T105" fmla="*/ 2147483647 h 476"/>
                      <a:gd name="T106" fmla="*/ 2147483647 w 624"/>
                      <a:gd name="T107" fmla="*/ 0 h 476"/>
                      <a:gd name="T108" fmla="*/ 2147483647 w 624"/>
                      <a:gd name="T109" fmla="*/ 2147483647 h 476"/>
                      <a:gd name="T110" fmla="*/ 2147483647 w 624"/>
                      <a:gd name="T111" fmla="*/ 2147483647 h 476"/>
                      <a:gd name="T112" fmla="*/ 2147483647 w 624"/>
                      <a:gd name="T113" fmla="*/ 2147483647 h 476"/>
                      <a:gd name="T114" fmla="*/ 2147483647 w 624"/>
                      <a:gd name="T115" fmla="*/ 2147483647 h 476"/>
                      <a:gd name="T116" fmla="*/ 2147483647 w 624"/>
                      <a:gd name="T117" fmla="*/ 2147483647 h 47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624"/>
                      <a:gd name="T178" fmla="*/ 0 h 476"/>
                      <a:gd name="T179" fmla="*/ 624 w 624"/>
                      <a:gd name="T180" fmla="*/ 476 h 47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624" h="476">
                        <a:moveTo>
                          <a:pt x="534" y="160"/>
                        </a:moveTo>
                        <a:lnTo>
                          <a:pt x="536" y="166"/>
                        </a:lnTo>
                        <a:lnTo>
                          <a:pt x="530" y="160"/>
                        </a:lnTo>
                        <a:lnTo>
                          <a:pt x="526" y="160"/>
                        </a:lnTo>
                        <a:lnTo>
                          <a:pt x="540" y="194"/>
                        </a:lnTo>
                        <a:lnTo>
                          <a:pt x="568" y="234"/>
                        </a:lnTo>
                        <a:lnTo>
                          <a:pt x="566" y="240"/>
                        </a:lnTo>
                        <a:lnTo>
                          <a:pt x="568" y="236"/>
                        </a:lnTo>
                        <a:lnTo>
                          <a:pt x="578" y="248"/>
                        </a:lnTo>
                        <a:lnTo>
                          <a:pt x="582" y="260"/>
                        </a:lnTo>
                        <a:lnTo>
                          <a:pt x="596" y="284"/>
                        </a:lnTo>
                        <a:lnTo>
                          <a:pt x="600" y="290"/>
                        </a:lnTo>
                        <a:lnTo>
                          <a:pt x="598" y="288"/>
                        </a:lnTo>
                        <a:lnTo>
                          <a:pt x="592" y="286"/>
                        </a:lnTo>
                        <a:lnTo>
                          <a:pt x="590" y="286"/>
                        </a:lnTo>
                        <a:lnTo>
                          <a:pt x="592" y="288"/>
                        </a:lnTo>
                        <a:lnTo>
                          <a:pt x="598" y="288"/>
                        </a:lnTo>
                        <a:lnTo>
                          <a:pt x="606" y="296"/>
                        </a:lnTo>
                        <a:lnTo>
                          <a:pt x="612" y="306"/>
                        </a:lnTo>
                        <a:lnTo>
                          <a:pt x="610" y="306"/>
                        </a:lnTo>
                        <a:lnTo>
                          <a:pt x="616" y="322"/>
                        </a:lnTo>
                        <a:lnTo>
                          <a:pt x="622" y="362"/>
                        </a:lnTo>
                        <a:lnTo>
                          <a:pt x="624" y="392"/>
                        </a:lnTo>
                        <a:lnTo>
                          <a:pt x="622" y="412"/>
                        </a:lnTo>
                        <a:lnTo>
                          <a:pt x="614" y="426"/>
                        </a:lnTo>
                        <a:lnTo>
                          <a:pt x="614" y="436"/>
                        </a:lnTo>
                        <a:lnTo>
                          <a:pt x="616" y="444"/>
                        </a:lnTo>
                        <a:lnTo>
                          <a:pt x="610" y="458"/>
                        </a:lnTo>
                        <a:lnTo>
                          <a:pt x="612" y="462"/>
                        </a:lnTo>
                        <a:lnTo>
                          <a:pt x="600" y="462"/>
                        </a:lnTo>
                        <a:lnTo>
                          <a:pt x="592" y="470"/>
                        </a:lnTo>
                        <a:lnTo>
                          <a:pt x="578" y="470"/>
                        </a:lnTo>
                        <a:lnTo>
                          <a:pt x="568" y="474"/>
                        </a:lnTo>
                        <a:lnTo>
                          <a:pt x="556" y="476"/>
                        </a:lnTo>
                        <a:lnTo>
                          <a:pt x="554" y="474"/>
                        </a:lnTo>
                        <a:lnTo>
                          <a:pt x="550" y="466"/>
                        </a:lnTo>
                        <a:lnTo>
                          <a:pt x="552" y="460"/>
                        </a:lnTo>
                        <a:lnTo>
                          <a:pt x="564" y="468"/>
                        </a:lnTo>
                        <a:lnTo>
                          <a:pt x="568" y="470"/>
                        </a:lnTo>
                        <a:lnTo>
                          <a:pt x="570" y="466"/>
                        </a:lnTo>
                        <a:lnTo>
                          <a:pt x="566" y="458"/>
                        </a:lnTo>
                        <a:lnTo>
                          <a:pt x="552" y="454"/>
                        </a:lnTo>
                        <a:lnTo>
                          <a:pt x="538" y="430"/>
                        </a:lnTo>
                        <a:lnTo>
                          <a:pt x="544" y="428"/>
                        </a:lnTo>
                        <a:lnTo>
                          <a:pt x="538" y="422"/>
                        </a:lnTo>
                        <a:lnTo>
                          <a:pt x="516" y="414"/>
                        </a:lnTo>
                        <a:lnTo>
                          <a:pt x="500" y="416"/>
                        </a:lnTo>
                        <a:lnTo>
                          <a:pt x="500" y="410"/>
                        </a:lnTo>
                        <a:lnTo>
                          <a:pt x="492" y="400"/>
                        </a:lnTo>
                        <a:lnTo>
                          <a:pt x="488" y="386"/>
                        </a:lnTo>
                        <a:lnTo>
                          <a:pt x="484" y="382"/>
                        </a:lnTo>
                        <a:lnTo>
                          <a:pt x="480" y="376"/>
                        </a:lnTo>
                        <a:lnTo>
                          <a:pt x="476" y="372"/>
                        </a:lnTo>
                        <a:lnTo>
                          <a:pt x="472" y="368"/>
                        </a:lnTo>
                        <a:lnTo>
                          <a:pt x="476" y="366"/>
                        </a:lnTo>
                        <a:lnTo>
                          <a:pt x="478" y="356"/>
                        </a:lnTo>
                        <a:lnTo>
                          <a:pt x="486" y="350"/>
                        </a:lnTo>
                        <a:lnTo>
                          <a:pt x="476" y="354"/>
                        </a:lnTo>
                        <a:lnTo>
                          <a:pt x="474" y="366"/>
                        </a:lnTo>
                        <a:lnTo>
                          <a:pt x="470" y="368"/>
                        </a:lnTo>
                        <a:lnTo>
                          <a:pt x="460" y="352"/>
                        </a:lnTo>
                        <a:lnTo>
                          <a:pt x="462" y="348"/>
                        </a:lnTo>
                        <a:lnTo>
                          <a:pt x="462" y="340"/>
                        </a:lnTo>
                        <a:lnTo>
                          <a:pt x="458" y="336"/>
                        </a:lnTo>
                        <a:lnTo>
                          <a:pt x="464" y="332"/>
                        </a:lnTo>
                        <a:lnTo>
                          <a:pt x="464" y="324"/>
                        </a:lnTo>
                        <a:lnTo>
                          <a:pt x="462" y="330"/>
                        </a:lnTo>
                        <a:lnTo>
                          <a:pt x="454" y="336"/>
                        </a:lnTo>
                        <a:lnTo>
                          <a:pt x="444" y="332"/>
                        </a:lnTo>
                        <a:lnTo>
                          <a:pt x="442" y="330"/>
                        </a:lnTo>
                        <a:lnTo>
                          <a:pt x="444" y="332"/>
                        </a:lnTo>
                        <a:lnTo>
                          <a:pt x="450" y="336"/>
                        </a:lnTo>
                        <a:lnTo>
                          <a:pt x="456" y="348"/>
                        </a:lnTo>
                        <a:lnTo>
                          <a:pt x="444" y="342"/>
                        </a:lnTo>
                        <a:lnTo>
                          <a:pt x="438" y="336"/>
                        </a:lnTo>
                        <a:lnTo>
                          <a:pt x="432" y="332"/>
                        </a:lnTo>
                        <a:lnTo>
                          <a:pt x="438" y="336"/>
                        </a:lnTo>
                        <a:lnTo>
                          <a:pt x="440" y="340"/>
                        </a:lnTo>
                        <a:lnTo>
                          <a:pt x="434" y="336"/>
                        </a:lnTo>
                        <a:lnTo>
                          <a:pt x="422" y="312"/>
                        </a:lnTo>
                        <a:lnTo>
                          <a:pt x="418" y="310"/>
                        </a:lnTo>
                        <a:lnTo>
                          <a:pt x="422" y="316"/>
                        </a:lnTo>
                        <a:lnTo>
                          <a:pt x="416" y="310"/>
                        </a:lnTo>
                        <a:lnTo>
                          <a:pt x="418" y="306"/>
                        </a:lnTo>
                        <a:lnTo>
                          <a:pt x="416" y="302"/>
                        </a:lnTo>
                        <a:lnTo>
                          <a:pt x="404" y="294"/>
                        </a:lnTo>
                        <a:lnTo>
                          <a:pt x="410" y="292"/>
                        </a:lnTo>
                        <a:lnTo>
                          <a:pt x="408" y="292"/>
                        </a:lnTo>
                        <a:lnTo>
                          <a:pt x="404" y="290"/>
                        </a:lnTo>
                        <a:lnTo>
                          <a:pt x="422" y="292"/>
                        </a:lnTo>
                        <a:lnTo>
                          <a:pt x="418" y="290"/>
                        </a:lnTo>
                        <a:lnTo>
                          <a:pt x="426" y="288"/>
                        </a:lnTo>
                        <a:lnTo>
                          <a:pt x="414" y="290"/>
                        </a:lnTo>
                        <a:lnTo>
                          <a:pt x="408" y="290"/>
                        </a:lnTo>
                        <a:lnTo>
                          <a:pt x="414" y="288"/>
                        </a:lnTo>
                        <a:lnTo>
                          <a:pt x="414" y="286"/>
                        </a:lnTo>
                        <a:lnTo>
                          <a:pt x="410" y="288"/>
                        </a:lnTo>
                        <a:lnTo>
                          <a:pt x="414" y="280"/>
                        </a:lnTo>
                        <a:lnTo>
                          <a:pt x="414" y="278"/>
                        </a:lnTo>
                        <a:lnTo>
                          <a:pt x="424" y="264"/>
                        </a:lnTo>
                        <a:lnTo>
                          <a:pt x="422" y="256"/>
                        </a:lnTo>
                        <a:lnTo>
                          <a:pt x="416" y="254"/>
                        </a:lnTo>
                        <a:lnTo>
                          <a:pt x="416" y="262"/>
                        </a:lnTo>
                        <a:lnTo>
                          <a:pt x="414" y="262"/>
                        </a:lnTo>
                        <a:lnTo>
                          <a:pt x="412" y="254"/>
                        </a:lnTo>
                        <a:lnTo>
                          <a:pt x="402" y="246"/>
                        </a:lnTo>
                        <a:lnTo>
                          <a:pt x="402" y="248"/>
                        </a:lnTo>
                        <a:lnTo>
                          <a:pt x="398" y="246"/>
                        </a:lnTo>
                        <a:lnTo>
                          <a:pt x="400" y="248"/>
                        </a:lnTo>
                        <a:lnTo>
                          <a:pt x="398" y="254"/>
                        </a:lnTo>
                        <a:lnTo>
                          <a:pt x="402" y="254"/>
                        </a:lnTo>
                        <a:lnTo>
                          <a:pt x="396" y="256"/>
                        </a:lnTo>
                        <a:lnTo>
                          <a:pt x="410" y="260"/>
                        </a:lnTo>
                        <a:lnTo>
                          <a:pt x="404" y="262"/>
                        </a:lnTo>
                        <a:lnTo>
                          <a:pt x="404" y="274"/>
                        </a:lnTo>
                        <a:lnTo>
                          <a:pt x="402" y="276"/>
                        </a:lnTo>
                        <a:lnTo>
                          <a:pt x="394" y="264"/>
                        </a:lnTo>
                        <a:lnTo>
                          <a:pt x="400" y="274"/>
                        </a:lnTo>
                        <a:lnTo>
                          <a:pt x="398" y="278"/>
                        </a:lnTo>
                        <a:lnTo>
                          <a:pt x="388" y="264"/>
                        </a:lnTo>
                        <a:lnTo>
                          <a:pt x="388" y="236"/>
                        </a:lnTo>
                        <a:lnTo>
                          <a:pt x="396" y="214"/>
                        </a:lnTo>
                        <a:lnTo>
                          <a:pt x="394" y="190"/>
                        </a:lnTo>
                        <a:lnTo>
                          <a:pt x="388" y="182"/>
                        </a:lnTo>
                        <a:lnTo>
                          <a:pt x="394" y="180"/>
                        </a:lnTo>
                        <a:lnTo>
                          <a:pt x="392" y="174"/>
                        </a:lnTo>
                        <a:lnTo>
                          <a:pt x="382" y="164"/>
                        </a:lnTo>
                        <a:lnTo>
                          <a:pt x="378" y="152"/>
                        </a:lnTo>
                        <a:lnTo>
                          <a:pt x="358" y="152"/>
                        </a:lnTo>
                        <a:lnTo>
                          <a:pt x="354" y="144"/>
                        </a:lnTo>
                        <a:lnTo>
                          <a:pt x="350" y="142"/>
                        </a:lnTo>
                        <a:lnTo>
                          <a:pt x="352" y="140"/>
                        </a:lnTo>
                        <a:lnTo>
                          <a:pt x="344" y="140"/>
                        </a:lnTo>
                        <a:lnTo>
                          <a:pt x="340" y="134"/>
                        </a:lnTo>
                        <a:lnTo>
                          <a:pt x="328" y="126"/>
                        </a:lnTo>
                        <a:lnTo>
                          <a:pt x="324" y="114"/>
                        </a:lnTo>
                        <a:lnTo>
                          <a:pt x="312" y="110"/>
                        </a:lnTo>
                        <a:lnTo>
                          <a:pt x="304" y="96"/>
                        </a:lnTo>
                        <a:lnTo>
                          <a:pt x="278" y="84"/>
                        </a:lnTo>
                        <a:lnTo>
                          <a:pt x="268" y="84"/>
                        </a:lnTo>
                        <a:lnTo>
                          <a:pt x="264" y="88"/>
                        </a:lnTo>
                        <a:lnTo>
                          <a:pt x="258" y="84"/>
                        </a:lnTo>
                        <a:lnTo>
                          <a:pt x="250" y="90"/>
                        </a:lnTo>
                        <a:lnTo>
                          <a:pt x="250" y="96"/>
                        </a:lnTo>
                        <a:lnTo>
                          <a:pt x="244" y="96"/>
                        </a:lnTo>
                        <a:lnTo>
                          <a:pt x="246" y="98"/>
                        </a:lnTo>
                        <a:lnTo>
                          <a:pt x="252" y="98"/>
                        </a:lnTo>
                        <a:lnTo>
                          <a:pt x="252" y="104"/>
                        </a:lnTo>
                        <a:lnTo>
                          <a:pt x="244" y="104"/>
                        </a:lnTo>
                        <a:lnTo>
                          <a:pt x="216" y="122"/>
                        </a:lnTo>
                        <a:lnTo>
                          <a:pt x="210" y="120"/>
                        </a:lnTo>
                        <a:lnTo>
                          <a:pt x="206" y="124"/>
                        </a:lnTo>
                        <a:lnTo>
                          <a:pt x="188" y="128"/>
                        </a:lnTo>
                        <a:lnTo>
                          <a:pt x="176" y="130"/>
                        </a:lnTo>
                        <a:lnTo>
                          <a:pt x="174" y="124"/>
                        </a:lnTo>
                        <a:lnTo>
                          <a:pt x="172" y="118"/>
                        </a:lnTo>
                        <a:lnTo>
                          <a:pt x="174" y="114"/>
                        </a:lnTo>
                        <a:lnTo>
                          <a:pt x="174" y="122"/>
                        </a:lnTo>
                        <a:lnTo>
                          <a:pt x="180" y="130"/>
                        </a:lnTo>
                        <a:lnTo>
                          <a:pt x="182" y="128"/>
                        </a:lnTo>
                        <a:lnTo>
                          <a:pt x="182" y="120"/>
                        </a:lnTo>
                        <a:lnTo>
                          <a:pt x="174" y="110"/>
                        </a:lnTo>
                        <a:lnTo>
                          <a:pt x="154" y="98"/>
                        </a:lnTo>
                        <a:lnTo>
                          <a:pt x="158" y="96"/>
                        </a:lnTo>
                        <a:lnTo>
                          <a:pt x="168" y="104"/>
                        </a:lnTo>
                        <a:lnTo>
                          <a:pt x="170" y="102"/>
                        </a:lnTo>
                        <a:lnTo>
                          <a:pt x="172" y="104"/>
                        </a:lnTo>
                        <a:lnTo>
                          <a:pt x="172" y="102"/>
                        </a:lnTo>
                        <a:lnTo>
                          <a:pt x="172" y="98"/>
                        </a:lnTo>
                        <a:lnTo>
                          <a:pt x="168" y="102"/>
                        </a:lnTo>
                        <a:lnTo>
                          <a:pt x="160" y="94"/>
                        </a:lnTo>
                        <a:lnTo>
                          <a:pt x="146" y="92"/>
                        </a:lnTo>
                        <a:lnTo>
                          <a:pt x="150" y="84"/>
                        </a:lnTo>
                        <a:lnTo>
                          <a:pt x="154" y="84"/>
                        </a:lnTo>
                        <a:lnTo>
                          <a:pt x="156" y="78"/>
                        </a:lnTo>
                        <a:lnTo>
                          <a:pt x="146" y="84"/>
                        </a:lnTo>
                        <a:lnTo>
                          <a:pt x="142" y="82"/>
                        </a:lnTo>
                        <a:lnTo>
                          <a:pt x="136" y="84"/>
                        </a:lnTo>
                        <a:lnTo>
                          <a:pt x="138" y="88"/>
                        </a:lnTo>
                        <a:lnTo>
                          <a:pt x="142" y="88"/>
                        </a:lnTo>
                        <a:lnTo>
                          <a:pt x="146" y="96"/>
                        </a:lnTo>
                        <a:lnTo>
                          <a:pt x="126" y="84"/>
                        </a:lnTo>
                        <a:lnTo>
                          <a:pt x="94" y="78"/>
                        </a:lnTo>
                        <a:lnTo>
                          <a:pt x="86" y="78"/>
                        </a:lnTo>
                        <a:lnTo>
                          <a:pt x="94" y="78"/>
                        </a:lnTo>
                        <a:lnTo>
                          <a:pt x="106" y="76"/>
                        </a:lnTo>
                        <a:lnTo>
                          <a:pt x="106" y="74"/>
                        </a:lnTo>
                        <a:lnTo>
                          <a:pt x="114" y="78"/>
                        </a:lnTo>
                        <a:lnTo>
                          <a:pt x="114" y="74"/>
                        </a:lnTo>
                        <a:lnTo>
                          <a:pt x="108" y="68"/>
                        </a:lnTo>
                        <a:lnTo>
                          <a:pt x="94" y="74"/>
                        </a:lnTo>
                        <a:lnTo>
                          <a:pt x="90" y="68"/>
                        </a:lnTo>
                        <a:lnTo>
                          <a:pt x="78" y="78"/>
                        </a:lnTo>
                        <a:lnTo>
                          <a:pt x="64" y="80"/>
                        </a:lnTo>
                        <a:lnTo>
                          <a:pt x="36" y="88"/>
                        </a:lnTo>
                        <a:lnTo>
                          <a:pt x="54" y="76"/>
                        </a:lnTo>
                        <a:lnTo>
                          <a:pt x="48" y="74"/>
                        </a:lnTo>
                        <a:lnTo>
                          <a:pt x="48" y="66"/>
                        </a:lnTo>
                        <a:lnTo>
                          <a:pt x="46" y="66"/>
                        </a:lnTo>
                        <a:lnTo>
                          <a:pt x="44" y="78"/>
                        </a:lnTo>
                        <a:lnTo>
                          <a:pt x="38" y="68"/>
                        </a:lnTo>
                        <a:lnTo>
                          <a:pt x="36" y="72"/>
                        </a:lnTo>
                        <a:lnTo>
                          <a:pt x="36" y="78"/>
                        </a:lnTo>
                        <a:lnTo>
                          <a:pt x="30" y="88"/>
                        </a:lnTo>
                        <a:lnTo>
                          <a:pt x="18" y="92"/>
                        </a:lnTo>
                        <a:lnTo>
                          <a:pt x="18" y="84"/>
                        </a:lnTo>
                        <a:lnTo>
                          <a:pt x="22" y="82"/>
                        </a:lnTo>
                        <a:lnTo>
                          <a:pt x="22" y="80"/>
                        </a:lnTo>
                        <a:lnTo>
                          <a:pt x="18" y="78"/>
                        </a:lnTo>
                        <a:lnTo>
                          <a:pt x="16" y="74"/>
                        </a:lnTo>
                        <a:lnTo>
                          <a:pt x="16" y="72"/>
                        </a:lnTo>
                        <a:lnTo>
                          <a:pt x="18" y="66"/>
                        </a:lnTo>
                        <a:lnTo>
                          <a:pt x="18" y="62"/>
                        </a:lnTo>
                        <a:lnTo>
                          <a:pt x="16" y="60"/>
                        </a:lnTo>
                        <a:lnTo>
                          <a:pt x="14" y="60"/>
                        </a:lnTo>
                        <a:lnTo>
                          <a:pt x="6" y="54"/>
                        </a:lnTo>
                        <a:lnTo>
                          <a:pt x="6" y="52"/>
                        </a:lnTo>
                        <a:lnTo>
                          <a:pt x="0" y="48"/>
                        </a:lnTo>
                        <a:lnTo>
                          <a:pt x="0" y="46"/>
                        </a:lnTo>
                        <a:lnTo>
                          <a:pt x="2" y="38"/>
                        </a:lnTo>
                        <a:lnTo>
                          <a:pt x="0" y="34"/>
                        </a:lnTo>
                        <a:lnTo>
                          <a:pt x="32" y="32"/>
                        </a:lnTo>
                        <a:lnTo>
                          <a:pt x="62" y="30"/>
                        </a:lnTo>
                        <a:lnTo>
                          <a:pt x="66" y="30"/>
                        </a:lnTo>
                        <a:lnTo>
                          <a:pt x="90" y="28"/>
                        </a:lnTo>
                        <a:lnTo>
                          <a:pt x="106" y="24"/>
                        </a:lnTo>
                        <a:lnTo>
                          <a:pt x="116" y="24"/>
                        </a:lnTo>
                        <a:lnTo>
                          <a:pt x="156" y="18"/>
                        </a:lnTo>
                        <a:lnTo>
                          <a:pt x="192" y="16"/>
                        </a:lnTo>
                        <a:lnTo>
                          <a:pt x="196" y="18"/>
                        </a:lnTo>
                        <a:lnTo>
                          <a:pt x="196" y="20"/>
                        </a:lnTo>
                        <a:lnTo>
                          <a:pt x="198" y="22"/>
                        </a:lnTo>
                        <a:lnTo>
                          <a:pt x="200" y="28"/>
                        </a:lnTo>
                        <a:lnTo>
                          <a:pt x="200" y="32"/>
                        </a:lnTo>
                        <a:lnTo>
                          <a:pt x="200" y="34"/>
                        </a:lnTo>
                        <a:lnTo>
                          <a:pt x="200" y="36"/>
                        </a:lnTo>
                        <a:lnTo>
                          <a:pt x="202" y="36"/>
                        </a:lnTo>
                        <a:lnTo>
                          <a:pt x="204" y="38"/>
                        </a:lnTo>
                        <a:lnTo>
                          <a:pt x="242" y="36"/>
                        </a:lnTo>
                        <a:lnTo>
                          <a:pt x="248" y="34"/>
                        </a:lnTo>
                        <a:lnTo>
                          <a:pt x="264" y="34"/>
                        </a:lnTo>
                        <a:lnTo>
                          <a:pt x="268" y="34"/>
                        </a:lnTo>
                        <a:lnTo>
                          <a:pt x="290" y="32"/>
                        </a:lnTo>
                        <a:lnTo>
                          <a:pt x="298" y="32"/>
                        </a:lnTo>
                        <a:lnTo>
                          <a:pt x="320" y="30"/>
                        </a:lnTo>
                        <a:lnTo>
                          <a:pt x="322" y="30"/>
                        </a:lnTo>
                        <a:lnTo>
                          <a:pt x="334" y="30"/>
                        </a:lnTo>
                        <a:lnTo>
                          <a:pt x="366" y="28"/>
                        </a:lnTo>
                        <a:lnTo>
                          <a:pt x="374" y="28"/>
                        </a:lnTo>
                        <a:lnTo>
                          <a:pt x="384" y="28"/>
                        </a:lnTo>
                        <a:lnTo>
                          <a:pt x="388" y="28"/>
                        </a:lnTo>
                        <a:lnTo>
                          <a:pt x="402" y="24"/>
                        </a:lnTo>
                        <a:lnTo>
                          <a:pt x="400" y="28"/>
                        </a:lnTo>
                        <a:lnTo>
                          <a:pt x="402" y="30"/>
                        </a:lnTo>
                        <a:lnTo>
                          <a:pt x="404" y="32"/>
                        </a:lnTo>
                        <a:lnTo>
                          <a:pt x="404" y="36"/>
                        </a:lnTo>
                        <a:lnTo>
                          <a:pt x="408" y="42"/>
                        </a:lnTo>
                        <a:lnTo>
                          <a:pt x="410" y="42"/>
                        </a:lnTo>
                        <a:lnTo>
                          <a:pt x="416" y="42"/>
                        </a:lnTo>
                        <a:lnTo>
                          <a:pt x="418" y="38"/>
                        </a:lnTo>
                        <a:lnTo>
                          <a:pt x="416" y="34"/>
                        </a:lnTo>
                        <a:lnTo>
                          <a:pt x="418" y="30"/>
                        </a:lnTo>
                        <a:lnTo>
                          <a:pt x="418" y="22"/>
                        </a:lnTo>
                        <a:lnTo>
                          <a:pt x="416" y="20"/>
                        </a:lnTo>
                        <a:lnTo>
                          <a:pt x="414" y="16"/>
                        </a:lnTo>
                        <a:lnTo>
                          <a:pt x="414" y="6"/>
                        </a:lnTo>
                        <a:lnTo>
                          <a:pt x="414" y="4"/>
                        </a:lnTo>
                        <a:lnTo>
                          <a:pt x="416" y="4"/>
                        </a:lnTo>
                        <a:lnTo>
                          <a:pt x="418" y="2"/>
                        </a:lnTo>
                        <a:lnTo>
                          <a:pt x="418" y="0"/>
                        </a:lnTo>
                        <a:lnTo>
                          <a:pt x="422" y="0"/>
                        </a:lnTo>
                        <a:lnTo>
                          <a:pt x="424" y="0"/>
                        </a:lnTo>
                        <a:lnTo>
                          <a:pt x="426" y="2"/>
                        </a:lnTo>
                        <a:lnTo>
                          <a:pt x="430" y="2"/>
                        </a:lnTo>
                        <a:lnTo>
                          <a:pt x="432" y="4"/>
                        </a:lnTo>
                        <a:lnTo>
                          <a:pt x="434" y="2"/>
                        </a:lnTo>
                        <a:lnTo>
                          <a:pt x="438" y="4"/>
                        </a:lnTo>
                        <a:lnTo>
                          <a:pt x="442" y="4"/>
                        </a:lnTo>
                        <a:lnTo>
                          <a:pt x="444" y="4"/>
                        </a:lnTo>
                        <a:lnTo>
                          <a:pt x="446" y="6"/>
                        </a:lnTo>
                        <a:lnTo>
                          <a:pt x="446" y="4"/>
                        </a:lnTo>
                        <a:lnTo>
                          <a:pt x="450" y="6"/>
                        </a:lnTo>
                        <a:lnTo>
                          <a:pt x="450" y="4"/>
                        </a:lnTo>
                        <a:lnTo>
                          <a:pt x="456" y="14"/>
                        </a:lnTo>
                        <a:lnTo>
                          <a:pt x="454" y="18"/>
                        </a:lnTo>
                        <a:lnTo>
                          <a:pt x="460" y="28"/>
                        </a:lnTo>
                        <a:lnTo>
                          <a:pt x="460" y="32"/>
                        </a:lnTo>
                        <a:lnTo>
                          <a:pt x="462" y="34"/>
                        </a:lnTo>
                        <a:lnTo>
                          <a:pt x="464" y="44"/>
                        </a:lnTo>
                        <a:lnTo>
                          <a:pt x="478" y="72"/>
                        </a:lnTo>
                        <a:lnTo>
                          <a:pt x="478" y="78"/>
                        </a:lnTo>
                        <a:lnTo>
                          <a:pt x="486" y="84"/>
                        </a:lnTo>
                        <a:lnTo>
                          <a:pt x="488" y="92"/>
                        </a:lnTo>
                        <a:lnTo>
                          <a:pt x="500" y="110"/>
                        </a:lnTo>
                        <a:lnTo>
                          <a:pt x="502" y="118"/>
                        </a:lnTo>
                        <a:lnTo>
                          <a:pt x="534" y="160"/>
                        </a:lnTo>
                      </a:path>
                    </a:pathLst>
                  </a:custGeom>
                  <a:solidFill>
                    <a:srgbClr val="00B050"/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43" name="Freeform 121">
                    <a:extLst>
                      <a:ext uri="{FF2B5EF4-FFF2-40B4-BE49-F238E27FC236}">
                        <a16:creationId xmlns:a16="http://schemas.microsoft.com/office/drawing/2014/main" id="{710079AD-30F6-4BCD-8F53-B87193D0A8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46647" y="5094411"/>
                    <a:ext cx="89297" cy="20241"/>
                  </a:xfrm>
                  <a:custGeom>
                    <a:avLst/>
                    <a:gdLst>
                      <a:gd name="T0" fmla="*/ 2147483647 w 56"/>
                      <a:gd name="T1" fmla="*/ 2147483647 h 14"/>
                      <a:gd name="T2" fmla="*/ 2147483647 w 56"/>
                      <a:gd name="T3" fmla="*/ 2147483647 h 14"/>
                      <a:gd name="T4" fmla="*/ 2147483647 w 56"/>
                      <a:gd name="T5" fmla="*/ 0 h 14"/>
                      <a:gd name="T6" fmla="*/ 2147483647 w 56"/>
                      <a:gd name="T7" fmla="*/ 0 h 14"/>
                      <a:gd name="T8" fmla="*/ 2147483647 w 56"/>
                      <a:gd name="T9" fmla="*/ 2147483647 h 14"/>
                      <a:gd name="T10" fmla="*/ 2147483647 w 56"/>
                      <a:gd name="T11" fmla="*/ 2147483647 h 14"/>
                      <a:gd name="T12" fmla="*/ 2147483647 w 56"/>
                      <a:gd name="T13" fmla="*/ 2147483647 h 14"/>
                      <a:gd name="T14" fmla="*/ 2147483647 w 56"/>
                      <a:gd name="T15" fmla="*/ 2147483647 h 14"/>
                      <a:gd name="T16" fmla="*/ 2147483647 w 56"/>
                      <a:gd name="T17" fmla="*/ 2147483647 h 14"/>
                      <a:gd name="T18" fmla="*/ 2147483647 w 56"/>
                      <a:gd name="T19" fmla="*/ 2147483647 h 14"/>
                      <a:gd name="T20" fmla="*/ 0 w 56"/>
                      <a:gd name="T21" fmla="*/ 2147483647 h 14"/>
                      <a:gd name="T22" fmla="*/ 2147483647 w 56"/>
                      <a:gd name="T23" fmla="*/ 2147483647 h 14"/>
                      <a:gd name="T24" fmla="*/ 2147483647 w 56"/>
                      <a:gd name="T25" fmla="*/ 2147483647 h 14"/>
                      <a:gd name="T26" fmla="*/ 2147483647 w 56"/>
                      <a:gd name="T27" fmla="*/ 2147483647 h 14"/>
                      <a:gd name="T28" fmla="*/ 2147483647 w 56"/>
                      <a:gd name="T29" fmla="*/ 2147483647 h 14"/>
                      <a:gd name="T30" fmla="*/ 2147483647 w 56"/>
                      <a:gd name="T31" fmla="*/ 2147483647 h 14"/>
                      <a:gd name="T32" fmla="*/ 2147483647 w 56"/>
                      <a:gd name="T33" fmla="*/ 2147483647 h 1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6"/>
                      <a:gd name="T52" fmla="*/ 0 h 14"/>
                      <a:gd name="T53" fmla="*/ 56 w 56"/>
                      <a:gd name="T54" fmla="*/ 14 h 1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6" h="14">
                        <a:moveTo>
                          <a:pt x="34" y="2"/>
                        </a:moveTo>
                        <a:lnTo>
                          <a:pt x="36" y="2"/>
                        </a:lnTo>
                        <a:lnTo>
                          <a:pt x="50" y="0"/>
                        </a:lnTo>
                        <a:lnTo>
                          <a:pt x="56" y="0"/>
                        </a:lnTo>
                        <a:lnTo>
                          <a:pt x="56" y="2"/>
                        </a:lnTo>
                        <a:lnTo>
                          <a:pt x="40" y="2"/>
                        </a:lnTo>
                        <a:lnTo>
                          <a:pt x="36" y="4"/>
                        </a:lnTo>
                        <a:lnTo>
                          <a:pt x="34" y="4"/>
                        </a:lnTo>
                        <a:lnTo>
                          <a:pt x="4" y="14"/>
                        </a:lnTo>
                        <a:lnTo>
                          <a:pt x="2" y="14"/>
                        </a:lnTo>
                        <a:lnTo>
                          <a:pt x="0" y="12"/>
                        </a:lnTo>
                        <a:lnTo>
                          <a:pt x="2" y="12"/>
                        </a:lnTo>
                        <a:lnTo>
                          <a:pt x="6" y="12"/>
                        </a:lnTo>
                        <a:lnTo>
                          <a:pt x="10" y="10"/>
                        </a:lnTo>
                        <a:lnTo>
                          <a:pt x="18" y="6"/>
                        </a:lnTo>
                        <a:lnTo>
                          <a:pt x="26" y="4"/>
                        </a:lnTo>
                        <a:lnTo>
                          <a:pt x="34" y="2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44" name="Freeform 122">
                    <a:extLst>
                      <a:ext uri="{FF2B5EF4-FFF2-40B4-BE49-F238E27FC236}">
                        <a16:creationId xmlns:a16="http://schemas.microsoft.com/office/drawing/2014/main" id="{D694C2FA-5866-4510-A869-221E04EEDE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28886" y="5187280"/>
                    <a:ext cx="26194" cy="34529"/>
                  </a:xfrm>
                  <a:custGeom>
                    <a:avLst/>
                    <a:gdLst>
                      <a:gd name="T0" fmla="*/ 2147483647 w 16"/>
                      <a:gd name="T1" fmla="*/ 2147483647 h 22"/>
                      <a:gd name="T2" fmla="*/ 2147483647 w 16"/>
                      <a:gd name="T3" fmla="*/ 2147483647 h 22"/>
                      <a:gd name="T4" fmla="*/ 2147483647 w 16"/>
                      <a:gd name="T5" fmla="*/ 2147483647 h 22"/>
                      <a:gd name="T6" fmla="*/ 2147483647 w 16"/>
                      <a:gd name="T7" fmla="*/ 2147483647 h 22"/>
                      <a:gd name="T8" fmla="*/ 0 w 16"/>
                      <a:gd name="T9" fmla="*/ 0 h 22"/>
                      <a:gd name="T10" fmla="*/ 2147483647 w 16"/>
                      <a:gd name="T11" fmla="*/ 2147483647 h 22"/>
                      <a:gd name="T12" fmla="*/ 2147483647 w 16"/>
                      <a:gd name="T13" fmla="*/ 2147483647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"/>
                      <a:gd name="T22" fmla="*/ 0 h 22"/>
                      <a:gd name="T23" fmla="*/ 16 w 16"/>
                      <a:gd name="T24" fmla="*/ 22 h 2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" h="22">
                        <a:moveTo>
                          <a:pt x="16" y="22"/>
                        </a:moveTo>
                        <a:lnTo>
                          <a:pt x="14" y="18"/>
                        </a:lnTo>
                        <a:lnTo>
                          <a:pt x="10" y="14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4" y="6"/>
                        </a:lnTo>
                        <a:lnTo>
                          <a:pt x="16" y="22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45" name="Freeform 123">
                    <a:extLst>
                      <a:ext uri="{FF2B5EF4-FFF2-40B4-BE49-F238E27FC236}">
                        <a16:creationId xmlns:a16="http://schemas.microsoft.com/office/drawing/2014/main" id="{F1150C4F-71B0-48D9-BD19-C7D5F9FA30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509" y="5221806"/>
                    <a:ext cx="35719" cy="46434"/>
                  </a:xfrm>
                  <a:custGeom>
                    <a:avLst/>
                    <a:gdLst>
                      <a:gd name="T0" fmla="*/ 2147483647 w 22"/>
                      <a:gd name="T1" fmla="*/ 0 h 30"/>
                      <a:gd name="T2" fmla="*/ 2147483647 w 22"/>
                      <a:gd name="T3" fmla="*/ 2147483647 h 30"/>
                      <a:gd name="T4" fmla="*/ 2147483647 w 22"/>
                      <a:gd name="T5" fmla="*/ 2147483647 h 30"/>
                      <a:gd name="T6" fmla="*/ 2147483647 w 22"/>
                      <a:gd name="T7" fmla="*/ 2147483647 h 30"/>
                      <a:gd name="T8" fmla="*/ 2147483647 w 22"/>
                      <a:gd name="T9" fmla="*/ 2147483647 h 30"/>
                      <a:gd name="T10" fmla="*/ 2147483647 w 22"/>
                      <a:gd name="T11" fmla="*/ 2147483647 h 30"/>
                      <a:gd name="T12" fmla="*/ 2147483647 w 22"/>
                      <a:gd name="T13" fmla="*/ 2147483647 h 30"/>
                      <a:gd name="T14" fmla="*/ 2147483647 w 22"/>
                      <a:gd name="T15" fmla="*/ 2147483647 h 30"/>
                      <a:gd name="T16" fmla="*/ 2147483647 w 22"/>
                      <a:gd name="T17" fmla="*/ 2147483647 h 30"/>
                      <a:gd name="T18" fmla="*/ 2147483647 w 22"/>
                      <a:gd name="T19" fmla="*/ 2147483647 h 30"/>
                      <a:gd name="T20" fmla="*/ 0 w 22"/>
                      <a:gd name="T21" fmla="*/ 2147483647 h 30"/>
                      <a:gd name="T22" fmla="*/ 2147483647 w 22"/>
                      <a:gd name="T23" fmla="*/ 2147483647 h 30"/>
                      <a:gd name="T24" fmla="*/ 2147483647 w 22"/>
                      <a:gd name="T25" fmla="*/ 2147483647 h 30"/>
                      <a:gd name="T26" fmla="*/ 2147483647 w 22"/>
                      <a:gd name="T27" fmla="*/ 2147483647 h 30"/>
                      <a:gd name="T28" fmla="*/ 2147483647 w 22"/>
                      <a:gd name="T29" fmla="*/ 0 h 3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2"/>
                      <a:gd name="T46" fmla="*/ 0 h 30"/>
                      <a:gd name="T47" fmla="*/ 22 w 22"/>
                      <a:gd name="T48" fmla="*/ 30 h 3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2" h="30">
                        <a:moveTo>
                          <a:pt x="2" y="0"/>
                        </a:moveTo>
                        <a:lnTo>
                          <a:pt x="16" y="14"/>
                        </a:lnTo>
                        <a:lnTo>
                          <a:pt x="22" y="24"/>
                        </a:lnTo>
                        <a:lnTo>
                          <a:pt x="18" y="30"/>
                        </a:lnTo>
                        <a:lnTo>
                          <a:pt x="16" y="30"/>
                        </a:lnTo>
                        <a:lnTo>
                          <a:pt x="18" y="20"/>
                        </a:lnTo>
                        <a:lnTo>
                          <a:pt x="16" y="14"/>
                        </a:lnTo>
                        <a:lnTo>
                          <a:pt x="12" y="12"/>
                        </a:lnTo>
                        <a:lnTo>
                          <a:pt x="10" y="18"/>
                        </a:lnTo>
                        <a:lnTo>
                          <a:pt x="2" y="14"/>
                        </a:lnTo>
                        <a:lnTo>
                          <a:pt x="0" y="10"/>
                        </a:lnTo>
                        <a:lnTo>
                          <a:pt x="4" y="8"/>
                        </a:lnTo>
                        <a:lnTo>
                          <a:pt x="2" y="6"/>
                        </a:lnTo>
                        <a:lnTo>
                          <a:pt x="12" y="10"/>
                        </a:lnTo>
                        <a:lnTo>
                          <a:pt x="2" y="0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46" name="Freeform 124">
                    <a:extLst>
                      <a:ext uri="{FF2B5EF4-FFF2-40B4-BE49-F238E27FC236}">
                        <a16:creationId xmlns:a16="http://schemas.microsoft.com/office/drawing/2014/main" id="{0456F22D-3077-40A1-A09C-5EA483B06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68178" y="5243241"/>
                    <a:ext cx="16669" cy="63103"/>
                  </a:xfrm>
                  <a:custGeom>
                    <a:avLst/>
                    <a:gdLst>
                      <a:gd name="T0" fmla="*/ 0 w 10"/>
                      <a:gd name="T1" fmla="*/ 2147483647 h 40"/>
                      <a:gd name="T2" fmla="*/ 2147483647 w 10"/>
                      <a:gd name="T3" fmla="*/ 0 h 40"/>
                      <a:gd name="T4" fmla="*/ 2147483647 w 10"/>
                      <a:gd name="T5" fmla="*/ 2147483647 h 40"/>
                      <a:gd name="T6" fmla="*/ 2147483647 w 10"/>
                      <a:gd name="T7" fmla="*/ 2147483647 h 40"/>
                      <a:gd name="T8" fmla="*/ 2147483647 w 10"/>
                      <a:gd name="T9" fmla="*/ 2147483647 h 40"/>
                      <a:gd name="T10" fmla="*/ 2147483647 w 10"/>
                      <a:gd name="T11" fmla="*/ 2147483647 h 40"/>
                      <a:gd name="T12" fmla="*/ 0 w 10"/>
                      <a:gd name="T13" fmla="*/ 2147483647 h 40"/>
                      <a:gd name="T14" fmla="*/ 0 w 10"/>
                      <a:gd name="T15" fmla="*/ 2147483647 h 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"/>
                      <a:gd name="T25" fmla="*/ 0 h 40"/>
                      <a:gd name="T26" fmla="*/ 10 w 10"/>
                      <a:gd name="T27" fmla="*/ 40 h 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" h="40">
                        <a:moveTo>
                          <a:pt x="0" y="4"/>
                        </a:moveTo>
                        <a:lnTo>
                          <a:pt x="2" y="0"/>
                        </a:lnTo>
                        <a:lnTo>
                          <a:pt x="6" y="4"/>
                        </a:lnTo>
                        <a:lnTo>
                          <a:pt x="4" y="16"/>
                        </a:lnTo>
                        <a:lnTo>
                          <a:pt x="4" y="26"/>
                        </a:lnTo>
                        <a:lnTo>
                          <a:pt x="10" y="40"/>
                        </a:lnTo>
                        <a:lnTo>
                          <a:pt x="0" y="20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47" name="Freeform 125">
                    <a:extLst>
                      <a:ext uri="{FF2B5EF4-FFF2-40B4-BE49-F238E27FC236}">
                        <a16:creationId xmlns:a16="http://schemas.microsoft.com/office/drawing/2014/main" id="{E21516AA-33EB-4B1A-82BE-0899B00DCA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5300" y="5524225"/>
                    <a:ext cx="14288" cy="27384"/>
                  </a:xfrm>
                  <a:custGeom>
                    <a:avLst/>
                    <a:gdLst>
                      <a:gd name="T0" fmla="*/ 2147483647 w 10"/>
                      <a:gd name="T1" fmla="*/ 2147483647 h 18"/>
                      <a:gd name="T2" fmla="*/ 2147483647 w 10"/>
                      <a:gd name="T3" fmla="*/ 2147483647 h 18"/>
                      <a:gd name="T4" fmla="*/ 2147483647 w 10"/>
                      <a:gd name="T5" fmla="*/ 2147483647 h 18"/>
                      <a:gd name="T6" fmla="*/ 2147483647 w 10"/>
                      <a:gd name="T7" fmla="*/ 2147483647 h 18"/>
                      <a:gd name="T8" fmla="*/ 0 w 10"/>
                      <a:gd name="T9" fmla="*/ 2147483647 h 18"/>
                      <a:gd name="T10" fmla="*/ 2147483647 w 10"/>
                      <a:gd name="T11" fmla="*/ 0 h 18"/>
                      <a:gd name="T12" fmla="*/ 2147483647 w 10"/>
                      <a:gd name="T13" fmla="*/ 2147483647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"/>
                      <a:gd name="T22" fmla="*/ 0 h 18"/>
                      <a:gd name="T23" fmla="*/ 10 w 10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" h="18">
                        <a:moveTo>
                          <a:pt x="8" y="10"/>
                        </a:moveTo>
                        <a:lnTo>
                          <a:pt x="10" y="16"/>
                        </a:lnTo>
                        <a:lnTo>
                          <a:pt x="8" y="18"/>
                        </a:lnTo>
                        <a:lnTo>
                          <a:pt x="4" y="6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8" y="10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48" name="Freeform 126">
                    <a:extLst>
                      <a:ext uri="{FF2B5EF4-FFF2-40B4-BE49-F238E27FC236}">
                        <a16:creationId xmlns:a16="http://schemas.microsoft.com/office/drawing/2014/main" id="{C5AFD8F2-E09E-4AC8-BAC9-C58891E8A2A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344200" y="2809602"/>
                    <a:ext cx="829866" cy="760809"/>
                  </a:xfrm>
                  <a:custGeom>
                    <a:avLst/>
                    <a:gdLst>
                      <a:gd name="T0" fmla="*/ 2147483647 w 522"/>
                      <a:gd name="T1" fmla="*/ 2147483647 h 488"/>
                      <a:gd name="T2" fmla="*/ 2147483647 w 522"/>
                      <a:gd name="T3" fmla="*/ 2147483647 h 488"/>
                      <a:gd name="T4" fmla="*/ 2147483647 w 522"/>
                      <a:gd name="T5" fmla="*/ 2147483647 h 488"/>
                      <a:gd name="T6" fmla="*/ 2147483647 w 522"/>
                      <a:gd name="T7" fmla="*/ 2147483647 h 488"/>
                      <a:gd name="T8" fmla="*/ 2147483647 w 522"/>
                      <a:gd name="T9" fmla="*/ 2147483647 h 488"/>
                      <a:gd name="T10" fmla="*/ 2147483647 w 522"/>
                      <a:gd name="T11" fmla="*/ 2147483647 h 488"/>
                      <a:gd name="T12" fmla="*/ 2147483647 w 522"/>
                      <a:gd name="T13" fmla="*/ 2147483647 h 488"/>
                      <a:gd name="T14" fmla="*/ 2147483647 w 522"/>
                      <a:gd name="T15" fmla="*/ 2147483647 h 488"/>
                      <a:gd name="T16" fmla="*/ 2147483647 w 522"/>
                      <a:gd name="T17" fmla="*/ 2147483647 h 488"/>
                      <a:gd name="T18" fmla="*/ 2147483647 w 522"/>
                      <a:gd name="T19" fmla="*/ 2147483647 h 488"/>
                      <a:gd name="T20" fmla="*/ 2147483647 w 522"/>
                      <a:gd name="T21" fmla="*/ 2147483647 h 488"/>
                      <a:gd name="T22" fmla="*/ 2147483647 w 522"/>
                      <a:gd name="T23" fmla="*/ 2147483647 h 488"/>
                      <a:gd name="T24" fmla="*/ 2147483647 w 522"/>
                      <a:gd name="T25" fmla="*/ 2147483647 h 488"/>
                      <a:gd name="T26" fmla="*/ 2147483647 w 522"/>
                      <a:gd name="T27" fmla="*/ 2147483647 h 488"/>
                      <a:gd name="T28" fmla="*/ 2147483647 w 522"/>
                      <a:gd name="T29" fmla="*/ 2147483647 h 488"/>
                      <a:gd name="T30" fmla="*/ 2147483647 w 522"/>
                      <a:gd name="T31" fmla="*/ 2147483647 h 488"/>
                      <a:gd name="T32" fmla="*/ 2147483647 w 522"/>
                      <a:gd name="T33" fmla="*/ 2147483647 h 488"/>
                      <a:gd name="T34" fmla="*/ 2147483647 w 522"/>
                      <a:gd name="T35" fmla="*/ 2147483647 h 488"/>
                      <a:gd name="T36" fmla="*/ 2147483647 w 522"/>
                      <a:gd name="T37" fmla="*/ 2147483647 h 488"/>
                      <a:gd name="T38" fmla="*/ 2147483647 w 522"/>
                      <a:gd name="T39" fmla="*/ 2147483647 h 488"/>
                      <a:gd name="T40" fmla="*/ 2147483647 w 522"/>
                      <a:gd name="T41" fmla="*/ 2147483647 h 488"/>
                      <a:gd name="T42" fmla="*/ 2147483647 w 522"/>
                      <a:gd name="T43" fmla="*/ 2147483647 h 488"/>
                      <a:gd name="T44" fmla="*/ 2147483647 w 522"/>
                      <a:gd name="T45" fmla="*/ 2147483647 h 488"/>
                      <a:gd name="T46" fmla="*/ 2147483647 w 522"/>
                      <a:gd name="T47" fmla="*/ 2147483647 h 488"/>
                      <a:gd name="T48" fmla="*/ 2147483647 w 522"/>
                      <a:gd name="T49" fmla="*/ 2147483647 h 488"/>
                      <a:gd name="T50" fmla="*/ 2147483647 w 522"/>
                      <a:gd name="T51" fmla="*/ 2147483647 h 488"/>
                      <a:gd name="T52" fmla="*/ 2147483647 w 522"/>
                      <a:gd name="T53" fmla="*/ 2147483647 h 488"/>
                      <a:gd name="T54" fmla="*/ 2147483647 w 522"/>
                      <a:gd name="T55" fmla="*/ 2147483647 h 488"/>
                      <a:gd name="T56" fmla="*/ 2147483647 w 522"/>
                      <a:gd name="T57" fmla="*/ 2147483647 h 488"/>
                      <a:gd name="T58" fmla="*/ 2147483647 w 522"/>
                      <a:gd name="T59" fmla="*/ 2147483647 h 488"/>
                      <a:gd name="T60" fmla="*/ 2147483647 w 522"/>
                      <a:gd name="T61" fmla="*/ 2147483647 h 488"/>
                      <a:gd name="T62" fmla="*/ 2147483647 w 522"/>
                      <a:gd name="T63" fmla="*/ 2147483647 h 488"/>
                      <a:gd name="T64" fmla="*/ 2147483647 w 522"/>
                      <a:gd name="T65" fmla="*/ 2147483647 h 488"/>
                      <a:gd name="T66" fmla="*/ 2147483647 w 522"/>
                      <a:gd name="T67" fmla="*/ 2147483647 h 488"/>
                      <a:gd name="T68" fmla="*/ 2147483647 w 522"/>
                      <a:gd name="T69" fmla="*/ 2147483647 h 488"/>
                      <a:gd name="T70" fmla="*/ 2147483647 w 522"/>
                      <a:gd name="T71" fmla="*/ 2147483647 h 488"/>
                      <a:gd name="T72" fmla="*/ 2147483647 w 522"/>
                      <a:gd name="T73" fmla="*/ 2147483647 h 488"/>
                      <a:gd name="T74" fmla="*/ 2147483647 w 522"/>
                      <a:gd name="T75" fmla="*/ 2147483647 h 488"/>
                      <a:gd name="T76" fmla="*/ 2147483647 w 522"/>
                      <a:gd name="T77" fmla="*/ 2147483647 h 488"/>
                      <a:gd name="T78" fmla="*/ 2147483647 w 522"/>
                      <a:gd name="T79" fmla="*/ 2147483647 h 488"/>
                      <a:gd name="T80" fmla="*/ 2147483647 w 522"/>
                      <a:gd name="T81" fmla="*/ 2147483647 h 488"/>
                      <a:gd name="T82" fmla="*/ 2147483647 w 522"/>
                      <a:gd name="T83" fmla="*/ 2147483647 h 488"/>
                      <a:gd name="T84" fmla="*/ 2147483647 w 522"/>
                      <a:gd name="T85" fmla="*/ 2147483647 h 488"/>
                      <a:gd name="T86" fmla="*/ 2147483647 w 522"/>
                      <a:gd name="T87" fmla="*/ 2147483647 h 488"/>
                      <a:gd name="T88" fmla="*/ 2147483647 w 522"/>
                      <a:gd name="T89" fmla="*/ 2147483647 h 488"/>
                      <a:gd name="T90" fmla="*/ 2147483647 w 522"/>
                      <a:gd name="T91" fmla="*/ 2147483647 h 488"/>
                      <a:gd name="T92" fmla="*/ 2147483647 w 522"/>
                      <a:gd name="T93" fmla="*/ 2147483647 h 488"/>
                      <a:gd name="T94" fmla="*/ 2147483647 w 522"/>
                      <a:gd name="T95" fmla="*/ 2147483647 h 488"/>
                      <a:gd name="T96" fmla="*/ 2147483647 w 522"/>
                      <a:gd name="T97" fmla="*/ 2147483647 h 488"/>
                      <a:gd name="T98" fmla="*/ 2147483647 w 522"/>
                      <a:gd name="T99" fmla="*/ 2147483647 h 488"/>
                      <a:gd name="T100" fmla="*/ 2147483647 w 522"/>
                      <a:gd name="T101" fmla="*/ 2147483647 h 488"/>
                      <a:gd name="T102" fmla="*/ 2147483647 w 522"/>
                      <a:gd name="T103" fmla="*/ 2147483647 h 488"/>
                      <a:gd name="T104" fmla="*/ 2147483647 w 522"/>
                      <a:gd name="T105" fmla="*/ 2147483647 h 488"/>
                      <a:gd name="T106" fmla="*/ 2147483647 w 522"/>
                      <a:gd name="T107" fmla="*/ 2147483647 h 488"/>
                      <a:gd name="T108" fmla="*/ 2147483647 w 522"/>
                      <a:gd name="T109" fmla="*/ 2147483647 h 488"/>
                      <a:gd name="T110" fmla="*/ 2147483647 w 522"/>
                      <a:gd name="T111" fmla="*/ 2147483647 h 488"/>
                      <a:gd name="T112" fmla="*/ 2147483647 w 522"/>
                      <a:gd name="T113" fmla="*/ 2147483647 h 488"/>
                      <a:gd name="T114" fmla="*/ 2147483647 w 522"/>
                      <a:gd name="T115" fmla="*/ 2147483647 h 488"/>
                      <a:gd name="T116" fmla="*/ 2147483647 w 522"/>
                      <a:gd name="T117" fmla="*/ 2147483647 h 488"/>
                      <a:gd name="T118" fmla="*/ 2147483647 w 522"/>
                      <a:gd name="T119" fmla="*/ 2147483647 h 488"/>
                      <a:gd name="T120" fmla="*/ 2147483647 w 522"/>
                      <a:gd name="T121" fmla="*/ 2147483647 h 48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522"/>
                      <a:gd name="T184" fmla="*/ 0 h 488"/>
                      <a:gd name="T185" fmla="*/ 522 w 522"/>
                      <a:gd name="T186" fmla="*/ 488 h 48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522" h="488">
                        <a:moveTo>
                          <a:pt x="110" y="20"/>
                        </a:moveTo>
                        <a:lnTo>
                          <a:pt x="112" y="14"/>
                        </a:lnTo>
                        <a:lnTo>
                          <a:pt x="126" y="6"/>
                        </a:lnTo>
                        <a:lnTo>
                          <a:pt x="150" y="0"/>
                        </a:lnTo>
                        <a:lnTo>
                          <a:pt x="156" y="6"/>
                        </a:lnTo>
                        <a:lnTo>
                          <a:pt x="154" y="8"/>
                        </a:lnTo>
                        <a:lnTo>
                          <a:pt x="142" y="10"/>
                        </a:lnTo>
                        <a:lnTo>
                          <a:pt x="126" y="26"/>
                        </a:lnTo>
                        <a:lnTo>
                          <a:pt x="116" y="44"/>
                        </a:lnTo>
                        <a:lnTo>
                          <a:pt x="112" y="36"/>
                        </a:lnTo>
                        <a:lnTo>
                          <a:pt x="106" y="34"/>
                        </a:lnTo>
                        <a:lnTo>
                          <a:pt x="104" y="24"/>
                        </a:lnTo>
                        <a:lnTo>
                          <a:pt x="110" y="20"/>
                        </a:lnTo>
                        <a:close/>
                        <a:moveTo>
                          <a:pt x="278" y="118"/>
                        </a:moveTo>
                        <a:lnTo>
                          <a:pt x="274" y="120"/>
                        </a:lnTo>
                        <a:lnTo>
                          <a:pt x="274" y="124"/>
                        </a:lnTo>
                        <a:lnTo>
                          <a:pt x="264" y="120"/>
                        </a:lnTo>
                        <a:lnTo>
                          <a:pt x="252" y="124"/>
                        </a:lnTo>
                        <a:lnTo>
                          <a:pt x="250" y="128"/>
                        </a:lnTo>
                        <a:lnTo>
                          <a:pt x="250" y="134"/>
                        </a:lnTo>
                        <a:lnTo>
                          <a:pt x="244" y="142"/>
                        </a:lnTo>
                        <a:lnTo>
                          <a:pt x="238" y="142"/>
                        </a:lnTo>
                        <a:lnTo>
                          <a:pt x="238" y="144"/>
                        </a:lnTo>
                        <a:lnTo>
                          <a:pt x="236" y="146"/>
                        </a:lnTo>
                        <a:lnTo>
                          <a:pt x="234" y="154"/>
                        </a:lnTo>
                        <a:lnTo>
                          <a:pt x="230" y="154"/>
                        </a:lnTo>
                        <a:lnTo>
                          <a:pt x="230" y="148"/>
                        </a:lnTo>
                        <a:lnTo>
                          <a:pt x="234" y="136"/>
                        </a:lnTo>
                        <a:lnTo>
                          <a:pt x="226" y="136"/>
                        </a:lnTo>
                        <a:lnTo>
                          <a:pt x="216" y="148"/>
                        </a:lnTo>
                        <a:lnTo>
                          <a:pt x="204" y="150"/>
                        </a:lnTo>
                        <a:lnTo>
                          <a:pt x="198" y="164"/>
                        </a:lnTo>
                        <a:lnTo>
                          <a:pt x="192" y="176"/>
                        </a:lnTo>
                        <a:lnTo>
                          <a:pt x="180" y="200"/>
                        </a:lnTo>
                        <a:lnTo>
                          <a:pt x="180" y="204"/>
                        </a:lnTo>
                        <a:lnTo>
                          <a:pt x="174" y="202"/>
                        </a:lnTo>
                        <a:lnTo>
                          <a:pt x="170" y="200"/>
                        </a:lnTo>
                        <a:lnTo>
                          <a:pt x="170" y="196"/>
                        </a:lnTo>
                        <a:lnTo>
                          <a:pt x="172" y="194"/>
                        </a:lnTo>
                        <a:lnTo>
                          <a:pt x="172" y="192"/>
                        </a:lnTo>
                        <a:lnTo>
                          <a:pt x="172" y="190"/>
                        </a:lnTo>
                        <a:lnTo>
                          <a:pt x="174" y="182"/>
                        </a:lnTo>
                        <a:lnTo>
                          <a:pt x="172" y="180"/>
                        </a:lnTo>
                        <a:lnTo>
                          <a:pt x="168" y="182"/>
                        </a:lnTo>
                        <a:lnTo>
                          <a:pt x="162" y="182"/>
                        </a:lnTo>
                        <a:lnTo>
                          <a:pt x="162" y="186"/>
                        </a:lnTo>
                        <a:lnTo>
                          <a:pt x="160" y="182"/>
                        </a:lnTo>
                        <a:lnTo>
                          <a:pt x="162" y="178"/>
                        </a:lnTo>
                        <a:lnTo>
                          <a:pt x="160" y="176"/>
                        </a:lnTo>
                        <a:lnTo>
                          <a:pt x="162" y="174"/>
                        </a:lnTo>
                        <a:lnTo>
                          <a:pt x="166" y="172"/>
                        </a:lnTo>
                        <a:lnTo>
                          <a:pt x="162" y="166"/>
                        </a:lnTo>
                        <a:lnTo>
                          <a:pt x="162" y="164"/>
                        </a:lnTo>
                        <a:lnTo>
                          <a:pt x="166" y="164"/>
                        </a:lnTo>
                        <a:lnTo>
                          <a:pt x="166" y="162"/>
                        </a:lnTo>
                        <a:lnTo>
                          <a:pt x="160" y="158"/>
                        </a:lnTo>
                        <a:lnTo>
                          <a:pt x="162" y="158"/>
                        </a:lnTo>
                        <a:lnTo>
                          <a:pt x="162" y="156"/>
                        </a:lnTo>
                        <a:lnTo>
                          <a:pt x="166" y="156"/>
                        </a:lnTo>
                        <a:lnTo>
                          <a:pt x="162" y="154"/>
                        </a:lnTo>
                        <a:lnTo>
                          <a:pt x="160" y="154"/>
                        </a:lnTo>
                        <a:lnTo>
                          <a:pt x="158" y="150"/>
                        </a:lnTo>
                        <a:lnTo>
                          <a:pt x="152" y="148"/>
                        </a:lnTo>
                        <a:lnTo>
                          <a:pt x="152" y="146"/>
                        </a:lnTo>
                        <a:lnTo>
                          <a:pt x="146" y="148"/>
                        </a:lnTo>
                        <a:lnTo>
                          <a:pt x="144" y="148"/>
                        </a:lnTo>
                        <a:lnTo>
                          <a:pt x="142" y="146"/>
                        </a:lnTo>
                        <a:lnTo>
                          <a:pt x="142" y="144"/>
                        </a:lnTo>
                        <a:lnTo>
                          <a:pt x="144" y="140"/>
                        </a:lnTo>
                        <a:lnTo>
                          <a:pt x="142" y="140"/>
                        </a:lnTo>
                        <a:lnTo>
                          <a:pt x="142" y="136"/>
                        </a:lnTo>
                        <a:lnTo>
                          <a:pt x="140" y="134"/>
                        </a:lnTo>
                        <a:lnTo>
                          <a:pt x="138" y="134"/>
                        </a:lnTo>
                        <a:lnTo>
                          <a:pt x="136" y="134"/>
                        </a:lnTo>
                        <a:lnTo>
                          <a:pt x="134" y="132"/>
                        </a:lnTo>
                        <a:lnTo>
                          <a:pt x="130" y="134"/>
                        </a:lnTo>
                        <a:lnTo>
                          <a:pt x="128" y="134"/>
                        </a:lnTo>
                        <a:lnTo>
                          <a:pt x="126" y="132"/>
                        </a:lnTo>
                        <a:lnTo>
                          <a:pt x="124" y="132"/>
                        </a:lnTo>
                        <a:lnTo>
                          <a:pt x="122" y="132"/>
                        </a:lnTo>
                        <a:lnTo>
                          <a:pt x="120" y="132"/>
                        </a:lnTo>
                        <a:lnTo>
                          <a:pt x="120" y="130"/>
                        </a:lnTo>
                        <a:lnTo>
                          <a:pt x="116" y="130"/>
                        </a:lnTo>
                        <a:lnTo>
                          <a:pt x="114" y="130"/>
                        </a:lnTo>
                        <a:lnTo>
                          <a:pt x="112" y="130"/>
                        </a:lnTo>
                        <a:lnTo>
                          <a:pt x="112" y="132"/>
                        </a:lnTo>
                        <a:lnTo>
                          <a:pt x="110" y="132"/>
                        </a:lnTo>
                        <a:lnTo>
                          <a:pt x="108" y="130"/>
                        </a:lnTo>
                        <a:lnTo>
                          <a:pt x="106" y="130"/>
                        </a:lnTo>
                        <a:lnTo>
                          <a:pt x="100" y="130"/>
                        </a:lnTo>
                        <a:lnTo>
                          <a:pt x="92" y="128"/>
                        </a:lnTo>
                        <a:lnTo>
                          <a:pt x="90" y="126"/>
                        </a:lnTo>
                        <a:lnTo>
                          <a:pt x="80" y="120"/>
                        </a:lnTo>
                        <a:lnTo>
                          <a:pt x="30" y="112"/>
                        </a:lnTo>
                        <a:lnTo>
                          <a:pt x="20" y="110"/>
                        </a:lnTo>
                        <a:lnTo>
                          <a:pt x="18" y="106"/>
                        </a:lnTo>
                        <a:lnTo>
                          <a:pt x="18" y="104"/>
                        </a:lnTo>
                        <a:lnTo>
                          <a:pt x="16" y="100"/>
                        </a:lnTo>
                        <a:lnTo>
                          <a:pt x="14" y="96"/>
                        </a:lnTo>
                        <a:lnTo>
                          <a:pt x="8" y="96"/>
                        </a:lnTo>
                        <a:lnTo>
                          <a:pt x="8" y="94"/>
                        </a:lnTo>
                        <a:lnTo>
                          <a:pt x="6" y="94"/>
                        </a:lnTo>
                        <a:lnTo>
                          <a:pt x="6" y="90"/>
                        </a:lnTo>
                        <a:lnTo>
                          <a:pt x="2" y="94"/>
                        </a:lnTo>
                        <a:lnTo>
                          <a:pt x="0" y="90"/>
                        </a:lnTo>
                        <a:lnTo>
                          <a:pt x="22" y="80"/>
                        </a:lnTo>
                        <a:lnTo>
                          <a:pt x="30" y="70"/>
                        </a:lnTo>
                        <a:lnTo>
                          <a:pt x="36" y="66"/>
                        </a:lnTo>
                        <a:lnTo>
                          <a:pt x="60" y="60"/>
                        </a:lnTo>
                        <a:lnTo>
                          <a:pt x="68" y="54"/>
                        </a:lnTo>
                        <a:lnTo>
                          <a:pt x="74" y="48"/>
                        </a:lnTo>
                        <a:lnTo>
                          <a:pt x="82" y="48"/>
                        </a:lnTo>
                        <a:lnTo>
                          <a:pt x="84" y="44"/>
                        </a:lnTo>
                        <a:lnTo>
                          <a:pt x="86" y="38"/>
                        </a:lnTo>
                        <a:lnTo>
                          <a:pt x="104" y="26"/>
                        </a:lnTo>
                        <a:lnTo>
                          <a:pt x="104" y="34"/>
                        </a:lnTo>
                        <a:lnTo>
                          <a:pt x="110" y="36"/>
                        </a:lnTo>
                        <a:lnTo>
                          <a:pt x="110" y="42"/>
                        </a:lnTo>
                        <a:lnTo>
                          <a:pt x="114" y="44"/>
                        </a:lnTo>
                        <a:lnTo>
                          <a:pt x="114" y="52"/>
                        </a:lnTo>
                        <a:lnTo>
                          <a:pt x="114" y="56"/>
                        </a:lnTo>
                        <a:lnTo>
                          <a:pt x="116" y="64"/>
                        </a:lnTo>
                        <a:lnTo>
                          <a:pt x="130" y="48"/>
                        </a:lnTo>
                        <a:lnTo>
                          <a:pt x="130" y="52"/>
                        </a:lnTo>
                        <a:lnTo>
                          <a:pt x="140" y="50"/>
                        </a:lnTo>
                        <a:lnTo>
                          <a:pt x="146" y="50"/>
                        </a:lnTo>
                        <a:lnTo>
                          <a:pt x="162" y="54"/>
                        </a:lnTo>
                        <a:lnTo>
                          <a:pt x="182" y="82"/>
                        </a:lnTo>
                        <a:lnTo>
                          <a:pt x="198" y="82"/>
                        </a:lnTo>
                        <a:lnTo>
                          <a:pt x="204" y="76"/>
                        </a:lnTo>
                        <a:lnTo>
                          <a:pt x="214" y="84"/>
                        </a:lnTo>
                        <a:lnTo>
                          <a:pt x="218" y="80"/>
                        </a:lnTo>
                        <a:lnTo>
                          <a:pt x="228" y="84"/>
                        </a:lnTo>
                        <a:lnTo>
                          <a:pt x="236" y="72"/>
                        </a:lnTo>
                        <a:lnTo>
                          <a:pt x="252" y="60"/>
                        </a:lnTo>
                        <a:lnTo>
                          <a:pt x="258" y="60"/>
                        </a:lnTo>
                        <a:lnTo>
                          <a:pt x="272" y="56"/>
                        </a:lnTo>
                        <a:lnTo>
                          <a:pt x="292" y="56"/>
                        </a:lnTo>
                        <a:lnTo>
                          <a:pt x="308" y="48"/>
                        </a:lnTo>
                        <a:lnTo>
                          <a:pt x="324" y="44"/>
                        </a:lnTo>
                        <a:lnTo>
                          <a:pt x="320" y="52"/>
                        </a:lnTo>
                        <a:lnTo>
                          <a:pt x="322" y="64"/>
                        </a:lnTo>
                        <a:lnTo>
                          <a:pt x="322" y="68"/>
                        </a:lnTo>
                        <a:lnTo>
                          <a:pt x="324" y="70"/>
                        </a:lnTo>
                        <a:lnTo>
                          <a:pt x="328" y="68"/>
                        </a:lnTo>
                        <a:lnTo>
                          <a:pt x="336" y="70"/>
                        </a:lnTo>
                        <a:lnTo>
                          <a:pt x="348" y="66"/>
                        </a:lnTo>
                        <a:lnTo>
                          <a:pt x="350" y="72"/>
                        </a:lnTo>
                        <a:lnTo>
                          <a:pt x="358" y="66"/>
                        </a:lnTo>
                        <a:lnTo>
                          <a:pt x="366" y="64"/>
                        </a:lnTo>
                        <a:lnTo>
                          <a:pt x="374" y="84"/>
                        </a:lnTo>
                        <a:lnTo>
                          <a:pt x="370" y="88"/>
                        </a:lnTo>
                        <a:lnTo>
                          <a:pt x="372" y="90"/>
                        </a:lnTo>
                        <a:lnTo>
                          <a:pt x="380" y="88"/>
                        </a:lnTo>
                        <a:lnTo>
                          <a:pt x="386" y="94"/>
                        </a:lnTo>
                        <a:lnTo>
                          <a:pt x="384" y="96"/>
                        </a:lnTo>
                        <a:lnTo>
                          <a:pt x="388" y="100"/>
                        </a:lnTo>
                        <a:lnTo>
                          <a:pt x="396" y="102"/>
                        </a:lnTo>
                        <a:lnTo>
                          <a:pt x="396" y="106"/>
                        </a:lnTo>
                        <a:lnTo>
                          <a:pt x="382" y="106"/>
                        </a:lnTo>
                        <a:lnTo>
                          <a:pt x="368" y="106"/>
                        </a:lnTo>
                        <a:lnTo>
                          <a:pt x="358" y="110"/>
                        </a:lnTo>
                        <a:lnTo>
                          <a:pt x="352" y="104"/>
                        </a:lnTo>
                        <a:lnTo>
                          <a:pt x="348" y="104"/>
                        </a:lnTo>
                        <a:lnTo>
                          <a:pt x="348" y="120"/>
                        </a:lnTo>
                        <a:lnTo>
                          <a:pt x="338" y="118"/>
                        </a:lnTo>
                        <a:lnTo>
                          <a:pt x="324" y="110"/>
                        </a:lnTo>
                        <a:lnTo>
                          <a:pt x="306" y="104"/>
                        </a:lnTo>
                        <a:lnTo>
                          <a:pt x="296" y="104"/>
                        </a:lnTo>
                        <a:lnTo>
                          <a:pt x="290" y="118"/>
                        </a:lnTo>
                        <a:lnTo>
                          <a:pt x="278" y="118"/>
                        </a:lnTo>
                        <a:close/>
                        <a:moveTo>
                          <a:pt x="398" y="100"/>
                        </a:moveTo>
                        <a:lnTo>
                          <a:pt x="400" y="102"/>
                        </a:lnTo>
                        <a:lnTo>
                          <a:pt x="402" y="100"/>
                        </a:lnTo>
                        <a:lnTo>
                          <a:pt x="408" y="98"/>
                        </a:lnTo>
                        <a:lnTo>
                          <a:pt x="408" y="96"/>
                        </a:lnTo>
                        <a:lnTo>
                          <a:pt x="404" y="94"/>
                        </a:lnTo>
                        <a:lnTo>
                          <a:pt x="410" y="90"/>
                        </a:lnTo>
                        <a:lnTo>
                          <a:pt x="412" y="94"/>
                        </a:lnTo>
                        <a:lnTo>
                          <a:pt x="416" y="98"/>
                        </a:lnTo>
                        <a:lnTo>
                          <a:pt x="422" y="100"/>
                        </a:lnTo>
                        <a:lnTo>
                          <a:pt x="418" y="106"/>
                        </a:lnTo>
                        <a:lnTo>
                          <a:pt x="414" y="106"/>
                        </a:lnTo>
                        <a:lnTo>
                          <a:pt x="412" y="104"/>
                        </a:lnTo>
                        <a:lnTo>
                          <a:pt x="402" y="106"/>
                        </a:lnTo>
                        <a:lnTo>
                          <a:pt x="398" y="102"/>
                        </a:lnTo>
                        <a:lnTo>
                          <a:pt x="396" y="104"/>
                        </a:lnTo>
                        <a:lnTo>
                          <a:pt x="398" y="100"/>
                        </a:lnTo>
                        <a:close/>
                        <a:moveTo>
                          <a:pt x="256" y="488"/>
                        </a:moveTo>
                        <a:lnTo>
                          <a:pt x="266" y="474"/>
                        </a:lnTo>
                        <a:lnTo>
                          <a:pt x="274" y="454"/>
                        </a:lnTo>
                        <a:lnTo>
                          <a:pt x="280" y="444"/>
                        </a:lnTo>
                        <a:lnTo>
                          <a:pt x="282" y="428"/>
                        </a:lnTo>
                        <a:lnTo>
                          <a:pt x="286" y="398"/>
                        </a:lnTo>
                        <a:lnTo>
                          <a:pt x="278" y="368"/>
                        </a:lnTo>
                        <a:lnTo>
                          <a:pt x="262" y="338"/>
                        </a:lnTo>
                        <a:lnTo>
                          <a:pt x="258" y="324"/>
                        </a:lnTo>
                        <a:lnTo>
                          <a:pt x="262" y="312"/>
                        </a:lnTo>
                        <a:lnTo>
                          <a:pt x="264" y="312"/>
                        </a:lnTo>
                        <a:lnTo>
                          <a:pt x="262" y="312"/>
                        </a:lnTo>
                        <a:lnTo>
                          <a:pt x="262" y="308"/>
                        </a:lnTo>
                        <a:lnTo>
                          <a:pt x="260" y="298"/>
                        </a:lnTo>
                        <a:lnTo>
                          <a:pt x="256" y="288"/>
                        </a:lnTo>
                        <a:lnTo>
                          <a:pt x="262" y="278"/>
                        </a:lnTo>
                        <a:lnTo>
                          <a:pt x="266" y="262"/>
                        </a:lnTo>
                        <a:lnTo>
                          <a:pt x="266" y="248"/>
                        </a:lnTo>
                        <a:lnTo>
                          <a:pt x="264" y="232"/>
                        </a:lnTo>
                        <a:lnTo>
                          <a:pt x="274" y="226"/>
                        </a:lnTo>
                        <a:lnTo>
                          <a:pt x="276" y="224"/>
                        </a:lnTo>
                        <a:lnTo>
                          <a:pt x="274" y="218"/>
                        </a:lnTo>
                        <a:lnTo>
                          <a:pt x="276" y="212"/>
                        </a:lnTo>
                        <a:lnTo>
                          <a:pt x="290" y="204"/>
                        </a:lnTo>
                        <a:lnTo>
                          <a:pt x="298" y="186"/>
                        </a:lnTo>
                        <a:lnTo>
                          <a:pt x="304" y="186"/>
                        </a:lnTo>
                        <a:lnTo>
                          <a:pt x="298" y="206"/>
                        </a:lnTo>
                        <a:lnTo>
                          <a:pt x="302" y="220"/>
                        </a:lnTo>
                        <a:lnTo>
                          <a:pt x="308" y="220"/>
                        </a:lnTo>
                        <a:lnTo>
                          <a:pt x="312" y="212"/>
                        </a:lnTo>
                        <a:lnTo>
                          <a:pt x="316" y="200"/>
                        </a:lnTo>
                        <a:lnTo>
                          <a:pt x="312" y="180"/>
                        </a:lnTo>
                        <a:lnTo>
                          <a:pt x="312" y="176"/>
                        </a:lnTo>
                        <a:lnTo>
                          <a:pt x="318" y="172"/>
                        </a:lnTo>
                        <a:lnTo>
                          <a:pt x="328" y="164"/>
                        </a:lnTo>
                        <a:lnTo>
                          <a:pt x="336" y="164"/>
                        </a:lnTo>
                        <a:lnTo>
                          <a:pt x="340" y="160"/>
                        </a:lnTo>
                        <a:lnTo>
                          <a:pt x="328" y="158"/>
                        </a:lnTo>
                        <a:lnTo>
                          <a:pt x="326" y="148"/>
                        </a:lnTo>
                        <a:lnTo>
                          <a:pt x="328" y="144"/>
                        </a:lnTo>
                        <a:lnTo>
                          <a:pt x="334" y="136"/>
                        </a:lnTo>
                        <a:lnTo>
                          <a:pt x="334" y="132"/>
                        </a:lnTo>
                        <a:lnTo>
                          <a:pt x="348" y="128"/>
                        </a:lnTo>
                        <a:lnTo>
                          <a:pt x="366" y="136"/>
                        </a:lnTo>
                        <a:lnTo>
                          <a:pt x="372" y="134"/>
                        </a:lnTo>
                        <a:lnTo>
                          <a:pt x="382" y="136"/>
                        </a:lnTo>
                        <a:lnTo>
                          <a:pt x="386" y="142"/>
                        </a:lnTo>
                        <a:lnTo>
                          <a:pt x="388" y="148"/>
                        </a:lnTo>
                        <a:lnTo>
                          <a:pt x="400" y="146"/>
                        </a:lnTo>
                        <a:lnTo>
                          <a:pt x="410" y="154"/>
                        </a:lnTo>
                        <a:lnTo>
                          <a:pt x="414" y="150"/>
                        </a:lnTo>
                        <a:lnTo>
                          <a:pt x="422" y="156"/>
                        </a:lnTo>
                        <a:lnTo>
                          <a:pt x="426" y="156"/>
                        </a:lnTo>
                        <a:lnTo>
                          <a:pt x="428" y="158"/>
                        </a:lnTo>
                        <a:lnTo>
                          <a:pt x="434" y="162"/>
                        </a:lnTo>
                        <a:lnTo>
                          <a:pt x="432" y="162"/>
                        </a:lnTo>
                        <a:lnTo>
                          <a:pt x="434" y="166"/>
                        </a:lnTo>
                        <a:lnTo>
                          <a:pt x="442" y="176"/>
                        </a:lnTo>
                        <a:lnTo>
                          <a:pt x="432" y="180"/>
                        </a:lnTo>
                        <a:lnTo>
                          <a:pt x="434" y="182"/>
                        </a:lnTo>
                        <a:lnTo>
                          <a:pt x="432" y="186"/>
                        </a:lnTo>
                        <a:lnTo>
                          <a:pt x="434" y="192"/>
                        </a:lnTo>
                        <a:lnTo>
                          <a:pt x="444" y="196"/>
                        </a:lnTo>
                        <a:lnTo>
                          <a:pt x="446" y="208"/>
                        </a:lnTo>
                        <a:lnTo>
                          <a:pt x="446" y="224"/>
                        </a:lnTo>
                        <a:lnTo>
                          <a:pt x="446" y="240"/>
                        </a:lnTo>
                        <a:lnTo>
                          <a:pt x="438" y="250"/>
                        </a:lnTo>
                        <a:lnTo>
                          <a:pt x="434" y="256"/>
                        </a:lnTo>
                        <a:lnTo>
                          <a:pt x="434" y="266"/>
                        </a:lnTo>
                        <a:lnTo>
                          <a:pt x="430" y="272"/>
                        </a:lnTo>
                        <a:lnTo>
                          <a:pt x="418" y="278"/>
                        </a:lnTo>
                        <a:lnTo>
                          <a:pt x="416" y="282"/>
                        </a:lnTo>
                        <a:lnTo>
                          <a:pt x="418" y="300"/>
                        </a:lnTo>
                        <a:lnTo>
                          <a:pt x="434" y="308"/>
                        </a:lnTo>
                        <a:lnTo>
                          <a:pt x="438" y="308"/>
                        </a:lnTo>
                        <a:lnTo>
                          <a:pt x="444" y="296"/>
                        </a:lnTo>
                        <a:lnTo>
                          <a:pt x="446" y="296"/>
                        </a:lnTo>
                        <a:lnTo>
                          <a:pt x="446" y="294"/>
                        </a:lnTo>
                        <a:lnTo>
                          <a:pt x="450" y="284"/>
                        </a:lnTo>
                        <a:lnTo>
                          <a:pt x="454" y="276"/>
                        </a:lnTo>
                        <a:lnTo>
                          <a:pt x="476" y="262"/>
                        </a:lnTo>
                        <a:lnTo>
                          <a:pt x="486" y="264"/>
                        </a:lnTo>
                        <a:lnTo>
                          <a:pt x="490" y="268"/>
                        </a:lnTo>
                        <a:lnTo>
                          <a:pt x="500" y="282"/>
                        </a:lnTo>
                        <a:lnTo>
                          <a:pt x="502" y="288"/>
                        </a:lnTo>
                        <a:lnTo>
                          <a:pt x="514" y="332"/>
                        </a:lnTo>
                        <a:lnTo>
                          <a:pt x="522" y="352"/>
                        </a:lnTo>
                        <a:lnTo>
                          <a:pt x="520" y="358"/>
                        </a:lnTo>
                        <a:lnTo>
                          <a:pt x="520" y="370"/>
                        </a:lnTo>
                        <a:lnTo>
                          <a:pt x="520" y="382"/>
                        </a:lnTo>
                        <a:lnTo>
                          <a:pt x="510" y="382"/>
                        </a:lnTo>
                        <a:lnTo>
                          <a:pt x="510" y="378"/>
                        </a:lnTo>
                        <a:lnTo>
                          <a:pt x="506" y="378"/>
                        </a:lnTo>
                        <a:lnTo>
                          <a:pt x="500" y="384"/>
                        </a:lnTo>
                        <a:lnTo>
                          <a:pt x="502" y="384"/>
                        </a:lnTo>
                        <a:lnTo>
                          <a:pt x="498" y="394"/>
                        </a:lnTo>
                        <a:lnTo>
                          <a:pt x="500" y="400"/>
                        </a:lnTo>
                        <a:lnTo>
                          <a:pt x="498" y="406"/>
                        </a:lnTo>
                        <a:lnTo>
                          <a:pt x="486" y="416"/>
                        </a:lnTo>
                        <a:lnTo>
                          <a:pt x="484" y="430"/>
                        </a:lnTo>
                        <a:lnTo>
                          <a:pt x="484" y="438"/>
                        </a:lnTo>
                        <a:lnTo>
                          <a:pt x="470" y="466"/>
                        </a:lnTo>
                        <a:lnTo>
                          <a:pt x="450" y="468"/>
                        </a:lnTo>
                        <a:lnTo>
                          <a:pt x="444" y="470"/>
                        </a:lnTo>
                        <a:lnTo>
                          <a:pt x="414" y="476"/>
                        </a:lnTo>
                        <a:lnTo>
                          <a:pt x="412" y="476"/>
                        </a:lnTo>
                        <a:lnTo>
                          <a:pt x="386" y="480"/>
                        </a:lnTo>
                        <a:lnTo>
                          <a:pt x="384" y="474"/>
                        </a:lnTo>
                        <a:lnTo>
                          <a:pt x="382" y="474"/>
                        </a:lnTo>
                        <a:lnTo>
                          <a:pt x="358" y="478"/>
                        </a:lnTo>
                        <a:lnTo>
                          <a:pt x="352" y="478"/>
                        </a:lnTo>
                        <a:lnTo>
                          <a:pt x="328" y="480"/>
                        </a:lnTo>
                        <a:lnTo>
                          <a:pt x="320" y="480"/>
                        </a:lnTo>
                        <a:lnTo>
                          <a:pt x="304" y="482"/>
                        </a:lnTo>
                        <a:lnTo>
                          <a:pt x="292" y="484"/>
                        </a:lnTo>
                        <a:lnTo>
                          <a:pt x="274" y="488"/>
                        </a:lnTo>
                        <a:lnTo>
                          <a:pt x="256" y="488"/>
                        </a:lnTo>
                        <a:close/>
                      </a:path>
                    </a:pathLst>
                  </a:custGeom>
                  <a:solidFill>
                    <a:srgbClr val="7030A0"/>
                  </a:solidFill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/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49" name="Freeform 127">
                    <a:extLst>
                      <a:ext uri="{FF2B5EF4-FFF2-40B4-BE49-F238E27FC236}">
                        <a16:creationId xmlns:a16="http://schemas.microsoft.com/office/drawing/2014/main" id="{238BB818-EEC7-418E-B53E-3DDCA3DED5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09700" y="2809603"/>
                    <a:ext cx="82153" cy="67865"/>
                  </a:xfrm>
                  <a:custGeom>
                    <a:avLst/>
                    <a:gdLst>
                      <a:gd name="T0" fmla="*/ 2147483647 w 52"/>
                      <a:gd name="T1" fmla="*/ 2147483647 h 44"/>
                      <a:gd name="T2" fmla="*/ 2147483647 w 52"/>
                      <a:gd name="T3" fmla="*/ 2147483647 h 44"/>
                      <a:gd name="T4" fmla="*/ 2147483647 w 52"/>
                      <a:gd name="T5" fmla="*/ 2147483647 h 44"/>
                      <a:gd name="T6" fmla="*/ 2147483647 w 52"/>
                      <a:gd name="T7" fmla="*/ 0 h 44"/>
                      <a:gd name="T8" fmla="*/ 2147483647 w 52"/>
                      <a:gd name="T9" fmla="*/ 2147483647 h 44"/>
                      <a:gd name="T10" fmla="*/ 2147483647 w 52"/>
                      <a:gd name="T11" fmla="*/ 2147483647 h 44"/>
                      <a:gd name="T12" fmla="*/ 2147483647 w 52"/>
                      <a:gd name="T13" fmla="*/ 2147483647 h 44"/>
                      <a:gd name="T14" fmla="*/ 2147483647 w 52"/>
                      <a:gd name="T15" fmla="*/ 2147483647 h 44"/>
                      <a:gd name="T16" fmla="*/ 2147483647 w 52"/>
                      <a:gd name="T17" fmla="*/ 2147483647 h 44"/>
                      <a:gd name="T18" fmla="*/ 2147483647 w 52"/>
                      <a:gd name="T19" fmla="*/ 2147483647 h 44"/>
                      <a:gd name="T20" fmla="*/ 2147483647 w 52"/>
                      <a:gd name="T21" fmla="*/ 2147483647 h 44"/>
                      <a:gd name="T22" fmla="*/ 0 w 52"/>
                      <a:gd name="T23" fmla="*/ 2147483647 h 44"/>
                      <a:gd name="T24" fmla="*/ 2147483647 w 52"/>
                      <a:gd name="T25" fmla="*/ 2147483647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2"/>
                      <a:gd name="T40" fmla="*/ 0 h 44"/>
                      <a:gd name="T41" fmla="*/ 52 w 5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2" h="44">
                        <a:moveTo>
                          <a:pt x="6" y="20"/>
                        </a:moveTo>
                        <a:lnTo>
                          <a:pt x="8" y="14"/>
                        </a:lnTo>
                        <a:lnTo>
                          <a:pt x="22" y="6"/>
                        </a:lnTo>
                        <a:lnTo>
                          <a:pt x="46" y="0"/>
                        </a:lnTo>
                        <a:lnTo>
                          <a:pt x="52" y="6"/>
                        </a:lnTo>
                        <a:lnTo>
                          <a:pt x="50" y="8"/>
                        </a:lnTo>
                        <a:lnTo>
                          <a:pt x="38" y="10"/>
                        </a:lnTo>
                        <a:lnTo>
                          <a:pt x="22" y="26"/>
                        </a:lnTo>
                        <a:lnTo>
                          <a:pt x="12" y="44"/>
                        </a:lnTo>
                        <a:lnTo>
                          <a:pt x="8" y="36"/>
                        </a:lnTo>
                        <a:lnTo>
                          <a:pt x="2" y="34"/>
                        </a:lnTo>
                        <a:lnTo>
                          <a:pt x="0" y="24"/>
                        </a:lnTo>
                        <a:lnTo>
                          <a:pt x="6" y="20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  <p:sp>
                <p:nvSpPr>
                  <p:cNvPr id="150" name="Freeform 129">
                    <a:extLst>
                      <a:ext uri="{FF2B5EF4-FFF2-40B4-BE49-F238E27FC236}">
                        <a16:creationId xmlns:a16="http://schemas.microsoft.com/office/drawing/2014/main" id="{F702278C-79A0-43D8-B308-7E60DF479B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74044" y="2948903"/>
                    <a:ext cx="40481" cy="25004"/>
                  </a:xfrm>
                  <a:custGeom>
                    <a:avLst/>
                    <a:gdLst>
                      <a:gd name="T0" fmla="*/ 2147483647 w 26"/>
                      <a:gd name="T1" fmla="*/ 2147483647 h 16"/>
                      <a:gd name="T2" fmla="*/ 2147483647 w 26"/>
                      <a:gd name="T3" fmla="*/ 2147483647 h 16"/>
                      <a:gd name="T4" fmla="*/ 2147483647 w 26"/>
                      <a:gd name="T5" fmla="*/ 2147483647 h 16"/>
                      <a:gd name="T6" fmla="*/ 2147483647 w 26"/>
                      <a:gd name="T7" fmla="*/ 2147483647 h 16"/>
                      <a:gd name="T8" fmla="*/ 2147483647 w 26"/>
                      <a:gd name="T9" fmla="*/ 2147483647 h 16"/>
                      <a:gd name="T10" fmla="*/ 2147483647 w 26"/>
                      <a:gd name="T11" fmla="*/ 2147483647 h 16"/>
                      <a:gd name="T12" fmla="*/ 2147483647 w 26"/>
                      <a:gd name="T13" fmla="*/ 0 h 16"/>
                      <a:gd name="T14" fmla="*/ 2147483647 w 26"/>
                      <a:gd name="T15" fmla="*/ 2147483647 h 16"/>
                      <a:gd name="T16" fmla="*/ 2147483647 w 26"/>
                      <a:gd name="T17" fmla="*/ 2147483647 h 16"/>
                      <a:gd name="T18" fmla="*/ 2147483647 w 26"/>
                      <a:gd name="T19" fmla="*/ 2147483647 h 16"/>
                      <a:gd name="T20" fmla="*/ 2147483647 w 26"/>
                      <a:gd name="T21" fmla="*/ 2147483647 h 16"/>
                      <a:gd name="T22" fmla="*/ 2147483647 w 26"/>
                      <a:gd name="T23" fmla="*/ 2147483647 h 16"/>
                      <a:gd name="T24" fmla="*/ 2147483647 w 26"/>
                      <a:gd name="T25" fmla="*/ 2147483647 h 16"/>
                      <a:gd name="T26" fmla="*/ 2147483647 w 26"/>
                      <a:gd name="T27" fmla="*/ 2147483647 h 16"/>
                      <a:gd name="T28" fmla="*/ 2147483647 w 26"/>
                      <a:gd name="T29" fmla="*/ 2147483647 h 16"/>
                      <a:gd name="T30" fmla="*/ 0 w 26"/>
                      <a:gd name="T31" fmla="*/ 2147483647 h 16"/>
                      <a:gd name="T32" fmla="*/ 2147483647 w 26"/>
                      <a:gd name="T33" fmla="*/ 2147483647 h 1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6"/>
                      <a:gd name="T52" fmla="*/ 0 h 16"/>
                      <a:gd name="T53" fmla="*/ 26 w 26"/>
                      <a:gd name="T54" fmla="*/ 16 h 1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6" h="16">
                        <a:moveTo>
                          <a:pt x="2" y="10"/>
                        </a:moveTo>
                        <a:lnTo>
                          <a:pt x="4" y="12"/>
                        </a:lnTo>
                        <a:lnTo>
                          <a:pt x="6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8" y="4"/>
                        </a:lnTo>
                        <a:lnTo>
                          <a:pt x="14" y="0"/>
                        </a:lnTo>
                        <a:lnTo>
                          <a:pt x="16" y="4"/>
                        </a:lnTo>
                        <a:lnTo>
                          <a:pt x="20" y="8"/>
                        </a:lnTo>
                        <a:lnTo>
                          <a:pt x="26" y="10"/>
                        </a:lnTo>
                        <a:lnTo>
                          <a:pt x="22" y="16"/>
                        </a:lnTo>
                        <a:lnTo>
                          <a:pt x="18" y="16"/>
                        </a:lnTo>
                        <a:lnTo>
                          <a:pt x="16" y="14"/>
                        </a:lnTo>
                        <a:lnTo>
                          <a:pt x="6" y="16"/>
                        </a:lnTo>
                        <a:lnTo>
                          <a:pt x="2" y="12"/>
                        </a:lnTo>
                        <a:lnTo>
                          <a:pt x="0" y="14"/>
                        </a:lnTo>
                        <a:lnTo>
                          <a:pt x="2" y="10"/>
                        </a:lnTo>
                      </a:path>
                    </a:pathLst>
                  </a:custGeom>
                  <a:grpFill/>
                  <a:ln w="6350">
                    <a:solidFill>
                      <a:srgbClr val="44546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en-US" sz="1013" kern="0" dirty="0">
                      <a:solidFill>
                        <a:sysClr val="windowText" lastClr="000000"/>
                      </a:solidFill>
                      <a:latin typeface="Tahoma"/>
                    </a:endParaRPr>
                  </a:p>
                </p:txBody>
              </p:sp>
            </p:grpSp>
          </p:grp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2F58E8-1512-4374-85FC-EEB6288E7720}"/>
                </a:ext>
              </a:extLst>
            </p:cNvPr>
            <p:cNvSpPr/>
            <p:nvPr/>
          </p:nvSpPr>
          <p:spPr>
            <a:xfrm>
              <a:off x="6636089" y="5855325"/>
              <a:ext cx="334431" cy="246128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DB5ACB-3959-4581-9CBD-4126FC4611C6}"/>
                </a:ext>
              </a:extLst>
            </p:cNvPr>
            <p:cNvSpPr/>
            <p:nvPr/>
          </p:nvSpPr>
          <p:spPr>
            <a:xfrm>
              <a:off x="7034806" y="5855311"/>
              <a:ext cx="334431" cy="246128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93FE2C-03A5-459C-B1CE-682BB673853D}"/>
                </a:ext>
              </a:extLst>
            </p:cNvPr>
            <p:cNvSpPr/>
            <p:nvPr/>
          </p:nvSpPr>
          <p:spPr>
            <a:xfrm>
              <a:off x="7424495" y="5855325"/>
              <a:ext cx="334431" cy="246128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E6EDDF3-3680-44C1-86F1-2FAB2FA3B1D0}"/>
                </a:ext>
              </a:extLst>
            </p:cNvPr>
            <p:cNvSpPr/>
            <p:nvPr/>
          </p:nvSpPr>
          <p:spPr>
            <a:xfrm>
              <a:off x="6245825" y="5855325"/>
              <a:ext cx="334431" cy="246128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70AF2B-4360-4234-9643-A61ABFA5F70E}"/>
                </a:ext>
              </a:extLst>
            </p:cNvPr>
            <p:cNvSpPr/>
            <p:nvPr/>
          </p:nvSpPr>
          <p:spPr>
            <a:xfrm>
              <a:off x="7823212" y="5855311"/>
              <a:ext cx="334431" cy="246128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0924E5-A190-4BC7-999A-CD624458C74A}"/>
                </a:ext>
              </a:extLst>
            </p:cNvPr>
            <p:cNvSpPr txBox="1"/>
            <p:nvPr/>
          </p:nvSpPr>
          <p:spPr>
            <a:xfrm>
              <a:off x="6249392" y="5625961"/>
              <a:ext cx="420068" cy="467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  <a:latin typeface="Calibri" panose="020F0502020204030204"/>
                </a:rPr>
                <a:t>AS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0E4ED8-EF76-4C77-AA54-8AECB67A4C5C}"/>
                </a:ext>
              </a:extLst>
            </p:cNvPr>
            <p:cNvSpPr/>
            <p:nvPr/>
          </p:nvSpPr>
          <p:spPr>
            <a:xfrm>
              <a:off x="6607229" y="5860021"/>
              <a:ext cx="374739" cy="246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  <a:latin typeface="Calibri" panose="020F0502020204030204"/>
                </a:rPr>
                <a:t>GU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4E21A37-685D-4118-9D5B-E2DD8BE36F1B}"/>
                </a:ext>
              </a:extLst>
            </p:cNvPr>
            <p:cNvSpPr/>
            <p:nvPr/>
          </p:nvSpPr>
          <p:spPr>
            <a:xfrm>
              <a:off x="7016035" y="5845509"/>
              <a:ext cx="389278" cy="246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  <a:latin typeface="Calibri" panose="020F0502020204030204"/>
                </a:rPr>
                <a:t>MP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CC3DA4-1040-424D-8B24-A139F4BE6DD1}"/>
                </a:ext>
              </a:extLst>
            </p:cNvPr>
            <p:cNvSpPr txBox="1"/>
            <p:nvPr/>
          </p:nvSpPr>
          <p:spPr>
            <a:xfrm>
              <a:off x="7421628" y="5625961"/>
              <a:ext cx="420068" cy="467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  <a:latin typeface="Calibri" panose="020F0502020204030204"/>
                </a:rPr>
                <a:t>VI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912A7E-1CC2-435E-9BB0-FBC932F6FA12}"/>
                </a:ext>
              </a:extLst>
            </p:cNvPr>
            <p:cNvSpPr txBox="1"/>
            <p:nvPr/>
          </p:nvSpPr>
          <p:spPr>
            <a:xfrm>
              <a:off x="7818176" y="5625961"/>
              <a:ext cx="420068" cy="467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  <a:latin typeface="Calibri" panose="020F0502020204030204"/>
                </a:rPr>
                <a:t>PR</a:t>
              </a:r>
            </a:p>
          </p:txBody>
        </p:sp>
        <p:sp>
          <p:nvSpPr>
            <p:cNvPr id="31" name="Freeform 131">
              <a:extLst>
                <a:ext uri="{FF2B5EF4-FFF2-40B4-BE49-F238E27FC236}">
                  <a16:creationId xmlns:a16="http://schemas.microsoft.com/office/drawing/2014/main" id="{D451FAAE-244F-44BE-9A7D-81F1FFA47671}"/>
                </a:ext>
              </a:extLst>
            </p:cNvPr>
            <p:cNvSpPr>
              <a:spLocks/>
            </p:cNvSpPr>
            <p:nvPr/>
          </p:nvSpPr>
          <p:spPr bwMode="auto">
            <a:xfrm rot="1111547">
              <a:off x="1652324" y="1465176"/>
              <a:ext cx="1711590" cy="1568270"/>
            </a:xfrm>
            <a:custGeom>
              <a:avLst/>
              <a:gdLst>
                <a:gd name="T0" fmla="*/ 2147483647 w 982"/>
                <a:gd name="T1" fmla="*/ 2147483647 h 816"/>
                <a:gd name="T2" fmla="*/ 2147483647 w 982"/>
                <a:gd name="T3" fmla="*/ 2147483647 h 816"/>
                <a:gd name="T4" fmla="*/ 2147483647 w 982"/>
                <a:gd name="T5" fmla="*/ 2147483647 h 816"/>
                <a:gd name="T6" fmla="*/ 2147483647 w 982"/>
                <a:gd name="T7" fmla="*/ 2147483647 h 816"/>
                <a:gd name="T8" fmla="*/ 2147483647 w 982"/>
                <a:gd name="T9" fmla="*/ 2147483647 h 816"/>
                <a:gd name="T10" fmla="*/ 2147483647 w 982"/>
                <a:gd name="T11" fmla="*/ 2147483647 h 816"/>
                <a:gd name="T12" fmla="*/ 2147483647 w 982"/>
                <a:gd name="T13" fmla="*/ 2147483647 h 816"/>
                <a:gd name="T14" fmla="*/ 2147483647 w 982"/>
                <a:gd name="T15" fmla="*/ 2147483647 h 816"/>
                <a:gd name="T16" fmla="*/ 2147483647 w 982"/>
                <a:gd name="T17" fmla="*/ 2147483647 h 816"/>
                <a:gd name="T18" fmla="*/ 2147483647 w 982"/>
                <a:gd name="T19" fmla="*/ 2147483647 h 816"/>
                <a:gd name="T20" fmla="*/ 2147483647 w 982"/>
                <a:gd name="T21" fmla="*/ 2147483647 h 816"/>
                <a:gd name="T22" fmla="*/ 2147483647 w 982"/>
                <a:gd name="T23" fmla="*/ 2147483647 h 816"/>
                <a:gd name="T24" fmla="*/ 2147483647 w 982"/>
                <a:gd name="T25" fmla="*/ 2147483647 h 816"/>
                <a:gd name="T26" fmla="*/ 2147483647 w 982"/>
                <a:gd name="T27" fmla="*/ 2147483647 h 816"/>
                <a:gd name="T28" fmla="*/ 2147483647 w 982"/>
                <a:gd name="T29" fmla="*/ 2147483647 h 816"/>
                <a:gd name="T30" fmla="*/ 2147483647 w 982"/>
                <a:gd name="T31" fmla="*/ 2147483647 h 816"/>
                <a:gd name="T32" fmla="*/ 2147483647 w 982"/>
                <a:gd name="T33" fmla="*/ 2147483647 h 816"/>
                <a:gd name="T34" fmla="*/ 2147483647 w 982"/>
                <a:gd name="T35" fmla="*/ 2147483647 h 816"/>
                <a:gd name="T36" fmla="*/ 2147483647 w 982"/>
                <a:gd name="T37" fmla="*/ 2147483647 h 816"/>
                <a:gd name="T38" fmla="*/ 2147483647 w 982"/>
                <a:gd name="T39" fmla="*/ 2147483647 h 816"/>
                <a:gd name="T40" fmla="*/ 2147483647 w 982"/>
                <a:gd name="T41" fmla="*/ 2147483647 h 816"/>
                <a:gd name="T42" fmla="*/ 2147483647 w 982"/>
                <a:gd name="T43" fmla="*/ 2147483647 h 816"/>
                <a:gd name="T44" fmla="*/ 2147483647 w 982"/>
                <a:gd name="T45" fmla="*/ 2147483647 h 816"/>
                <a:gd name="T46" fmla="*/ 2147483647 w 982"/>
                <a:gd name="T47" fmla="*/ 2147483647 h 816"/>
                <a:gd name="T48" fmla="*/ 2147483647 w 982"/>
                <a:gd name="T49" fmla="*/ 2147483647 h 816"/>
                <a:gd name="T50" fmla="*/ 2147483647 w 982"/>
                <a:gd name="T51" fmla="*/ 2147483647 h 816"/>
                <a:gd name="T52" fmla="*/ 2147483647 w 982"/>
                <a:gd name="T53" fmla="*/ 2147483647 h 816"/>
                <a:gd name="T54" fmla="*/ 2147483647 w 982"/>
                <a:gd name="T55" fmla="*/ 2147483647 h 816"/>
                <a:gd name="T56" fmla="*/ 2147483647 w 982"/>
                <a:gd name="T57" fmla="*/ 2147483647 h 816"/>
                <a:gd name="T58" fmla="*/ 2147483647 w 982"/>
                <a:gd name="T59" fmla="*/ 2147483647 h 816"/>
                <a:gd name="T60" fmla="*/ 2147483647 w 982"/>
                <a:gd name="T61" fmla="*/ 2147483647 h 816"/>
                <a:gd name="T62" fmla="*/ 2147483647 w 982"/>
                <a:gd name="T63" fmla="*/ 2147483647 h 816"/>
                <a:gd name="T64" fmla="*/ 2147483647 w 982"/>
                <a:gd name="T65" fmla="*/ 2147483647 h 816"/>
                <a:gd name="T66" fmla="*/ 2147483647 w 982"/>
                <a:gd name="T67" fmla="*/ 2147483647 h 816"/>
                <a:gd name="T68" fmla="*/ 2147483647 w 982"/>
                <a:gd name="T69" fmla="*/ 2147483647 h 816"/>
                <a:gd name="T70" fmla="*/ 2147483647 w 982"/>
                <a:gd name="T71" fmla="*/ 2147483647 h 816"/>
                <a:gd name="T72" fmla="*/ 2147483647 w 982"/>
                <a:gd name="T73" fmla="*/ 2147483647 h 816"/>
                <a:gd name="T74" fmla="*/ 2147483647 w 982"/>
                <a:gd name="T75" fmla="*/ 2147483647 h 816"/>
                <a:gd name="T76" fmla="*/ 2147483647 w 982"/>
                <a:gd name="T77" fmla="*/ 2147483647 h 816"/>
                <a:gd name="T78" fmla="*/ 2147483647 w 982"/>
                <a:gd name="T79" fmla="*/ 2147483647 h 816"/>
                <a:gd name="T80" fmla="*/ 2147483647 w 982"/>
                <a:gd name="T81" fmla="*/ 2147483647 h 816"/>
                <a:gd name="T82" fmla="*/ 2147483647 w 982"/>
                <a:gd name="T83" fmla="*/ 2147483647 h 816"/>
                <a:gd name="T84" fmla="*/ 2147483647 w 982"/>
                <a:gd name="T85" fmla="*/ 2147483647 h 816"/>
                <a:gd name="T86" fmla="*/ 2147483647 w 982"/>
                <a:gd name="T87" fmla="*/ 2147483647 h 816"/>
                <a:gd name="T88" fmla="*/ 2147483647 w 982"/>
                <a:gd name="T89" fmla="*/ 2147483647 h 816"/>
                <a:gd name="T90" fmla="*/ 2147483647 w 982"/>
                <a:gd name="T91" fmla="*/ 2147483647 h 816"/>
                <a:gd name="T92" fmla="*/ 2147483647 w 982"/>
                <a:gd name="T93" fmla="*/ 2147483647 h 816"/>
                <a:gd name="T94" fmla="*/ 2147483647 w 982"/>
                <a:gd name="T95" fmla="*/ 2147483647 h 816"/>
                <a:gd name="T96" fmla="*/ 2147483647 w 982"/>
                <a:gd name="T97" fmla="*/ 2147483647 h 816"/>
                <a:gd name="T98" fmla="*/ 2147483647 w 982"/>
                <a:gd name="T99" fmla="*/ 2147483647 h 816"/>
                <a:gd name="T100" fmla="*/ 2147483647 w 982"/>
                <a:gd name="T101" fmla="*/ 2147483647 h 816"/>
                <a:gd name="T102" fmla="*/ 2147483647 w 982"/>
                <a:gd name="T103" fmla="*/ 2147483647 h 816"/>
                <a:gd name="T104" fmla="*/ 2147483647 w 982"/>
                <a:gd name="T105" fmla="*/ 2147483647 h 816"/>
                <a:gd name="T106" fmla="*/ 2147483647 w 982"/>
                <a:gd name="T107" fmla="*/ 2147483647 h 816"/>
                <a:gd name="T108" fmla="*/ 2147483647 w 982"/>
                <a:gd name="T109" fmla="*/ 2147483647 h 816"/>
                <a:gd name="T110" fmla="*/ 2147483647 w 982"/>
                <a:gd name="T111" fmla="*/ 2147483647 h 816"/>
                <a:gd name="T112" fmla="*/ 2147483647 w 982"/>
                <a:gd name="T113" fmla="*/ 2147483647 h 816"/>
                <a:gd name="T114" fmla="*/ 2147483647 w 982"/>
                <a:gd name="T115" fmla="*/ 2147483647 h 816"/>
                <a:gd name="T116" fmla="*/ 2147483647 w 982"/>
                <a:gd name="T117" fmla="*/ 2147483647 h 816"/>
                <a:gd name="T118" fmla="*/ 2147483647 w 982"/>
                <a:gd name="T119" fmla="*/ 2147483647 h 816"/>
                <a:gd name="T120" fmla="*/ 2147483647 w 982"/>
                <a:gd name="T121" fmla="*/ 2147483647 h 8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82"/>
                <a:gd name="T184" fmla="*/ 0 h 816"/>
                <a:gd name="T185" fmla="*/ 982 w 982"/>
                <a:gd name="T186" fmla="*/ 816 h 8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82" h="816">
                  <a:moveTo>
                    <a:pt x="96" y="594"/>
                  </a:moveTo>
                  <a:lnTo>
                    <a:pt x="96" y="596"/>
                  </a:lnTo>
                  <a:lnTo>
                    <a:pt x="96" y="598"/>
                  </a:lnTo>
                  <a:lnTo>
                    <a:pt x="84" y="602"/>
                  </a:lnTo>
                  <a:lnTo>
                    <a:pt x="86" y="600"/>
                  </a:lnTo>
                  <a:lnTo>
                    <a:pt x="84" y="598"/>
                  </a:lnTo>
                  <a:lnTo>
                    <a:pt x="84" y="600"/>
                  </a:lnTo>
                  <a:lnTo>
                    <a:pt x="74" y="596"/>
                  </a:lnTo>
                  <a:lnTo>
                    <a:pt x="80" y="596"/>
                  </a:lnTo>
                  <a:lnTo>
                    <a:pt x="90" y="590"/>
                  </a:lnTo>
                  <a:lnTo>
                    <a:pt x="84" y="590"/>
                  </a:lnTo>
                  <a:lnTo>
                    <a:pt x="88" y="582"/>
                  </a:lnTo>
                  <a:lnTo>
                    <a:pt x="86" y="578"/>
                  </a:lnTo>
                  <a:lnTo>
                    <a:pt x="94" y="576"/>
                  </a:lnTo>
                  <a:lnTo>
                    <a:pt x="86" y="574"/>
                  </a:lnTo>
                  <a:lnTo>
                    <a:pt x="86" y="576"/>
                  </a:lnTo>
                  <a:lnTo>
                    <a:pt x="84" y="572"/>
                  </a:lnTo>
                  <a:lnTo>
                    <a:pt x="82" y="564"/>
                  </a:lnTo>
                  <a:lnTo>
                    <a:pt x="84" y="564"/>
                  </a:lnTo>
                  <a:lnTo>
                    <a:pt x="84" y="568"/>
                  </a:lnTo>
                  <a:lnTo>
                    <a:pt x="86" y="560"/>
                  </a:lnTo>
                  <a:lnTo>
                    <a:pt x="94" y="556"/>
                  </a:lnTo>
                  <a:lnTo>
                    <a:pt x="86" y="526"/>
                  </a:lnTo>
                  <a:lnTo>
                    <a:pt x="88" y="522"/>
                  </a:lnTo>
                  <a:lnTo>
                    <a:pt x="86" y="520"/>
                  </a:lnTo>
                  <a:lnTo>
                    <a:pt x="90" y="518"/>
                  </a:lnTo>
                  <a:lnTo>
                    <a:pt x="86" y="518"/>
                  </a:lnTo>
                  <a:lnTo>
                    <a:pt x="86" y="520"/>
                  </a:lnTo>
                  <a:lnTo>
                    <a:pt x="84" y="522"/>
                  </a:lnTo>
                  <a:lnTo>
                    <a:pt x="84" y="518"/>
                  </a:lnTo>
                  <a:lnTo>
                    <a:pt x="82" y="514"/>
                  </a:lnTo>
                  <a:lnTo>
                    <a:pt x="90" y="504"/>
                  </a:lnTo>
                  <a:lnTo>
                    <a:pt x="92" y="502"/>
                  </a:lnTo>
                  <a:lnTo>
                    <a:pt x="102" y="498"/>
                  </a:lnTo>
                  <a:lnTo>
                    <a:pt x="96" y="498"/>
                  </a:lnTo>
                  <a:lnTo>
                    <a:pt x="96" y="494"/>
                  </a:lnTo>
                  <a:lnTo>
                    <a:pt x="94" y="498"/>
                  </a:lnTo>
                  <a:lnTo>
                    <a:pt x="90" y="500"/>
                  </a:lnTo>
                  <a:lnTo>
                    <a:pt x="84" y="508"/>
                  </a:lnTo>
                  <a:lnTo>
                    <a:pt x="84" y="510"/>
                  </a:lnTo>
                  <a:lnTo>
                    <a:pt x="78" y="510"/>
                  </a:lnTo>
                  <a:lnTo>
                    <a:pt x="80" y="514"/>
                  </a:lnTo>
                  <a:lnTo>
                    <a:pt x="76" y="514"/>
                  </a:lnTo>
                  <a:lnTo>
                    <a:pt x="82" y="518"/>
                  </a:lnTo>
                  <a:lnTo>
                    <a:pt x="78" y="528"/>
                  </a:lnTo>
                  <a:lnTo>
                    <a:pt x="72" y="526"/>
                  </a:lnTo>
                  <a:lnTo>
                    <a:pt x="70" y="530"/>
                  </a:lnTo>
                  <a:lnTo>
                    <a:pt x="54" y="532"/>
                  </a:lnTo>
                  <a:lnTo>
                    <a:pt x="34" y="526"/>
                  </a:lnTo>
                  <a:lnTo>
                    <a:pt x="32" y="520"/>
                  </a:lnTo>
                  <a:lnTo>
                    <a:pt x="36" y="518"/>
                  </a:lnTo>
                  <a:lnTo>
                    <a:pt x="30" y="512"/>
                  </a:lnTo>
                  <a:lnTo>
                    <a:pt x="24" y="504"/>
                  </a:lnTo>
                  <a:lnTo>
                    <a:pt x="26" y="500"/>
                  </a:lnTo>
                  <a:lnTo>
                    <a:pt x="22" y="500"/>
                  </a:lnTo>
                  <a:lnTo>
                    <a:pt x="14" y="494"/>
                  </a:lnTo>
                  <a:lnTo>
                    <a:pt x="14" y="492"/>
                  </a:lnTo>
                  <a:lnTo>
                    <a:pt x="18" y="490"/>
                  </a:lnTo>
                  <a:lnTo>
                    <a:pt x="18" y="488"/>
                  </a:lnTo>
                  <a:lnTo>
                    <a:pt x="12" y="488"/>
                  </a:lnTo>
                  <a:lnTo>
                    <a:pt x="8" y="484"/>
                  </a:lnTo>
                  <a:lnTo>
                    <a:pt x="20" y="480"/>
                  </a:lnTo>
                  <a:lnTo>
                    <a:pt x="20" y="476"/>
                  </a:lnTo>
                  <a:lnTo>
                    <a:pt x="26" y="474"/>
                  </a:lnTo>
                  <a:lnTo>
                    <a:pt x="24" y="468"/>
                  </a:lnTo>
                  <a:lnTo>
                    <a:pt x="26" y="472"/>
                  </a:lnTo>
                  <a:lnTo>
                    <a:pt x="32" y="472"/>
                  </a:lnTo>
                  <a:lnTo>
                    <a:pt x="30" y="474"/>
                  </a:lnTo>
                  <a:lnTo>
                    <a:pt x="30" y="476"/>
                  </a:lnTo>
                  <a:lnTo>
                    <a:pt x="40" y="480"/>
                  </a:lnTo>
                  <a:lnTo>
                    <a:pt x="40" y="484"/>
                  </a:lnTo>
                  <a:lnTo>
                    <a:pt x="34" y="490"/>
                  </a:lnTo>
                  <a:lnTo>
                    <a:pt x="48" y="482"/>
                  </a:lnTo>
                  <a:lnTo>
                    <a:pt x="50" y="484"/>
                  </a:lnTo>
                  <a:lnTo>
                    <a:pt x="50" y="492"/>
                  </a:lnTo>
                  <a:lnTo>
                    <a:pt x="60" y="490"/>
                  </a:lnTo>
                  <a:lnTo>
                    <a:pt x="60" y="486"/>
                  </a:lnTo>
                  <a:lnTo>
                    <a:pt x="62" y="486"/>
                  </a:lnTo>
                  <a:lnTo>
                    <a:pt x="50" y="480"/>
                  </a:lnTo>
                  <a:lnTo>
                    <a:pt x="60" y="480"/>
                  </a:lnTo>
                  <a:lnTo>
                    <a:pt x="56" y="476"/>
                  </a:lnTo>
                  <a:lnTo>
                    <a:pt x="58" y="474"/>
                  </a:lnTo>
                  <a:lnTo>
                    <a:pt x="50" y="478"/>
                  </a:lnTo>
                  <a:lnTo>
                    <a:pt x="32" y="476"/>
                  </a:lnTo>
                  <a:lnTo>
                    <a:pt x="32" y="472"/>
                  </a:lnTo>
                  <a:lnTo>
                    <a:pt x="26" y="468"/>
                  </a:lnTo>
                  <a:lnTo>
                    <a:pt x="24" y="468"/>
                  </a:lnTo>
                  <a:lnTo>
                    <a:pt x="22" y="468"/>
                  </a:lnTo>
                  <a:lnTo>
                    <a:pt x="20" y="470"/>
                  </a:lnTo>
                  <a:lnTo>
                    <a:pt x="20" y="468"/>
                  </a:lnTo>
                  <a:lnTo>
                    <a:pt x="18" y="466"/>
                  </a:lnTo>
                  <a:lnTo>
                    <a:pt x="30" y="462"/>
                  </a:lnTo>
                  <a:lnTo>
                    <a:pt x="24" y="460"/>
                  </a:lnTo>
                  <a:lnTo>
                    <a:pt x="22" y="462"/>
                  </a:lnTo>
                  <a:lnTo>
                    <a:pt x="20" y="458"/>
                  </a:lnTo>
                  <a:lnTo>
                    <a:pt x="24" y="454"/>
                  </a:lnTo>
                  <a:lnTo>
                    <a:pt x="24" y="452"/>
                  </a:lnTo>
                  <a:lnTo>
                    <a:pt x="24" y="454"/>
                  </a:lnTo>
                  <a:lnTo>
                    <a:pt x="22" y="458"/>
                  </a:lnTo>
                  <a:lnTo>
                    <a:pt x="16" y="452"/>
                  </a:lnTo>
                  <a:lnTo>
                    <a:pt x="22" y="452"/>
                  </a:lnTo>
                  <a:lnTo>
                    <a:pt x="22" y="448"/>
                  </a:lnTo>
                  <a:lnTo>
                    <a:pt x="20" y="448"/>
                  </a:lnTo>
                  <a:lnTo>
                    <a:pt x="24" y="448"/>
                  </a:lnTo>
                  <a:lnTo>
                    <a:pt x="24" y="444"/>
                  </a:lnTo>
                  <a:lnTo>
                    <a:pt x="32" y="442"/>
                  </a:lnTo>
                  <a:lnTo>
                    <a:pt x="38" y="436"/>
                  </a:lnTo>
                  <a:lnTo>
                    <a:pt x="24" y="44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6" y="452"/>
                  </a:lnTo>
                  <a:lnTo>
                    <a:pt x="16" y="456"/>
                  </a:lnTo>
                  <a:lnTo>
                    <a:pt x="16" y="460"/>
                  </a:lnTo>
                  <a:lnTo>
                    <a:pt x="10" y="456"/>
                  </a:lnTo>
                  <a:lnTo>
                    <a:pt x="10" y="450"/>
                  </a:lnTo>
                  <a:lnTo>
                    <a:pt x="10" y="448"/>
                  </a:lnTo>
                  <a:lnTo>
                    <a:pt x="6" y="444"/>
                  </a:lnTo>
                  <a:lnTo>
                    <a:pt x="4" y="440"/>
                  </a:lnTo>
                  <a:lnTo>
                    <a:pt x="8" y="440"/>
                  </a:lnTo>
                  <a:lnTo>
                    <a:pt x="10" y="436"/>
                  </a:lnTo>
                  <a:lnTo>
                    <a:pt x="8" y="434"/>
                  </a:lnTo>
                  <a:lnTo>
                    <a:pt x="0" y="434"/>
                  </a:lnTo>
                  <a:lnTo>
                    <a:pt x="0" y="428"/>
                  </a:lnTo>
                  <a:lnTo>
                    <a:pt x="2" y="424"/>
                  </a:lnTo>
                  <a:lnTo>
                    <a:pt x="2" y="428"/>
                  </a:lnTo>
                  <a:lnTo>
                    <a:pt x="12" y="428"/>
                  </a:lnTo>
                  <a:lnTo>
                    <a:pt x="6" y="424"/>
                  </a:lnTo>
                  <a:lnTo>
                    <a:pt x="4" y="418"/>
                  </a:lnTo>
                  <a:lnTo>
                    <a:pt x="18" y="420"/>
                  </a:lnTo>
                  <a:lnTo>
                    <a:pt x="16" y="414"/>
                  </a:lnTo>
                  <a:lnTo>
                    <a:pt x="18" y="408"/>
                  </a:lnTo>
                  <a:lnTo>
                    <a:pt x="40" y="392"/>
                  </a:lnTo>
                  <a:lnTo>
                    <a:pt x="44" y="394"/>
                  </a:lnTo>
                  <a:lnTo>
                    <a:pt x="44" y="396"/>
                  </a:lnTo>
                  <a:lnTo>
                    <a:pt x="50" y="400"/>
                  </a:lnTo>
                  <a:lnTo>
                    <a:pt x="46" y="402"/>
                  </a:lnTo>
                  <a:lnTo>
                    <a:pt x="50" y="400"/>
                  </a:lnTo>
                  <a:lnTo>
                    <a:pt x="48" y="396"/>
                  </a:lnTo>
                  <a:lnTo>
                    <a:pt x="50" y="394"/>
                  </a:lnTo>
                  <a:lnTo>
                    <a:pt x="44" y="396"/>
                  </a:lnTo>
                  <a:lnTo>
                    <a:pt x="46" y="394"/>
                  </a:lnTo>
                  <a:lnTo>
                    <a:pt x="44" y="392"/>
                  </a:lnTo>
                  <a:lnTo>
                    <a:pt x="56" y="386"/>
                  </a:lnTo>
                  <a:lnTo>
                    <a:pt x="48" y="390"/>
                  </a:lnTo>
                  <a:lnTo>
                    <a:pt x="46" y="380"/>
                  </a:lnTo>
                  <a:lnTo>
                    <a:pt x="50" y="382"/>
                  </a:lnTo>
                  <a:lnTo>
                    <a:pt x="48" y="378"/>
                  </a:lnTo>
                  <a:lnTo>
                    <a:pt x="54" y="370"/>
                  </a:lnTo>
                  <a:lnTo>
                    <a:pt x="62" y="372"/>
                  </a:lnTo>
                  <a:lnTo>
                    <a:pt x="58" y="366"/>
                  </a:lnTo>
                  <a:lnTo>
                    <a:pt x="64" y="364"/>
                  </a:lnTo>
                  <a:lnTo>
                    <a:pt x="70" y="362"/>
                  </a:lnTo>
                  <a:lnTo>
                    <a:pt x="80" y="366"/>
                  </a:lnTo>
                  <a:lnTo>
                    <a:pt x="80" y="370"/>
                  </a:lnTo>
                  <a:lnTo>
                    <a:pt x="80" y="372"/>
                  </a:lnTo>
                  <a:lnTo>
                    <a:pt x="84" y="372"/>
                  </a:lnTo>
                  <a:lnTo>
                    <a:pt x="76" y="378"/>
                  </a:lnTo>
                  <a:lnTo>
                    <a:pt x="84" y="372"/>
                  </a:lnTo>
                  <a:lnTo>
                    <a:pt x="88" y="378"/>
                  </a:lnTo>
                  <a:lnTo>
                    <a:pt x="96" y="378"/>
                  </a:lnTo>
                  <a:lnTo>
                    <a:pt x="106" y="372"/>
                  </a:lnTo>
                  <a:lnTo>
                    <a:pt x="108" y="370"/>
                  </a:lnTo>
                  <a:lnTo>
                    <a:pt x="120" y="362"/>
                  </a:lnTo>
                  <a:lnTo>
                    <a:pt x="118" y="358"/>
                  </a:lnTo>
                  <a:lnTo>
                    <a:pt x="126" y="362"/>
                  </a:lnTo>
                  <a:lnTo>
                    <a:pt x="120" y="364"/>
                  </a:lnTo>
                  <a:lnTo>
                    <a:pt x="146" y="366"/>
                  </a:lnTo>
                  <a:lnTo>
                    <a:pt x="158" y="356"/>
                  </a:lnTo>
                  <a:lnTo>
                    <a:pt x="158" y="350"/>
                  </a:lnTo>
                  <a:lnTo>
                    <a:pt x="156" y="340"/>
                  </a:lnTo>
                  <a:lnTo>
                    <a:pt x="158" y="332"/>
                  </a:lnTo>
                  <a:lnTo>
                    <a:pt x="152" y="322"/>
                  </a:lnTo>
                  <a:lnTo>
                    <a:pt x="154" y="322"/>
                  </a:lnTo>
                  <a:lnTo>
                    <a:pt x="146" y="322"/>
                  </a:lnTo>
                  <a:lnTo>
                    <a:pt x="150" y="314"/>
                  </a:lnTo>
                  <a:lnTo>
                    <a:pt x="158" y="318"/>
                  </a:lnTo>
                  <a:lnTo>
                    <a:pt x="158" y="316"/>
                  </a:lnTo>
                  <a:lnTo>
                    <a:pt x="164" y="314"/>
                  </a:lnTo>
                  <a:lnTo>
                    <a:pt x="166" y="308"/>
                  </a:lnTo>
                  <a:lnTo>
                    <a:pt x="160" y="298"/>
                  </a:lnTo>
                  <a:lnTo>
                    <a:pt x="164" y="296"/>
                  </a:lnTo>
                  <a:lnTo>
                    <a:pt x="160" y="296"/>
                  </a:lnTo>
                  <a:lnTo>
                    <a:pt x="152" y="302"/>
                  </a:lnTo>
                  <a:lnTo>
                    <a:pt x="148" y="304"/>
                  </a:lnTo>
                  <a:lnTo>
                    <a:pt x="144" y="300"/>
                  </a:lnTo>
                  <a:lnTo>
                    <a:pt x="146" y="300"/>
                  </a:lnTo>
                  <a:lnTo>
                    <a:pt x="140" y="304"/>
                  </a:lnTo>
                  <a:lnTo>
                    <a:pt x="134" y="302"/>
                  </a:lnTo>
                  <a:lnTo>
                    <a:pt x="122" y="310"/>
                  </a:lnTo>
                  <a:lnTo>
                    <a:pt x="120" y="316"/>
                  </a:lnTo>
                  <a:lnTo>
                    <a:pt x="114" y="318"/>
                  </a:lnTo>
                  <a:lnTo>
                    <a:pt x="114" y="310"/>
                  </a:lnTo>
                  <a:lnTo>
                    <a:pt x="112" y="306"/>
                  </a:lnTo>
                  <a:lnTo>
                    <a:pt x="110" y="300"/>
                  </a:lnTo>
                  <a:lnTo>
                    <a:pt x="104" y="302"/>
                  </a:lnTo>
                  <a:lnTo>
                    <a:pt x="110" y="308"/>
                  </a:lnTo>
                  <a:lnTo>
                    <a:pt x="106" y="312"/>
                  </a:lnTo>
                  <a:lnTo>
                    <a:pt x="98" y="302"/>
                  </a:lnTo>
                  <a:lnTo>
                    <a:pt x="80" y="298"/>
                  </a:lnTo>
                  <a:lnTo>
                    <a:pt x="70" y="300"/>
                  </a:lnTo>
                  <a:lnTo>
                    <a:pt x="72" y="298"/>
                  </a:lnTo>
                  <a:lnTo>
                    <a:pt x="66" y="298"/>
                  </a:lnTo>
                  <a:lnTo>
                    <a:pt x="66" y="296"/>
                  </a:lnTo>
                  <a:lnTo>
                    <a:pt x="66" y="300"/>
                  </a:lnTo>
                  <a:lnTo>
                    <a:pt x="68" y="300"/>
                  </a:lnTo>
                  <a:lnTo>
                    <a:pt x="62" y="300"/>
                  </a:lnTo>
                  <a:lnTo>
                    <a:pt x="34" y="286"/>
                  </a:lnTo>
                  <a:lnTo>
                    <a:pt x="30" y="278"/>
                  </a:lnTo>
                  <a:lnTo>
                    <a:pt x="34" y="270"/>
                  </a:lnTo>
                  <a:lnTo>
                    <a:pt x="28" y="264"/>
                  </a:lnTo>
                  <a:lnTo>
                    <a:pt x="26" y="256"/>
                  </a:lnTo>
                  <a:lnTo>
                    <a:pt x="26" y="252"/>
                  </a:lnTo>
                  <a:lnTo>
                    <a:pt x="28" y="248"/>
                  </a:lnTo>
                  <a:lnTo>
                    <a:pt x="26" y="254"/>
                  </a:lnTo>
                  <a:lnTo>
                    <a:pt x="30" y="258"/>
                  </a:lnTo>
                  <a:lnTo>
                    <a:pt x="34" y="260"/>
                  </a:lnTo>
                  <a:lnTo>
                    <a:pt x="36" y="256"/>
                  </a:lnTo>
                  <a:lnTo>
                    <a:pt x="36" y="254"/>
                  </a:lnTo>
                  <a:lnTo>
                    <a:pt x="40" y="254"/>
                  </a:lnTo>
                  <a:lnTo>
                    <a:pt x="46" y="256"/>
                  </a:lnTo>
                  <a:lnTo>
                    <a:pt x="34" y="246"/>
                  </a:lnTo>
                  <a:lnTo>
                    <a:pt x="16" y="240"/>
                  </a:lnTo>
                  <a:lnTo>
                    <a:pt x="4" y="228"/>
                  </a:lnTo>
                  <a:lnTo>
                    <a:pt x="4" y="224"/>
                  </a:lnTo>
                  <a:lnTo>
                    <a:pt x="12" y="220"/>
                  </a:lnTo>
                  <a:lnTo>
                    <a:pt x="6" y="222"/>
                  </a:lnTo>
                  <a:lnTo>
                    <a:pt x="6" y="226"/>
                  </a:lnTo>
                  <a:lnTo>
                    <a:pt x="12" y="222"/>
                  </a:lnTo>
                  <a:lnTo>
                    <a:pt x="20" y="224"/>
                  </a:lnTo>
                  <a:lnTo>
                    <a:pt x="18" y="220"/>
                  </a:lnTo>
                  <a:lnTo>
                    <a:pt x="24" y="218"/>
                  </a:lnTo>
                  <a:lnTo>
                    <a:pt x="32" y="220"/>
                  </a:lnTo>
                  <a:lnTo>
                    <a:pt x="36" y="218"/>
                  </a:lnTo>
                  <a:lnTo>
                    <a:pt x="34" y="216"/>
                  </a:lnTo>
                  <a:lnTo>
                    <a:pt x="38" y="216"/>
                  </a:lnTo>
                  <a:lnTo>
                    <a:pt x="42" y="214"/>
                  </a:lnTo>
                  <a:lnTo>
                    <a:pt x="54" y="210"/>
                  </a:lnTo>
                  <a:lnTo>
                    <a:pt x="62" y="216"/>
                  </a:lnTo>
                  <a:lnTo>
                    <a:pt x="70" y="216"/>
                  </a:lnTo>
                  <a:lnTo>
                    <a:pt x="62" y="210"/>
                  </a:lnTo>
                  <a:lnTo>
                    <a:pt x="66" y="206"/>
                  </a:lnTo>
                  <a:lnTo>
                    <a:pt x="82" y="204"/>
                  </a:lnTo>
                  <a:lnTo>
                    <a:pt x="84" y="206"/>
                  </a:lnTo>
                  <a:lnTo>
                    <a:pt x="92" y="200"/>
                  </a:lnTo>
                  <a:lnTo>
                    <a:pt x="100" y="200"/>
                  </a:lnTo>
                  <a:lnTo>
                    <a:pt x="102" y="202"/>
                  </a:lnTo>
                  <a:lnTo>
                    <a:pt x="112" y="202"/>
                  </a:lnTo>
                  <a:lnTo>
                    <a:pt x="118" y="206"/>
                  </a:lnTo>
                  <a:lnTo>
                    <a:pt x="110" y="204"/>
                  </a:lnTo>
                  <a:lnTo>
                    <a:pt x="114" y="208"/>
                  </a:lnTo>
                  <a:lnTo>
                    <a:pt x="110" y="214"/>
                  </a:lnTo>
                  <a:lnTo>
                    <a:pt x="110" y="220"/>
                  </a:lnTo>
                  <a:lnTo>
                    <a:pt x="100" y="222"/>
                  </a:lnTo>
                  <a:lnTo>
                    <a:pt x="108" y="222"/>
                  </a:lnTo>
                  <a:lnTo>
                    <a:pt x="108" y="228"/>
                  </a:lnTo>
                  <a:lnTo>
                    <a:pt x="112" y="230"/>
                  </a:lnTo>
                  <a:lnTo>
                    <a:pt x="134" y="232"/>
                  </a:lnTo>
                  <a:lnTo>
                    <a:pt x="136" y="238"/>
                  </a:lnTo>
                  <a:lnTo>
                    <a:pt x="148" y="236"/>
                  </a:lnTo>
                  <a:lnTo>
                    <a:pt x="154" y="242"/>
                  </a:lnTo>
                  <a:lnTo>
                    <a:pt x="158" y="238"/>
                  </a:lnTo>
                  <a:lnTo>
                    <a:pt x="156" y="238"/>
                  </a:lnTo>
                  <a:lnTo>
                    <a:pt x="164" y="230"/>
                  </a:lnTo>
                  <a:lnTo>
                    <a:pt x="174" y="234"/>
                  </a:lnTo>
                  <a:lnTo>
                    <a:pt x="172" y="238"/>
                  </a:lnTo>
                  <a:lnTo>
                    <a:pt x="170" y="240"/>
                  </a:lnTo>
                  <a:lnTo>
                    <a:pt x="174" y="240"/>
                  </a:lnTo>
                  <a:lnTo>
                    <a:pt x="176" y="234"/>
                  </a:lnTo>
                  <a:lnTo>
                    <a:pt x="174" y="230"/>
                  </a:lnTo>
                  <a:lnTo>
                    <a:pt x="160" y="222"/>
                  </a:lnTo>
                  <a:lnTo>
                    <a:pt x="156" y="224"/>
                  </a:lnTo>
                  <a:lnTo>
                    <a:pt x="156" y="228"/>
                  </a:lnTo>
                  <a:lnTo>
                    <a:pt x="154" y="224"/>
                  </a:lnTo>
                  <a:lnTo>
                    <a:pt x="156" y="220"/>
                  </a:lnTo>
                  <a:lnTo>
                    <a:pt x="158" y="216"/>
                  </a:lnTo>
                  <a:lnTo>
                    <a:pt x="152" y="206"/>
                  </a:lnTo>
                  <a:lnTo>
                    <a:pt x="146" y="202"/>
                  </a:lnTo>
                  <a:lnTo>
                    <a:pt x="144" y="196"/>
                  </a:lnTo>
                  <a:lnTo>
                    <a:pt x="148" y="192"/>
                  </a:lnTo>
                  <a:lnTo>
                    <a:pt x="152" y="194"/>
                  </a:lnTo>
                  <a:lnTo>
                    <a:pt x="158" y="204"/>
                  </a:lnTo>
                  <a:lnTo>
                    <a:pt x="156" y="210"/>
                  </a:lnTo>
                  <a:lnTo>
                    <a:pt x="166" y="222"/>
                  </a:lnTo>
                  <a:lnTo>
                    <a:pt x="174" y="218"/>
                  </a:lnTo>
                  <a:lnTo>
                    <a:pt x="182" y="228"/>
                  </a:lnTo>
                  <a:lnTo>
                    <a:pt x="194" y="230"/>
                  </a:lnTo>
                  <a:lnTo>
                    <a:pt x="198" y="224"/>
                  </a:lnTo>
                  <a:lnTo>
                    <a:pt x="194" y="220"/>
                  </a:lnTo>
                  <a:lnTo>
                    <a:pt x="196" y="218"/>
                  </a:lnTo>
                  <a:lnTo>
                    <a:pt x="188" y="220"/>
                  </a:lnTo>
                  <a:lnTo>
                    <a:pt x="184" y="214"/>
                  </a:lnTo>
                  <a:lnTo>
                    <a:pt x="178" y="214"/>
                  </a:lnTo>
                  <a:lnTo>
                    <a:pt x="174" y="218"/>
                  </a:lnTo>
                  <a:lnTo>
                    <a:pt x="168" y="218"/>
                  </a:lnTo>
                  <a:lnTo>
                    <a:pt x="160" y="206"/>
                  </a:lnTo>
                  <a:lnTo>
                    <a:pt x="164" y="198"/>
                  </a:lnTo>
                  <a:lnTo>
                    <a:pt x="172" y="194"/>
                  </a:lnTo>
                  <a:lnTo>
                    <a:pt x="164" y="192"/>
                  </a:lnTo>
                  <a:lnTo>
                    <a:pt x="154" y="192"/>
                  </a:lnTo>
                  <a:lnTo>
                    <a:pt x="154" y="188"/>
                  </a:lnTo>
                  <a:lnTo>
                    <a:pt x="152" y="192"/>
                  </a:lnTo>
                  <a:lnTo>
                    <a:pt x="150" y="192"/>
                  </a:lnTo>
                  <a:lnTo>
                    <a:pt x="154" y="184"/>
                  </a:lnTo>
                  <a:lnTo>
                    <a:pt x="148" y="190"/>
                  </a:lnTo>
                  <a:lnTo>
                    <a:pt x="122" y="178"/>
                  </a:lnTo>
                  <a:lnTo>
                    <a:pt x="122" y="166"/>
                  </a:lnTo>
                  <a:lnTo>
                    <a:pt x="120" y="158"/>
                  </a:lnTo>
                  <a:lnTo>
                    <a:pt x="108" y="140"/>
                  </a:lnTo>
                  <a:lnTo>
                    <a:pt x="98" y="128"/>
                  </a:lnTo>
                  <a:lnTo>
                    <a:pt x="96" y="126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4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84" y="90"/>
                  </a:lnTo>
                  <a:lnTo>
                    <a:pt x="86" y="82"/>
                  </a:lnTo>
                  <a:lnTo>
                    <a:pt x="128" y="90"/>
                  </a:lnTo>
                  <a:lnTo>
                    <a:pt x="146" y="82"/>
                  </a:lnTo>
                  <a:lnTo>
                    <a:pt x="158" y="72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64"/>
                  </a:lnTo>
                  <a:lnTo>
                    <a:pt x="162" y="6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66" y="56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194" y="36"/>
                  </a:lnTo>
                  <a:lnTo>
                    <a:pt x="196" y="38"/>
                  </a:lnTo>
                  <a:lnTo>
                    <a:pt x="192" y="38"/>
                  </a:lnTo>
                  <a:lnTo>
                    <a:pt x="188" y="40"/>
                  </a:lnTo>
                  <a:lnTo>
                    <a:pt x="198" y="40"/>
                  </a:lnTo>
                  <a:lnTo>
                    <a:pt x="200" y="38"/>
                  </a:lnTo>
                  <a:lnTo>
                    <a:pt x="216" y="38"/>
                  </a:lnTo>
                  <a:lnTo>
                    <a:pt x="214" y="36"/>
                  </a:lnTo>
                  <a:lnTo>
                    <a:pt x="234" y="28"/>
                  </a:lnTo>
                  <a:lnTo>
                    <a:pt x="238" y="28"/>
                  </a:lnTo>
                  <a:lnTo>
                    <a:pt x="238" y="30"/>
                  </a:lnTo>
                  <a:lnTo>
                    <a:pt x="232" y="32"/>
                  </a:lnTo>
                  <a:lnTo>
                    <a:pt x="238" y="34"/>
                  </a:lnTo>
                  <a:lnTo>
                    <a:pt x="232" y="40"/>
                  </a:lnTo>
                  <a:lnTo>
                    <a:pt x="236" y="40"/>
                  </a:lnTo>
                  <a:lnTo>
                    <a:pt x="238" y="48"/>
                  </a:lnTo>
                  <a:lnTo>
                    <a:pt x="238" y="38"/>
                  </a:lnTo>
                  <a:lnTo>
                    <a:pt x="240" y="32"/>
                  </a:lnTo>
                  <a:lnTo>
                    <a:pt x="244" y="36"/>
                  </a:lnTo>
                  <a:lnTo>
                    <a:pt x="252" y="34"/>
                  </a:lnTo>
                  <a:lnTo>
                    <a:pt x="242" y="34"/>
                  </a:lnTo>
                  <a:lnTo>
                    <a:pt x="240" y="26"/>
                  </a:lnTo>
                  <a:lnTo>
                    <a:pt x="236" y="26"/>
                  </a:lnTo>
                  <a:lnTo>
                    <a:pt x="246" y="20"/>
                  </a:lnTo>
                  <a:lnTo>
                    <a:pt x="258" y="18"/>
                  </a:lnTo>
                  <a:lnTo>
                    <a:pt x="254" y="18"/>
                  </a:lnTo>
                  <a:lnTo>
                    <a:pt x="258" y="20"/>
                  </a:lnTo>
                  <a:lnTo>
                    <a:pt x="250" y="22"/>
                  </a:lnTo>
                  <a:lnTo>
                    <a:pt x="254" y="26"/>
                  </a:lnTo>
                  <a:lnTo>
                    <a:pt x="254" y="22"/>
                  </a:lnTo>
                  <a:lnTo>
                    <a:pt x="260" y="24"/>
                  </a:lnTo>
                  <a:lnTo>
                    <a:pt x="258" y="20"/>
                  </a:lnTo>
                  <a:lnTo>
                    <a:pt x="266" y="24"/>
                  </a:lnTo>
                  <a:lnTo>
                    <a:pt x="274" y="22"/>
                  </a:lnTo>
                  <a:lnTo>
                    <a:pt x="270" y="20"/>
                  </a:lnTo>
                  <a:lnTo>
                    <a:pt x="284" y="22"/>
                  </a:lnTo>
                  <a:lnTo>
                    <a:pt x="298" y="14"/>
                  </a:lnTo>
                  <a:lnTo>
                    <a:pt x="310" y="4"/>
                  </a:lnTo>
                  <a:lnTo>
                    <a:pt x="318" y="0"/>
                  </a:lnTo>
                  <a:lnTo>
                    <a:pt x="320" y="2"/>
                  </a:lnTo>
                  <a:lnTo>
                    <a:pt x="314" y="2"/>
                  </a:lnTo>
                  <a:lnTo>
                    <a:pt x="316" y="8"/>
                  </a:lnTo>
                  <a:lnTo>
                    <a:pt x="324" y="10"/>
                  </a:lnTo>
                  <a:lnTo>
                    <a:pt x="326" y="12"/>
                  </a:lnTo>
                  <a:lnTo>
                    <a:pt x="324" y="12"/>
                  </a:lnTo>
                  <a:lnTo>
                    <a:pt x="328" y="10"/>
                  </a:lnTo>
                  <a:lnTo>
                    <a:pt x="334" y="14"/>
                  </a:lnTo>
                  <a:lnTo>
                    <a:pt x="336" y="16"/>
                  </a:lnTo>
                  <a:lnTo>
                    <a:pt x="330" y="22"/>
                  </a:lnTo>
                  <a:lnTo>
                    <a:pt x="320" y="24"/>
                  </a:lnTo>
                  <a:lnTo>
                    <a:pt x="324" y="26"/>
                  </a:lnTo>
                  <a:lnTo>
                    <a:pt x="324" y="34"/>
                  </a:lnTo>
                  <a:lnTo>
                    <a:pt x="324" y="32"/>
                  </a:lnTo>
                  <a:lnTo>
                    <a:pt x="326" y="30"/>
                  </a:lnTo>
                  <a:lnTo>
                    <a:pt x="332" y="30"/>
                  </a:lnTo>
                  <a:lnTo>
                    <a:pt x="334" y="26"/>
                  </a:lnTo>
                  <a:lnTo>
                    <a:pt x="338" y="22"/>
                  </a:lnTo>
                  <a:lnTo>
                    <a:pt x="342" y="24"/>
                  </a:lnTo>
                  <a:lnTo>
                    <a:pt x="340" y="20"/>
                  </a:lnTo>
                  <a:lnTo>
                    <a:pt x="344" y="20"/>
                  </a:lnTo>
                  <a:lnTo>
                    <a:pt x="344" y="16"/>
                  </a:lnTo>
                  <a:lnTo>
                    <a:pt x="346" y="18"/>
                  </a:lnTo>
                  <a:lnTo>
                    <a:pt x="344" y="24"/>
                  </a:lnTo>
                  <a:lnTo>
                    <a:pt x="346" y="22"/>
                  </a:lnTo>
                  <a:lnTo>
                    <a:pt x="346" y="18"/>
                  </a:lnTo>
                  <a:lnTo>
                    <a:pt x="354" y="24"/>
                  </a:lnTo>
                  <a:lnTo>
                    <a:pt x="352" y="30"/>
                  </a:lnTo>
                  <a:lnTo>
                    <a:pt x="350" y="32"/>
                  </a:lnTo>
                  <a:lnTo>
                    <a:pt x="362" y="36"/>
                  </a:lnTo>
                  <a:lnTo>
                    <a:pt x="368" y="32"/>
                  </a:lnTo>
                  <a:lnTo>
                    <a:pt x="382" y="32"/>
                  </a:lnTo>
                  <a:lnTo>
                    <a:pt x="392" y="36"/>
                  </a:lnTo>
                  <a:lnTo>
                    <a:pt x="394" y="38"/>
                  </a:lnTo>
                  <a:lnTo>
                    <a:pt x="394" y="36"/>
                  </a:lnTo>
                  <a:lnTo>
                    <a:pt x="400" y="36"/>
                  </a:lnTo>
                  <a:lnTo>
                    <a:pt x="404" y="40"/>
                  </a:lnTo>
                  <a:lnTo>
                    <a:pt x="398" y="46"/>
                  </a:lnTo>
                  <a:lnTo>
                    <a:pt x="396" y="48"/>
                  </a:lnTo>
                  <a:lnTo>
                    <a:pt x="406" y="50"/>
                  </a:lnTo>
                  <a:lnTo>
                    <a:pt x="394" y="52"/>
                  </a:lnTo>
                  <a:lnTo>
                    <a:pt x="414" y="52"/>
                  </a:lnTo>
                  <a:lnTo>
                    <a:pt x="410" y="54"/>
                  </a:lnTo>
                  <a:lnTo>
                    <a:pt x="412" y="56"/>
                  </a:lnTo>
                  <a:lnTo>
                    <a:pt x="408" y="58"/>
                  </a:lnTo>
                  <a:lnTo>
                    <a:pt x="424" y="64"/>
                  </a:lnTo>
                  <a:lnTo>
                    <a:pt x="424" y="60"/>
                  </a:lnTo>
                  <a:lnTo>
                    <a:pt x="434" y="58"/>
                  </a:lnTo>
                  <a:lnTo>
                    <a:pt x="442" y="60"/>
                  </a:lnTo>
                  <a:lnTo>
                    <a:pt x="440" y="64"/>
                  </a:lnTo>
                  <a:lnTo>
                    <a:pt x="452" y="58"/>
                  </a:lnTo>
                  <a:lnTo>
                    <a:pt x="460" y="58"/>
                  </a:lnTo>
                  <a:lnTo>
                    <a:pt x="480" y="66"/>
                  </a:lnTo>
                  <a:lnTo>
                    <a:pt x="480" y="72"/>
                  </a:lnTo>
                  <a:lnTo>
                    <a:pt x="488" y="70"/>
                  </a:lnTo>
                  <a:lnTo>
                    <a:pt x="496" y="72"/>
                  </a:lnTo>
                  <a:lnTo>
                    <a:pt x="498" y="76"/>
                  </a:lnTo>
                  <a:lnTo>
                    <a:pt x="538" y="80"/>
                  </a:lnTo>
                  <a:lnTo>
                    <a:pt x="544" y="86"/>
                  </a:lnTo>
                  <a:lnTo>
                    <a:pt x="556" y="90"/>
                  </a:lnTo>
                  <a:lnTo>
                    <a:pt x="576" y="86"/>
                  </a:lnTo>
                  <a:lnTo>
                    <a:pt x="578" y="90"/>
                  </a:lnTo>
                  <a:lnTo>
                    <a:pt x="578" y="86"/>
                  </a:lnTo>
                  <a:lnTo>
                    <a:pt x="576" y="86"/>
                  </a:lnTo>
                  <a:lnTo>
                    <a:pt x="584" y="86"/>
                  </a:lnTo>
                  <a:lnTo>
                    <a:pt x="592" y="84"/>
                  </a:lnTo>
                  <a:lnTo>
                    <a:pt x="594" y="88"/>
                  </a:lnTo>
                  <a:lnTo>
                    <a:pt x="594" y="84"/>
                  </a:lnTo>
                  <a:lnTo>
                    <a:pt x="610" y="88"/>
                  </a:lnTo>
                  <a:lnTo>
                    <a:pt x="616" y="96"/>
                  </a:lnTo>
                  <a:lnTo>
                    <a:pt x="628" y="100"/>
                  </a:lnTo>
                  <a:lnTo>
                    <a:pt x="636" y="108"/>
                  </a:lnTo>
                  <a:lnTo>
                    <a:pt x="638" y="108"/>
                  </a:lnTo>
                  <a:lnTo>
                    <a:pt x="638" y="106"/>
                  </a:lnTo>
                  <a:lnTo>
                    <a:pt x="638" y="104"/>
                  </a:lnTo>
                  <a:lnTo>
                    <a:pt x="644" y="106"/>
                  </a:lnTo>
                  <a:lnTo>
                    <a:pt x="646" y="166"/>
                  </a:lnTo>
                  <a:lnTo>
                    <a:pt x="646" y="230"/>
                  </a:lnTo>
                  <a:lnTo>
                    <a:pt x="648" y="294"/>
                  </a:lnTo>
                  <a:lnTo>
                    <a:pt x="648" y="358"/>
                  </a:lnTo>
                  <a:lnTo>
                    <a:pt x="650" y="424"/>
                  </a:lnTo>
                  <a:lnTo>
                    <a:pt x="652" y="488"/>
                  </a:lnTo>
                  <a:lnTo>
                    <a:pt x="654" y="566"/>
                  </a:lnTo>
                  <a:lnTo>
                    <a:pt x="666" y="570"/>
                  </a:lnTo>
                  <a:lnTo>
                    <a:pt x="668" y="566"/>
                  </a:lnTo>
                  <a:lnTo>
                    <a:pt x="682" y="570"/>
                  </a:lnTo>
                  <a:lnTo>
                    <a:pt x="690" y="564"/>
                  </a:lnTo>
                  <a:lnTo>
                    <a:pt x="704" y="562"/>
                  </a:lnTo>
                  <a:lnTo>
                    <a:pt x="702" y="576"/>
                  </a:lnTo>
                  <a:lnTo>
                    <a:pt x="716" y="584"/>
                  </a:lnTo>
                  <a:lnTo>
                    <a:pt x="718" y="590"/>
                  </a:lnTo>
                  <a:lnTo>
                    <a:pt x="748" y="614"/>
                  </a:lnTo>
                  <a:lnTo>
                    <a:pt x="752" y="632"/>
                  </a:lnTo>
                  <a:lnTo>
                    <a:pt x="770" y="618"/>
                  </a:lnTo>
                  <a:lnTo>
                    <a:pt x="776" y="616"/>
                  </a:lnTo>
                  <a:lnTo>
                    <a:pt x="778" y="612"/>
                  </a:lnTo>
                  <a:lnTo>
                    <a:pt x="778" y="602"/>
                  </a:lnTo>
                  <a:lnTo>
                    <a:pt x="784" y="598"/>
                  </a:lnTo>
                  <a:lnTo>
                    <a:pt x="780" y="596"/>
                  </a:lnTo>
                  <a:lnTo>
                    <a:pt x="796" y="586"/>
                  </a:lnTo>
                  <a:lnTo>
                    <a:pt x="804" y="582"/>
                  </a:lnTo>
                  <a:lnTo>
                    <a:pt x="816" y="594"/>
                  </a:lnTo>
                  <a:lnTo>
                    <a:pt x="818" y="600"/>
                  </a:lnTo>
                  <a:lnTo>
                    <a:pt x="816" y="602"/>
                  </a:lnTo>
                  <a:lnTo>
                    <a:pt x="818" y="602"/>
                  </a:lnTo>
                  <a:lnTo>
                    <a:pt x="818" y="604"/>
                  </a:lnTo>
                  <a:lnTo>
                    <a:pt x="820" y="608"/>
                  </a:lnTo>
                  <a:lnTo>
                    <a:pt x="826" y="608"/>
                  </a:lnTo>
                  <a:lnTo>
                    <a:pt x="830" y="614"/>
                  </a:lnTo>
                  <a:lnTo>
                    <a:pt x="834" y="614"/>
                  </a:lnTo>
                  <a:lnTo>
                    <a:pt x="838" y="622"/>
                  </a:lnTo>
                  <a:lnTo>
                    <a:pt x="840" y="626"/>
                  </a:lnTo>
                  <a:lnTo>
                    <a:pt x="852" y="632"/>
                  </a:lnTo>
                  <a:lnTo>
                    <a:pt x="866" y="644"/>
                  </a:lnTo>
                  <a:lnTo>
                    <a:pt x="868" y="652"/>
                  </a:lnTo>
                  <a:lnTo>
                    <a:pt x="874" y="658"/>
                  </a:lnTo>
                  <a:lnTo>
                    <a:pt x="876" y="660"/>
                  </a:lnTo>
                  <a:lnTo>
                    <a:pt x="900" y="696"/>
                  </a:lnTo>
                  <a:lnTo>
                    <a:pt x="906" y="702"/>
                  </a:lnTo>
                  <a:lnTo>
                    <a:pt x="904" y="708"/>
                  </a:lnTo>
                  <a:lnTo>
                    <a:pt x="912" y="710"/>
                  </a:lnTo>
                  <a:lnTo>
                    <a:pt x="910" y="718"/>
                  </a:lnTo>
                  <a:lnTo>
                    <a:pt x="918" y="720"/>
                  </a:lnTo>
                  <a:lnTo>
                    <a:pt x="920" y="730"/>
                  </a:lnTo>
                  <a:lnTo>
                    <a:pt x="928" y="730"/>
                  </a:lnTo>
                  <a:lnTo>
                    <a:pt x="944" y="736"/>
                  </a:lnTo>
                  <a:lnTo>
                    <a:pt x="952" y="738"/>
                  </a:lnTo>
                  <a:lnTo>
                    <a:pt x="958" y="742"/>
                  </a:lnTo>
                  <a:lnTo>
                    <a:pt x="962" y="742"/>
                  </a:lnTo>
                  <a:lnTo>
                    <a:pt x="964" y="748"/>
                  </a:lnTo>
                  <a:lnTo>
                    <a:pt x="974" y="748"/>
                  </a:lnTo>
                  <a:lnTo>
                    <a:pt x="978" y="758"/>
                  </a:lnTo>
                  <a:lnTo>
                    <a:pt x="974" y="764"/>
                  </a:lnTo>
                  <a:lnTo>
                    <a:pt x="976" y="776"/>
                  </a:lnTo>
                  <a:lnTo>
                    <a:pt x="982" y="788"/>
                  </a:lnTo>
                  <a:lnTo>
                    <a:pt x="978" y="790"/>
                  </a:lnTo>
                  <a:lnTo>
                    <a:pt x="972" y="806"/>
                  </a:lnTo>
                  <a:lnTo>
                    <a:pt x="968" y="814"/>
                  </a:lnTo>
                  <a:lnTo>
                    <a:pt x="968" y="810"/>
                  </a:lnTo>
                  <a:lnTo>
                    <a:pt x="964" y="816"/>
                  </a:lnTo>
                  <a:lnTo>
                    <a:pt x="962" y="806"/>
                  </a:lnTo>
                  <a:lnTo>
                    <a:pt x="962" y="812"/>
                  </a:lnTo>
                  <a:lnTo>
                    <a:pt x="960" y="816"/>
                  </a:lnTo>
                  <a:lnTo>
                    <a:pt x="958" y="814"/>
                  </a:lnTo>
                  <a:lnTo>
                    <a:pt x="956" y="806"/>
                  </a:lnTo>
                  <a:lnTo>
                    <a:pt x="954" y="806"/>
                  </a:lnTo>
                  <a:lnTo>
                    <a:pt x="958" y="800"/>
                  </a:lnTo>
                  <a:lnTo>
                    <a:pt x="962" y="800"/>
                  </a:lnTo>
                  <a:lnTo>
                    <a:pt x="968" y="788"/>
                  </a:lnTo>
                  <a:lnTo>
                    <a:pt x="960" y="800"/>
                  </a:lnTo>
                  <a:lnTo>
                    <a:pt x="958" y="796"/>
                  </a:lnTo>
                  <a:lnTo>
                    <a:pt x="956" y="800"/>
                  </a:lnTo>
                  <a:lnTo>
                    <a:pt x="952" y="800"/>
                  </a:lnTo>
                  <a:lnTo>
                    <a:pt x="952" y="796"/>
                  </a:lnTo>
                  <a:lnTo>
                    <a:pt x="954" y="792"/>
                  </a:lnTo>
                  <a:lnTo>
                    <a:pt x="964" y="790"/>
                  </a:lnTo>
                  <a:lnTo>
                    <a:pt x="962" y="788"/>
                  </a:lnTo>
                  <a:lnTo>
                    <a:pt x="956" y="790"/>
                  </a:lnTo>
                  <a:lnTo>
                    <a:pt x="954" y="770"/>
                  </a:lnTo>
                  <a:lnTo>
                    <a:pt x="952" y="766"/>
                  </a:lnTo>
                  <a:lnTo>
                    <a:pt x="952" y="764"/>
                  </a:lnTo>
                  <a:lnTo>
                    <a:pt x="950" y="766"/>
                  </a:lnTo>
                  <a:lnTo>
                    <a:pt x="942" y="758"/>
                  </a:lnTo>
                  <a:lnTo>
                    <a:pt x="948" y="752"/>
                  </a:lnTo>
                  <a:lnTo>
                    <a:pt x="938" y="758"/>
                  </a:lnTo>
                  <a:lnTo>
                    <a:pt x="936" y="758"/>
                  </a:lnTo>
                  <a:lnTo>
                    <a:pt x="922" y="766"/>
                  </a:lnTo>
                  <a:lnTo>
                    <a:pt x="926" y="768"/>
                  </a:lnTo>
                  <a:lnTo>
                    <a:pt x="924" y="772"/>
                  </a:lnTo>
                  <a:lnTo>
                    <a:pt x="926" y="776"/>
                  </a:lnTo>
                  <a:lnTo>
                    <a:pt x="926" y="780"/>
                  </a:lnTo>
                  <a:lnTo>
                    <a:pt x="920" y="776"/>
                  </a:lnTo>
                  <a:lnTo>
                    <a:pt x="924" y="780"/>
                  </a:lnTo>
                  <a:lnTo>
                    <a:pt x="924" y="784"/>
                  </a:lnTo>
                  <a:lnTo>
                    <a:pt x="918" y="780"/>
                  </a:lnTo>
                  <a:lnTo>
                    <a:pt x="912" y="772"/>
                  </a:lnTo>
                  <a:lnTo>
                    <a:pt x="914" y="774"/>
                  </a:lnTo>
                  <a:lnTo>
                    <a:pt x="916" y="774"/>
                  </a:lnTo>
                  <a:lnTo>
                    <a:pt x="916" y="770"/>
                  </a:lnTo>
                  <a:lnTo>
                    <a:pt x="918" y="770"/>
                  </a:lnTo>
                  <a:lnTo>
                    <a:pt x="918" y="762"/>
                  </a:lnTo>
                  <a:lnTo>
                    <a:pt x="922" y="760"/>
                  </a:lnTo>
                  <a:lnTo>
                    <a:pt x="920" y="752"/>
                  </a:lnTo>
                  <a:lnTo>
                    <a:pt x="932" y="746"/>
                  </a:lnTo>
                  <a:lnTo>
                    <a:pt x="920" y="748"/>
                  </a:lnTo>
                  <a:lnTo>
                    <a:pt x="918" y="742"/>
                  </a:lnTo>
                  <a:lnTo>
                    <a:pt x="912" y="742"/>
                  </a:lnTo>
                  <a:lnTo>
                    <a:pt x="912" y="738"/>
                  </a:lnTo>
                  <a:lnTo>
                    <a:pt x="906" y="736"/>
                  </a:lnTo>
                  <a:lnTo>
                    <a:pt x="908" y="730"/>
                  </a:lnTo>
                  <a:lnTo>
                    <a:pt x="900" y="730"/>
                  </a:lnTo>
                  <a:lnTo>
                    <a:pt x="902" y="728"/>
                  </a:lnTo>
                  <a:lnTo>
                    <a:pt x="900" y="726"/>
                  </a:lnTo>
                  <a:lnTo>
                    <a:pt x="904" y="722"/>
                  </a:lnTo>
                  <a:lnTo>
                    <a:pt x="900" y="724"/>
                  </a:lnTo>
                  <a:lnTo>
                    <a:pt x="892" y="722"/>
                  </a:lnTo>
                  <a:lnTo>
                    <a:pt x="888" y="716"/>
                  </a:lnTo>
                  <a:lnTo>
                    <a:pt x="892" y="716"/>
                  </a:lnTo>
                  <a:lnTo>
                    <a:pt x="890" y="710"/>
                  </a:lnTo>
                  <a:lnTo>
                    <a:pt x="888" y="714"/>
                  </a:lnTo>
                  <a:lnTo>
                    <a:pt x="880" y="710"/>
                  </a:lnTo>
                  <a:lnTo>
                    <a:pt x="880" y="708"/>
                  </a:lnTo>
                  <a:lnTo>
                    <a:pt x="880" y="706"/>
                  </a:lnTo>
                  <a:lnTo>
                    <a:pt x="876" y="706"/>
                  </a:lnTo>
                  <a:lnTo>
                    <a:pt x="876" y="710"/>
                  </a:lnTo>
                  <a:lnTo>
                    <a:pt x="870" y="708"/>
                  </a:lnTo>
                  <a:lnTo>
                    <a:pt x="868" y="708"/>
                  </a:lnTo>
                  <a:lnTo>
                    <a:pt x="870" y="702"/>
                  </a:lnTo>
                  <a:lnTo>
                    <a:pt x="878" y="702"/>
                  </a:lnTo>
                  <a:lnTo>
                    <a:pt x="882" y="696"/>
                  </a:lnTo>
                  <a:lnTo>
                    <a:pt x="878" y="700"/>
                  </a:lnTo>
                  <a:lnTo>
                    <a:pt x="872" y="698"/>
                  </a:lnTo>
                  <a:lnTo>
                    <a:pt x="872" y="694"/>
                  </a:lnTo>
                  <a:lnTo>
                    <a:pt x="870" y="694"/>
                  </a:lnTo>
                  <a:lnTo>
                    <a:pt x="870" y="690"/>
                  </a:lnTo>
                  <a:lnTo>
                    <a:pt x="874" y="686"/>
                  </a:lnTo>
                  <a:lnTo>
                    <a:pt x="866" y="688"/>
                  </a:lnTo>
                  <a:lnTo>
                    <a:pt x="864" y="686"/>
                  </a:lnTo>
                  <a:lnTo>
                    <a:pt x="862" y="682"/>
                  </a:lnTo>
                  <a:lnTo>
                    <a:pt x="882" y="690"/>
                  </a:lnTo>
                  <a:lnTo>
                    <a:pt x="866" y="678"/>
                  </a:lnTo>
                  <a:lnTo>
                    <a:pt x="864" y="672"/>
                  </a:lnTo>
                  <a:lnTo>
                    <a:pt x="878" y="672"/>
                  </a:lnTo>
                  <a:lnTo>
                    <a:pt x="864" y="672"/>
                  </a:lnTo>
                  <a:lnTo>
                    <a:pt x="862" y="678"/>
                  </a:lnTo>
                  <a:lnTo>
                    <a:pt x="856" y="670"/>
                  </a:lnTo>
                  <a:lnTo>
                    <a:pt x="858" y="668"/>
                  </a:lnTo>
                  <a:lnTo>
                    <a:pt x="862" y="670"/>
                  </a:lnTo>
                  <a:lnTo>
                    <a:pt x="862" y="668"/>
                  </a:lnTo>
                  <a:lnTo>
                    <a:pt x="858" y="664"/>
                  </a:lnTo>
                  <a:lnTo>
                    <a:pt x="860" y="660"/>
                  </a:lnTo>
                  <a:lnTo>
                    <a:pt x="854" y="670"/>
                  </a:lnTo>
                  <a:lnTo>
                    <a:pt x="850" y="664"/>
                  </a:lnTo>
                  <a:lnTo>
                    <a:pt x="848" y="654"/>
                  </a:lnTo>
                  <a:lnTo>
                    <a:pt x="850" y="652"/>
                  </a:lnTo>
                  <a:lnTo>
                    <a:pt x="850" y="648"/>
                  </a:lnTo>
                  <a:lnTo>
                    <a:pt x="852" y="644"/>
                  </a:lnTo>
                  <a:lnTo>
                    <a:pt x="856" y="642"/>
                  </a:lnTo>
                  <a:lnTo>
                    <a:pt x="850" y="644"/>
                  </a:lnTo>
                  <a:lnTo>
                    <a:pt x="846" y="658"/>
                  </a:lnTo>
                  <a:lnTo>
                    <a:pt x="836" y="652"/>
                  </a:lnTo>
                  <a:lnTo>
                    <a:pt x="830" y="652"/>
                  </a:lnTo>
                  <a:lnTo>
                    <a:pt x="828" y="646"/>
                  </a:lnTo>
                  <a:lnTo>
                    <a:pt x="822" y="638"/>
                  </a:lnTo>
                  <a:lnTo>
                    <a:pt x="824" y="638"/>
                  </a:lnTo>
                  <a:lnTo>
                    <a:pt x="822" y="630"/>
                  </a:lnTo>
                  <a:lnTo>
                    <a:pt x="820" y="634"/>
                  </a:lnTo>
                  <a:lnTo>
                    <a:pt x="816" y="630"/>
                  </a:lnTo>
                  <a:lnTo>
                    <a:pt x="816" y="624"/>
                  </a:lnTo>
                  <a:lnTo>
                    <a:pt x="814" y="622"/>
                  </a:lnTo>
                  <a:lnTo>
                    <a:pt x="810" y="610"/>
                  </a:lnTo>
                  <a:lnTo>
                    <a:pt x="808" y="606"/>
                  </a:lnTo>
                  <a:lnTo>
                    <a:pt x="808" y="600"/>
                  </a:lnTo>
                  <a:lnTo>
                    <a:pt x="808" y="606"/>
                  </a:lnTo>
                  <a:lnTo>
                    <a:pt x="808" y="608"/>
                  </a:lnTo>
                  <a:lnTo>
                    <a:pt x="804" y="606"/>
                  </a:lnTo>
                  <a:lnTo>
                    <a:pt x="810" y="612"/>
                  </a:lnTo>
                  <a:lnTo>
                    <a:pt x="812" y="618"/>
                  </a:lnTo>
                  <a:lnTo>
                    <a:pt x="808" y="612"/>
                  </a:lnTo>
                  <a:lnTo>
                    <a:pt x="804" y="612"/>
                  </a:lnTo>
                  <a:lnTo>
                    <a:pt x="810" y="618"/>
                  </a:lnTo>
                  <a:lnTo>
                    <a:pt x="810" y="624"/>
                  </a:lnTo>
                  <a:lnTo>
                    <a:pt x="816" y="640"/>
                  </a:lnTo>
                  <a:lnTo>
                    <a:pt x="814" y="642"/>
                  </a:lnTo>
                  <a:lnTo>
                    <a:pt x="820" y="650"/>
                  </a:lnTo>
                  <a:lnTo>
                    <a:pt x="820" y="660"/>
                  </a:lnTo>
                  <a:lnTo>
                    <a:pt x="814" y="658"/>
                  </a:lnTo>
                  <a:lnTo>
                    <a:pt x="808" y="648"/>
                  </a:lnTo>
                  <a:lnTo>
                    <a:pt x="810" y="654"/>
                  </a:lnTo>
                  <a:lnTo>
                    <a:pt x="806" y="652"/>
                  </a:lnTo>
                  <a:lnTo>
                    <a:pt x="798" y="654"/>
                  </a:lnTo>
                  <a:lnTo>
                    <a:pt x="798" y="650"/>
                  </a:lnTo>
                  <a:lnTo>
                    <a:pt x="796" y="650"/>
                  </a:lnTo>
                  <a:lnTo>
                    <a:pt x="798" y="650"/>
                  </a:lnTo>
                  <a:lnTo>
                    <a:pt x="796" y="644"/>
                  </a:lnTo>
                  <a:lnTo>
                    <a:pt x="800" y="642"/>
                  </a:lnTo>
                  <a:lnTo>
                    <a:pt x="790" y="632"/>
                  </a:lnTo>
                  <a:lnTo>
                    <a:pt x="798" y="628"/>
                  </a:lnTo>
                  <a:lnTo>
                    <a:pt x="794" y="628"/>
                  </a:lnTo>
                  <a:lnTo>
                    <a:pt x="792" y="632"/>
                  </a:lnTo>
                  <a:lnTo>
                    <a:pt x="792" y="628"/>
                  </a:lnTo>
                  <a:lnTo>
                    <a:pt x="788" y="622"/>
                  </a:lnTo>
                  <a:lnTo>
                    <a:pt x="788" y="626"/>
                  </a:lnTo>
                  <a:lnTo>
                    <a:pt x="786" y="628"/>
                  </a:lnTo>
                  <a:lnTo>
                    <a:pt x="790" y="628"/>
                  </a:lnTo>
                  <a:lnTo>
                    <a:pt x="790" y="632"/>
                  </a:lnTo>
                  <a:lnTo>
                    <a:pt x="786" y="636"/>
                  </a:lnTo>
                  <a:lnTo>
                    <a:pt x="782" y="634"/>
                  </a:lnTo>
                  <a:lnTo>
                    <a:pt x="786" y="632"/>
                  </a:lnTo>
                  <a:lnTo>
                    <a:pt x="780" y="632"/>
                  </a:lnTo>
                  <a:lnTo>
                    <a:pt x="780" y="626"/>
                  </a:lnTo>
                  <a:lnTo>
                    <a:pt x="776" y="628"/>
                  </a:lnTo>
                  <a:lnTo>
                    <a:pt x="772" y="624"/>
                  </a:lnTo>
                  <a:lnTo>
                    <a:pt x="776" y="630"/>
                  </a:lnTo>
                  <a:lnTo>
                    <a:pt x="774" y="630"/>
                  </a:lnTo>
                  <a:lnTo>
                    <a:pt x="762" y="622"/>
                  </a:lnTo>
                  <a:lnTo>
                    <a:pt x="768" y="628"/>
                  </a:lnTo>
                  <a:lnTo>
                    <a:pt x="764" y="630"/>
                  </a:lnTo>
                  <a:lnTo>
                    <a:pt x="762" y="634"/>
                  </a:lnTo>
                  <a:lnTo>
                    <a:pt x="766" y="632"/>
                  </a:lnTo>
                  <a:lnTo>
                    <a:pt x="778" y="632"/>
                  </a:lnTo>
                  <a:lnTo>
                    <a:pt x="780" y="636"/>
                  </a:lnTo>
                  <a:lnTo>
                    <a:pt x="776" y="634"/>
                  </a:lnTo>
                  <a:lnTo>
                    <a:pt x="780" y="640"/>
                  </a:lnTo>
                  <a:lnTo>
                    <a:pt x="782" y="640"/>
                  </a:lnTo>
                  <a:lnTo>
                    <a:pt x="780" y="638"/>
                  </a:lnTo>
                  <a:lnTo>
                    <a:pt x="784" y="640"/>
                  </a:lnTo>
                  <a:lnTo>
                    <a:pt x="778" y="644"/>
                  </a:lnTo>
                  <a:lnTo>
                    <a:pt x="786" y="644"/>
                  </a:lnTo>
                  <a:lnTo>
                    <a:pt x="786" y="642"/>
                  </a:lnTo>
                  <a:lnTo>
                    <a:pt x="790" y="646"/>
                  </a:lnTo>
                  <a:lnTo>
                    <a:pt x="788" y="648"/>
                  </a:lnTo>
                  <a:lnTo>
                    <a:pt x="792" y="648"/>
                  </a:lnTo>
                  <a:lnTo>
                    <a:pt x="794" y="654"/>
                  </a:lnTo>
                  <a:lnTo>
                    <a:pt x="794" y="656"/>
                  </a:lnTo>
                  <a:lnTo>
                    <a:pt x="786" y="658"/>
                  </a:lnTo>
                  <a:lnTo>
                    <a:pt x="786" y="654"/>
                  </a:lnTo>
                  <a:lnTo>
                    <a:pt x="780" y="652"/>
                  </a:lnTo>
                  <a:lnTo>
                    <a:pt x="780" y="654"/>
                  </a:lnTo>
                  <a:lnTo>
                    <a:pt x="780" y="656"/>
                  </a:lnTo>
                  <a:lnTo>
                    <a:pt x="782" y="658"/>
                  </a:lnTo>
                  <a:lnTo>
                    <a:pt x="784" y="654"/>
                  </a:lnTo>
                  <a:lnTo>
                    <a:pt x="786" y="660"/>
                  </a:lnTo>
                  <a:lnTo>
                    <a:pt x="778" y="656"/>
                  </a:lnTo>
                  <a:lnTo>
                    <a:pt x="778" y="658"/>
                  </a:lnTo>
                  <a:lnTo>
                    <a:pt x="780" y="662"/>
                  </a:lnTo>
                  <a:lnTo>
                    <a:pt x="778" y="664"/>
                  </a:lnTo>
                  <a:lnTo>
                    <a:pt x="776" y="662"/>
                  </a:lnTo>
                  <a:lnTo>
                    <a:pt x="776" y="660"/>
                  </a:lnTo>
                  <a:lnTo>
                    <a:pt x="772" y="660"/>
                  </a:lnTo>
                  <a:lnTo>
                    <a:pt x="770" y="656"/>
                  </a:lnTo>
                  <a:lnTo>
                    <a:pt x="770" y="658"/>
                  </a:lnTo>
                  <a:lnTo>
                    <a:pt x="768" y="656"/>
                  </a:lnTo>
                  <a:lnTo>
                    <a:pt x="764" y="656"/>
                  </a:lnTo>
                  <a:lnTo>
                    <a:pt x="750" y="646"/>
                  </a:lnTo>
                  <a:lnTo>
                    <a:pt x="754" y="644"/>
                  </a:lnTo>
                  <a:lnTo>
                    <a:pt x="748" y="646"/>
                  </a:lnTo>
                  <a:lnTo>
                    <a:pt x="740" y="636"/>
                  </a:lnTo>
                  <a:lnTo>
                    <a:pt x="738" y="632"/>
                  </a:lnTo>
                  <a:lnTo>
                    <a:pt x="730" y="624"/>
                  </a:lnTo>
                  <a:lnTo>
                    <a:pt x="720" y="622"/>
                  </a:lnTo>
                  <a:lnTo>
                    <a:pt x="724" y="622"/>
                  </a:lnTo>
                  <a:lnTo>
                    <a:pt x="724" y="618"/>
                  </a:lnTo>
                  <a:lnTo>
                    <a:pt x="720" y="620"/>
                  </a:lnTo>
                  <a:lnTo>
                    <a:pt x="704" y="614"/>
                  </a:lnTo>
                  <a:lnTo>
                    <a:pt x="706" y="614"/>
                  </a:lnTo>
                  <a:lnTo>
                    <a:pt x="704" y="610"/>
                  </a:lnTo>
                  <a:lnTo>
                    <a:pt x="700" y="612"/>
                  </a:lnTo>
                  <a:lnTo>
                    <a:pt x="686" y="604"/>
                  </a:lnTo>
                  <a:lnTo>
                    <a:pt x="694" y="600"/>
                  </a:lnTo>
                  <a:lnTo>
                    <a:pt x="696" y="594"/>
                  </a:lnTo>
                  <a:lnTo>
                    <a:pt x="692" y="586"/>
                  </a:lnTo>
                  <a:lnTo>
                    <a:pt x="696" y="580"/>
                  </a:lnTo>
                  <a:lnTo>
                    <a:pt x="700" y="586"/>
                  </a:lnTo>
                  <a:lnTo>
                    <a:pt x="700" y="594"/>
                  </a:lnTo>
                  <a:lnTo>
                    <a:pt x="702" y="598"/>
                  </a:lnTo>
                  <a:lnTo>
                    <a:pt x="700" y="600"/>
                  </a:lnTo>
                  <a:lnTo>
                    <a:pt x="700" y="602"/>
                  </a:lnTo>
                  <a:lnTo>
                    <a:pt x="702" y="600"/>
                  </a:lnTo>
                  <a:lnTo>
                    <a:pt x="702" y="588"/>
                  </a:lnTo>
                  <a:lnTo>
                    <a:pt x="712" y="588"/>
                  </a:lnTo>
                  <a:lnTo>
                    <a:pt x="702" y="586"/>
                  </a:lnTo>
                  <a:lnTo>
                    <a:pt x="694" y="578"/>
                  </a:lnTo>
                  <a:lnTo>
                    <a:pt x="692" y="582"/>
                  </a:lnTo>
                  <a:lnTo>
                    <a:pt x="686" y="590"/>
                  </a:lnTo>
                  <a:lnTo>
                    <a:pt x="670" y="596"/>
                  </a:lnTo>
                  <a:lnTo>
                    <a:pt x="654" y="592"/>
                  </a:lnTo>
                  <a:lnTo>
                    <a:pt x="642" y="588"/>
                  </a:lnTo>
                  <a:lnTo>
                    <a:pt x="648" y="582"/>
                  </a:lnTo>
                  <a:lnTo>
                    <a:pt x="646" y="578"/>
                  </a:lnTo>
                  <a:lnTo>
                    <a:pt x="644" y="574"/>
                  </a:lnTo>
                  <a:lnTo>
                    <a:pt x="642" y="576"/>
                  </a:lnTo>
                  <a:lnTo>
                    <a:pt x="644" y="580"/>
                  </a:lnTo>
                  <a:lnTo>
                    <a:pt x="634" y="584"/>
                  </a:lnTo>
                  <a:lnTo>
                    <a:pt x="608" y="576"/>
                  </a:lnTo>
                  <a:lnTo>
                    <a:pt x="576" y="582"/>
                  </a:lnTo>
                  <a:lnTo>
                    <a:pt x="568" y="580"/>
                  </a:lnTo>
                  <a:lnTo>
                    <a:pt x="572" y="580"/>
                  </a:lnTo>
                  <a:lnTo>
                    <a:pt x="566" y="576"/>
                  </a:lnTo>
                  <a:lnTo>
                    <a:pt x="568" y="572"/>
                  </a:lnTo>
                  <a:lnTo>
                    <a:pt x="558" y="572"/>
                  </a:lnTo>
                  <a:lnTo>
                    <a:pt x="556" y="568"/>
                  </a:lnTo>
                  <a:lnTo>
                    <a:pt x="548" y="566"/>
                  </a:lnTo>
                  <a:lnTo>
                    <a:pt x="552" y="560"/>
                  </a:lnTo>
                  <a:lnTo>
                    <a:pt x="552" y="558"/>
                  </a:lnTo>
                  <a:lnTo>
                    <a:pt x="550" y="558"/>
                  </a:lnTo>
                  <a:lnTo>
                    <a:pt x="554" y="548"/>
                  </a:lnTo>
                  <a:lnTo>
                    <a:pt x="556" y="546"/>
                  </a:lnTo>
                  <a:lnTo>
                    <a:pt x="554" y="548"/>
                  </a:lnTo>
                  <a:lnTo>
                    <a:pt x="552" y="552"/>
                  </a:lnTo>
                  <a:lnTo>
                    <a:pt x="540" y="562"/>
                  </a:lnTo>
                  <a:lnTo>
                    <a:pt x="538" y="564"/>
                  </a:lnTo>
                  <a:lnTo>
                    <a:pt x="530" y="558"/>
                  </a:lnTo>
                  <a:lnTo>
                    <a:pt x="522" y="558"/>
                  </a:lnTo>
                  <a:lnTo>
                    <a:pt x="530" y="548"/>
                  </a:lnTo>
                  <a:lnTo>
                    <a:pt x="522" y="550"/>
                  </a:lnTo>
                  <a:lnTo>
                    <a:pt x="526" y="548"/>
                  </a:lnTo>
                  <a:lnTo>
                    <a:pt x="524" y="550"/>
                  </a:lnTo>
                  <a:lnTo>
                    <a:pt x="524" y="546"/>
                  </a:lnTo>
                  <a:lnTo>
                    <a:pt x="520" y="550"/>
                  </a:lnTo>
                  <a:lnTo>
                    <a:pt x="522" y="546"/>
                  </a:lnTo>
                  <a:lnTo>
                    <a:pt x="514" y="548"/>
                  </a:lnTo>
                  <a:lnTo>
                    <a:pt x="520" y="544"/>
                  </a:lnTo>
                  <a:lnTo>
                    <a:pt x="520" y="542"/>
                  </a:lnTo>
                  <a:lnTo>
                    <a:pt x="512" y="544"/>
                  </a:lnTo>
                  <a:lnTo>
                    <a:pt x="512" y="542"/>
                  </a:lnTo>
                  <a:lnTo>
                    <a:pt x="508" y="546"/>
                  </a:lnTo>
                  <a:lnTo>
                    <a:pt x="502" y="546"/>
                  </a:lnTo>
                  <a:lnTo>
                    <a:pt x="502" y="544"/>
                  </a:lnTo>
                  <a:lnTo>
                    <a:pt x="518" y="538"/>
                  </a:lnTo>
                  <a:lnTo>
                    <a:pt x="514" y="536"/>
                  </a:lnTo>
                  <a:lnTo>
                    <a:pt x="512" y="540"/>
                  </a:lnTo>
                  <a:lnTo>
                    <a:pt x="504" y="540"/>
                  </a:lnTo>
                  <a:lnTo>
                    <a:pt x="504" y="536"/>
                  </a:lnTo>
                  <a:lnTo>
                    <a:pt x="500" y="534"/>
                  </a:lnTo>
                  <a:lnTo>
                    <a:pt x="506" y="534"/>
                  </a:lnTo>
                  <a:lnTo>
                    <a:pt x="502" y="532"/>
                  </a:lnTo>
                  <a:lnTo>
                    <a:pt x="502" y="530"/>
                  </a:lnTo>
                  <a:lnTo>
                    <a:pt x="506" y="530"/>
                  </a:lnTo>
                  <a:lnTo>
                    <a:pt x="504" y="528"/>
                  </a:lnTo>
                  <a:lnTo>
                    <a:pt x="516" y="528"/>
                  </a:lnTo>
                  <a:lnTo>
                    <a:pt x="514" y="524"/>
                  </a:lnTo>
                  <a:lnTo>
                    <a:pt x="506" y="524"/>
                  </a:lnTo>
                  <a:lnTo>
                    <a:pt x="494" y="534"/>
                  </a:lnTo>
                  <a:lnTo>
                    <a:pt x="494" y="530"/>
                  </a:lnTo>
                  <a:lnTo>
                    <a:pt x="492" y="530"/>
                  </a:lnTo>
                  <a:lnTo>
                    <a:pt x="490" y="534"/>
                  </a:lnTo>
                  <a:lnTo>
                    <a:pt x="490" y="530"/>
                  </a:lnTo>
                  <a:lnTo>
                    <a:pt x="488" y="530"/>
                  </a:lnTo>
                  <a:lnTo>
                    <a:pt x="488" y="534"/>
                  </a:lnTo>
                  <a:lnTo>
                    <a:pt x="484" y="536"/>
                  </a:lnTo>
                  <a:lnTo>
                    <a:pt x="482" y="534"/>
                  </a:lnTo>
                  <a:lnTo>
                    <a:pt x="484" y="530"/>
                  </a:lnTo>
                  <a:lnTo>
                    <a:pt x="482" y="532"/>
                  </a:lnTo>
                  <a:lnTo>
                    <a:pt x="484" y="530"/>
                  </a:lnTo>
                  <a:lnTo>
                    <a:pt x="480" y="534"/>
                  </a:lnTo>
                  <a:lnTo>
                    <a:pt x="482" y="526"/>
                  </a:lnTo>
                  <a:lnTo>
                    <a:pt x="480" y="522"/>
                  </a:lnTo>
                  <a:lnTo>
                    <a:pt x="478" y="528"/>
                  </a:lnTo>
                  <a:lnTo>
                    <a:pt x="478" y="530"/>
                  </a:lnTo>
                  <a:lnTo>
                    <a:pt x="478" y="536"/>
                  </a:lnTo>
                  <a:lnTo>
                    <a:pt x="474" y="534"/>
                  </a:lnTo>
                  <a:lnTo>
                    <a:pt x="476" y="532"/>
                  </a:lnTo>
                  <a:lnTo>
                    <a:pt x="472" y="536"/>
                  </a:lnTo>
                  <a:lnTo>
                    <a:pt x="474" y="538"/>
                  </a:lnTo>
                  <a:lnTo>
                    <a:pt x="472" y="538"/>
                  </a:lnTo>
                  <a:lnTo>
                    <a:pt x="466" y="532"/>
                  </a:lnTo>
                  <a:lnTo>
                    <a:pt x="476" y="520"/>
                  </a:lnTo>
                  <a:lnTo>
                    <a:pt x="476" y="516"/>
                  </a:lnTo>
                  <a:lnTo>
                    <a:pt x="466" y="528"/>
                  </a:lnTo>
                  <a:lnTo>
                    <a:pt x="464" y="524"/>
                  </a:lnTo>
                  <a:lnTo>
                    <a:pt x="458" y="526"/>
                  </a:lnTo>
                  <a:lnTo>
                    <a:pt x="456" y="530"/>
                  </a:lnTo>
                  <a:lnTo>
                    <a:pt x="464" y="526"/>
                  </a:lnTo>
                  <a:lnTo>
                    <a:pt x="462" y="532"/>
                  </a:lnTo>
                  <a:lnTo>
                    <a:pt x="460" y="532"/>
                  </a:lnTo>
                  <a:lnTo>
                    <a:pt x="460" y="534"/>
                  </a:lnTo>
                  <a:lnTo>
                    <a:pt x="460" y="536"/>
                  </a:lnTo>
                  <a:lnTo>
                    <a:pt x="458" y="536"/>
                  </a:lnTo>
                  <a:lnTo>
                    <a:pt x="458" y="538"/>
                  </a:lnTo>
                  <a:lnTo>
                    <a:pt x="448" y="538"/>
                  </a:lnTo>
                  <a:lnTo>
                    <a:pt x="456" y="538"/>
                  </a:lnTo>
                  <a:lnTo>
                    <a:pt x="450" y="540"/>
                  </a:lnTo>
                  <a:lnTo>
                    <a:pt x="450" y="542"/>
                  </a:lnTo>
                  <a:lnTo>
                    <a:pt x="448" y="544"/>
                  </a:lnTo>
                  <a:lnTo>
                    <a:pt x="450" y="544"/>
                  </a:lnTo>
                  <a:lnTo>
                    <a:pt x="458" y="540"/>
                  </a:lnTo>
                  <a:lnTo>
                    <a:pt x="456" y="546"/>
                  </a:lnTo>
                  <a:lnTo>
                    <a:pt x="462" y="540"/>
                  </a:lnTo>
                  <a:lnTo>
                    <a:pt x="462" y="548"/>
                  </a:lnTo>
                  <a:lnTo>
                    <a:pt x="458" y="550"/>
                  </a:lnTo>
                  <a:lnTo>
                    <a:pt x="454" y="548"/>
                  </a:lnTo>
                  <a:lnTo>
                    <a:pt x="450" y="554"/>
                  </a:lnTo>
                  <a:lnTo>
                    <a:pt x="448" y="554"/>
                  </a:lnTo>
                  <a:lnTo>
                    <a:pt x="456" y="550"/>
                  </a:lnTo>
                  <a:lnTo>
                    <a:pt x="460" y="556"/>
                  </a:lnTo>
                  <a:lnTo>
                    <a:pt x="460" y="552"/>
                  </a:lnTo>
                  <a:lnTo>
                    <a:pt x="462" y="550"/>
                  </a:lnTo>
                  <a:lnTo>
                    <a:pt x="462" y="554"/>
                  </a:lnTo>
                  <a:lnTo>
                    <a:pt x="464" y="548"/>
                  </a:lnTo>
                  <a:lnTo>
                    <a:pt x="468" y="556"/>
                  </a:lnTo>
                  <a:lnTo>
                    <a:pt x="464" y="560"/>
                  </a:lnTo>
                  <a:lnTo>
                    <a:pt x="462" y="558"/>
                  </a:lnTo>
                  <a:lnTo>
                    <a:pt x="462" y="560"/>
                  </a:lnTo>
                  <a:lnTo>
                    <a:pt x="460" y="560"/>
                  </a:lnTo>
                  <a:lnTo>
                    <a:pt x="460" y="562"/>
                  </a:lnTo>
                  <a:lnTo>
                    <a:pt x="458" y="566"/>
                  </a:lnTo>
                  <a:lnTo>
                    <a:pt x="456" y="564"/>
                  </a:lnTo>
                  <a:lnTo>
                    <a:pt x="456" y="566"/>
                  </a:lnTo>
                  <a:lnTo>
                    <a:pt x="454" y="570"/>
                  </a:lnTo>
                  <a:lnTo>
                    <a:pt x="460" y="566"/>
                  </a:lnTo>
                  <a:lnTo>
                    <a:pt x="462" y="568"/>
                  </a:lnTo>
                  <a:lnTo>
                    <a:pt x="460" y="570"/>
                  </a:lnTo>
                  <a:lnTo>
                    <a:pt x="462" y="568"/>
                  </a:lnTo>
                  <a:lnTo>
                    <a:pt x="460" y="572"/>
                  </a:lnTo>
                  <a:lnTo>
                    <a:pt x="458" y="568"/>
                  </a:lnTo>
                  <a:lnTo>
                    <a:pt x="454" y="576"/>
                  </a:lnTo>
                  <a:lnTo>
                    <a:pt x="454" y="580"/>
                  </a:lnTo>
                  <a:lnTo>
                    <a:pt x="450" y="576"/>
                  </a:lnTo>
                  <a:lnTo>
                    <a:pt x="450" y="580"/>
                  </a:lnTo>
                  <a:lnTo>
                    <a:pt x="448" y="582"/>
                  </a:lnTo>
                  <a:lnTo>
                    <a:pt x="436" y="580"/>
                  </a:lnTo>
                  <a:lnTo>
                    <a:pt x="436" y="576"/>
                  </a:lnTo>
                  <a:lnTo>
                    <a:pt x="438" y="574"/>
                  </a:lnTo>
                  <a:lnTo>
                    <a:pt x="436" y="574"/>
                  </a:lnTo>
                  <a:lnTo>
                    <a:pt x="430" y="582"/>
                  </a:lnTo>
                  <a:lnTo>
                    <a:pt x="430" y="576"/>
                  </a:lnTo>
                  <a:lnTo>
                    <a:pt x="428" y="570"/>
                  </a:lnTo>
                  <a:lnTo>
                    <a:pt x="428" y="576"/>
                  </a:lnTo>
                  <a:lnTo>
                    <a:pt x="422" y="584"/>
                  </a:lnTo>
                  <a:lnTo>
                    <a:pt x="422" y="590"/>
                  </a:lnTo>
                  <a:lnTo>
                    <a:pt x="420" y="588"/>
                  </a:lnTo>
                  <a:lnTo>
                    <a:pt x="420" y="580"/>
                  </a:lnTo>
                  <a:lnTo>
                    <a:pt x="418" y="576"/>
                  </a:lnTo>
                  <a:lnTo>
                    <a:pt x="418" y="584"/>
                  </a:lnTo>
                  <a:lnTo>
                    <a:pt x="414" y="582"/>
                  </a:lnTo>
                  <a:lnTo>
                    <a:pt x="416" y="586"/>
                  </a:lnTo>
                  <a:lnTo>
                    <a:pt x="418" y="592"/>
                  </a:lnTo>
                  <a:lnTo>
                    <a:pt x="410" y="584"/>
                  </a:lnTo>
                  <a:lnTo>
                    <a:pt x="412" y="590"/>
                  </a:lnTo>
                  <a:lnTo>
                    <a:pt x="412" y="592"/>
                  </a:lnTo>
                  <a:lnTo>
                    <a:pt x="410" y="594"/>
                  </a:lnTo>
                  <a:lnTo>
                    <a:pt x="406" y="590"/>
                  </a:lnTo>
                  <a:lnTo>
                    <a:pt x="408" y="594"/>
                  </a:lnTo>
                  <a:lnTo>
                    <a:pt x="404" y="594"/>
                  </a:lnTo>
                  <a:lnTo>
                    <a:pt x="404" y="598"/>
                  </a:lnTo>
                  <a:lnTo>
                    <a:pt x="400" y="600"/>
                  </a:lnTo>
                  <a:lnTo>
                    <a:pt x="404" y="588"/>
                  </a:lnTo>
                  <a:lnTo>
                    <a:pt x="396" y="600"/>
                  </a:lnTo>
                  <a:lnTo>
                    <a:pt x="394" y="598"/>
                  </a:lnTo>
                  <a:lnTo>
                    <a:pt x="396" y="594"/>
                  </a:lnTo>
                  <a:lnTo>
                    <a:pt x="392" y="596"/>
                  </a:lnTo>
                  <a:lnTo>
                    <a:pt x="394" y="600"/>
                  </a:lnTo>
                  <a:lnTo>
                    <a:pt x="392" y="600"/>
                  </a:lnTo>
                  <a:lnTo>
                    <a:pt x="394" y="600"/>
                  </a:lnTo>
                  <a:lnTo>
                    <a:pt x="384" y="606"/>
                  </a:lnTo>
                  <a:lnTo>
                    <a:pt x="384" y="610"/>
                  </a:lnTo>
                  <a:lnTo>
                    <a:pt x="382" y="612"/>
                  </a:lnTo>
                  <a:lnTo>
                    <a:pt x="380" y="606"/>
                  </a:lnTo>
                  <a:lnTo>
                    <a:pt x="374" y="606"/>
                  </a:lnTo>
                  <a:lnTo>
                    <a:pt x="378" y="610"/>
                  </a:lnTo>
                  <a:lnTo>
                    <a:pt x="370" y="608"/>
                  </a:lnTo>
                  <a:lnTo>
                    <a:pt x="362" y="612"/>
                  </a:lnTo>
                  <a:lnTo>
                    <a:pt x="362" y="610"/>
                  </a:lnTo>
                  <a:lnTo>
                    <a:pt x="354" y="606"/>
                  </a:lnTo>
                  <a:lnTo>
                    <a:pt x="358" y="602"/>
                  </a:lnTo>
                  <a:lnTo>
                    <a:pt x="360" y="602"/>
                  </a:lnTo>
                  <a:lnTo>
                    <a:pt x="358" y="600"/>
                  </a:lnTo>
                  <a:lnTo>
                    <a:pt x="364" y="596"/>
                  </a:lnTo>
                  <a:lnTo>
                    <a:pt x="372" y="600"/>
                  </a:lnTo>
                  <a:lnTo>
                    <a:pt x="370" y="594"/>
                  </a:lnTo>
                  <a:lnTo>
                    <a:pt x="378" y="592"/>
                  </a:lnTo>
                  <a:lnTo>
                    <a:pt x="378" y="590"/>
                  </a:lnTo>
                  <a:lnTo>
                    <a:pt x="384" y="584"/>
                  </a:lnTo>
                  <a:lnTo>
                    <a:pt x="372" y="588"/>
                  </a:lnTo>
                  <a:lnTo>
                    <a:pt x="370" y="590"/>
                  </a:lnTo>
                  <a:lnTo>
                    <a:pt x="372" y="592"/>
                  </a:lnTo>
                  <a:lnTo>
                    <a:pt x="360" y="584"/>
                  </a:lnTo>
                  <a:lnTo>
                    <a:pt x="366" y="570"/>
                  </a:lnTo>
                  <a:lnTo>
                    <a:pt x="374" y="562"/>
                  </a:lnTo>
                  <a:lnTo>
                    <a:pt x="376" y="554"/>
                  </a:lnTo>
                  <a:lnTo>
                    <a:pt x="378" y="554"/>
                  </a:lnTo>
                  <a:lnTo>
                    <a:pt x="380" y="546"/>
                  </a:lnTo>
                  <a:lnTo>
                    <a:pt x="378" y="536"/>
                  </a:lnTo>
                  <a:lnTo>
                    <a:pt x="386" y="534"/>
                  </a:lnTo>
                  <a:lnTo>
                    <a:pt x="404" y="524"/>
                  </a:lnTo>
                  <a:lnTo>
                    <a:pt x="414" y="530"/>
                  </a:lnTo>
                  <a:lnTo>
                    <a:pt x="420" y="528"/>
                  </a:lnTo>
                  <a:lnTo>
                    <a:pt x="440" y="536"/>
                  </a:lnTo>
                  <a:lnTo>
                    <a:pt x="436" y="530"/>
                  </a:lnTo>
                  <a:lnTo>
                    <a:pt x="432" y="530"/>
                  </a:lnTo>
                  <a:lnTo>
                    <a:pt x="414" y="518"/>
                  </a:lnTo>
                  <a:lnTo>
                    <a:pt x="426" y="506"/>
                  </a:lnTo>
                  <a:lnTo>
                    <a:pt x="436" y="504"/>
                  </a:lnTo>
                  <a:lnTo>
                    <a:pt x="426" y="504"/>
                  </a:lnTo>
                  <a:lnTo>
                    <a:pt x="420" y="508"/>
                  </a:lnTo>
                  <a:lnTo>
                    <a:pt x="416" y="514"/>
                  </a:lnTo>
                  <a:lnTo>
                    <a:pt x="404" y="512"/>
                  </a:lnTo>
                  <a:lnTo>
                    <a:pt x="402" y="508"/>
                  </a:lnTo>
                  <a:lnTo>
                    <a:pt x="400" y="510"/>
                  </a:lnTo>
                  <a:lnTo>
                    <a:pt x="390" y="514"/>
                  </a:lnTo>
                  <a:lnTo>
                    <a:pt x="384" y="522"/>
                  </a:lnTo>
                  <a:lnTo>
                    <a:pt x="370" y="526"/>
                  </a:lnTo>
                  <a:lnTo>
                    <a:pt x="366" y="530"/>
                  </a:lnTo>
                  <a:lnTo>
                    <a:pt x="368" y="536"/>
                  </a:lnTo>
                  <a:lnTo>
                    <a:pt x="364" y="534"/>
                  </a:lnTo>
                  <a:lnTo>
                    <a:pt x="360" y="538"/>
                  </a:lnTo>
                  <a:lnTo>
                    <a:pt x="352" y="546"/>
                  </a:lnTo>
                  <a:lnTo>
                    <a:pt x="352" y="548"/>
                  </a:lnTo>
                  <a:lnTo>
                    <a:pt x="352" y="550"/>
                  </a:lnTo>
                  <a:lnTo>
                    <a:pt x="348" y="554"/>
                  </a:lnTo>
                  <a:lnTo>
                    <a:pt x="342" y="558"/>
                  </a:lnTo>
                  <a:lnTo>
                    <a:pt x="334" y="556"/>
                  </a:lnTo>
                  <a:lnTo>
                    <a:pt x="334" y="552"/>
                  </a:lnTo>
                  <a:lnTo>
                    <a:pt x="330" y="552"/>
                  </a:lnTo>
                  <a:lnTo>
                    <a:pt x="334" y="554"/>
                  </a:lnTo>
                  <a:lnTo>
                    <a:pt x="334" y="556"/>
                  </a:lnTo>
                  <a:lnTo>
                    <a:pt x="342" y="564"/>
                  </a:lnTo>
                  <a:lnTo>
                    <a:pt x="338" y="574"/>
                  </a:lnTo>
                  <a:lnTo>
                    <a:pt x="324" y="572"/>
                  </a:lnTo>
                  <a:lnTo>
                    <a:pt x="324" y="576"/>
                  </a:lnTo>
                  <a:lnTo>
                    <a:pt x="330" y="576"/>
                  </a:lnTo>
                  <a:lnTo>
                    <a:pt x="328" y="582"/>
                  </a:lnTo>
                  <a:lnTo>
                    <a:pt x="324" y="584"/>
                  </a:lnTo>
                  <a:lnTo>
                    <a:pt x="316" y="584"/>
                  </a:lnTo>
                  <a:lnTo>
                    <a:pt x="322" y="580"/>
                  </a:lnTo>
                  <a:lnTo>
                    <a:pt x="318" y="576"/>
                  </a:lnTo>
                  <a:lnTo>
                    <a:pt x="316" y="584"/>
                  </a:lnTo>
                  <a:lnTo>
                    <a:pt x="314" y="584"/>
                  </a:lnTo>
                  <a:lnTo>
                    <a:pt x="312" y="580"/>
                  </a:lnTo>
                  <a:lnTo>
                    <a:pt x="310" y="584"/>
                  </a:lnTo>
                  <a:lnTo>
                    <a:pt x="314" y="586"/>
                  </a:lnTo>
                  <a:lnTo>
                    <a:pt x="312" y="586"/>
                  </a:lnTo>
                  <a:lnTo>
                    <a:pt x="304" y="588"/>
                  </a:lnTo>
                  <a:lnTo>
                    <a:pt x="308" y="588"/>
                  </a:lnTo>
                  <a:lnTo>
                    <a:pt x="308" y="592"/>
                  </a:lnTo>
                  <a:lnTo>
                    <a:pt x="296" y="594"/>
                  </a:lnTo>
                  <a:lnTo>
                    <a:pt x="302" y="596"/>
                  </a:lnTo>
                  <a:lnTo>
                    <a:pt x="298" y="598"/>
                  </a:lnTo>
                  <a:lnTo>
                    <a:pt x="296" y="604"/>
                  </a:lnTo>
                  <a:lnTo>
                    <a:pt x="292" y="606"/>
                  </a:lnTo>
                  <a:lnTo>
                    <a:pt x="294" y="608"/>
                  </a:lnTo>
                  <a:lnTo>
                    <a:pt x="294" y="612"/>
                  </a:lnTo>
                  <a:lnTo>
                    <a:pt x="298" y="610"/>
                  </a:lnTo>
                  <a:lnTo>
                    <a:pt x="306" y="610"/>
                  </a:lnTo>
                  <a:lnTo>
                    <a:pt x="314" y="616"/>
                  </a:lnTo>
                  <a:lnTo>
                    <a:pt x="318" y="622"/>
                  </a:lnTo>
                  <a:lnTo>
                    <a:pt x="316" y="622"/>
                  </a:lnTo>
                  <a:lnTo>
                    <a:pt x="318" y="622"/>
                  </a:lnTo>
                  <a:lnTo>
                    <a:pt x="314" y="622"/>
                  </a:lnTo>
                  <a:lnTo>
                    <a:pt x="312" y="628"/>
                  </a:lnTo>
                  <a:lnTo>
                    <a:pt x="308" y="634"/>
                  </a:lnTo>
                  <a:lnTo>
                    <a:pt x="300" y="632"/>
                  </a:lnTo>
                  <a:lnTo>
                    <a:pt x="298" y="636"/>
                  </a:lnTo>
                  <a:lnTo>
                    <a:pt x="298" y="638"/>
                  </a:lnTo>
                  <a:lnTo>
                    <a:pt x="292" y="638"/>
                  </a:lnTo>
                  <a:lnTo>
                    <a:pt x="296" y="644"/>
                  </a:lnTo>
                  <a:lnTo>
                    <a:pt x="284" y="646"/>
                  </a:lnTo>
                  <a:lnTo>
                    <a:pt x="292" y="648"/>
                  </a:lnTo>
                  <a:lnTo>
                    <a:pt x="288" y="650"/>
                  </a:lnTo>
                  <a:lnTo>
                    <a:pt x="290" y="652"/>
                  </a:lnTo>
                  <a:lnTo>
                    <a:pt x="288" y="652"/>
                  </a:lnTo>
                  <a:lnTo>
                    <a:pt x="286" y="652"/>
                  </a:lnTo>
                  <a:lnTo>
                    <a:pt x="288" y="654"/>
                  </a:lnTo>
                  <a:lnTo>
                    <a:pt x="284" y="654"/>
                  </a:lnTo>
                  <a:lnTo>
                    <a:pt x="284" y="658"/>
                  </a:lnTo>
                  <a:lnTo>
                    <a:pt x="280" y="650"/>
                  </a:lnTo>
                  <a:lnTo>
                    <a:pt x="280" y="656"/>
                  </a:lnTo>
                  <a:lnTo>
                    <a:pt x="276" y="654"/>
                  </a:lnTo>
                  <a:lnTo>
                    <a:pt x="278" y="658"/>
                  </a:lnTo>
                  <a:lnTo>
                    <a:pt x="278" y="660"/>
                  </a:lnTo>
                  <a:lnTo>
                    <a:pt x="276" y="656"/>
                  </a:lnTo>
                  <a:lnTo>
                    <a:pt x="272" y="660"/>
                  </a:lnTo>
                  <a:lnTo>
                    <a:pt x="264" y="658"/>
                  </a:lnTo>
                  <a:lnTo>
                    <a:pt x="262" y="660"/>
                  </a:lnTo>
                  <a:lnTo>
                    <a:pt x="262" y="666"/>
                  </a:lnTo>
                  <a:lnTo>
                    <a:pt x="256" y="666"/>
                  </a:lnTo>
                  <a:lnTo>
                    <a:pt x="254" y="670"/>
                  </a:lnTo>
                  <a:lnTo>
                    <a:pt x="246" y="668"/>
                  </a:lnTo>
                  <a:lnTo>
                    <a:pt x="246" y="670"/>
                  </a:lnTo>
                  <a:lnTo>
                    <a:pt x="248" y="674"/>
                  </a:lnTo>
                  <a:lnTo>
                    <a:pt x="242" y="674"/>
                  </a:lnTo>
                  <a:lnTo>
                    <a:pt x="240" y="678"/>
                  </a:lnTo>
                  <a:lnTo>
                    <a:pt x="234" y="676"/>
                  </a:lnTo>
                  <a:lnTo>
                    <a:pt x="234" y="678"/>
                  </a:lnTo>
                  <a:lnTo>
                    <a:pt x="230" y="678"/>
                  </a:lnTo>
                  <a:lnTo>
                    <a:pt x="232" y="682"/>
                  </a:lnTo>
                  <a:lnTo>
                    <a:pt x="228" y="680"/>
                  </a:lnTo>
                  <a:lnTo>
                    <a:pt x="218" y="686"/>
                  </a:lnTo>
                  <a:lnTo>
                    <a:pt x="216" y="688"/>
                  </a:lnTo>
                  <a:lnTo>
                    <a:pt x="224" y="690"/>
                  </a:lnTo>
                  <a:lnTo>
                    <a:pt x="220" y="690"/>
                  </a:lnTo>
                  <a:lnTo>
                    <a:pt x="220" y="694"/>
                  </a:lnTo>
                  <a:lnTo>
                    <a:pt x="222" y="694"/>
                  </a:lnTo>
                  <a:lnTo>
                    <a:pt x="222" y="696"/>
                  </a:lnTo>
                  <a:lnTo>
                    <a:pt x="218" y="696"/>
                  </a:lnTo>
                  <a:lnTo>
                    <a:pt x="218" y="700"/>
                  </a:lnTo>
                  <a:lnTo>
                    <a:pt x="212" y="700"/>
                  </a:lnTo>
                  <a:lnTo>
                    <a:pt x="214" y="702"/>
                  </a:lnTo>
                  <a:lnTo>
                    <a:pt x="208" y="698"/>
                  </a:lnTo>
                  <a:lnTo>
                    <a:pt x="206" y="706"/>
                  </a:lnTo>
                  <a:lnTo>
                    <a:pt x="204" y="702"/>
                  </a:lnTo>
                  <a:lnTo>
                    <a:pt x="204" y="704"/>
                  </a:lnTo>
                  <a:lnTo>
                    <a:pt x="198" y="708"/>
                  </a:lnTo>
                  <a:lnTo>
                    <a:pt x="196" y="706"/>
                  </a:lnTo>
                  <a:lnTo>
                    <a:pt x="196" y="708"/>
                  </a:lnTo>
                  <a:lnTo>
                    <a:pt x="194" y="710"/>
                  </a:lnTo>
                  <a:lnTo>
                    <a:pt x="188" y="704"/>
                  </a:lnTo>
                  <a:lnTo>
                    <a:pt x="190" y="708"/>
                  </a:lnTo>
                  <a:lnTo>
                    <a:pt x="184" y="710"/>
                  </a:lnTo>
                  <a:lnTo>
                    <a:pt x="186" y="714"/>
                  </a:lnTo>
                  <a:lnTo>
                    <a:pt x="186" y="716"/>
                  </a:lnTo>
                  <a:lnTo>
                    <a:pt x="180" y="716"/>
                  </a:lnTo>
                  <a:lnTo>
                    <a:pt x="178" y="712"/>
                  </a:lnTo>
                  <a:lnTo>
                    <a:pt x="168" y="716"/>
                  </a:lnTo>
                  <a:lnTo>
                    <a:pt x="166" y="718"/>
                  </a:lnTo>
                  <a:lnTo>
                    <a:pt x="176" y="718"/>
                  </a:lnTo>
                  <a:lnTo>
                    <a:pt x="172" y="722"/>
                  </a:lnTo>
                  <a:lnTo>
                    <a:pt x="166" y="718"/>
                  </a:lnTo>
                  <a:lnTo>
                    <a:pt x="166" y="722"/>
                  </a:lnTo>
                  <a:lnTo>
                    <a:pt x="158" y="720"/>
                  </a:lnTo>
                  <a:lnTo>
                    <a:pt x="150" y="728"/>
                  </a:lnTo>
                  <a:lnTo>
                    <a:pt x="154" y="730"/>
                  </a:lnTo>
                  <a:lnTo>
                    <a:pt x="152" y="728"/>
                  </a:lnTo>
                  <a:lnTo>
                    <a:pt x="156" y="726"/>
                  </a:lnTo>
                  <a:lnTo>
                    <a:pt x="162" y="730"/>
                  </a:lnTo>
                  <a:lnTo>
                    <a:pt x="156" y="732"/>
                  </a:lnTo>
                  <a:lnTo>
                    <a:pt x="158" y="734"/>
                  </a:lnTo>
                  <a:lnTo>
                    <a:pt x="166" y="732"/>
                  </a:lnTo>
                  <a:lnTo>
                    <a:pt x="158" y="736"/>
                  </a:lnTo>
                  <a:lnTo>
                    <a:pt x="156" y="734"/>
                  </a:lnTo>
                  <a:lnTo>
                    <a:pt x="156" y="740"/>
                  </a:lnTo>
                  <a:lnTo>
                    <a:pt x="154" y="738"/>
                  </a:lnTo>
                  <a:lnTo>
                    <a:pt x="154" y="742"/>
                  </a:lnTo>
                  <a:lnTo>
                    <a:pt x="150" y="740"/>
                  </a:lnTo>
                  <a:lnTo>
                    <a:pt x="152" y="740"/>
                  </a:lnTo>
                  <a:lnTo>
                    <a:pt x="150" y="740"/>
                  </a:lnTo>
                  <a:lnTo>
                    <a:pt x="150" y="736"/>
                  </a:lnTo>
                  <a:lnTo>
                    <a:pt x="154" y="732"/>
                  </a:lnTo>
                  <a:lnTo>
                    <a:pt x="150" y="732"/>
                  </a:lnTo>
                  <a:lnTo>
                    <a:pt x="152" y="734"/>
                  </a:lnTo>
                  <a:lnTo>
                    <a:pt x="148" y="736"/>
                  </a:lnTo>
                  <a:lnTo>
                    <a:pt x="148" y="734"/>
                  </a:lnTo>
                  <a:lnTo>
                    <a:pt x="148" y="738"/>
                  </a:lnTo>
                  <a:lnTo>
                    <a:pt x="144" y="740"/>
                  </a:lnTo>
                  <a:lnTo>
                    <a:pt x="148" y="740"/>
                  </a:lnTo>
                  <a:lnTo>
                    <a:pt x="146" y="742"/>
                  </a:lnTo>
                  <a:lnTo>
                    <a:pt x="142" y="740"/>
                  </a:lnTo>
                  <a:lnTo>
                    <a:pt x="138" y="744"/>
                  </a:lnTo>
                  <a:lnTo>
                    <a:pt x="126" y="744"/>
                  </a:lnTo>
                  <a:lnTo>
                    <a:pt x="124" y="748"/>
                  </a:lnTo>
                  <a:lnTo>
                    <a:pt x="122" y="742"/>
                  </a:lnTo>
                  <a:lnTo>
                    <a:pt x="120" y="750"/>
                  </a:lnTo>
                  <a:lnTo>
                    <a:pt x="118" y="754"/>
                  </a:lnTo>
                  <a:lnTo>
                    <a:pt x="116" y="756"/>
                  </a:lnTo>
                  <a:lnTo>
                    <a:pt x="112" y="756"/>
                  </a:lnTo>
                  <a:lnTo>
                    <a:pt x="118" y="754"/>
                  </a:lnTo>
                  <a:lnTo>
                    <a:pt x="116" y="752"/>
                  </a:lnTo>
                  <a:lnTo>
                    <a:pt x="118" y="752"/>
                  </a:lnTo>
                  <a:lnTo>
                    <a:pt x="116" y="748"/>
                  </a:lnTo>
                  <a:lnTo>
                    <a:pt x="118" y="744"/>
                  </a:lnTo>
                  <a:lnTo>
                    <a:pt x="112" y="742"/>
                  </a:lnTo>
                  <a:lnTo>
                    <a:pt x="112" y="746"/>
                  </a:lnTo>
                  <a:lnTo>
                    <a:pt x="106" y="744"/>
                  </a:lnTo>
                  <a:lnTo>
                    <a:pt x="104" y="750"/>
                  </a:lnTo>
                  <a:lnTo>
                    <a:pt x="102" y="746"/>
                  </a:lnTo>
                  <a:lnTo>
                    <a:pt x="102" y="750"/>
                  </a:lnTo>
                  <a:lnTo>
                    <a:pt x="94" y="750"/>
                  </a:lnTo>
                  <a:lnTo>
                    <a:pt x="96" y="752"/>
                  </a:lnTo>
                  <a:lnTo>
                    <a:pt x="90" y="758"/>
                  </a:lnTo>
                  <a:lnTo>
                    <a:pt x="88" y="750"/>
                  </a:lnTo>
                  <a:lnTo>
                    <a:pt x="82" y="752"/>
                  </a:lnTo>
                  <a:lnTo>
                    <a:pt x="86" y="756"/>
                  </a:lnTo>
                  <a:lnTo>
                    <a:pt x="84" y="756"/>
                  </a:lnTo>
                  <a:lnTo>
                    <a:pt x="80" y="756"/>
                  </a:lnTo>
                  <a:lnTo>
                    <a:pt x="78" y="754"/>
                  </a:lnTo>
                  <a:lnTo>
                    <a:pt x="66" y="760"/>
                  </a:lnTo>
                  <a:lnTo>
                    <a:pt x="60" y="758"/>
                  </a:lnTo>
                  <a:lnTo>
                    <a:pt x="62" y="752"/>
                  </a:lnTo>
                  <a:lnTo>
                    <a:pt x="66" y="748"/>
                  </a:lnTo>
                  <a:lnTo>
                    <a:pt x="72" y="750"/>
                  </a:lnTo>
                  <a:lnTo>
                    <a:pt x="60" y="744"/>
                  </a:lnTo>
                  <a:lnTo>
                    <a:pt x="56" y="750"/>
                  </a:lnTo>
                  <a:lnTo>
                    <a:pt x="56" y="754"/>
                  </a:lnTo>
                  <a:lnTo>
                    <a:pt x="48" y="762"/>
                  </a:lnTo>
                  <a:lnTo>
                    <a:pt x="44" y="760"/>
                  </a:lnTo>
                  <a:lnTo>
                    <a:pt x="44" y="768"/>
                  </a:lnTo>
                  <a:lnTo>
                    <a:pt x="40" y="768"/>
                  </a:lnTo>
                  <a:lnTo>
                    <a:pt x="40" y="766"/>
                  </a:lnTo>
                  <a:lnTo>
                    <a:pt x="40" y="764"/>
                  </a:lnTo>
                  <a:lnTo>
                    <a:pt x="38" y="764"/>
                  </a:lnTo>
                  <a:lnTo>
                    <a:pt x="36" y="768"/>
                  </a:lnTo>
                  <a:lnTo>
                    <a:pt x="30" y="768"/>
                  </a:lnTo>
                  <a:lnTo>
                    <a:pt x="28" y="762"/>
                  </a:lnTo>
                  <a:lnTo>
                    <a:pt x="32" y="764"/>
                  </a:lnTo>
                  <a:lnTo>
                    <a:pt x="28" y="756"/>
                  </a:lnTo>
                  <a:lnTo>
                    <a:pt x="28" y="754"/>
                  </a:lnTo>
                  <a:lnTo>
                    <a:pt x="26" y="754"/>
                  </a:lnTo>
                  <a:lnTo>
                    <a:pt x="24" y="756"/>
                  </a:lnTo>
                  <a:lnTo>
                    <a:pt x="26" y="760"/>
                  </a:lnTo>
                  <a:lnTo>
                    <a:pt x="24" y="764"/>
                  </a:lnTo>
                  <a:lnTo>
                    <a:pt x="26" y="770"/>
                  </a:lnTo>
                  <a:lnTo>
                    <a:pt x="24" y="764"/>
                  </a:lnTo>
                  <a:lnTo>
                    <a:pt x="20" y="770"/>
                  </a:lnTo>
                  <a:lnTo>
                    <a:pt x="16" y="770"/>
                  </a:lnTo>
                  <a:lnTo>
                    <a:pt x="14" y="766"/>
                  </a:lnTo>
                  <a:lnTo>
                    <a:pt x="16" y="766"/>
                  </a:lnTo>
                  <a:lnTo>
                    <a:pt x="10" y="758"/>
                  </a:lnTo>
                  <a:lnTo>
                    <a:pt x="8" y="758"/>
                  </a:lnTo>
                  <a:lnTo>
                    <a:pt x="6" y="764"/>
                  </a:lnTo>
                  <a:lnTo>
                    <a:pt x="12" y="768"/>
                  </a:lnTo>
                  <a:lnTo>
                    <a:pt x="2" y="772"/>
                  </a:lnTo>
                  <a:lnTo>
                    <a:pt x="0" y="770"/>
                  </a:lnTo>
                  <a:lnTo>
                    <a:pt x="4" y="768"/>
                  </a:lnTo>
                  <a:lnTo>
                    <a:pt x="2" y="768"/>
                  </a:lnTo>
                  <a:lnTo>
                    <a:pt x="4" y="766"/>
                  </a:lnTo>
                  <a:lnTo>
                    <a:pt x="6" y="766"/>
                  </a:lnTo>
                  <a:lnTo>
                    <a:pt x="4" y="758"/>
                  </a:lnTo>
                  <a:lnTo>
                    <a:pt x="14" y="754"/>
                  </a:lnTo>
                  <a:lnTo>
                    <a:pt x="14" y="756"/>
                  </a:lnTo>
                  <a:lnTo>
                    <a:pt x="18" y="758"/>
                  </a:lnTo>
                  <a:lnTo>
                    <a:pt x="20" y="756"/>
                  </a:lnTo>
                  <a:lnTo>
                    <a:pt x="20" y="754"/>
                  </a:lnTo>
                  <a:lnTo>
                    <a:pt x="32" y="750"/>
                  </a:lnTo>
                  <a:lnTo>
                    <a:pt x="32" y="748"/>
                  </a:lnTo>
                  <a:lnTo>
                    <a:pt x="30" y="748"/>
                  </a:lnTo>
                  <a:lnTo>
                    <a:pt x="58" y="730"/>
                  </a:lnTo>
                  <a:lnTo>
                    <a:pt x="76" y="728"/>
                  </a:lnTo>
                  <a:lnTo>
                    <a:pt x="70" y="730"/>
                  </a:lnTo>
                  <a:lnTo>
                    <a:pt x="74" y="730"/>
                  </a:lnTo>
                  <a:lnTo>
                    <a:pt x="84" y="730"/>
                  </a:lnTo>
                  <a:lnTo>
                    <a:pt x="84" y="734"/>
                  </a:lnTo>
                  <a:lnTo>
                    <a:pt x="78" y="734"/>
                  </a:lnTo>
                  <a:lnTo>
                    <a:pt x="80" y="736"/>
                  </a:lnTo>
                  <a:lnTo>
                    <a:pt x="80" y="738"/>
                  </a:lnTo>
                  <a:lnTo>
                    <a:pt x="84" y="744"/>
                  </a:lnTo>
                  <a:lnTo>
                    <a:pt x="88" y="744"/>
                  </a:lnTo>
                  <a:lnTo>
                    <a:pt x="86" y="742"/>
                  </a:lnTo>
                  <a:lnTo>
                    <a:pt x="86" y="736"/>
                  </a:lnTo>
                  <a:lnTo>
                    <a:pt x="94" y="738"/>
                  </a:lnTo>
                  <a:lnTo>
                    <a:pt x="94" y="742"/>
                  </a:lnTo>
                  <a:lnTo>
                    <a:pt x="100" y="744"/>
                  </a:lnTo>
                  <a:lnTo>
                    <a:pt x="98" y="740"/>
                  </a:lnTo>
                  <a:lnTo>
                    <a:pt x="102" y="740"/>
                  </a:lnTo>
                  <a:lnTo>
                    <a:pt x="92" y="736"/>
                  </a:lnTo>
                  <a:lnTo>
                    <a:pt x="102" y="720"/>
                  </a:lnTo>
                  <a:lnTo>
                    <a:pt x="118" y="710"/>
                  </a:lnTo>
                  <a:lnTo>
                    <a:pt x="138" y="704"/>
                  </a:lnTo>
                  <a:lnTo>
                    <a:pt x="136" y="704"/>
                  </a:lnTo>
                  <a:lnTo>
                    <a:pt x="138" y="704"/>
                  </a:lnTo>
                  <a:lnTo>
                    <a:pt x="148" y="696"/>
                  </a:lnTo>
                  <a:lnTo>
                    <a:pt x="144" y="702"/>
                  </a:lnTo>
                  <a:lnTo>
                    <a:pt x="146" y="698"/>
                  </a:lnTo>
                  <a:lnTo>
                    <a:pt x="150" y="702"/>
                  </a:lnTo>
                  <a:lnTo>
                    <a:pt x="154" y="704"/>
                  </a:lnTo>
                  <a:lnTo>
                    <a:pt x="154" y="694"/>
                  </a:lnTo>
                  <a:lnTo>
                    <a:pt x="156" y="690"/>
                  </a:lnTo>
                  <a:lnTo>
                    <a:pt x="168" y="678"/>
                  </a:lnTo>
                  <a:lnTo>
                    <a:pt x="176" y="678"/>
                  </a:lnTo>
                  <a:lnTo>
                    <a:pt x="180" y="672"/>
                  </a:lnTo>
                  <a:lnTo>
                    <a:pt x="188" y="670"/>
                  </a:lnTo>
                  <a:lnTo>
                    <a:pt x="188" y="674"/>
                  </a:lnTo>
                  <a:lnTo>
                    <a:pt x="194" y="674"/>
                  </a:lnTo>
                  <a:lnTo>
                    <a:pt x="196" y="672"/>
                  </a:lnTo>
                  <a:lnTo>
                    <a:pt x="194" y="670"/>
                  </a:lnTo>
                  <a:lnTo>
                    <a:pt x="194" y="674"/>
                  </a:lnTo>
                  <a:lnTo>
                    <a:pt x="190" y="674"/>
                  </a:lnTo>
                  <a:lnTo>
                    <a:pt x="190" y="666"/>
                  </a:lnTo>
                  <a:lnTo>
                    <a:pt x="186" y="666"/>
                  </a:lnTo>
                  <a:lnTo>
                    <a:pt x="194" y="644"/>
                  </a:lnTo>
                  <a:lnTo>
                    <a:pt x="200" y="640"/>
                  </a:lnTo>
                  <a:lnTo>
                    <a:pt x="206" y="642"/>
                  </a:lnTo>
                  <a:lnTo>
                    <a:pt x="202" y="638"/>
                  </a:lnTo>
                  <a:lnTo>
                    <a:pt x="198" y="638"/>
                  </a:lnTo>
                  <a:lnTo>
                    <a:pt x="196" y="634"/>
                  </a:lnTo>
                  <a:lnTo>
                    <a:pt x="198" y="630"/>
                  </a:lnTo>
                  <a:lnTo>
                    <a:pt x="206" y="620"/>
                  </a:lnTo>
                  <a:lnTo>
                    <a:pt x="208" y="620"/>
                  </a:lnTo>
                  <a:lnTo>
                    <a:pt x="216" y="616"/>
                  </a:lnTo>
                  <a:lnTo>
                    <a:pt x="214" y="614"/>
                  </a:lnTo>
                  <a:lnTo>
                    <a:pt x="218" y="608"/>
                  </a:lnTo>
                  <a:lnTo>
                    <a:pt x="220" y="602"/>
                  </a:lnTo>
                  <a:lnTo>
                    <a:pt x="224" y="596"/>
                  </a:lnTo>
                  <a:lnTo>
                    <a:pt x="222" y="598"/>
                  </a:lnTo>
                  <a:lnTo>
                    <a:pt x="220" y="602"/>
                  </a:lnTo>
                  <a:lnTo>
                    <a:pt x="214" y="608"/>
                  </a:lnTo>
                  <a:lnTo>
                    <a:pt x="212" y="608"/>
                  </a:lnTo>
                  <a:lnTo>
                    <a:pt x="180" y="618"/>
                  </a:lnTo>
                  <a:lnTo>
                    <a:pt x="178" y="614"/>
                  </a:lnTo>
                  <a:lnTo>
                    <a:pt x="178" y="608"/>
                  </a:lnTo>
                  <a:lnTo>
                    <a:pt x="174" y="606"/>
                  </a:lnTo>
                  <a:lnTo>
                    <a:pt x="176" y="600"/>
                  </a:lnTo>
                  <a:lnTo>
                    <a:pt x="178" y="598"/>
                  </a:lnTo>
                  <a:lnTo>
                    <a:pt x="176" y="596"/>
                  </a:lnTo>
                  <a:lnTo>
                    <a:pt x="184" y="598"/>
                  </a:lnTo>
                  <a:lnTo>
                    <a:pt x="188" y="604"/>
                  </a:lnTo>
                  <a:lnTo>
                    <a:pt x="190" y="604"/>
                  </a:lnTo>
                  <a:lnTo>
                    <a:pt x="186" y="596"/>
                  </a:lnTo>
                  <a:lnTo>
                    <a:pt x="178" y="594"/>
                  </a:lnTo>
                  <a:lnTo>
                    <a:pt x="176" y="586"/>
                  </a:lnTo>
                  <a:lnTo>
                    <a:pt x="178" y="594"/>
                  </a:lnTo>
                  <a:lnTo>
                    <a:pt x="170" y="602"/>
                  </a:lnTo>
                  <a:lnTo>
                    <a:pt x="168" y="598"/>
                  </a:lnTo>
                  <a:lnTo>
                    <a:pt x="170" y="596"/>
                  </a:lnTo>
                  <a:lnTo>
                    <a:pt x="166" y="596"/>
                  </a:lnTo>
                  <a:lnTo>
                    <a:pt x="168" y="598"/>
                  </a:lnTo>
                  <a:lnTo>
                    <a:pt x="166" y="606"/>
                  </a:lnTo>
                  <a:lnTo>
                    <a:pt x="164" y="608"/>
                  </a:lnTo>
                  <a:lnTo>
                    <a:pt x="166" y="604"/>
                  </a:lnTo>
                  <a:lnTo>
                    <a:pt x="164" y="604"/>
                  </a:lnTo>
                  <a:lnTo>
                    <a:pt x="164" y="606"/>
                  </a:lnTo>
                  <a:lnTo>
                    <a:pt x="166" y="620"/>
                  </a:lnTo>
                  <a:lnTo>
                    <a:pt x="162" y="624"/>
                  </a:lnTo>
                  <a:lnTo>
                    <a:pt x="156" y="622"/>
                  </a:lnTo>
                  <a:lnTo>
                    <a:pt x="148" y="602"/>
                  </a:lnTo>
                  <a:lnTo>
                    <a:pt x="144" y="600"/>
                  </a:lnTo>
                  <a:lnTo>
                    <a:pt x="144" y="594"/>
                  </a:lnTo>
                  <a:lnTo>
                    <a:pt x="142" y="594"/>
                  </a:lnTo>
                  <a:lnTo>
                    <a:pt x="140" y="598"/>
                  </a:lnTo>
                  <a:lnTo>
                    <a:pt x="134" y="600"/>
                  </a:lnTo>
                  <a:lnTo>
                    <a:pt x="134" y="596"/>
                  </a:lnTo>
                  <a:lnTo>
                    <a:pt x="128" y="592"/>
                  </a:lnTo>
                  <a:lnTo>
                    <a:pt x="126" y="590"/>
                  </a:lnTo>
                  <a:lnTo>
                    <a:pt x="128" y="590"/>
                  </a:lnTo>
                  <a:lnTo>
                    <a:pt x="128" y="584"/>
                  </a:lnTo>
                  <a:lnTo>
                    <a:pt x="112" y="592"/>
                  </a:lnTo>
                  <a:lnTo>
                    <a:pt x="110" y="590"/>
                  </a:lnTo>
                  <a:lnTo>
                    <a:pt x="100" y="592"/>
                  </a:lnTo>
                  <a:lnTo>
                    <a:pt x="98" y="594"/>
                  </a:lnTo>
                  <a:lnTo>
                    <a:pt x="96" y="594"/>
                  </a:lnTo>
                  <a:close/>
                </a:path>
              </a:pathLst>
            </a:custGeom>
            <a:solidFill>
              <a:srgbClr val="E7E6E6">
                <a:lumMod val="75000"/>
              </a:srgbClr>
            </a:solidFill>
            <a:ln w="6350">
              <a:solidFill>
                <a:srgbClr val="44546A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013" kern="0" dirty="0">
                <a:solidFill>
                  <a:sysClr val="windowText" lastClr="000000"/>
                </a:solidFill>
                <a:latin typeface="Tahoma"/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119B3B8-4CE4-4A61-91ED-146665588F31}"/>
              </a:ext>
            </a:extLst>
          </p:cNvPr>
          <p:cNvGrpSpPr/>
          <p:nvPr/>
        </p:nvGrpSpPr>
        <p:grpSpPr>
          <a:xfrm>
            <a:off x="386503" y="4713062"/>
            <a:ext cx="3332460" cy="850489"/>
            <a:chOff x="690560" y="5185822"/>
            <a:chExt cx="4443280" cy="1133985"/>
          </a:xfrm>
        </p:grpSpPr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C302F54A-477D-41F1-A62E-EE2758EA15B1}"/>
                </a:ext>
              </a:extLst>
            </p:cNvPr>
            <p:cNvSpPr/>
            <p:nvPr/>
          </p:nvSpPr>
          <p:spPr>
            <a:xfrm>
              <a:off x="690560" y="5185822"/>
              <a:ext cx="737405" cy="45941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BDCDFC7-3292-40DE-8DD3-B2C9693E0E3D}"/>
                </a:ext>
              </a:extLst>
            </p:cNvPr>
            <p:cNvSpPr txBox="1"/>
            <p:nvPr/>
          </p:nvSpPr>
          <p:spPr>
            <a:xfrm>
              <a:off x="1506425" y="5185822"/>
              <a:ext cx="362741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Gained one</a:t>
              </a: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2E1EEC69-9D70-4E40-BEEA-FFF81EB37C1F}"/>
                </a:ext>
              </a:extLst>
            </p:cNvPr>
            <p:cNvSpPr/>
            <p:nvPr/>
          </p:nvSpPr>
          <p:spPr>
            <a:xfrm>
              <a:off x="695506" y="5829724"/>
              <a:ext cx="741666" cy="490083"/>
            </a:xfrm>
            <a:prstGeom prst="roundRec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438AC36B-3944-4ABB-8F8D-AD07608CB399}"/>
              </a:ext>
            </a:extLst>
          </p:cNvPr>
          <p:cNvSpPr txBox="1"/>
          <p:nvPr/>
        </p:nvSpPr>
        <p:spPr>
          <a:xfrm>
            <a:off x="995781" y="5234195"/>
            <a:ext cx="3836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Lost one</a:t>
            </a:r>
          </a:p>
          <a:p>
            <a:endParaRPr lang="en-US" dirty="0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FB8C063E-68AD-4AAF-8742-56288BF29E01}"/>
              </a:ext>
            </a:extLst>
          </p:cNvPr>
          <p:cNvSpPr/>
          <p:nvPr/>
        </p:nvSpPr>
        <p:spPr>
          <a:xfrm>
            <a:off x="385799" y="4225646"/>
            <a:ext cx="553054" cy="344564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/>
            <a:endParaRPr lang="en-US" sz="1013" kern="0" dirty="0">
              <a:solidFill>
                <a:sysClr val="windowText" lastClr="000000"/>
              </a:solidFill>
              <a:latin typeface="Tahoma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D28811A-DD24-4B5A-A6D4-8ADB3DDE285E}"/>
              </a:ext>
            </a:extLst>
          </p:cNvPr>
          <p:cNvSpPr/>
          <p:nvPr/>
        </p:nvSpPr>
        <p:spPr>
          <a:xfrm>
            <a:off x="1000028" y="4233737"/>
            <a:ext cx="1267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Gained two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A00FCA-3673-4E82-B0CA-0950DB44B9FD}"/>
              </a:ext>
            </a:extLst>
          </p:cNvPr>
          <p:cNvSpPr txBox="1"/>
          <p:nvPr/>
        </p:nvSpPr>
        <p:spPr>
          <a:xfrm>
            <a:off x="311734" y="6110704"/>
            <a:ext cx="481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50021"/>
                </a:solidFill>
              </a:rPr>
              <a:t>Source: U.S. Census Bureau</a:t>
            </a:r>
            <a:endParaRPr lang="en-US" dirty="0">
              <a:solidFill>
                <a:srgbClr val="A50021"/>
              </a:solidFill>
            </a:endParaRPr>
          </a:p>
          <a:p>
            <a:endParaRPr lang="en-US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16AE2A06-39AA-43CD-B1E2-4D3E0E763C86}"/>
              </a:ext>
            </a:extLst>
          </p:cNvPr>
          <p:cNvSpPr/>
          <p:nvPr/>
        </p:nvSpPr>
        <p:spPr>
          <a:xfrm>
            <a:off x="9473567" y="5910617"/>
            <a:ext cx="1877172" cy="61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42D79325-690E-4B59-ACF1-CFA711A3CB30}"/>
              </a:ext>
            </a:extLst>
          </p:cNvPr>
          <p:cNvSpPr/>
          <p:nvPr/>
        </p:nvSpPr>
        <p:spPr>
          <a:xfrm>
            <a:off x="8922243" y="6475283"/>
            <a:ext cx="2769358" cy="2920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E0845B06-83C0-4DF2-9DBC-D80337090FCC}"/>
              </a:ext>
            </a:extLst>
          </p:cNvPr>
          <p:cNvSpPr/>
          <p:nvPr/>
        </p:nvSpPr>
        <p:spPr>
          <a:xfrm>
            <a:off x="6800295" y="6465157"/>
            <a:ext cx="2160577" cy="3021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9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FD5E-F10A-4E31-AD82-00B98EB7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2. States are in charge of redistricting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55179-6A64-435F-8160-45C81156C069}"/>
              </a:ext>
            </a:extLst>
          </p:cNvPr>
          <p:cNvSpPr/>
          <p:nvPr/>
        </p:nvSpPr>
        <p:spPr>
          <a:xfrm>
            <a:off x="8878957" y="5738191"/>
            <a:ext cx="2915477" cy="1119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US constitution">
            <a:extLst>
              <a:ext uri="{FF2B5EF4-FFF2-40B4-BE49-F238E27FC236}">
                <a16:creationId xmlns:a16="http://schemas.microsoft.com/office/drawing/2014/main" id="{BFDA582A-C836-492D-AAFC-61E8F464F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21" y="2174324"/>
            <a:ext cx="7860444" cy="41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5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FD5E-F10A-4E31-AD82-00B98EB7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3. Equal population is the first principle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7FF09E-AA5A-4A09-B036-A946EDC1F4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1569" y="1998444"/>
            <a:ext cx="11388862" cy="474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FD5E-F10A-4E31-AD82-00B98EB7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4. States must balance competing race principles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A79CA6-3000-4B7B-AB73-FEE085921D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:\Users\wendy.underhill\AppData\Local\Microsoft\Windows\INetCache\Content.MSO\2F19E3DB.tmp">
            <a:extLst>
              <a:ext uri="{FF2B5EF4-FFF2-40B4-BE49-F238E27FC236}">
                <a16:creationId xmlns:a16="http://schemas.microsoft.com/office/drawing/2014/main" id="{A8AC76D6-EA1D-4BB5-A62A-C46B1212F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" y="2377440"/>
            <a:ext cx="542239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wendy.underhill\AppData\Local\Microsoft\Windows\INetCache\Content.MSO\D8D7D36C.tmp">
            <a:extLst>
              <a:ext uri="{FF2B5EF4-FFF2-40B4-BE49-F238E27FC236}">
                <a16:creationId xmlns:a16="http://schemas.microsoft.com/office/drawing/2014/main" id="{79F9FB9A-1551-492B-89B3-C193FA0246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03169"/>
            <a:ext cx="3577590" cy="299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03B86-708B-4DD7-A1DC-A14732118D48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r="7826"/>
          <a:stretch>
            <a:fillRect/>
          </a:stretch>
        </p:blipFill>
        <p:spPr>
          <a:xfrm>
            <a:off x="6730076" y="2116242"/>
            <a:ext cx="4398934" cy="3633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3798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FD5E-F10A-4E31-AD82-00B98EB7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5. The rules of redistricting are not static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41720C-494A-44E4-867F-C028408FCD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F65E88-6345-41EE-A1C7-43D02FA8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76" y="2228003"/>
            <a:ext cx="11348214" cy="48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0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FD5E-F10A-4E31-AD82-00B98EB7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794084"/>
            <a:ext cx="11398279" cy="965442"/>
          </a:xfrm>
        </p:spPr>
        <p:txBody>
          <a:bodyPr>
            <a:normAutofit/>
          </a:bodyPr>
          <a:lstStyle/>
          <a:p>
            <a:r>
              <a:rPr lang="en-US" sz="3600" b="1" dirty="0"/>
              <a:t>6. Courts are always busy with redistricting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427F1-E8A5-45AA-AA22-3DB0BB530AB0}"/>
              </a:ext>
            </a:extLst>
          </p:cNvPr>
          <p:cNvSpPr/>
          <p:nvPr/>
        </p:nvSpPr>
        <p:spPr>
          <a:xfrm>
            <a:off x="8974666" y="5904089"/>
            <a:ext cx="2788355" cy="839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52367F-74A0-4A5A-886B-E3EE234646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0" y="2102020"/>
            <a:ext cx="9912262" cy="42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1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85B03-722D-40AF-801E-2B646D53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7. Data matters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439C6-E13F-41D0-A8A0-FD164473DE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4 ways to use school district GIS data beyond redistricting">
            <a:extLst>
              <a:ext uri="{FF2B5EF4-FFF2-40B4-BE49-F238E27FC236}">
                <a16:creationId xmlns:a16="http://schemas.microsoft.com/office/drawing/2014/main" id="{1A7C7402-6E16-4551-B615-A1B4A29F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46" y="2027641"/>
            <a:ext cx="8325306" cy="38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55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C98B-56EF-49B4-AB4E-8D1F291D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8. The Public may want to participate</a:t>
            </a:r>
          </a:p>
        </p:txBody>
      </p:sp>
      <p:pic>
        <p:nvPicPr>
          <p:cNvPr id="5" name="Picture 2" descr="Dave's Redistricting">
            <a:extLst>
              <a:ext uri="{FF2B5EF4-FFF2-40B4-BE49-F238E27FC236}">
                <a16:creationId xmlns:a16="http://schemas.microsoft.com/office/drawing/2014/main" id="{635A7E5F-0720-464E-8B59-B8EB3530DD7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418706"/>
            <a:ext cx="5422900" cy="32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uncil Meeting &amp; Public Hearing 12/6/2017">
            <a:extLst>
              <a:ext uri="{FF2B5EF4-FFF2-40B4-BE49-F238E27FC236}">
                <a16:creationId xmlns:a16="http://schemas.microsoft.com/office/drawing/2014/main" id="{736FF466-A619-4B7F-9342-CAA2B735F4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418706"/>
            <a:ext cx="5422900" cy="32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3096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NCSL18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24588D"/>
      </a:accent1>
      <a:accent2>
        <a:srgbClr val="3076BC"/>
      </a:accent2>
      <a:accent3>
        <a:srgbClr val="761215"/>
      </a:accent3>
      <a:accent4>
        <a:srgbClr val="969FA7"/>
      </a:accent4>
      <a:accent5>
        <a:srgbClr val="EF8335"/>
      </a:accent5>
      <a:accent6>
        <a:srgbClr val="40619D"/>
      </a:accent6>
      <a:hlink>
        <a:srgbClr val="828282"/>
      </a:hlink>
      <a:folHlink>
        <a:srgbClr val="A5A5A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 2018" id="{D2149C06-FC08-4F60-ADF3-2AC35748DB57}" vid="{A51077D4-49C2-4C74-9D8D-ECAB1A5961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2C7E50983A14092B4A636C1EE8929" ma:contentTypeVersion="16" ma:contentTypeDescription="Create a new document." ma:contentTypeScope="" ma:versionID="112e3661899d2d22e4ff2846d2a54900">
  <xsd:schema xmlns:xsd="http://www.w3.org/2001/XMLSchema" xmlns:xs="http://www.w3.org/2001/XMLSchema" xmlns:p="http://schemas.microsoft.com/office/2006/metadata/properties" xmlns:ns2="aa9735c6-9c28-4fff-9040-e3494dc70408" xmlns:ns3="0088896a-0b5a-4e3f-9b18-f58405f04f0d" targetNamespace="http://schemas.microsoft.com/office/2006/metadata/properties" ma:root="true" ma:fieldsID="45c7f24eb585889016c707d150d0a727" ns2:_="" ns3:_="">
    <xsd:import namespace="aa9735c6-9c28-4fff-9040-e3494dc70408"/>
    <xsd:import namespace="0088896a-0b5a-4e3f-9b18-f58405f04f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735c6-9c28-4fff-9040-e3494dc704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4392e9e-2e73-4762-aa80-a066c8c063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8896a-0b5a-4e3f-9b18-f58405f04f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490eeb3-439a-4446-868c-12f55d75bd67}" ma:internalName="TaxCatchAll" ma:showField="CatchAllData" ma:web="0088896a-0b5a-4e3f-9b18-f58405f04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88896a-0b5a-4e3f-9b18-f58405f04f0d" xsi:nil="true"/>
    <lcf76f155ced4ddcb4097134ff3c332f xmlns="aa9735c6-9c28-4fff-9040-e3494dc7040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3DE1F3-B281-48D2-8822-BFDC5B75E6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9735c6-9c28-4fff-9040-e3494dc70408"/>
    <ds:schemaRef ds:uri="0088896a-0b5a-4e3f-9b18-f58405f04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63BBAF-4A78-4E30-8085-A82B2C0A7ACF}">
  <ds:schemaRefs>
    <ds:schemaRef ds:uri="http://schemas.microsoft.com/office/2006/metadata/properties"/>
    <ds:schemaRef ds:uri="http://schemas.microsoft.com/office/infopath/2007/PartnerControls"/>
    <ds:schemaRef ds:uri="0088896a-0b5a-4e3f-9b18-f58405f04f0d"/>
    <ds:schemaRef ds:uri="aa9735c6-9c28-4fff-9040-e3494dc70408"/>
  </ds:schemaRefs>
</ds:datastoreItem>
</file>

<file path=customXml/itemProps3.xml><?xml version="1.0" encoding="utf-8"?>
<ds:datastoreItem xmlns:ds="http://schemas.openxmlformats.org/officeDocument/2006/customXml" ds:itemID="{102976B2-1883-42D4-A2E9-D87BA8B8D8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NCSL 2019</Template>
  <TotalTime>37189</TotalTime>
  <Words>142</Words>
  <Application>Microsoft Office PowerPoint</Application>
  <PresentationFormat>Widescreen</PresentationFormat>
  <Paragraphs>34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Tahoma</vt:lpstr>
      <vt:lpstr>Wingdings 2</vt:lpstr>
      <vt:lpstr>Dividend</vt:lpstr>
      <vt:lpstr>Redistricting: 10 Things Reporters need to Know  September 20, 2023</vt:lpstr>
      <vt:lpstr>1. The Census Matters – A Lot</vt:lpstr>
      <vt:lpstr>2. States are in charge of redistricting</vt:lpstr>
      <vt:lpstr>3. Equal population is the first principle</vt:lpstr>
      <vt:lpstr>4. States must balance competing race principles</vt:lpstr>
      <vt:lpstr>5. The rules of redistricting are not static</vt:lpstr>
      <vt:lpstr>6. Courts are always busy with redistricting</vt:lpstr>
      <vt:lpstr>7. Data matters</vt:lpstr>
      <vt:lpstr>8. The Public may want to participate</vt:lpstr>
      <vt:lpstr>9. People Matter</vt:lpstr>
      <vt:lpstr>10.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Redistricting, the Courts, Partisanship  and Where Washington Fits In Wendy Underhill, January 18, 2019</dc:title>
  <dc:creator>Wendy Underhill</dc:creator>
  <cp:lastModifiedBy>Wendy Underhill</cp:lastModifiedBy>
  <cp:revision>167</cp:revision>
  <dcterms:created xsi:type="dcterms:W3CDTF">2019-01-16T15:14:47Z</dcterms:created>
  <dcterms:modified xsi:type="dcterms:W3CDTF">2023-09-18T22:36:02Z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0x0101009FA2C7E50983A14092B4A636C1EE8929</vt:lpwstr>
  </property>
</Properties>
</file>