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8d68e2654b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8d68e2654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d68e2654b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8d68e2654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8d68e2654b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8d68e2654b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8d68e2654b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8d68e2654b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8d68e2654b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8d68e2654b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8d68e2654b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8d68e2654b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8d68e2654b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8d68e2654b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Investigating Trade and Business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Wahyu Dhyatmika (Tempo)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Principles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Public Interest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Combination of </a:t>
            </a:r>
            <a:r>
              <a:rPr lang="en"/>
              <a:t>Data driven and </a:t>
            </a:r>
            <a:r>
              <a:rPr lang="en"/>
              <a:t>Field Reporting  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Verified and Confirmed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Telkom Investment in GoJek</a:t>
            </a:r>
            <a:endParaRPr/>
          </a:p>
        </p:txBody>
      </p:sp>
      <p:sp>
        <p:nvSpPr>
          <p:cNvPr id="99" name="Google Shape;99;p15"/>
          <p:cNvSpPr txBox="1"/>
          <p:nvPr>
            <p:ph idx="1" type="subTitle"/>
          </p:nvPr>
        </p:nvSpPr>
        <p:spPr>
          <a:xfrm>
            <a:off x="724950" y="2772475"/>
            <a:ext cx="3300900" cy="15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October 2020, Tempo wrote the story behind the news about </a:t>
            </a:r>
            <a:r>
              <a:rPr lang="en"/>
              <a:t>Telkomsel</a:t>
            </a:r>
            <a:r>
              <a:rPr lang="en"/>
              <a:t> 400 million USD acquisition for 3 percent of GoJek’s shares. </a:t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3475" y="152400"/>
            <a:ext cx="362505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Focus on how the deal was done  </a:t>
            </a:r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575" y="1981375"/>
            <a:ext cx="2355169" cy="298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2669" y="1981375"/>
            <a:ext cx="2221103" cy="298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Question About APRIL’s Export</a:t>
            </a:r>
            <a:endParaRPr/>
          </a:p>
        </p:txBody>
      </p:sp>
      <p:sp>
        <p:nvSpPr>
          <p:cNvPr id="113" name="Google Shape;113;p17"/>
          <p:cNvSpPr txBox="1"/>
          <p:nvPr>
            <p:ph idx="1" type="subTitle"/>
          </p:nvPr>
        </p:nvSpPr>
        <p:spPr>
          <a:xfrm>
            <a:off x="724950" y="3161525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February 2020, IndonesiaLeaks consortium published a story about questionable export data of pulps from Toba Pulp Lestari, a subsidiary of APRIL</a:t>
            </a:r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800" y="1070875"/>
            <a:ext cx="4123200" cy="341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data to expose potential wrongdoing</a:t>
            </a:r>
            <a:endParaRPr/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875" y="1853850"/>
            <a:ext cx="2335473" cy="298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1273" y="1853850"/>
            <a:ext cx="4643960" cy="298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sure your story is bulletproof</a:t>
            </a:r>
            <a:endParaRPr/>
          </a:p>
        </p:txBody>
      </p:sp>
      <p:sp>
        <p:nvSpPr>
          <p:cNvPr id="127" name="Google Shape;127;p19"/>
          <p:cNvSpPr txBox="1"/>
          <p:nvPr>
            <p:ph idx="1" type="subTitle"/>
          </p:nvPr>
        </p:nvSpPr>
        <p:spPr>
          <a:xfrm>
            <a:off x="724950" y="3161525"/>
            <a:ext cx="3300900" cy="14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keys are simple: verified data and make sure you get the other side of the story</a:t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6025" y="620025"/>
            <a:ext cx="2594425" cy="42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