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  <p:sldMasterId id="2147483676" r:id="rId6"/>
  </p:sldMasterIdLst>
  <p:notesMasterIdLst>
    <p:notesMasterId r:id="rId12"/>
  </p:notesMasterIdLst>
  <p:handoutMasterIdLst>
    <p:handoutMasterId r:id="rId13"/>
  </p:handoutMasterIdLst>
  <p:sldIdLst>
    <p:sldId id="256" r:id="rId7"/>
    <p:sldId id="286" r:id="rId8"/>
    <p:sldId id="2855" r:id="rId9"/>
    <p:sldId id="2853" r:id="rId10"/>
    <p:sldId id="289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A4942F-204C-4232-87C1-AD2F6EA6E104}">
          <p14:sldIdLst>
            <p14:sldId id="256"/>
            <p14:sldId id="286"/>
            <p14:sldId id="2855"/>
            <p14:sldId id="2853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869" userDrawn="1">
          <p15:clr>
            <a:srgbClr val="A4A3A4"/>
          </p15:clr>
        </p15:guide>
        <p15:guide id="4" pos="1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00B0D9"/>
    <a:srgbClr val="882D27"/>
    <a:srgbClr val="005C62"/>
    <a:srgbClr val="00944D"/>
    <a:srgbClr val="FFDE14"/>
    <a:srgbClr val="DBF0F5"/>
    <a:srgbClr val="B8E1EC"/>
    <a:srgbClr val="F7BE92"/>
    <a:srgbClr val="F07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77857-1A9A-4D22-9D0D-898B89C41321}" v="10" dt="2023-07-17T06:26:14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2" y="56"/>
      </p:cViewPr>
      <p:guideLst>
        <p:guide orient="horz" pos="2160"/>
        <p:guide pos="3840"/>
        <p:guide pos="869"/>
        <p:guide pos="15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Olson" userId="b68d72a4-be76-4a6f-b58d-9e44670e90db" providerId="ADAL" clId="{06E77857-1A9A-4D22-9D0D-898B89C41321}"/>
    <pc:docChg chg="undo custSel addSld delSld modSld sldOrd modSection">
      <pc:chgData name="Stephen Olson" userId="b68d72a4-be76-4a6f-b58d-9e44670e90db" providerId="ADAL" clId="{06E77857-1A9A-4D22-9D0D-898B89C41321}" dt="2023-07-21T06:33:31.566" v="3439" actId="6549"/>
      <pc:docMkLst>
        <pc:docMk/>
      </pc:docMkLst>
      <pc:sldChg chg="modSp mod">
        <pc:chgData name="Stephen Olson" userId="b68d72a4-be76-4a6f-b58d-9e44670e90db" providerId="ADAL" clId="{06E77857-1A9A-4D22-9D0D-898B89C41321}" dt="2023-07-11T05:09:48.081" v="334" actId="20577"/>
        <pc:sldMkLst>
          <pc:docMk/>
          <pc:sldMk cId="1256420080" sldId="256"/>
        </pc:sldMkLst>
        <pc:spChg chg="mod">
          <ac:chgData name="Stephen Olson" userId="b68d72a4-be76-4a6f-b58d-9e44670e90db" providerId="ADAL" clId="{06E77857-1A9A-4D22-9D0D-898B89C41321}" dt="2023-07-11T05:09:38.652" v="327" actId="14100"/>
          <ac:spMkLst>
            <pc:docMk/>
            <pc:sldMk cId="1256420080" sldId="256"/>
            <ac:spMk id="2" creationId="{8F44E37D-7007-154E-8729-E8693BC4D220}"/>
          </ac:spMkLst>
        </pc:spChg>
        <pc:spChg chg="mod">
          <ac:chgData name="Stephen Olson" userId="b68d72a4-be76-4a6f-b58d-9e44670e90db" providerId="ADAL" clId="{06E77857-1A9A-4D22-9D0D-898B89C41321}" dt="2023-07-11T05:09:48.081" v="334" actId="20577"/>
          <ac:spMkLst>
            <pc:docMk/>
            <pc:sldMk cId="1256420080" sldId="256"/>
            <ac:spMk id="3" creationId="{A6D33A74-3704-22DD-8DA8-AA9DA7067BCF}"/>
          </ac:spMkLst>
        </pc:spChg>
      </pc:sldChg>
      <pc:sldChg chg="modSp mod ord">
        <pc:chgData name="Stephen Olson" userId="b68d72a4-be76-4a6f-b58d-9e44670e90db" providerId="ADAL" clId="{06E77857-1A9A-4D22-9D0D-898B89C41321}" dt="2023-07-20T04:23:07.227" v="3121" actId="20577"/>
        <pc:sldMkLst>
          <pc:docMk/>
          <pc:sldMk cId="1266083235" sldId="286"/>
        </pc:sldMkLst>
        <pc:spChg chg="mod">
          <ac:chgData name="Stephen Olson" userId="b68d72a4-be76-4a6f-b58d-9e44670e90db" providerId="ADAL" clId="{06E77857-1A9A-4D22-9D0D-898B89C41321}" dt="2023-07-20T04:23:07.227" v="3121" actId="20577"/>
          <ac:spMkLst>
            <pc:docMk/>
            <pc:sldMk cId="1266083235" sldId="286"/>
            <ac:spMk id="5" creationId="{5A5719DB-ED5B-AB78-0531-85D8D98C36F9}"/>
          </ac:spMkLst>
        </pc:spChg>
      </pc:sldChg>
      <pc:sldChg chg="del ord">
        <pc:chgData name="Stephen Olson" userId="b68d72a4-be76-4a6f-b58d-9e44670e90db" providerId="ADAL" clId="{06E77857-1A9A-4D22-9D0D-898B89C41321}" dt="2023-07-18T01:44:17.311" v="1822" actId="2696"/>
        <pc:sldMkLst>
          <pc:docMk/>
          <pc:sldMk cId="3397063401" sldId="287"/>
        </pc:sldMkLst>
      </pc:sldChg>
      <pc:sldChg chg="modSp add del mod ord">
        <pc:chgData name="Stephen Olson" userId="b68d72a4-be76-4a6f-b58d-9e44670e90db" providerId="ADAL" clId="{06E77857-1A9A-4D22-9D0D-898B89C41321}" dt="2023-07-21T06:32:48.759" v="3431" actId="20577"/>
        <pc:sldMkLst>
          <pc:docMk/>
          <pc:sldMk cId="3803727223" sldId="289"/>
        </pc:sldMkLst>
        <pc:spChg chg="mod">
          <ac:chgData name="Stephen Olson" userId="b68d72a4-be76-4a6f-b58d-9e44670e90db" providerId="ADAL" clId="{06E77857-1A9A-4D22-9D0D-898B89C41321}" dt="2023-07-17T20:12:07.775" v="1413" actId="20577"/>
          <ac:spMkLst>
            <pc:docMk/>
            <pc:sldMk cId="3803727223" sldId="289"/>
            <ac:spMk id="2" creationId="{0AC21A20-AFF1-C170-25B7-B7EC486B7454}"/>
          </ac:spMkLst>
        </pc:spChg>
        <pc:spChg chg="mod">
          <ac:chgData name="Stephen Olson" userId="b68d72a4-be76-4a6f-b58d-9e44670e90db" providerId="ADAL" clId="{06E77857-1A9A-4D22-9D0D-898B89C41321}" dt="2023-07-21T06:32:48.759" v="3431" actId="20577"/>
          <ac:spMkLst>
            <pc:docMk/>
            <pc:sldMk cId="3803727223" sldId="289"/>
            <ac:spMk id="7" creationId="{F72C9D4C-C651-D37A-F19F-21D48F2768AA}"/>
          </ac:spMkLst>
        </pc:spChg>
      </pc:sldChg>
      <pc:sldChg chg="modSp del mod ord">
        <pc:chgData name="Stephen Olson" userId="b68d72a4-be76-4a6f-b58d-9e44670e90db" providerId="ADAL" clId="{06E77857-1A9A-4D22-9D0D-898B89C41321}" dt="2023-07-19T03:55:41.541" v="3107" actId="2696"/>
        <pc:sldMkLst>
          <pc:docMk/>
          <pc:sldMk cId="1221330889" sldId="290"/>
        </pc:sldMkLst>
        <pc:spChg chg="mod">
          <ac:chgData name="Stephen Olson" userId="b68d72a4-be76-4a6f-b58d-9e44670e90db" providerId="ADAL" clId="{06E77857-1A9A-4D22-9D0D-898B89C41321}" dt="2023-07-17T20:07:08.024" v="1304" actId="20577"/>
          <ac:spMkLst>
            <pc:docMk/>
            <pc:sldMk cId="1221330889" sldId="290"/>
            <ac:spMk id="2" creationId="{0AC21A20-AFF1-C170-25B7-B7EC486B7454}"/>
          </ac:spMkLst>
        </pc:spChg>
        <pc:spChg chg="mod">
          <ac:chgData name="Stephen Olson" userId="b68d72a4-be76-4a6f-b58d-9e44670e90db" providerId="ADAL" clId="{06E77857-1A9A-4D22-9D0D-898B89C41321}" dt="2023-07-17T20:08:53.253" v="1363" actId="6549"/>
          <ac:spMkLst>
            <pc:docMk/>
            <pc:sldMk cId="1221330889" sldId="290"/>
            <ac:spMk id="7" creationId="{F72C9D4C-C651-D37A-F19F-21D48F2768AA}"/>
          </ac:spMkLst>
        </pc:spChg>
      </pc:sldChg>
      <pc:sldChg chg="del">
        <pc:chgData name="Stephen Olson" userId="b68d72a4-be76-4a6f-b58d-9e44670e90db" providerId="ADAL" clId="{06E77857-1A9A-4D22-9D0D-898B89C41321}" dt="2023-07-19T03:55:55.313" v="3113" actId="2696"/>
        <pc:sldMkLst>
          <pc:docMk/>
          <pc:sldMk cId="1286072996" sldId="291"/>
        </pc:sldMkLst>
      </pc:sldChg>
      <pc:sldChg chg="del">
        <pc:chgData name="Stephen Olson" userId="b68d72a4-be76-4a6f-b58d-9e44670e90db" providerId="ADAL" clId="{06E77857-1A9A-4D22-9D0D-898B89C41321}" dt="2023-07-19T03:55:56.379" v="3114" actId="2696"/>
        <pc:sldMkLst>
          <pc:docMk/>
          <pc:sldMk cId="2109283806" sldId="2648"/>
        </pc:sldMkLst>
      </pc:sldChg>
      <pc:sldChg chg="add del ord">
        <pc:chgData name="Stephen Olson" userId="b68d72a4-be76-4a6f-b58d-9e44670e90db" providerId="ADAL" clId="{06E77857-1A9A-4D22-9D0D-898B89C41321}" dt="2023-07-17T06:22:56.865" v="1235" actId="2696"/>
        <pc:sldMkLst>
          <pc:docMk/>
          <pc:sldMk cId="1366207077" sldId="2649"/>
        </pc:sldMkLst>
      </pc:sldChg>
      <pc:sldChg chg="add del ord">
        <pc:chgData name="Stephen Olson" userId="b68d72a4-be76-4a6f-b58d-9e44670e90db" providerId="ADAL" clId="{06E77857-1A9A-4D22-9D0D-898B89C41321}" dt="2023-07-17T06:22:57.901" v="1236" actId="2696"/>
        <pc:sldMkLst>
          <pc:docMk/>
          <pc:sldMk cId="2994073090" sldId="2650"/>
        </pc:sldMkLst>
      </pc:sldChg>
      <pc:sldChg chg="add del">
        <pc:chgData name="Stephen Olson" userId="b68d72a4-be76-4a6f-b58d-9e44670e90db" providerId="ADAL" clId="{06E77857-1A9A-4D22-9D0D-898B89C41321}" dt="2023-07-19T03:55:53.095" v="3111" actId="2696"/>
        <pc:sldMkLst>
          <pc:docMk/>
          <pc:sldMk cId="791114128" sldId="2848"/>
        </pc:sldMkLst>
      </pc:sldChg>
      <pc:sldChg chg="add del ord">
        <pc:chgData name="Stephen Olson" userId="b68d72a4-be76-4a6f-b58d-9e44670e90db" providerId="ADAL" clId="{06E77857-1A9A-4D22-9D0D-898B89C41321}" dt="2023-07-19T03:55:48.723" v="3110" actId="2696"/>
        <pc:sldMkLst>
          <pc:docMk/>
          <pc:sldMk cId="684686176" sldId="2849"/>
        </pc:sldMkLst>
      </pc:sldChg>
      <pc:sldChg chg="add del">
        <pc:chgData name="Stephen Olson" userId="b68d72a4-be76-4a6f-b58d-9e44670e90db" providerId="ADAL" clId="{06E77857-1A9A-4D22-9D0D-898B89C41321}" dt="2023-07-19T03:55:53.969" v="3112" actId="2696"/>
        <pc:sldMkLst>
          <pc:docMk/>
          <pc:sldMk cId="2349584727" sldId="2850"/>
        </pc:sldMkLst>
      </pc:sldChg>
      <pc:sldChg chg="add del ord">
        <pc:chgData name="Stephen Olson" userId="b68d72a4-be76-4a6f-b58d-9e44670e90db" providerId="ADAL" clId="{06E77857-1A9A-4D22-9D0D-898B89C41321}" dt="2023-07-19T03:55:42.549" v="3108" actId="2696"/>
        <pc:sldMkLst>
          <pc:docMk/>
          <pc:sldMk cId="1872564214" sldId="2851"/>
        </pc:sldMkLst>
      </pc:sldChg>
      <pc:sldChg chg="add del">
        <pc:chgData name="Stephen Olson" userId="b68d72a4-be76-4a6f-b58d-9e44670e90db" providerId="ADAL" clId="{06E77857-1A9A-4D22-9D0D-898B89C41321}" dt="2023-07-19T03:55:46.110" v="3109" actId="2696"/>
        <pc:sldMkLst>
          <pc:docMk/>
          <pc:sldMk cId="1853397641" sldId="2852"/>
        </pc:sldMkLst>
      </pc:sldChg>
      <pc:sldChg chg="modSp add mod ord">
        <pc:chgData name="Stephen Olson" userId="b68d72a4-be76-4a6f-b58d-9e44670e90db" providerId="ADAL" clId="{06E77857-1A9A-4D22-9D0D-898B89C41321}" dt="2023-07-21T06:33:18.056" v="3438" actId="20577"/>
        <pc:sldMkLst>
          <pc:docMk/>
          <pc:sldMk cId="3923569701" sldId="2853"/>
        </pc:sldMkLst>
        <pc:spChg chg="mod">
          <ac:chgData name="Stephen Olson" userId="b68d72a4-be76-4a6f-b58d-9e44670e90db" providerId="ADAL" clId="{06E77857-1A9A-4D22-9D0D-898B89C41321}" dt="2023-07-18T01:59:02.172" v="2274" actId="207"/>
          <ac:spMkLst>
            <pc:docMk/>
            <pc:sldMk cId="3923569701" sldId="2853"/>
            <ac:spMk id="2" creationId="{105BE303-EF74-4880-1DAD-7AFC61ED2249}"/>
          </ac:spMkLst>
        </pc:spChg>
        <pc:spChg chg="mod">
          <ac:chgData name="Stephen Olson" userId="b68d72a4-be76-4a6f-b58d-9e44670e90db" providerId="ADAL" clId="{06E77857-1A9A-4D22-9D0D-898B89C41321}" dt="2023-07-21T06:33:18.056" v="3438" actId="20577"/>
          <ac:spMkLst>
            <pc:docMk/>
            <pc:sldMk cId="3923569701" sldId="2853"/>
            <ac:spMk id="3" creationId="{9DB8DAA6-7805-336C-14DD-7D9407F09B54}"/>
          </ac:spMkLst>
        </pc:spChg>
      </pc:sldChg>
      <pc:sldChg chg="add del">
        <pc:chgData name="Stephen Olson" userId="b68d72a4-be76-4a6f-b58d-9e44670e90db" providerId="ADAL" clId="{06E77857-1A9A-4D22-9D0D-898B89C41321}" dt="2023-07-19T03:55:57.809" v="3115" actId="2696"/>
        <pc:sldMkLst>
          <pc:docMk/>
          <pc:sldMk cId="2557729362" sldId="2854"/>
        </pc:sldMkLst>
      </pc:sldChg>
      <pc:sldChg chg="modSp add mod ord">
        <pc:chgData name="Stephen Olson" userId="b68d72a4-be76-4a6f-b58d-9e44670e90db" providerId="ADAL" clId="{06E77857-1A9A-4D22-9D0D-898B89C41321}" dt="2023-07-21T06:33:31.566" v="3439" actId="6549"/>
        <pc:sldMkLst>
          <pc:docMk/>
          <pc:sldMk cId="140643021" sldId="2855"/>
        </pc:sldMkLst>
        <pc:spChg chg="mod">
          <ac:chgData name="Stephen Olson" userId="b68d72a4-be76-4a6f-b58d-9e44670e90db" providerId="ADAL" clId="{06E77857-1A9A-4D22-9D0D-898B89C41321}" dt="2023-07-17T04:30:34.333" v="463" actId="20577"/>
          <ac:spMkLst>
            <pc:docMk/>
            <pc:sldMk cId="140643021" sldId="2855"/>
            <ac:spMk id="2" creationId="{0AC21A20-AFF1-C170-25B7-B7EC486B7454}"/>
          </ac:spMkLst>
        </pc:spChg>
        <pc:spChg chg="mod">
          <ac:chgData name="Stephen Olson" userId="b68d72a4-be76-4a6f-b58d-9e44670e90db" providerId="ADAL" clId="{06E77857-1A9A-4D22-9D0D-898B89C41321}" dt="2023-07-21T06:33:31.566" v="3439" actId="6549"/>
          <ac:spMkLst>
            <pc:docMk/>
            <pc:sldMk cId="140643021" sldId="2855"/>
            <ac:spMk id="7" creationId="{F72C9D4C-C651-D37A-F19F-21D48F2768AA}"/>
          </ac:spMkLst>
        </pc:spChg>
      </pc:sldChg>
      <pc:sldChg chg="add del">
        <pc:chgData name="Stephen Olson" userId="b68d72a4-be76-4a6f-b58d-9e44670e90db" providerId="ADAL" clId="{06E77857-1A9A-4D22-9D0D-898B89C41321}" dt="2023-07-21T06:31:52.185" v="3422" actId="2696"/>
        <pc:sldMkLst>
          <pc:docMk/>
          <pc:sldMk cId="4162902909" sldId="2856"/>
        </pc:sldMkLst>
      </pc:sldChg>
      <pc:sldMasterChg chg="delSldLayout">
        <pc:chgData name="Stephen Olson" userId="b68d72a4-be76-4a6f-b58d-9e44670e90db" providerId="ADAL" clId="{06E77857-1A9A-4D22-9D0D-898B89C41321}" dt="2023-07-19T03:55:56.379" v="3114" actId="2696"/>
        <pc:sldMasterMkLst>
          <pc:docMk/>
          <pc:sldMasterMk cId="1161671785" sldId="2147483674"/>
        </pc:sldMasterMkLst>
        <pc:sldLayoutChg chg="del">
          <pc:chgData name="Stephen Olson" userId="b68d72a4-be76-4a6f-b58d-9e44670e90db" providerId="ADAL" clId="{06E77857-1A9A-4D22-9D0D-898B89C41321}" dt="2023-07-19T03:55:56.379" v="3114" actId="2696"/>
          <pc:sldLayoutMkLst>
            <pc:docMk/>
            <pc:sldMasterMk cId="1161671785" sldId="2147483674"/>
            <pc:sldLayoutMk cId="115265176" sldId="2147483683"/>
          </pc:sldLayoutMkLst>
        </pc:sldLayoutChg>
        <pc:sldLayoutChg chg="del">
          <pc:chgData name="Stephen Olson" userId="b68d72a4-be76-4a6f-b58d-9e44670e90db" providerId="ADAL" clId="{06E77857-1A9A-4D22-9D0D-898B89C41321}" dt="2023-07-17T06:22:56.865" v="1235" actId="2696"/>
          <pc:sldLayoutMkLst>
            <pc:docMk/>
            <pc:sldMasterMk cId="1161671785" sldId="2147483674"/>
            <pc:sldLayoutMk cId="1857948610" sldId="2147483684"/>
          </pc:sldLayoutMkLst>
        </pc:sldLayoutChg>
        <pc:sldLayoutChg chg="del">
          <pc:chgData name="Stephen Olson" userId="b68d72a4-be76-4a6f-b58d-9e44670e90db" providerId="ADAL" clId="{06E77857-1A9A-4D22-9D0D-898B89C41321}" dt="2023-07-17T06:22:57.901" v="1236" actId="2696"/>
          <pc:sldLayoutMkLst>
            <pc:docMk/>
            <pc:sldMasterMk cId="1161671785" sldId="2147483674"/>
            <pc:sldLayoutMk cId="3645453101" sldId="214748368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273BB9-0AF6-E52D-B639-D731D3B962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F8136-0981-7088-B6FD-8EC2E36C87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66B0C-B751-4ABC-9CDB-F3C994C1595B}" type="datetimeFigureOut">
              <a:rPr lang="en-SG" smtClean="0"/>
              <a:t>20/7/2023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1CEF4-7FD1-27BB-8CF9-550E6A6BD9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BF55F-BD6D-992E-829B-4414B15520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8CA3E-8B3C-4B48-8824-30B723BD678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32075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024" userDrawn="1">
          <p15:clr>
            <a:srgbClr val="F26B43"/>
          </p15:clr>
        </p15:guide>
        <p15:guide id="2" pos="230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A2C6CC7-555C-472A-83C9-1F43EA6393B9}" type="datetimeFigureOut">
              <a:rPr lang="en-SG" smtClean="0"/>
              <a:t>20/7/2023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E510B58-9787-4C2C-AC2E-E8043DB71B4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094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8E4D-3EF9-5B45-587D-3FEE832D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306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619757-72EB-BBC5-38A8-96790876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72" y="1125574"/>
            <a:ext cx="7581353" cy="4895814"/>
          </a:xfrm>
        </p:spPr>
        <p:txBody>
          <a:bodyPr>
            <a:noAutofit/>
          </a:bodyPr>
          <a:lstStyle>
            <a:lvl1pPr marL="361950" indent="-36195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 sz="3000"/>
            </a:lvl1pPr>
            <a:lvl2pPr marL="457200" indent="0">
              <a:buClr>
                <a:srgbClr val="E30613"/>
              </a:buClr>
              <a:buFont typeface="Calibri" panose="020F0502020204030204" pitchFamily="34" charset="0"/>
              <a:buNone/>
              <a:defRPr/>
            </a:lvl2pPr>
            <a:lvl3pPr marL="914400" indent="0">
              <a:buClr>
                <a:srgbClr val="E30613"/>
              </a:buClr>
              <a:buFont typeface="Calibri" panose="020F0502020204030204" pitchFamily="34" charset="0"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C6921D-7BA5-1D56-E3C3-8F5A45B9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0434" y="6416732"/>
            <a:ext cx="648418" cy="365125"/>
          </a:xfrm>
        </p:spPr>
        <p:txBody>
          <a:bodyPr/>
          <a:lstStyle/>
          <a:p>
            <a:fld id="{73C95DF4-8CAD-4853-9231-C69BFA5868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63409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(L) and Text (R) (Without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8E4D-3EF9-5B45-587D-3FEE832D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306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3C83B-C59A-787F-ECF6-01612BA50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0146" y="1259456"/>
            <a:ext cx="4188866" cy="4761932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D3EC-79C9-98C0-51F8-4879E5A0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DF4-8CAD-4853-9231-C69BFA586819}" type="slidenum">
              <a:rPr lang="en-SG" smtClean="0"/>
              <a:t>‹#›</a:t>
            </a:fld>
            <a:endParaRPr lang="en-SG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E86DCDA-D787-6B6F-65CC-4D577A08D1C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96244" y="1455670"/>
            <a:ext cx="6227255" cy="415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9C9B4E-41DA-B4C7-8861-6C5DD7E9262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08962" y="5661786"/>
            <a:ext cx="6315046" cy="3596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100">
                <a:solidFill>
                  <a:srgbClr val="878787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527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4316" userDrawn="1">
          <p15:clr>
            <a:srgbClr val="FBAE40"/>
          </p15:clr>
        </p15:guide>
        <p15:guide id="5" pos="474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(L) and Chart (R)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8E4D-3EF9-5B45-587D-3FEE832D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306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D3EC-79C9-98C0-51F8-4879E5A0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DF4-8CAD-4853-9231-C69BFA586819}" type="slidenum">
              <a:rPr lang="en-SG" smtClean="0"/>
              <a:t>‹#›</a:t>
            </a:fld>
            <a:endParaRPr lang="en-SG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37EE92-D2D2-E41A-9A7A-D8A9B356B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52" y="1753499"/>
            <a:ext cx="3010111" cy="4267889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5FC8AA-D276-9D31-913E-7640C7AFB4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24446" y="1449388"/>
            <a:ext cx="7479359" cy="457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Chart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96159-FD9C-1EB4-C352-92B426F2CE0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208" y="1350134"/>
            <a:ext cx="3010112" cy="3385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 spc="100" baseline="0">
                <a:solidFill>
                  <a:srgbClr val="E3061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3591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pos="731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(L) and Chart (R) (Without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8E4D-3EF9-5B45-587D-3FEE832D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306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D3EC-79C9-98C0-51F8-4879E5A0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DF4-8CAD-4853-9231-C69BFA586819}" type="slidenum">
              <a:rPr lang="en-SG" smtClean="0"/>
              <a:t>‹#›</a:t>
            </a:fld>
            <a:endParaRPr lang="en-SG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97555A3-3328-ACCF-2D2F-68C7D8905C30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24446" y="1449388"/>
            <a:ext cx="7479359" cy="457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Chart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F465EA-38C1-D56B-9CCC-09CDE0860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72" y="1253174"/>
            <a:ext cx="3121317" cy="4768214"/>
          </a:xfrm>
        </p:spPr>
        <p:txBody>
          <a:bodyPr>
            <a:noAutofit/>
          </a:bodyPr>
          <a:lstStyle>
            <a:lvl1pPr marL="266700" indent="-2476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577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pos="7310" userDrawn="1">
          <p15:clr>
            <a:srgbClr val="FBAE40"/>
          </p15:clr>
        </p15:guide>
        <p15:guide id="6" pos="226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 (L) and Text (R)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8E4D-3EF9-5B45-587D-3FEE832D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306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D3EC-79C9-98C0-51F8-4879E5A0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DF4-8CAD-4853-9231-C69BFA586819}" type="slidenum">
              <a:rPr lang="en-SG" smtClean="0"/>
              <a:t>‹#›</a:t>
            </a:fld>
            <a:endParaRPr lang="en-SG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0E56DE-B523-276D-04F7-32E540877D2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96254" y="1449388"/>
            <a:ext cx="7479359" cy="457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Chart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37EE92-D2D2-E41A-9A7A-D8A9B356B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284" y="1753499"/>
            <a:ext cx="3017111" cy="4267889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F71C11E-F4D9-49FC-516A-CDE2234DDAF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590014" y="1350134"/>
            <a:ext cx="3010112" cy="3385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 spc="100" baseline="0">
                <a:solidFill>
                  <a:srgbClr val="E3061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67950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pos="7310" userDrawn="1">
          <p15:clr>
            <a:srgbClr val="FBAE40"/>
          </p15:clr>
        </p15:guide>
        <p15:guide id="6" pos="54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 (L) and Text (R) (Without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8E4D-3EF9-5B45-587D-3FEE832D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306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D3EC-79C9-98C0-51F8-4879E5A0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DF4-8CAD-4853-9231-C69BFA586819}" type="slidenum">
              <a:rPr lang="en-SG" smtClean="0"/>
              <a:t>‹#›</a:t>
            </a:fld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0668F-11AC-A0CF-4209-FFBB851B364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96254" y="1449388"/>
            <a:ext cx="7479359" cy="457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Chart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A5F303-2E3D-18BA-6EF3-F9AEA6930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284" y="1259457"/>
            <a:ext cx="3017111" cy="4761931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405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pos="7310" userDrawn="1">
          <p15:clr>
            <a:srgbClr val="FBAE40"/>
          </p15:clr>
        </p15:guide>
        <p15:guide id="6" pos="547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99ECC-1BDE-35E2-CA5F-147B10FA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DF4-8CAD-4853-9231-C69BFA586819}" type="slidenum">
              <a:rPr lang="en-SG" smtClean="0"/>
              <a:t>‹#›</a:t>
            </a:fld>
            <a:endParaRPr lang="en-SG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4F7B35-6B3C-EFFE-5150-85F28273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73" y="365125"/>
            <a:ext cx="11135256" cy="618286"/>
          </a:xfrm>
        </p:spPr>
        <p:txBody>
          <a:bodyPr>
            <a:noAutofit/>
          </a:bodyPr>
          <a:lstStyle>
            <a:lvl1pPr>
              <a:defRPr>
                <a:solidFill>
                  <a:srgbClr val="E306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895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04D2D-C22D-FABE-5AA8-167D50DD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DF4-8CAD-4853-9231-C69BFA5868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0048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7C0DE-46C6-48F6-ACFE-5CE49B1BE1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22893" y="6199189"/>
            <a:ext cx="762000" cy="358775"/>
          </a:xfrm>
        </p:spPr>
        <p:txBody>
          <a:bodyPr/>
          <a:lstStyle>
            <a:lvl1pPr>
              <a:defRPr/>
            </a:lvl1pPr>
          </a:lstStyle>
          <a:p>
            <a:fld id="{DDE5FCB6-07B8-4A31-AB55-A7BB03C72A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15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flags on poles&#10;&#10;Description automatically generated with low confidence">
            <a:extLst>
              <a:ext uri="{FF2B5EF4-FFF2-40B4-BE49-F238E27FC236}">
                <a16:creationId xmlns:a16="http://schemas.microsoft.com/office/drawing/2014/main" id="{8D8B1A9F-9E67-2B75-8236-EE97D5C64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B20554-FB87-3E7E-5374-1EAC87EFDED0}"/>
              </a:ext>
            </a:extLst>
          </p:cNvPr>
          <p:cNvSpPr/>
          <p:nvPr userDrawn="1"/>
        </p:nvSpPr>
        <p:spPr>
          <a:xfrm>
            <a:off x="665" y="4562474"/>
            <a:ext cx="12191999" cy="2295525"/>
          </a:xfrm>
          <a:prstGeom prst="rect">
            <a:avLst/>
          </a:prstGeom>
          <a:solidFill>
            <a:srgbClr val="E30613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72153C-3616-95C7-8787-E88B9E9E7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404" y="1595210"/>
            <a:ext cx="575363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1BF9F55-8B9D-3BEE-A2F0-E8BEADE134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404" y="4840288"/>
            <a:ext cx="5753635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F0A36C-BE10-8C89-A3C7-FF11FCDBFE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5486" y="190149"/>
            <a:ext cx="3621029" cy="124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34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: Option 1 (Stai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iano&#10;&#10;Description automatically generated">
            <a:extLst>
              <a:ext uri="{FF2B5EF4-FFF2-40B4-BE49-F238E27FC236}">
                <a16:creationId xmlns:a16="http://schemas.microsoft.com/office/drawing/2014/main" id="{E254DC06-FF02-A835-4BAD-1400A11B60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0007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71F578-E916-5983-7AD7-12A59B30485A}"/>
              </a:ext>
            </a:extLst>
          </p:cNvPr>
          <p:cNvSpPr/>
          <p:nvPr userDrawn="1"/>
        </p:nvSpPr>
        <p:spPr>
          <a:xfrm>
            <a:off x="0" y="4017670"/>
            <a:ext cx="12192000" cy="2005200"/>
          </a:xfrm>
          <a:prstGeom prst="rect">
            <a:avLst/>
          </a:prstGeom>
          <a:solidFill>
            <a:srgbClr val="ED1C2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73AEFA-152A-1342-1FE2-F53F0683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9" y="4261448"/>
            <a:ext cx="11129513" cy="15613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CEDE48-DD56-EB8B-D4F8-EDFA2C6C4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434" y="6416732"/>
            <a:ext cx="648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3C95DF4-8CAD-4853-9231-C69BFA586819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3373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: Title, Body 66%, 3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8E4D-3EF9-5B45-587D-3FEE832D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306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3C83B-C59A-787F-ECF6-01612BA50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72" y="1293812"/>
            <a:ext cx="7581353" cy="4727575"/>
          </a:xfrm>
        </p:spPr>
        <p:txBody>
          <a:bodyPr anchor="ctr">
            <a:noAutofit/>
          </a:bodyPr>
          <a:lstStyle>
            <a:lvl1pPr marL="0" indent="0">
              <a:lnSpc>
                <a:spcPct val="120000"/>
              </a:lnSpc>
              <a:buNone/>
              <a:defRPr sz="3000"/>
            </a:lvl1pPr>
            <a:lvl2pPr marL="457200" indent="0">
              <a:buClr>
                <a:srgbClr val="E30613"/>
              </a:buClr>
              <a:buFont typeface="Calibri" panose="020F0502020204030204" pitchFamily="34" charset="0"/>
              <a:buNone/>
              <a:defRPr/>
            </a:lvl2pPr>
            <a:lvl3pPr marL="914400" indent="0">
              <a:buClr>
                <a:srgbClr val="E30613"/>
              </a:buClr>
              <a:buFont typeface="Calibri" panose="020F0502020204030204" pitchFamily="34" charset="0"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D3EC-79C9-98C0-51F8-4879E5A0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DF4-8CAD-4853-9231-C69BFA5868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9129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: Option 2 (Netwo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6">
            <a:extLst>
              <a:ext uri="{FF2B5EF4-FFF2-40B4-BE49-F238E27FC236}">
                <a16:creationId xmlns:a16="http://schemas.microsoft.com/office/drawing/2014/main" id="{829E7C59-AF6F-3EBB-1BED-0F699B246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01424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498401-3EB2-ED4F-FFFE-E1F068F15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434" y="6416732"/>
            <a:ext cx="648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3C95DF4-8CAD-4853-9231-C69BFA586819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C0046E-8882-61D3-133D-E0C7D57C4EF2}"/>
              </a:ext>
            </a:extLst>
          </p:cNvPr>
          <p:cNvSpPr/>
          <p:nvPr userDrawn="1"/>
        </p:nvSpPr>
        <p:spPr>
          <a:xfrm>
            <a:off x="0" y="4017670"/>
            <a:ext cx="12192000" cy="2005200"/>
          </a:xfrm>
          <a:prstGeom prst="rect">
            <a:avLst/>
          </a:prstGeom>
          <a:solidFill>
            <a:srgbClr val="ED1C2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D161FF7-D4F3-B7ED-8752-6C3DD0A6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9" y="4261448"/>
            <a:ext cx="11129513" cy="15613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5038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: Option 3 (HF Alum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0F2373-26A9-4AD3-0950-B1B7D2CB6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l="781" t="10751" r="848" b="15332"/>
          <a:stretch/>
        </p:blipFill>
        <p:spPr>
          <a:xfrm>
            <a:off x="0" y="0"/>
            <a:ext cx="12192000" cy="602287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20EA9B-593F-13C1-FFEF-8A0E1AFA8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434" y="6416732"/>
            <a:ext cx="648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3C95DF4-8CAD-4853-9231-C69BFA586819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CB1A9D-87A2-1FB2-2105-662DB3C8CCB7}"/>
              </a:ext>
            </a:extLst>
          </p:cNvPr>
          <p:cNvSpPr/>
          <p:nvPr userDrawn="1"/>
        </p:nvSpPr>
        <p:spPr>
          <a:xfrm>
            <a:off x="0" y="4017670"/>
            <a:ext cx="12192000" cy="2005200"/>
          </a:xfrm>
          <a:prstGeom prst="rect">
            <a:avLst/>
          </a:prstGeom>
          <a:solidFill>
            <a:srgbClr val="ED1C2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4A5E9D-7B7E-C679-E2BB-792343EB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9" y="4261448"/>
            <a:ext cx="11129513" cy="15613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50666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: Option 4 (Resear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 with microphones&#10;&#10;Description automatically generated with medium confidence">
            <a:extLst>
              <a:ext uri="{FF2B5EF4-FFF2-40B4-BE49-F238E27FC236}">
                <a16:creationId xmlns:a16="http://schemas.microsoft.com/office/drawing/2014/main" id="{81F734B5-0D5D-3954-DB33-6964D7453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grayscl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28"/>
            <a:ext cx="12192000" cy="602739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2004A5-5BC9-F042-5857-EEAFE28B0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434" y="6416732"/>
            <a:ext cx="648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3C95DF4-8CAD-4853-9231-C69BFA586819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C37F1A-FDC2-07DE-DCA6-40C557AA325A}"/>
              </a:ext>
            </a:extLst>
          </p:cNvPr>
          <p:cNvSpPr/>
          <p:nvPr userDrawn="1"/>
        </p:nvSpPr>
        <p:spPr>
          <a:xfrm>
            <a:off x="0" y="4017670"/>
            <a:ext cx="12192000" cy="2005200"/>
          </a:xfrm>
          <a:prstGeom prst="rect">
            <a:avLst/>
          </a:prstGeom>
          <a:solidFill>
            <a:srgbClr val="ED1C2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C5CEE7-BB6F-F10F-F9BD-D5833B54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9" y="4261448"/>
            <a:ext cx="11129513" cy="15613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4787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: Title, Body 66%, 2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8E4D-3EF9-5B45-587D-3FEE832D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306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3C83B-C59A-787F-ECF6-01612BA50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72" y="1216178"/>
            <a:ext cx="7581353" cy="4805210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buNone/>
              <a:defRPr sz="2200"/>
            </a:lvl1pPr>
            <a:lvl2pPr marL="457200" indent="0">
              <a:buClr>
                <a:srgbClr val="E30613"/>
              </a:buClr>
              <a:buFont typeface="Calibri" panose="020F0502020204030204" pitchFamily="34" charset="0"/>
              <a:buNone/>
              <a:defRPr/>
            </a:lvl2pPr>
            <a:lvl3pPr marL="914400" indent="0">
              <a:buClr>
                <a:srgbClr val="E30613"/>
              </a:buClr>
              <a:buFont typeface="Calibri" panose="020F0502020204030204" pitchFamily="34" charset="0"/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D3EC-79C9-98C0-51F8-4879E5A0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DF4-8CAD-4853-9231-C69BFA5868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5165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: Title, Subtitle, Body 66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8E4D-3EF9-5B45-587D-3FEE832D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306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3C83B-C59A-787F-ECF6-01612BA50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71" y="1762125"/>
            <a:ext cx="7608341" cy="4259263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2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 sz="22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 sz="2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D3EC-79C9-98C0-51F8-4879E5A0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DF4-8CAD-4853-9231-C69BFA586819}" type="slidenum">
              <a:rPr lang="en-SG" smtClean="0"/>
              <a:t>‹#›</a:t>
            </a:fld>
            <a:endParaRPr lang="en-SG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FDB404B-4A60-10E1-F0A5-F468CFAD9F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207" y="1350134"/>
            <a:ext cx="11138573" cy="3385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 spc="100" baseline="0">
                <a:solidFill>
                  <a:srgbClr val="E3061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8097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: Title, Body 66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8E4D-3EF9-5B45-587D-3FEE832D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306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3C83B-C59A-787F-ECF6-01612BA50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71" y="1253171"/>
            <a:ext cx="7608341" cy="476821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D3EC-79C9-98C0-51F8-4879E5A0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DF4-8CAD-4853-9231-C69BFA5868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9278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: Title, Subtitle,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8E4D-3EF9-5B45-587D-3FEE832D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306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3C83B-C59A-787F-ECF6-01612BA50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53" y="1762125"/>
            <a:ext cx="4907576" cy="16668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D3EC-79C9-98C0-51F8-4879E5A0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DF4-8CAD-4853-9231-C69BFA586819}" type="slidenum">
              <a:rPr lang="en-SG" smtClean="0"/>
              <a:t>‹#›</a:t>
            </a:fld>
            <a:endParaRPr lang="en-SG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FDB404B-4A60-10E1-F0A5-F468CFAD9F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208" y="1350134"/>
            <a:ext cx="4900821" cy="3385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 spc="100" baseline="0">
                <a:solidFill>
                  <a:srgbClr val="E3061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B214D2-3E56-6CA6-E18A-4EDC17C3B7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745797" y="1762125"/>
            <a:ext cx="4856732" cy="16668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E6AC79-7D05-8E39-3E40-2AA1CE71853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744789" y="1350134"/>
            <a:ext cx="4857740" cy="3385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 spc="100" baseline="0">
                <a:solidFill>
                  <a:srgbClr val="E3061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E7E745-B212-DF38-FFC7-429FFB773F2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83079" y="4362982"/>
            <a:ext cx="4897251" cy="16668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B18C165-2635-EA05-112F-1D21081153C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509" y="3950991"/>
            <a:ext cx="4900821" cy="3385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 spc="100" baseline="0">
                <a:solidFill>
                  <a:srgbClr val="E3061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B37A389-6903-CFC8-62EC-1D205C1A506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737230" y="4362982"/>
            <a:ext cx="4863599" cy="16668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A6FE080-FC9F-F2CF-D427-7153B55AB69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743090" y="3950991"/>
            <a:ext cx="4857740" cy="3385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 spc="100" baseline="0">
                <a:solidFill>
                  <a:srgbClr val="E3061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182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636" userDrawn="1">
          <p15:clr>
            <a:srgbClr val="FBAE40"/>
          </p15:clr>
        </p15:guide>
        <p15:guide id="5" orient="horz" pos="2954" userDrawn="1">
          <p15:clr>
            <a:srgbClr val="FBAE40"/>
          </p15:clr>
        </p15:guide>
        <p15:guide id="6" pos="430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(L) and Image (R)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8E4D-3EF9-5B45-587D-3FEE832D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306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D3EC-79C9-98C0-51F8-4879E5A0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DF4-8CAD-4853-9231-C69BFA586819}" type="slidenum">
              <a:rPr lang="en-SG" smtClean="0"/>
              <a:t>‹#›</a:t>
            </a:fld>
            <a:endParaRPr lang="en-SG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405C6CC-A08C-1637-E351-8069FF195CBD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375274" y="1455670"/>
            <a:ext cx="6227255" cy="415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30B3B8-BD3C-F719-EF15-2DF36BFC534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287992" y="5661786"/>
            <a:ext cx="6315046" cy="3596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100">
                <a:solidFill>
                  <a:srgbClr val="878787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F9DD4F-DFE7-8042-CBDE-36F73F088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54" y="1753499"/>
            <a:ext cx="4181684" cy="4267889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37B0C-40C9-CA99-E2C3-7EEDF899450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81207" y="1350134"/>
            <a:ext cx="4181685" cy="3385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 spc="100" baseline="0">
                <a:solidFill>
                  <a:srgbClr val="E3061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581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386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293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(L) and Image (R) (Without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8E4D-3EF9-5B45-587D-3FEE832D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306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3C83B-C59A-787F-ECF6-01612BA50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72" y="1253174"/>
            <a:ext cx="4188866" cy="4768214"/>
          </a:xfrm>
        </p:spPr>
        <p:txBody>
          <a:bodyPr>
            <a:noAutofit/>
          </a:bodyPr>
          <a:lstStyle>
            <a:lvl1pPr marL="266700" indent="-2476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D3EC-79C9-98C0-51F8-4879E5A0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DF4-8CAD-4853-9231-C69BFA586819}" type="slidenum">
              <a:rPr lang="en-SG" smtClean="0"/>
              <a:t>‹#›</a:t>
            </a:fld>
            <a:endParaRPr lang="en-SG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6DFBD22-A239-CCF1-5520-51C9E0D1FF2F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375274" y="1455670"/>
            <a:ext cx="6227255" cy="415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DDF42A-512B-8869-3D6A-6E6176D1CD8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287992" y="5661786"/>
            <a:ext cx="6315046" cy="3596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100">
                <a:solidFill>
                  <a:srgbClr val="878787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482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386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293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(L) and Text (R)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8E4D-3EF9-5B45-587D-3FEE832D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306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D3EC-79C9-98C0-51F8-4879E5A0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DF4-8CAD-4853-9231-C69BFA586819}" type="slidenum">
              <a:rPr lang="en-SG" smtClean="0"/>
              <a:t>‹#›</a:t>
            </a:fld>
            <a:endParaRPr lang="en-SG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F9DD4F-DFE7-8042-CBDE-36F73F088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7336" y="1753499"/>
            <a:ext cx="4181684" cy="4267889"/>
          </a:xfrm>
        </p:spPr>
        <p:txBody>
          <a:bodyPr>
            <a:noAutofit/>
          </a:bodyPr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46B14-4443-E5F7-8E8A-22051A53B105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96244" y="1455670"/>
            <a:ext cx="6227255" cy="415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6DD18A-0899-ADFF-B934-F139892AA5C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08962" y="5661786"/>
            <a:ext cx="6315046" cy="3596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100">
                <a:solidFill>
                  <a:srgbClr val="878787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‐"/>
              <a:defRPr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613"/>
              </a:buClr>
              <a:buFont typeface="Calibri" panose="020F0502020204030204" pitchFamily="34" charset="0"/>
              <a:buChar char="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7769E7B-1F4C-7E61-DF4B-BC3670AC5D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425455" y="1350134"/>
            <a:ext cx="4181685" cy="33855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 spc="100" baseline="0">
                <a:solidFill>
                  <a:srgbClr val="E30613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903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316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47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9ACA60-C274-926E-13CE-674F304A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73" y="365125"/>
            <a:ext cx="11135256" cy="618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D38EE-38C0-57DD-A0EB-C6E27D6EC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272" y="1293963"/>
            <a:ext cx="11135256" cy="4727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AD3CD-4800-9589-0A97-8DB48E544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434" y="6416732"/>
            <a:ext cx="648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3C95DF4-8CAD-4853-9231-C69BFA586819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7C00EC-A844-98B6-7C59-044245E4998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97289" y="6026027"/>
            <a:ext cx="2420757" cy="82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2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77" r:id="rId3"/>
    <p:sldLayoutId id="2147483650" r:id="rId4"/>
    <p:sldLayoutId id="2147483673" r:id="rId5"/>
    <p:sldLayoutId id="2147483667" r:id="rId6"/>
    <p:sldLayoutId id="2147483670" r:id="rId7"/>
    <p:sldLayoutId id="2147483672" r:id="rId8"/>
    <p:sldLayoutId id="2147483679" r:id="rId9"/>
    <p:sldLayoutId id="2147483680" r:id="rId10"/>
    <p:sldLayoutId id="2147483671" r:id="rId11"/>
    <p:sldLayoutId id="2147483681" r:id="rId12"/>
    <p:sldLayoutId id="2147483678" r:id="rId13"/>
    <p:sldLayoutId id="2147483682" r:id="rId14"/>
    <p:sldLayoutId id="2147483654" r:id="rId15"/>
    <p:sldLayoutId id="2147483655" r:id="rId16"/>
    <p:sldLayoutId id="214748368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Calibri" panose="020F0502020204030204" pitchFamily="34" charset="0"/>
        <a:buChar char="‐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70" userDrawn="1">
          <p15:clr>
            <a:srgbClr val="F26B43"/>
          </p15:clr>
        </p15:guide>
        <p15:guide id="3" orient="horz" pos="4178" userDrawn="1">
          <p15:clr>
            <a:srgbClr val="F26B43"/>
          </p15:clr>
        </p15:guide>
        <p15:guide id="4" pos="5087" userDrawn="1">
          <p15:clr>
            <a:srgbClr val="F26B43"/>
          </p15:clr>
        </p15:guide>
        <p15:guide id="5" pos="7309" userDrawn="1">
          <p15:clr>
            <a:srgbClr val="F26B43"/>
          </p15:clr>
        </p15:guide>
        <p15:guide id="6" orient="horz" pos="527" userDrawn="1">
          <p15:clr>
            <a:srgbClr val="F26B43"/>
          </p15:clr>
        </p15:guide>
        <p15:guide id="7" orient="horz" pos="1000" userDrawn="1">
          <p15:clr>
            <a:srgbClr val="F26B43"/>
          </p15:clr>
        </p15:guide>
        <p15:guide id="8" orient="horz" pos="3793" userDrawn="1">
          <p15:clr>
            <a:srgbClr val="F26B43"/>
          </p15:clr>
        </p15:guide>
        <p15:guide id="9" orient="horz" pos="913" userDrawn="1">
          <p15:clr>
            <a:srgbClr val="F26B43"/>
          </p15:clr>
        </p15:guide>
        <p15:guide id="10" orient="horz" pos="1315" userDrawn="1">
          <p15:clr>
            <a:srgbClr val="F26B43"/>
          </p15:clr>
        </p15:guide>
        <p15:guide id="19" pos="3840" userDrawn="1">
          <p15:clr>
            <a:srgbClr val="F26B43"/>
          </p15:clr>
        </p15:guide>
        <p15:guide id="20" pos="259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67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86" userDrawn="1">
          <p15:clr>
            <a:srgbClr val="F26B43"/>
          </p15:clr>
        </p15:guide>
        <p15:guide id="4" orient="horz" pos="1967" userDrawn="1">
          <p15:clr>
            <a:srgbClr val="F26B43"/>
          </p15:clr>
        </p15:guide>
        <p15:guide id="5" orient="horz" pos="2418" userDrawn="1">
          <p15:clr>
            <a:srgbClr val="F26B43"/>
          </p15:clr>
        </p15:guide>
        <p15:guide id="6" pos="370" userDrawn="1">
          <p15:clr>
            <a:srgbClr val="F26B43"/>
          </p15:clr>
        </p15:guide>
        <p15:guide id="7" orient="horz" pos="287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A0EA66-75A0-A348-A9EA-C9BBC41A17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7289" y="6026027"/>
            <a:ext cx="2420757" cy="82915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0D370E-C78A-C9E5-04FB-44449DB3E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434" y="6416732"/>
            <a:ext cx="6484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3C95DF4-8CAD-4853-9231-C69BFA586819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713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793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pos="7310" userDrawn="1">
          <p15:clr>
            <a:srgbClr val="F26B43"/>
          </p15:clr>
        </p15:guide>
        <p15:guide id="6" orient="horz" pos="4178" userDrawn="1">
          <p15:clr>
            <a:srgbClr val="F26B43"/>
          </p15:clr>
        </p15:guide>
        <p15:guide id="7" pos="370" userDrawn="1">
          <p15:clr>
            <a:srgbClr val="F26B43"/>
          </p15:clr>
        </p15:guide>
        <p15:guide id="8" orient="horz" pos="2092" userDrawn="1">
          <p15:clr>
            <a:srgbClr val="F26B43"/>
          </p15:clr>
        </p15:guide>
        <p15:guide id="9" orient="horz" pos="25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E37D-7007-154E-8729-E8693BC4D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404" y="1595210"/>
            <a:ext cx="5753635" cy="1452790"/>
          </a:xfrm>
          <a:prstGeom prst="rect">
            <a:avLst/>
          </a:prstGeom>
        </p:spPr>
        <p:txBody>
          <a:bodyPr/>
          <a:lstStyle/>
          <a:p>
            <a:r>
              <a:rPr lang="en-SG" dirty="0"/>
              <a:t>Tour of the Global Trade Horizon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33A74-3704-22DD-8DA8-AA9DA7067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SG" dirty="0"/>
              <a:t>STEPHEN OLSON, SENIOR RESEARCH FELLOW</a:t>
            </a:r>
          </a:p>
          <a:p>
            <a:r>
              <a:rPr lang="en-SG" dirty="0"/>
              <a:t>JULY 2023</a:t>
            </a:r>
          </a:p>
        </p:txBody>
      </p:sp>
    </p:spTree>
    <p:extLst>
      <p:ext uri="{BB962C8B-B14F-4D97-AF65-F5344CB8AC3E}">
        <p14:creationId xmlns:p14="http://schemas.microsoft.com/office/powerpoint/2010/main" val="125642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5701-07BF-7568-F5EF-B54C4E3E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Tour of the global trade horizon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5719DB-ED5B-AB78-0531-85D8D98C3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73" y="1290134"/>
            <a:ext cx="8390400" cy="42592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SG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000" b="1" dirty="0"/>
              <a:t>Three main issues to unpack </a:t>
            </a:r>
            <a:br>
              <a:rPr lang="en-US" sz="2000" dirty="0"/>
            </a:br>
            <a:endParaRPr lang="en-US" sz="1000" dirty="0"/>
          </a:p>
          <a:p>
            <a:pPr marL="7620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After Blinken and Yellen: where is the US-China relationship?</a:t>
            </a:r>
          </a:p>
          <a:p>
            <a:pPr marL="7620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IPEF: Biden’s signature trade initiative for Indo-Pacific</a:t>
            </a:r>
          </a:p>
          <a:p>
            <a:pPr marL="7620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Major shift underway: trade is no longer just about trade</a:t>
            </a:r>
            <a:endParaRPr lang="en-SG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ED055-47E0-4AF7-B21B-28E4413C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DF4-8CAD-4853-9231-C69BFA586819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608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1A20-AFF1-C170-25B7-B7EC486B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US-China relationship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2C9D4C-C651-D37A-F19F-21D48F276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70" y="1253171"/>
            <a:ext cx="10583163" cy="4768218"/>
          </a:xfrm>
        </p:spPr>
        <p:txBody>
          <a:bodyPr/>
          <a:lstStyle/>
          <a:p>
            <a:r>
              <a:rPr lang="en-US" sz="2000" b="1" dirty="0"/>
              <a:t>Deep freeze in aftermath of balloon incident</a:t>
            </a:r>
            <a:endParaRPr lang="en-SG" sz="2000" b="1" dirty="0"/>
          </a:p>
          <a:p>
            <a:pPr marL="7620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Recent visits by Blinken, Yellen, Kerry</a:t>
            </a:r>
          </a:p>
          <a:p>
            <a:pPr marL="7620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Are we seeing a </a:t>
            </a:r>
            <a:r>
              <a:rPr lang="en-US" sz="2000"/>
              <a:t>thaw?</a:t>
            </a:r>
            <a:endParaRPr lang="en-US" sz="1000" dirty="0"/>
          </a:p>
          <a:p>
            <a:r>
              <a:rPr lang="en-US" sz="2000" b="1" dirty="0"/>
              <a:t>Correctly or incorrectly, China believes: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US determined to block China’s rise</a:t>
            </a:r>
          </a:p>
          <a:p>
            <a:r>
              <a:rPr lang="en-US" sz="2000" b="1" dirty="0"/>
              <a:t>Correctly or incorrectly: US believes: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China determined to usurp post-war global system</a:t>
            </a:r>
          </a:p>
          <a:p>
            <a:r>
              <a:rPr lang="en-US" sz="2000" b="1" dirty="0"/>
              <a:t>Talking better than not talking…</a:t>
            </a:r>
          </a:p>
          <a:p>
            <a:pPr marL="7620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But, short of dramatic policy reversals, entrenched antagonistic perceptions remain</a:t>
            </a:r>
          </a:p>
          <a:p>
            <a:pPr marL="7620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US restrictions will remain, possibly expand/China more willing to respond in-kind </a:t>
            </a:r>
          </a:p>
          <a:p>
            <a:pPr marL="762000" lvl="1" indent="-342900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1AAD6-E1D1-DA36-F3FC-C059BDCE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DF4-8CAD-4853-9231-C69BFA586819}" type="slidenum">
              <a:rPr lang="en-SG" smtClean="0"/>
              <a:t>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064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E303-EF74-4880-1DAD-7AFC61ED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IPEF: </a:t>
            </a:r>
            <a:r>
              <a:rPr lang="en-US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Biden administration’s signature trade initiative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8DAA6-7805-336C-14DD-7D9407F09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and 13 partners:  Australia, Brunei, Fiji, India, Indonesia, Japan, Republic of Korea, Malaysia, New Zealand, the Philippines, Singapore, Thailand, and Vietnam. </a:t>
            </a:r>
          </a:p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 traditional FTA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market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odular approach, four separate pillars: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trade, supply chains, clean economy, and fair economy.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Enforcement unclear</a:t>
            </a:r>
          </a:p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Heavy geopolitical overtones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US attempts to reassert influence/partners seek China counterbalance</a:t>
            </a:r>
          </a:p>
          <a:p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Murky prospects in Washington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Presidential 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02B97-D899-A623-9A50-864546EFCA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5FCB6-07B8-4A31-AB55-A7BB03C72A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6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1A20-AFF1-C170-25B7-B7EC486B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Trade no longer just about trade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2C9D4C-C651-D37A-F19F-21D48F276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70" y="1253171"/>
            <a:ext cx="10583163" cy="4768218"/>
          </a:xfrm>
        </p:spPr>
        <p:txBody>
          <a:bodyPr/>
          <a:lstStyle/>
          <a:p>
            <a:r>
              <a:rPr lang="en-US" sz="2000" b="1" dirty="0"/>
              <a:t>Traditionally, trade shaped by economic efficiencies … tariffs/NTBs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Today trade is no longer just about trade. Tool to advance NTOs … intertwined with value-laden issues.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uman rights, labor rights, climate change, freedom of religion, governance practices, indigenous rights, diversity and inclusion …. 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Katherine Tai in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Kenya. 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 scope of values issues/willingness to restric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trade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Questions/challenges</a:t>
            </a:r>
          </a:p>
          <a:p>
            <a:pPr marL="5334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person’s values is another person’s economic interests/universal values not universal?</a:t>
            </a:r>
          </a:p>
          <a:p>
            <a:pPr marL="5334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 differences over interpretation</a:t>
            </a:r>
          </a:p>
          <a:p>
            <a:pPr marL="5334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Dividing line between developed and less developed countries/pretext for protectionism</a:t>
            </a:r>
          </a:p>
          <a:p>
            <a:pPr marL="5334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it work? Do values converge?</a:t>
            </a:r>
          </a:p>
          <a:p>
            <a:pPr marL="0" indent="0">
              <a:buNone/>
            </a:pP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1AAD6-E1D1-DA36-F3FC-C059BDCE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DF4-8CAD-4853-9231-C69BFA586819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372722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Hinrich Foundation">
      <a:dk1>
        <a:sysClr val="windowText" lastClr="000000"/>
      </a:dk1>
      <a:lt1>
        <a:sysClr val="window" lastClr="FFFFFF"/>
      </a:lt1>
      <a:dk2>
        <a:srgbClr val="BDBDBD"/>
      </a:dk2>
      <a:lt2>
        <a:srgbClr val="DBF0F5"/>
      </a:lt2>
      <a:accent1>
        <a:srgbClr val="E30613"/>
      </a:accent1>
      <a:accent2>
        <a:srgbClr val="F07E26"/>
      </a:accent2>
      <a:accent3>
        <a:srgbClr val="F7BE92"/>
      </a:accent3>
      <a:accent4>
        <a:srgbClr val="FFEE89"/>
      </a:accent4>
      <a:accent5>
        <a:srgbClr val="005098"/>
      </a:accent5>
      <a:accent6>
        <a:srgbClr val="882D27"/>
      </a:accent6>
      <a:hlink>
        <a:srgbClr val="005C62"/>
      </a:hlink>
      <a:folHlink>
        <a:srgbClr val="005C6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6be083-2593-43cb-95fc-b06e44aa5ee6" xsi:nil="true"/>
    <lcf76f155ced4ddcb4097134ff3c332f xmlns="8beaa042-74f3-4122-8dc2-b4ba4ead7ed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86E7937E3C18498D25D19F5767A9C4" ma:contentTypeVersion="12" ma:contentTypeDescription="Create a new document." ma:contentTypeScope="" ma:versionID="cad42475af15228f49490ae2e26f7ebf">
  <xsd:schema xmlns:xsd="http://www.w3.org/2001/XMLSchema" xmlns:xs="http://www.w3.org/2001/XMLSchema" xmlns:p="http://schemas.microsoft.com/office/2006/metadata/properties" xmlns:ns2="676be083-2593-43cb-95fc-b06e44aa5ee6" xmlns:ns3="8beaa042-74f3-4122-8dc2-b4ba4ead7ed9" targetNamespace="http://schemas.microsoft.com/office/2006/metadata/properties" ma:root="true" ma:fieldsID="7b9f2ead9e0aa83f9704995a3f6aac43" ns2:_="" ns3:_="">
    <xsd:import namespace="676be083-2593-43cb-95fc-b06e44aa5ee6"/>
    <xsd:import namespace="8beaa042-74f3-4122-8dc2-b4ba4ead7e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be083-2593-43cb-95fc-b06e44aa5e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b36b962c-63ca-4f63-b4bb-96a301f14728}" ma:internalName="TaxCatchAll" ma:showField="CatchAllData" ma:web="676be083-2593-43cb-95fc-b06e44aa5e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aa042-74f3-4122-8dc2-b4ba4ead7e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f2ed165-334e-42e2-befe-386414ec08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6935C-6453-4676-9D9C-FB5340C4872C}">
  <ds:schemaRefs>
    <ds:schemaRef ds:uri="676be083-2593-43cb-95fc-b06e44aa5ee6"/>
    <ds:schemaRef ds:uri="8beaa042-74f3-4122-8dc2-b4ba4ead7e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BA5720-C137-4324-B5F2-001C0215E9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D44D1B-55DA-4ABA-8B2F-E9FCA70127D1}">
  <ds:schemaRefs>
    <ds:schemaRef ds:uri="676be083-2593-43cb-95fc-b06e44aa5ee6"/>
    <ds:schemaRef ds:uri="8beaa042-74f3-4122-8dc2-b4ba4ead7e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4539</TotalTime>
  <Words>347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Content Slides</vt:lpstr>
      <vt:lpstr>Title Slide</vt:lpstr>
      <vt:lpstr>Section Slides</vt:lpstr>
      <vt:lpstr>Tour of the Global Trade Horizon</vt:lpstr>
      <vt:lpstr>Tour of the global trade horizon</vt:lpstr>
      <vt:lpstr>US-China relationship</vt:lpstr>
      <vt:lpstr>IPEF: Biden administration’s signature trade initiative </vt:lpstr>
      <vt:lpstr>Trade no longer just about trade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and Guidelines for PRESENTATIONS (ON-SCREEN)</dc:title>
  <dc:creator>Cheryl Tan</dc:creator>
  <cp:lastModifiedBy>Stephen Olson</cp:lastModifiedBy>
  <cp:revision>4</cp:revision>
  <cp:lastPrinted>2023-02-10T00:23:52Z</cp:lastPrinted>
  <dcterms:created xsi:type="dcterms:W3CDTF">2023-02-07T03:50:27Z</dcterms:created>
  <dcterms:modified xsi:type="dcterms:W3CDTF">2023-07-21T06:33:33Z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0x0101003686E7937E3C18498D25D19F5767A9C4</vt:lpwstr>
  </property>
  <property fmtid="{D5CDD505-2E9C-101B-9397-08002B2CF9AE}" pid="3" name="MediaServiceImageTags">
    <vt:lpwstr/>
  </property>
</Properties>
</file>