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62"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Lst>
  <p:sldSz cy="5143500" cx="9144000"/>
  <p:notesSz cx="6858000" cy="9144000"/>
  <p:embeddedFontLst>
    <p:embeddedFont>
      <p:font typeface="Montserrat"/>
      <p:regular r:id="rId35"/>
      <p:bold r:id="rId36"/>
      <p:italic r:id="rId37"/>
      <p:boldItalic r:id="rId38"/>
    </p:embeddedFont>
    <p:embeddedFont>
      <p:font typeface="Inter"/>
      <p:regular r:id="rId39"/>
      <p:bold r:id="rId40"/>
    </p:embeddedFont>
    <p:embeddedFont>
      <p:font typeface="Libre Baskerville"/>
      <p:regular r:id="rId41"/>
      <p:bold r:id="rId42"/>
      <p:italic r:id="rId43"/>
    </p:embeddedFont>
    <p:embeddedFont>
      <p:font typeface="Rubik"/>
      <p:bold r:id="rId44"/>
      <p:boldItalic r:id="rId45"/>
    </p:embeddedFont>
    <p:embeddedFont>
      <p:font typeface="Inter Medium"/>
      <p:regular r:id="rId46"/>
      <p:bold r:id="rId4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52">
          <p15:clr>
            <a:srgbClr val="A4A3A4"/>
          </p15:clr>
        </p15:guide>
        <p15:guide id="2" pos="2880">
          <p15:clr>
            <a:srgbClr val="A4A3A4"/>
          </p15:clr>
        </p15:guide>
        <p15:guide id="3" orient="horz" pos="3113">
          <p15:clr>
            <a:srgbClr val="9AA0A6"/>
          </p15:clr>
        </p15:guide>
      </p15:sldGuideLst>
    </p:ext>
    <p:ext uri="http://customooxmlschemas.google.com/">
      <go:slidesCustomData xmlns:go="http://customooxmlschemas.google.com/" r:id="rId48" roundtripDataSignature="AMtx7mhi2pshKE6nvS83EJsWFHOQ+/bRt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52" orient="horz"/>
        <p:guide pos="2880"/>
        <p:guide pos="3113" orient="horz"/>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Inter-bold.fntdata"/><Relationship Id="rId20" Type="http://schemas.openxmlformats.org/officeDocument/2006/relationships/slide" Target="slides/slide14.xml"/><Relationship Id="rId42" Type="http://schemas.openxmlformats.org/officeDocument/2006/relationships/font" Target="fonts/LibreBaskerville-bold.fntdata"/><Relationship Id="rId41" Type="http://schemas.openxmlformats.org/officeDocument/2006/relationships/font" Target="fonts/LibreBaskerville-regular.fntdata"/><Relationship Id="rId22" Type="http://schemas.openxmlformats.org/officeDocument/2006/relationships/slide" Target="slides/slide16.xml"/><Relationship Id="rId44" Type="http://schemas.openxmlformats.org/officeDocument/2006/relationships/font" Target="fonts/Rubik-bold.fntdata"/><Relationship Id="rId21" Type="http://schemas.openxmlformats.org/officeDocument/2006/relationships/slide" Target="slides/slide15.xml"/><Relationship Id="rId43" Type="http://schemas.openxmlformats.org/officeDocument/2006/relationships/font" Target="fonts/LibreBaskerville-italic.fntdata"/><Relationship Id="rId24" Type="http://schemas.openxmlformats.org/officeDocument/2006/relationships/slide" Target="slides/slide18.xml"/><Relationship Id="rId46" Type="http://schemas.openxmlformats.org/officeDocument/2006/relationships/font" Target="fonts/InterMedium-regular.fntdata"/><Relationship Id="rId23" Type="http://schemas.openxmlformats.org/officeDocument/2006/relationships/slide" Target="slides/slide17.xml"/><Relationship Id="rId45" Type="http://schemas.openxmlformats.org/officeDocument/2006/relationships/font" Target="fonts/Rubik-boldItalic.fntdata"/><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slide" Target="slides/slide20.xml"/><Relationship Id="rId48" Type="http://customschemas.google.com/relationships/presentationmetadata" Target="metadata"/><Relationship Id="rId25" Type="http://schemas.openxmlformats.org/officeDocument/2006/relationships/slide" Target="slides/slide19.xml"/><Relationship Id="rId47" Type="http://schemas.openxmlformats.org/officeDocument/2006/relationships/font" Target="fonts/InterMedium-bold.fntdata"/><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2.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slide" Target="slides/slide27.xml"/><Relationship Id="rId10" Type="http://schemas.openxmlformats.org/officeDocument/2006/relationships/slide" Target="slides/slide4.xml"/><Relationship Id="rId32" Type="http://schemas.openxmlformats.org/officeDocument/2006/relationships/slide" Target="slides/slide26.xml"/><Relationship Id="rId13" Type="http://schemas.openxmlformats.org/officeDocument/2006/relationships/slide" Target="slides/slide7.xml"/><Relationship Id="rId35" Type="http://schemas.openxmlformats.org/officeDocument/2006/relationships/font" Target="fonts/Montserrat-regular.fntdata"/><Relationship Id="rId12" Type="http://schemas.openxmlformats.org/officeDocument/2006/relationships/slide" Target="slides/slide6.xml"/><Relationship Id="rId34" Type="http://schemas.openxmlformats.org/officeDocument/2006/relationships/slide" Target="slides/slide28.xml"/><Relationship Id="rId15" Type="http://schemas.openxmlformats.org/officeDocument/2006/relationships/slide" Target="slides/slide9.xml"/><Relationship Id="rId37" Type="http://schemas.openxmlformats.org/officeDocument/2006/relationships/font" Target="fonts/Montserrat-italic.fntdata"/><Relationship Id="rId14" Type="http://schemas.openxmlformats.org/officeDocument/2006/relationships/slide" Target="slides/slide8.xml"/><Relationship Id="rId36" Type="http://schemas.openxmlformats.org/officeDocument/2006/relationships/font" Target="fonts/Montserrat-bold.fntdata"/><Relationship Id="rId17" Type="http://schemas.openxmlformats.org/officeDocument/2006/relationships/slide" Target="slides/slide11.xml"/><Relationship Id="rId39" Type="http://schemas.openxmlformats.org/officeDocument/2006/relationships/font" Target="fonts/Inter-regular.fntdata"/><Relationship Id="rId16" Type="http://schemas.openxmlformats.org/officeDocument/2006/relationships/slide" Target="slides/slide10.xml"/><Relationship Id="rId38" Type="http://schemas.openxmlformats.org/officeDocument/2006/relationships/font" Target="fonts/Montserrat-boldItalic.fntdata"/><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g23b0e2d4844_1_56:notes"/>
          <p:cNvSpPr/>
          <p:nvPr>
            <p:ph idx="2" type="sldImg"/>
          </p:nvPr>
        </p:nvSpPr>
        <p:spPr>
          <a:xfrm>
            <a:off x="548640" y="685800"/>
            <a:ext cx="4389000" cy="1851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0" name="Google Shape;110;g23b0e2d4844_1_56:notes"/>
          <p:cNvSpPr txBox="1"/>
          <p:nvPr>
            <p:ph idx="1" type="body"/>
          </p:nvPr>
        </p:nvSpPr>
        <p:spPr>
          <a:xfrm>
            <a:off x="548640" y="2640330"/>
            <a:ext cx="4389000" cy="2160300"/>
          </a:xfrm>
          <a:prstGeom prst="rect">
            <a:avLst/>
          </a:prstGeom>
          <a:noFill/>
          <a:ln>
            <a:noFill/>
          </a:ln>
        </p:spPr>
        <p:txBody>
          <a:bodyPr anchorCtr="0" anchor="t" bIns="33525" lIns="67050" spcFirstLastPara="1" rIns="67050" wrap="square" tIns="33525">
            <a:noAutofit/>
          </a:bodyPr>
          <a:lstStyle/>
          <a:p>
            <a:pPr indent="0" lvl="0" marL="0" rtl="0" algn="l">
              <a:spcBef>
                <a:spcPts val="0"/>
              </a:spcBef>
              <a:spcAft>
                <a:spcPts val="0"/>
              </a:spcAft>
              <a:buNone/>
            </a:pPr>
            <a:r>
              <a:rPr lang="en" sz="1000">
                <a:solidFill>
                  <a:schemeClr val="dk1"/>
                </a:solidFill>
              </a:rPr>
              <a:t>I’m Ben Raderstorf, I’m a policy advocate. An just quickly, a little about me — I came to Protect Democracy from foreign policy, and efforts to advance democracy, anti-corruption, and rule of law initiatives especially in Latin American democracies. I never had any intention of doing domestic work until all of the sudden I woke up and all of the sorts of threats I’d been working to support Venezuelans or Nicaraguans or Bolivians in building guardrails against in their countries was suddenly happening in my own. So I’m going to start there, on the global picture and the contours of the authoritarian threat, and then Shalini is going to dig deeper into some of the manifestations in various states. </a:t>
            </a:r>
            <a:endParaRPr sz="1000">
              <a:solidFill>
                <a:schemeClr val="dk1"/>
              </a:solidFill>
            </a:endParaRPr>
          </a:p>
          <a:p>
            <a:pPr indent="0" lvl="0" marL="0" rtl="0" algn="l">
              <a:spcBef>
                <a:spcPts val="0"/>
              </a:spcBef>
              <a:spcAft>
                <a:spcPts val="0"/>
              </a:spcAft>
              <a:buNone/>
            </a:pPr>
            <a:r>
              <a:t/>
            </a:r>
            <a:endParaRPr sz="1000">
              <a:solidFill>
                <a:schemeClr val="dk1"/>
              </a:solidFill>
            </a:endParaRPr>
          </a:p>
          <a:p>
            <a:pPr indent="0" lvl="0" marL="0" rtl="0" algn="l">
              <a:spcBef>
                <a:spcPts val="0"/>
              </a:spcBef>
              <a:spcAft>
                <a:spcPts val="0"/>
              </a:spcAft>
              <a:buClr>
                <a:schemeClr val="dk1"/>
              </a:buClr>
              <a:buFont typeface="Arial"/>
              <a:buNone/>
            </a:pPr>
            <a:r>
              <a:rPr lang="en" sz="1000">
                <a:solidFill>
                  <a:schemeClr val="dk1"/>
                </a:solidFill>
              </a:rPr>
              <a:t>I’m Shalini Goel Agarwal, counsel at Protect Democracy.  I came to the organization after 15 years as a civil rights lawyer, at the Lawyers’ Committee for Civil Rights, the ACLU, and the Southern Poverty Law Center.  Being in Florida for much of that time, I feel like I’ve had a front-row seat to authoritarianism at the state level, and I’ll be talking about some authoritarian moves at the state level.  Apologies in advance for the Florida-centricness of my examples.</a:t>
            </a:r>
            <a:endParaRPr sz="1000">
              <a:solidFill>
                <a:schemeClr val="dk1"/>
              </a:solidFill>
            </a:endParaRPr>
          </a:p>
        </p:txBody>
      </p:sp>
      <p:sp>
        <p:nvSpPr>
          <p:cNvPr id="111" name="Google Shape;111;g23b0e2d4844_1_56:notes"/>
          <p:cNvSpPr txBox="1"/>
          <p:nvPr>
            <p:ph idx="12" type="sldNum"/>
          </p:nvPr>
        </p:nvSpPr>
        <p:spPr>
          <a:xfrm>
            <a:off x="3107690" y="5211128"/>
            <a:ext cx="2377500" cy="275400"/>
          </a:xfrm>
          <a:prstGeom prst="rect">
            <a:avLst/>
          </a:prstGeom>
          <a:noFill/>
          <a:ln>
            <a:noFill/>
          </a:ln>
        </p:spPr>
        <p:txBody>
          <a:bodyPr anchorCtr="0" anchor="b" bIns="33525" lIns="67050" spcFirstLastPara="1" rIns="67050" wrap="square" tIns="33525">
            <a:noAutofit/>
          </a:bodyPr>
          <a:lstStyle/>
          <a:p>
            <a:pPr indent="0" lvl="0" marL="0" rtl="0" algn="r">
              <a:spcBef>
                <a:spcPts val="0"/>
              </a:spcBef>
              <a:spcAft>
                <a:spcPts val="0"/>
              </a:spcAft>
              <a:buNone/>
            </a:pPr>
            <a:fld id="{00000000-1234-1234-1234-123412341234}" type="slidenum">
              <a:rPr lang="en" sz="1000"/>
              <a:t>‹#›</a:t>
            </a:fld>
            <a:endParaRPr sz="1000"/>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g23b0e2d4844_1_781:notes"/>
          <p:cNvSpPr/>
          <p:nvPr>
            <p:ph idx="2" type="sldImg"/>
          </p:nvPr>
        </p:nvSpPr>
        <p:spPr>
          <a:xfrm>
            <a:off x="548640" y="685800"/>
            <a:ext cx="4389000" cy="1851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3" name="Google Shape;223;g23b0e2d4844_1_781:notes"/>
          <p:cNvSpPr txBox="1"/>
          <p:nvPr>
            <p:ph idx="1" type="body"/>
          </p:nvPr>
        </p:nvSpPr>
        <p:spPr>
          <a:xfrm>
            <a:off x="548640" y="2640330"/>
            <a:ext cx="4389000" cy="2160300"/>
          </a:xfrm>
          <a:prstGeom prst="rect">
            <a:avLst/>
          </a:prstGeom>
          <a:noFill/>
          <a:ln>
            <a:noFill/>
          </a:ln>
        </p:spPr>
        <p:txBody>
          <a:bodyPr anchorCtr="0" anchor="t" bIns="33525" lIns="67050" spcFirstLastPara="1" rIns="67050" wrap="square" tIns="33525">
            <a:noAutofit/>
          </a:bodyPr>
          <a:lstStyle/>
          <a:p>
            <a:pPr indent="0" lvl="0" marL="0" rtl="0" algn="l">
              <a:spcBef>
                <a:spcPts val="0"/>
              </a:spcBef>
              <a:spcAft>
                <a:spcPts val="0"/>
              </a:spcAft>
              <a:buNone/>
            </a:pPr>
            <a:r>
              <a:rPr lang="en" sz="1000"/>
              <a:t>I’m partial to the definition proposed by a variety of political scientists: that to be pro-democracy a political party has to do three really basic things. One, they must unambiguously and universally accept electoral defeat, two they must categorically reject violence as a way to achieve their goals, and three they must be willing to break with extremists in their own ranks who are willing to violate the first two rules. I don’t think it’s controversial to say that the current Republican Party has failed to meet all three of these standards. </a:t>
            </a:r>
            <a:endParaRPr sz="1000"/>
          </a:p>
        </p:txBody>
      </p:sp>
      <p:sp>
        <p:nvSpPr>
          <p:cNvPr id="224" name="Google Shape;224;g23b0e2d4844_1_781:notes"/>
          <p:cNvSpPr txBox="1"/>
          <p:nvPr>
            <p:ph idx="12" type="sldNum"/>
          </p:nvPr>
        </p:nvSpPr>
        <p:spPr>
          <a:xfrm>
            <a:off x="3107690" y="5211128"/>
            <a:ext cx="2377500" cy="275400"/>
          </a:xfrm>
          <a:prstGeom prst="rect">
            <a:avLst/>
          </a:prstGeom>
          <a:noFill/>
          <a:ln>
            <a:noFill/>
          </a:ln>
        </p:spPr>
        <p:txBody>
          <a:bodyPr anchorCtr="0" anchor="b" bIns="33525" lIns="67050" spcFirstLastPara="1" rIns="67050" wrap="square" tIns="33525">
            <a:noAutofit/>
          </a:bodyPr>
          <a:lstStyle/>
          <a:p>
            <a:pPr indent="0" lvl="0" marL="0" rtl="0" algn="r">
              <a:spcBef>
                <a:spcPts val="0"/>
              </a:spcBef>
              <a:spcAft>
                <a:spcPts val="0"/>
              </a:spcAft>
              <a:buNone/>
            </a:pPr>
            <a:fld id="{00000000-1234-1234-1234-123412341234}" type="slidenum">
              <a:rPr lang="en" sz="1000"/>
              <a:t>‹#›</a:t>
            </a:fld>
            <a:endParaRPr sz="1000"/>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g23b0e2d4844_1_6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1" name="Google Shape;231;g23b0e2d4844_1_6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The result has been a wave of autocratic candidates, from the left, right, and center, running and winning in countries as diverse as Poland, India, Brazil, and yes, the United States.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p15: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Update for 7 buckets</a:t>
            </a:r>
            <a:endParaRPr/>
          </a:p>
          <a:p>
            <a:pPr indent="0" lvl="0" marL="0" rtl="0" algn="l">
              <a:lnSpc>
                <a:spcPct val="100000"/>
              </a:lnSpc>
              <a:spcBef>
                <a:spcPts val="0"/>
              </a:spcBef>
              <a:spcAft>
                <a:spcPts val="0"/>
              </a:spcAft>
              <a:buSzPts val="1100"/>
              <a:buNone/>
            </a:pPr>
            <a:r>
              <a:t/>
            </a:r>
            <a:endParaRPr/>
          </a:p>
        </p:txBody>
      </p:sp>
      <p:sp>
        <p:nvSpPr>
          <p:cNvPr id="238" name="Google Shape;238;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g23b0e2d4844_0_0: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Update for 7 buckets</a:t>
            </a:r>
            <a:endParaRPr/>
          </a:p>
          <a:p>
            <a:pPr indent="0" lvl="0" marL="0" rtl="0" algn="l">
              <a:lnSpc>
                <a:spcPct val="100000"/>
              </a:lnSpc>
              <a:spcBef>
                <a:spcPts val="0"/>
              </a:spcBef>
              <a:spcAft>
                <a:spcPts val="0"/>
              </a:spcAft>
              <a:buSzPts val="1100"/>
              <a:buNone/>
            </a:pPr>
            <a:r>
              <a:t/>
            </a:r>
            <a:endParaRPr/>
          </a:p>
        </p:txBody>
      </p:sp>
      <p:sp>
        <p:nvSpPr>
          <p:cNvPr id="245" name="Google Shape;245;g23b0e2d4844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g23b0e2d4844_1_888:notes"/>
          <p:cNvSpPr/>
          <p:nvPr>
            <p:ph idx="2" type="sldImg"/>
          </p:nvPr>
        </p:nvSpPr>
        <p:spPr>
          <a:xfrm>
            <a:off x="548640" y="685800"/>
            <a:ext cx="4389000" cy="1851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3" name="Google Shape;253;g23b0e2d4844_1_888:notes"/>
          <p:cNvSpPr txBox="1"/>
          <p:nvPr>
            <p:ph idx="1" type="body"/>
          </p:nvPr>
        </p:nvSpPr>
        <p:spPr>
          <a:xfrm>
            <a:off x="548640" y="2640330"/>
            <a:ext cx="4389000" cy="2160300"/>
          </a:xfrm>
          <a:prstGeom prst="rect">
            <a:avLst/>
          </a:prstGeom>
          <a:noFill/>
          <a:ln>
            <a:noFill/>
          </a:ln>
        </p:spPr>
        <p:txBody>
          <a:bodyPr anchorCtr="0" anchor="t" bIns="33525" lIns="67050" spcFirstLastPara="1" rIns="67050" wrap="square" tIns="33525">
            <a:noAutofit/>
          </a:bodyPr>
          <a:lstStyle/>
          <a:p>
            <a:pPr indent="0" lvl="0" marL="0" rtl="0" algn="l">
              <a:spcBef>
                <a:spcPts val="0"/>
              </a:spcBef>
              <a:spcAft>
                <a:spcPts val="0"/>
              </a:spcAft>
              <a:buNone/>
            </a:pPr>
            <a:r>
              <a:rPr lang="en" sz="1000"/>
              <a:t>General text slide with 1-column bullets</a:t>
            </a:r>
            <a:endParaRPr sz="1000"/>
          </a:p>
        </p:txBody>
      </p:sp>
      <p:sp>
        <p:nvSpPr>
          <p:cNvPr id="254" name="Google Shape;254;g23b0e2d4844_1_888:notes"/>
          <p:cNvSpPr txBox="1"/>
          <p:nvPr>
            <p:ph idx="12" type="sldNum"/>
          </p:nvPr>
        </p:nvSpPr>
        <p:spPr>
          <a:xfrm>
            <a:off x="3107690" y="5211128"/>
            <a:ext cx="2377500" cy="275400"/>
          </a:xfrm>
          <a:prstGeom prst="rect">
            <a:avLst/>
          </a:prstGeom>
          <a:noFill/>
          <a:ln>
            <a:noFill/>
          </a:ln>
        </p:spPr>
        <p:txBody>
          <a:bodyPr anchorCtr="0" anchor="b" bIns="33525" lIns="67050" spcFirstLastPara="1" rIns="67050" wrap="square" tIns="33525">
            <a:noAutofit/>
          </a:bodyPr>
          <a:lstStyle/>
          <a:p>
            <a:pPr indent="0" lvl="0" marL="0" rtl="0" algn="r">
              <a:spcBef>
                <a:spcPts val="0"/>
              </a:spcBef>
              <a:spcAft>
                <a:spcPts val="0"/>
              </a:spcAft>
              <a:buNone/>
            </a:pPr>
            <a:fld id="{00000000-1234-1234-1234-123412341234}" type="slidenum">
              <a:rPr lang="en" sz="1000"/>
              <a:t>‹#›</a:t>
            </a:fld>
            <a:endParaRPr sz="1000"/>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g23b0e2d4844_1_950:notes"/>
          <p:cNvSpPr/>
          <p:nvPr>
            <p:ph idx="2" type="sldImg"/>
          </p:nvPr>
        </p:nvSpPr>
        <p:spPr>
          <a:xfrm>
            <a:off x="548640" y="685800"/>
            <a:ext cx="4389000" cy="1851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5" name="Google Shape;265;g23b0e2d4844_1_950:notes"/>
          <p:cNvSpPr txBox="1"/>
          <p:nvPr>
            <p:ph idx="1" type="body"/>
          </p:nvPr>
        </p:nvSpPr>
        <p:spPr>
          <a:xfrm>
            <a:off x="548640" y="2640330"/>
            <a:ext cx="4389000" cy="2160300"/>
          </a:xfrm>
          <a:prstGeom prst="rect">
            <a:avLst/>
          </a:prstGeom>
          <a:noFill/>
          <a:ln>
            <a:noFill/>
          </a:ln>
        </p:spPr>
        <p:txBody>
          <a:bodyPr anchorCtr="0" anchor="t" bIns="33525" lIns="67050" spcFirstLastPara="1" rIns="67050" wrap="square" tIns="33525">
            <a:noAutofit/>
          </a:bodyPr>
          <a:lstStyle/>
          <a:p>
            <a:pPr indent="0" lvl="0" marL="0" rtl="0" algn="l">
              <a:spcBef>
                <a:spcPts val="0"/>
              </a:spcBef>
              <a:spcAft>
                <a:spcPts val="0"/>
              </a:spcAft>
              <a:buClr>
                <a:schemeClr val="dk1"/>
              </a:buClr>
              <a:buFont typeface="Arial"/>
              <a:buNone/>
            </a:pPr>
            <a:r>
              <a:rPr lang="en" sz="1000">
                <a:solidFill>
                  <a:schemeClr val="dk1"/>
                </a:solidFill>
              </a:rPr>
              <a:t>Divider slide blue with serif header. Please use the serif version should be used for matters about the organization’s mission and values. Use the sans serif header for matters about work.</a:t>
            </a:r>
            <a:endParaRPr sz="1000"/>
          </a:p>
        </p:txBody>
      </p:sp>
      <p:sp>
        <p:nvSpPr>
          <p:cNvPr id="266" name="Google Shape;266;g23b0e2d4844_1_950:notes"/>
          <p:cNvSpPr txBox="1"/>
          <p:nvPr>
            <p:ph idx="12" type="sldNum"/>
          </p:nvPr>
        </p:nvSpPr>
        <p:spPr>
          <a:xfrm>
            <a:off x="3107690" y="5211128"/>
            <a:ext cx="2377500" cy="275400"/>
          </a:xfrm>
          <a:prstGeom prst="rect">
            <a:avLst/>
          </a:prstGeom>
          <a:noFill/>
          <a:ln>
            <a:noFill/>
          </a:ln>
        </p:spPr>
        <p:txBody>
          <a:bodyPr anchorCtr="0" anchor="b" bIns="33525" lIns="67050" spcFirstLastPara="1" rIns="67050" wrap="square" tIns="33525">
            <a:noAutofit/>
          </a:bodyPr>
          <a:lstStyle/>
          <a:p>
            <a:pPr indent="0" lvl="0" marL="0" rtl="0" algn="r">
              <a:spcBef>
                <a:spcPts val="0"/>
              </a:spcBef>
              <a:spcAft>
                <a:spcPts val="0"/>
              </a:spcAft>
              <a:buNone/>
            </a:pPr>
            <a:fld id="{00000000-1234-1234-1234-123412341234}" type="slidenum">
              <a:rPr lang="en" sz="1000"/>
              <a:t>‹#›</a:t>
            </a:fld>
            <a:endParaRPr sz="1000"/>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g23b0e2d4844_1_1009:notes"/>
          <p:cNvSpPr/>
          <p:nvPr>
            <p:ph idx="2" type="sldImg"/>
          </p:nvPr>
        </p:nvSpPr>
        <p:spPr>
          <a:xfrm>
            <a:off x="548640" y="685800"/>
            <a:ext cx="4389000" cy="1851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3" name="Google Shape;273;g23b0e2d4844_1_1009:notes"/>
          <p:cNvSpPr txBox="1"/>
          <p:nvPr>
            <p:ph idx="1" type="body"/>
          </p:nvPr>
        </p:nvSpPr>
        <p:spPr>
          <a:xfrm>
            <a:off x="548640" y="2640330"/>
            <a:ext cx="4389000" cy="2160300"/>
          </a:xfrm>
          <a:prstGeom prst="rect">
            <a:avLst/>
          </a:prstGeom>
          <a:noFill/>
          <a:ln>
            <a:noFill/>
          </a:ln>
        </p:spPr>
        <p:txBody>
          <a:bodyPr anchorCtr="0" anchor="t" bIns="33525" lIns="67050" spcFirstLastPara="1" rIns="67050" wrap="square" tIns="33525">
            <a:noAutofit/>
          </a:bodyPr>
          <a:lstStyle/>
          <a:p>
            <a:pPr indent="0" lvl="0" marL="0" rtl="0" algn="l">
              <a:spcBef>
                <a:spcPts val="0"/>
              </a:spcBef>
              <a:spcAft>
                <a:spcPts val="0"/>
              </a:spcAft>
              <a:buClr>
                <a:schemeClr val="dk1"/>
              </a:buClr>
              <a:buFont typeface="Arial"/>
              <a:buNone/>
            </a:pPr>
            <a:r>
              <a:rPr lang="en" sz="1000">
                <a:solidFill>
                  <a:schemeClr val="dk1"/>
                </a:solidFill>
              </a:rPr>
              <a:t>1-column bullets</a:t>
            </a:r>
            <a:endParaRPr sz="1000">
              <a:solidFill>
                <a:schemeClr val="dk1"/>
              </a:solidFill>
            </a:endParaRPr>
          </a:p>
          <a:p>
            <a:pPr indent="0" lvl="0" marL="0" rtl="0" algn="l">
              <a:spcBef>
                <a:spcPts val="0"/>
              </a:spcBef>
              <a:spcAft>
                <a:spcPts val="0"/>
              </a:spcAft>
              <a:buNone/>
            </a:pPr>
            <a:r>
              <a:t/>
            </a:r>
            <a:endParaRPr sz="1000"/>
          </a:p>
        </p:txBody>
      </p:sp>
      <p:sp>
        <p:nvSpPr>
          <p:cNvPr id="274" name="Google Shape;274;g23b0e2d4844_1_1009:notes"/>
          <p:cNvSpPr txBox="1"/>
          <p:nvPr>
            <p:ph idx="12" type="sldNum"/>
          </p:nvPr>
        </p:nvSpPr>
        <p:spPr>
          <a:xfrm>
            <a:off x="3107690" y="5211128"/>
            <a:ext cx="2377500" cy="275400"/>
          </a:xfrm>
          <a:prstGeom prst="rect">
            <a:avLst/>
          </a:prstGeom>
          <a:noFill/>
          <a:ln>
            <a:noFill/>
          </a:ln>
        </p:spPr>
        <p:txBody>
          <a:bodyPr anchorCtr="0" anchor="b" bIns="33525" lIns="67050" spcFirstLastPara="1" rIns="67050" wrap="square" tIns="33525">
            <a:noAutofit/>
          </a:bodyPr>
          <a:lstStyle/>
          <a:p>
            <a:pPr indent="0" lvl="0" marL="0" rtl="0" algn="r">
              <a:spcBef>
                <a:spcPts val="0"/>
              </a:spcBef>
              <a:spcAft>
                <a:spcPts val="0"/>
              </a:spcAft>
              <a:buNone/>
            </a:pPr>
            <a:fld id="{00000000-1234-1234-1234-123412341234}" type="slidenum">
              <a:rPr lang="en" sz="1000"/>
              <a:t>‹#›</a:t>
            </a:fld>
            <a:endParaRPr sz="1000"/>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g23b0e2d4844_1_10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1" name="Google Shape;281;g23b0e2d4844_1_10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The result has been a wave of autocratic candidates, from the left, right, and center, running and winning in countries as diverse as Poland, India, Brazil, and yes, the United States.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g23b0e2d4844_1_1076:notes"/>
          <p:cNvSpPr/>
          <p:nvPr>
            <p:ph idx="2" type="sldImg"/>
          </p:nvPr>
        </p:nvSpPr>
        <p:spPr>
          <a:xfrm>
            <a:off x="548640" y="685800"/>
            <a:ext cx="4389000" cy="1851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7" name="Google Shape;287;g23b0e2d4844_1_1076:notes"/>
          <p:cNvSpPr txBox="1"/>
          <p:nvPr>
            <p:ph idx="1" type="body"/>
          </p:nvPr>
        </p:nvSpPr>
        <p:spPr>
          <a:xfrm>
            <a:off x="548640" y="2640330"/>
            <a:ext cx="4389000" cy="2160300"/>
          </a:xfrm>
          <a:prstGeom prst="rect">
            <a:avLst/>
          </a:prstGeom>
          <a:noFill/>
          <a:ln>
            <a:noFill/>
          </a:ln>
        </p:spPr>
        <p:txBody>
          <a:bodyPr anchorCtr="0" anchor="t" bIns="33525" lIns="67050" spcFirstLastPara="1" rIns="67050" wrap="square" tIns="33525">
            <a:noAutofit/>
          </a:bodyPr>
          <a:lstStyle/>
          <a:p>
            <a:pPr indent="0" lvl="0" marL="0" rtl="0" algn="l">
              <a:spcBef>
                <a:spcPts val="0"/>
              </a:spcBef>
              <a:spcAft>
                <a:spcPts val="0"/>
              </a:spcAft>
              <a:buClr>
                <a:schemeClr val="dk1"/>
              </a:buClr>
              <a:buFont typeface="Arial"/>
              <a:buNone/>
            </a:pPr>
            <a:r>
              <a:rPr lang="en" sz="1000">
                <a:solidFill>
                  <a:schemeClr val="dk1"/>
                </a:solidFill>
              </a:rPr>
              <a:t>Featured text cream. Use the blue color to highlight any part of the large text, if desired.</a:t>
            </a:r>
            <a:endParaRPr sz="1000">
              <a:solidFill>
                <a:schemeClr val="dk1"/>
              </a:solidFill>
            </a:endParaRPr>
          </a:p>
          <a:p>
            <a:pPr indent="0" lvl="0" marL="0" rtl="0" algn="l">
              <a:spcBef>
                <a:spcPts val="0"/>
              </a:spcBef>
              <a:spcAft>
                <a:spcPts val="0"/>
              </a:spcAft>
              <a:buNone/>
            </a:pPr>
            <a:r>
              <a:t/>
            </a:r>
            <a:endParaRPr sz="1000"/>
          </a:p>
        </p:txBody>
      </p:sp>
      <p:sp>
        <p:nvSpPr>
          <p:cNvPr id="288" name="Google Shape;288;g23b0e2d4844_1_1076:notes"/>
          <p:cNvSpPr txBox="1"/>
          <p:nvPr>
            <p:ph idx="12" type="sldNum"/>
          </p:nvPr>
        </p:nvSpPr>
        <p:spPr>
          <a:xfrm>
            <a:off x="3107690" y="5211128"/>
            <a:ext cx="2377500" cy="275400"/>
          </a:xfrm>
          <a:prstGeom prst="rect">
            <a:avLst/>
          </a:prstGeom>
          <a:noFill/>
          <a:ln>
            <a:noFill/>
          </a:ln>
        </p:spPr>
        <p:txBody>
          <a:bodyPr anchorCtr="0" anchor="b" bIns="33525" lIns="67050" spcFirstLastPara="1" rIns="67050" wrap="square" tIns="33525">
            <a:noAutofit/>
          </a:bodyPr>
          <a:lstStyle/>
          <a:p>
            <a:pPr indent="0" lvl="0" marL="0" rtl="0" algn="r">
              <a:spcBef>
                <a:spcPts val="0"/>
              </a:spcBef>
              <a:spcAft>
                <a:spcPts val="0"/>
              </a:spcAft>
              <a:buNone/>
            </a:pPr>
            <a:fld id="{00000000-1234-1234-1234-123412341234}" type="slidenum">
              <a:rPr lang="en" sz="1000"/>
              <a:t>‹#›</a:t>
            </a:fld>
            <a:endParaRPr sz="1000"/>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g23b0e2d4844_1_1131:notes"/>
          <p:cNvSpPr/>
          <p:nvPr>
            <p:ph idx="2" type="sldImg"/>
          </p:nvPr>
        </p:nvSpPr>
        <p:spPr>
          <a:xfrm>
            <a:off x="548640" y="685800"/>
            <a:ext cx="4389000" cy="1851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5" name="Google Shape;295;g23b0e2d4844_1_1131:notes"/>
          <p:cNvSpPr txBox="1"/>
          <p:nvPr>
            <p:ph idx="1" type="body"/>
          </p:nvPr>
        </p:nvSpPr>
        <p:spPr>
          <a:xfrm>
            <a:off x="548640" y="2640330"/>
            <a:ext cx="4389000" cy="2160300"/>
          </a:xfrm>
          <a:prstGeom prst="rect">
            <a:avLst/>
          </a:prstGeom>
          <a:noFill/>
          <a:ln>
            <a:noFill/>
          </a:ln>
        </p:spPr>
        <p:txBody>
          <a:bodyPr anchorCtr="0" anchor="t" bIns="33525" lIns="67050" spcFirstLastPara="1" rIns="67050" wrap="square" tIns="33525">
            <a:noAutofit/>
          </a:bodyPr>
          <a:lstStyle/>
          <a:p>
            <a:pPr indent="0" lvl="0" marL="0" rtl="0" algn="l">
              <a:spcBef>
                <a:spcPts val="0"/>
              </a:spcBef>
              <a:spcAft>
                <a:spcPts val="0"/>
              </a:spcAft>
              <a:buClr>
                <a:schemeClr val="dk1"/>
              </a:buClr>
              <a:buFont typeface="Arial"/>
              <a:buNone/>
            </a:pPr>
            <a:r>
              <a:rPr lang="en" sz="1000">
                <a:solidFill>
                  <a:schemeClr val="dk1"/>
                </a:solidFill>
              </a:rPr>
              <a:t>1-column bullets</a:t>
            </a:r>
            <a:endParaRPr sz="1000">
              <a:solidFill>
                <a:schemeClr val="dk1"/>
              </a:solidFill>
            </a:endParaRPr>
          </a:p>
          <a:p>
            <a:pPr indent="0" lvl="0" marL="0" rtl="0" algn="l">
              <a:spcBef>
                <a:spcPts val="0"/>
              </a:spcBef>
              <a:spcAft>
                <a:spcPts val="0"/>
              </a:spcAft>
              <a:buNone/>
            </a:pPr>
            <a:r>
              <a:t/>
            </a:r>
            <a:endParaRPr sz="1000"/>
          </a:p>
        </p:txBody>
      </p:sp>
      <p:sp>
        <p:nvSpPr>
          <p:cNvPr id="296" name="Google Shape;296;g23b0e2d4844_1_1131:notes"/>
          <p:cNvSpPr txBox="1"/>
          <p:nvPr>
            <p:ph idx="12" type="sldNum"/>
          </p:nvPr>
        </p:nvSpPr>
        <p:spPr>
          <a:xfrm>
            <a:off x="3107690" y="5211128"/>
            <a:ext cx="2377500" cy="275400"/>
          </a:xfrm>
          <a:prstGeom prst="rect">
            <a:avLst/>
          </a:prstGeom>
          <a:noFill/>
          <a:ln>
            <a:noFill/>
          </a:ln>
        </p:spPr>
        <p:txBody>
          <a:bodyPr anchorCtr="0" anchor="b" bIns="33525" lIns="67050" spcFirstLastPara="1" rIns="67050" wrap="square" tIns="33525">
            <a:noAutofit/>
          </a:bodyPr>
          <a:lstStyle/>
          <a:p>
            <a:pPr indent="0" lvl="0" marL="0" rtl="0" algn="r">
              <a:spcBef>
                <a:spcPts val="0"/>
              </a:spcBef>
              <a:spcAft>
                <a:spcPts val="0"/>
              </a:spcAft>
              <a:buNone/>
            </a:pPr>
            <a:fld id="{00000000-1234-1234-1234-123412341234}" type="slidenum">
              <a:rPr lang="en" sz="1000"/>
              <a:t>‹#›</a:t>
            </a:fld>
            <a:endParaRPr sz="1000"/>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p3: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Ian B</a:t>
            </a:r>
            <a:endParaRPr/>
          </a:p>
        </p:txBody>
      </p:sp>
      <p:sp>
        <p:nvSpPr>
          <p:cNvPr id="121" name="Google Shape;121;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g23b0e2d4844_1_1139:notes"/>
          <p:cNvSpPr/>
          <p:nvPr>
            <p:ph idx="2" type="sldImg"/>
          </p:nvPr>
        </p:nvSpPr>
        <p:spPr>
          <a:xfrm>
            <a:off x="548640" y="685800"/>
            <a:ext cx="4389000" cy="1851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2" name="Google Shape;302;g23b0e2d4844_1_1139:notes"/>
          <p:cNvSpPr txBox="1"/>
          <p:nvPr>
            <p:ph idx="1" type="body"/>
          </p:nvPr>
        </p:nvSpPr>
        <p:spPr>
          <a:xfrm>
            <a:off x="548640" y="2640330"/>
            <a:ext cx="4389000" cy="2160300"/>
          </a:xfrm>
          <a:prstGeom prst="rect">
            <a:avLst/>
          </a:prstGeom>
          <a:noFill/>
          <a:ln>
            <a:noFill/>
          </a:ln>
        </p:spPr>
        <p:txBody>
          <a:bodyPr anchorCtr="0" anchor="t" bIns="33525" lIns="67050" spcFirstLastPara="1" rIns="67050" wrap="square" tIns="33525">
            <a:noAutofit/>
          </a:bodyPr>
          <a:lstStyle/>
          <a:p>
            <a:pPr indent="0" lvl="0" marL="0" rtl="0" algn="l">
              <a:spcBef>
                <a:spcPts val="0"/>
              </a:spcBef>
              <a:spcAft>
                <a:spcPts val="0"/>
              </a:spcAft>
              <a:buClr>
                <a:schemeClr val="dk1"/>
              </a:buClr>
              <a:buFont typeface="Arial"/>
              <a:buNone/>
            </a:pPr>
            <a:r>
              <a:rPr lang="en" sz="1000">
                <a:solidFill>
                  <a:schemeClr val="dk1"/>
                </a:solidFill>
              </a:rPr>
              <a:t>1-column bullets</a:t>
            </a:r>
            <a:endParaRPr sz="1000">
              <a:solidFill>
                <a:schemeClr val="dk1"/>
              </a:solidFill>
            </a:endParaRPr>
          </a:p>
          <a:p>
            <a:pPr indent="0" lvl="0" marL="0" rtl="0" algn="l">
              <a:spcBef>
                <a:spcPts val="0"/>
              </a:spcBef>
              <a:spcAft>
                <a:spcPts val="0"/>
              </a:spcAft>
              <a:buNone/>
            </a:pPr>
            <a:r>
              <a:t/>
            </a:r>
            <a:endParaRPr sz="1000"/>
          </a:p>
        </p:txBody>
      </p:sp>
      <p:sp>
        <p:nvSpPr>
          <p:cNvPr id="303" name="Google Shape;303;g23b0e2d4844_1_1139:notes"/>
          <p:cNvSpPr txBox="1"/>
          <p:nvPr>
            <p:ph idx="12" type="sldNum"/>
          </p:nvPr>
        </p:nvSpPr>
        <p:spPr>
          <a:xfrm>
            <a:off x="3107690" y="5211128"/>
            <a:ext cx="2377500" cy="275400"/>
          </a:xfrm>
          <a:prstGeom prst="rect">
            <a:avLst/>
          </a:prstGeom>
          <a:noFill/>
          <a:ln>
            <a:noFill/>
          </a:ln>
        </p:spPr>
        <p:txBody>
          <a:bodyPr anchorCtr="0" anchor="b" bIns="33525" lIns="67050" spcFirstLastPara="1" rIns="67050" wrap="square" tIns="33525">
            <a:noAutofit/>
          </a:bodyPr>
          <a:lstStyle/>
          <a:p>
            <a:pPr indent="0" lvl="0" marL="0" rtl="0" algn="r">
              <a:spcBef>
                <a:spcPts val="0"/>
              </a:spcBef>
              <a:spcAft>
                <a:spcPts val="0"/>
              </a:spcAft>
              <a:buNone/>
            </a:pPr>
            <a:fld id="{00000000-1234-1234-1234-123412341234}" type="slidenum">
              <a:rPr lang="en" sz="1000"/>
              <a:t>‹#›</a:t>
            </a:fld>
            <a:endParaRPr sz="1000"/>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g23b0e2d4844_1_1154:notes"/>
          <p:cNvSpPr/>
          <p:nvPr>
            <p:ph idx="2" type="sldImg"/>
          </p:nvPr>
        </p:nvSpPr>
        <p:spPr>
          <a:xfrm>
            <a:off x="548640" y="685800"/>
            <a:ext cx="4389000" cy="1851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9" name="Google Shape;309;g23b0e2d4844_1_1154:notes"/>
          <p:cNvSpPr txBox="1"/>
          <p:nvPr>
            <p:ph idx="1" type="body"/>
          </p:nvPr>
        </p:nvSpPr>
        <p:spPr>
          <a:xfrm>
            <a:off x="548640" y="2640330"/>
            <a:ext cx="4389000" cy="2160300"/>
          </a:xfrm>
          <a:prstGeom prst="rect">
            <a:avLst/>
          </a:prstGeom>
          <a:noFill/>
          <a:ln>
            <a:noFill/>
          </a:ln>
        </p:spPr>
        <p:txBody>
          <a:bodyPr anchorCtr="0" anchor="t" bIns="33525" lIns="67050" spcFirstLastPara="1" rIns="67050" wrap="square" tIns="33525">
            <a:noAutofit/>
          </a:bodyPr>
          <a:lstStyle/>
          <a:p>
            <a:pPr indent="0" lvl="0" marL="0" rtl="0" algn="l">
              <a:spcBef>
                <a:spcPts val="0"/>
              </a:spcBef>
              <a:spcAft>
                <a:spcPts val="0"/>
              </a:spcAft>
              <a:buClr>
                <a:schemeClr val="dk1"/>
              </a:buClr>
              <a:buFont typeface="Arial"/>
              <a:buNone/>
            </a:pPr>
            <a:r>
              <a:rPr lang="en" sz="1000">
                <a:solidFill>
                  <a:schemeClr val="dk1"/>
                </a:solidFill>
              </a:rPr>
              <a:t>Featured text cream. Use the blue color to highlight any part of the large text, if desired.</a:t>
            </a:r>
            <a:endParaRPr sz="1000">
              <a:solidFill>
                <a:schemeClr val="dk1"/>
              </a:solidFill>
            </a:endParaRPr>
          </a:p>
          <a:p>
            <a:pPr indent="0" lvl="0" marL="0" rtl="0" algn="l">
              <a:spcBef>
                <a:spcPts val="0"/>
              </a:spcBef>
              <a:spcAft>
                <a:spcPts val="0"/>
              </a:spcAft>
              <a:buNone/>
            </a:pPr>
            <a:r>
              <a:t/>
            </a:r>
            <a:endParaRPr sz="1000"/>
          </a:p>
        </p:txBody>
      </p:sp>
      <p:sp>
        <p:nvSpPr>
          <p:cNvPr id="310" name="Google Shape;310;g23b0e2d4844_1_1154:notes"/>
          <p:cNvSpPr txBox="1"/>
          <p:nvPr>
            <p:ph idx="12" type="sldNum"/>
          </p:nvPr>
        </p:nvSpPr>
        <p:spPr>
          <a:xfrm>
            <a:off x="3107690" y="5211128"/>
            <a:ext cx="2377500" cy="275400"/>
          </a:xfrm>
          <a:prstGeom prst="rect">
            <a:avLst/>
          </a:prstGeom>
          <a:noFill/>
          <a:ln>
            <a:noFill/>
          </a:ln>
        </p:spPr>
        <p:txBody>
          <a:bodyPr anchorCtr="0" anchor="b" bIns="33525" lIns="67050" spcFirstLastPara="1" rIns="67050" wrap="square" tIns="33525">
            <a:noAutofit/>
          </a:bodyPr>
          <a:lstStyle/>
          <a:p>
            <a:pPr indent="0" lvl="0" marL="0" rtl="0" algn="r">
              <a:spcBef>
                <a:spcPts val="0"/>
              </a:spcBef>
              <a:spcAft>
                <a:spcPts val="0"/>
              </a:spcAft>
              <a:buNone/>
            </a:pPr>
            <a:fld id="{00000000-1234-1234-1234-123412341234}" type="slidenum">
              <a:rPr lang="en" sz="1000"/>
              <a:t>‹#›</a:t>
            </a:fld>
            <a:endParaRPr sz="1000"/>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g23b0e2d4844_1_1263:notes"/>
          <p:cNvSpPr/>
          <p:nvPr>
            <p:ph idx="2" type="sldImg"/>
          </p:nvPr>
        </p:nvSpPr>
        <p:spPr>
          <a:xfrm>
            <a:off x="548640" y="685800"/>
            <a:ext cx="4389000" cy="1851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8" name="Google Shape;318;g23b0e2d4844_1_1263:notes"/>
          <p:cNvSpPr txBox="1"/>
          <p:nvPr>
            <p:ph idx="1" type="body"/>
          </p:nvPr>
        </p:nvSpPr>
        <p:spPr>
          <a:xfrm>
            <a:off x="548640" y="2640330"/>
            <a:ext cx="4389000" cy="2160300"/>
          </a:xfrm>
          <a:prstGeom prst="rect">
            <a:avLst/>
          </a:prstGeom>
          <a:noFill/>
          <a:ln>
            <a:noFill/>
          </a:ln>
        </p:spPr>
        <p:txBody>
          <a:bodyPr anchorCtr="0" anchor="t" bIns="33525" lIns="67050" spcFirstLastPara="1" rIns="67050" wrap="square" tIns="33525">
            <a:noAutofit/>
          </a:bodyPr>
          <a:lstStyle/>
          <a:p>
            <a:pPr indent="0" lvl="0" marL="0" rtl="0" algn="l">
              <a:spcBef>
                <a:spcPts val="0"/>
              </a:spcBef>
              <a:spcAft>
                <a:spcPts val="0"/>
              </a:spcAft>
              <a:buClr>
                <a:schemeClr val="dk1"/>
              </a:buClr>
              <a:buFont typeface="Arial"/>
              <a:buNone/>
            </a:pPr>
            <a:r>
              <a:rPr lang="en" sz="1000">
                <a:solidFill>
                  <a:schemeClr val="dk1"/>
                </a:solidFill>
              </a:rPr>
              <a:t>Image frame cream with caption. To replace the image, select the image on the deck. On the toolbar, select “Replace Image” to upload a new image. The image will automatically crop to fit the same size as the placeholder.</a:t>
            </a:r>
            <a:endParaRPr sz="1000"/>
          </a:p>
        </p:txBody>
      </p:sp>
      <p:sp>
        <p:nvSpPr>
          <p:cNvPr id="319" name="Google Shape;319;g23b0e2d4844_1_1263:notes"/>
          <p:cNvSpPr txBox="1"/>
          <p:nvPr>
            <p:ph idx="12" type="sldNum"/>
          </p:nvPr>
        </p:nvSpPr>
        <p:spPr>
          <a:xfrm>
            <a:off x="3107690" y="5211128"/>
            <a:ext cx="2377500" cy="275400"/>
          </a:xfrm>
          <a:prstGeom prst="rect">
            <a:avLst/>
          </a:prstGeom>
          <a:noFill/>
          <a:ln>
            <a:noFill/>
          </a:ln>
        </p:spPr>
        <p:txBody>
          <a:bodyPr anchorCtr="0" anchor="b" bIns="33525" lIns="67050" spcFirstLastPara="1" rIns="67050" wrap="square" tIns="33525">
            <a:noAutofit/>
          </a:bodyPr>
          <a:lstStyle/>
          <a:p>
            <a:pPr indent="0" lvl="0" marL="0" rtl="0" algn="r">
              <a:spcBef>
                <a:spcPts val="0"/>
              </a:spcBef>
              <a:spcAft>
                <a:spcPts val="0"/>
              </a:spcAft>
              <a:buNone/>
            </a:pPr>
            <a:fld id="{00000000-1234-1234-1234-123412341234}" type="slidenum">
              <a:rPr lang="en" sz="1000"/>
              <a:t>‹#›</a:t>
            </a:fld>
            <a:endParaRPr sz="1000"/>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g23b0e2d4844_1_1324:notes"/>
          <p:cNvSpPr/>
          <p:nvPr>
            <p:ph idx="2" type="sldImg"/>
          </p:nvPr>
        </p:nvSpPr>
        <p:spPr>
          <a:xfrm>
            <a:off x="548640" y="685800"/>
            <a:ext cx="4389000" cy="1851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8" name="Google Shape;328;g23b0e2d4844_1_1324:notes"/>
          <p:cNvSpPr txBox="1"/>
          <p:nvPr>
            <p:ph idx="1" type="body"/>
          </p:nvPr>
        </p:nvSpPr>
        <p:spPr>
          <a:xfrm>
            <a:off x="548640" y="2640330"/>
            <a:ext cx="4389000" cy="2160300"/>
          </a:xfrm>
          <a:prstGeom prst="rect">
            <a:avLst/>
          </a:prstGeom>
          <a:noFill/>
          <a:ln>
            <a:noFill/>
          </a:ln>
        </p:spPr>
        <p:txBody>
          <a:bodyPr anchorCtr="0" anchor="t" bIns="33525" lIns="67050" spcFirstLastPara="1" rIns="67050" wrap="square" tIns="33525">
            <a:noAutofit/>
          </a:bodyPr>
          <a:lstStyle/>
          <a:p>
            <a:pPr indent="0" lvl="0" marL="0" rtl="0" algn="l">
              <a:spcBef>
                <a:spcPts val="0"/>
              </a:spcBef>
              <a:spcAft>
                <a:spcPts val="0"/>
              </a:spcAft>
              <a:buClr>
                <a:schemeClr val="dk1"/>
              </a:buClr>
              <a:buFont typeface="Arial"/>
              <a:buNone/>
            </a:pPr>
            <a:r>
              <a:rPr lang="en" sz="1000">
                <a:solidFill>
                  <a:schemeClr val="dk1"/>
                </a:solidFill>
              </a:rPr>
              <a:t>Full width image. To replace the image, select the image on the deck. On the toolbar, select “Replace Image” to upload a new image. The image will automatically crop to fit the same size as the placeholder.</a:t>
            </a:r>
            <a:endParaRPr sz="1000"/>
          </a:p>
        </p:txBody>
      </p:sp>
      <p:sp>
        <p:nvSpPr>
          <p:cNvPr id="329" name="Google Shape;329;g23b0e2d4844_1_1324:notes"/>
          <p:cNvSpPr txBox="1"/>
          <p:nvPr>
            <p:ph idx="12" type="sldNum"/>
          </p:nvPr>
        </p:nvSpPr>
        <p:spPr>
          <a:xfrm>
            <a:off x="3107690" y="5211128"/>
            <a:ext cx="2377500" cy="275400"/>
          </a:xfrm>
          <a:prstGeom prst="rect">
            <a:avLst/>
          </a:prstGeom>
          <a:noFill/>
          <a:ln>
            <a:noFill/>
          </a:ln>
        </p:spPr>
        <p:txBody>
          <a:bodyPr anchorCtr="0" anchor="b" bIns="33525" lIns="67050" spcFirstLastPara="1" rIns="67050" wrap="square" tIns="33525">
            <a:noAutofit/>
          </a:bodyPr>
          <a:lstStyle/>
          <a:p>
            <a:pPr indent="0" lvl="0" marL="0" rtl="0" algn="r">
              <a:spcBef>
                <a:spcPts val="0"/>
              </a:spcBef>
              <a:spcAft>
                <a:spcPts val="0"/>
              </a:spcAft>
              <a:buNone/>
            </a:pPr>
            <a:fld id="{00000000-1234-1234-1234-123412341234}" type="slidenum">
              <a:rPr lang="en" sz="1000"/>
              <a:t>‹#›</a:t>
            </a:fld>
            <a:endParaRPr sz="1000"/>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g23c279dfd32_0_0:notes"/>
          <p:cNvSpPr/>
          <p:nvPr>
            <p:ph idx="2" type="sldImg"/>
          </p:nvPr>
        </p:nvSpPr>
        <p:spPr>
          <a:xfrm>
            <a:off x="548640" y="685800"/>
            <a:ext cx="4389000" cy="1851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7" name="Google Shape;337;g23c279dfd32_0_0:notes"/>
          <p:cNvSpPr txBox="1"/>
          <p:nvPr>
            <p:ph idx="1" type="body"/>
          </p:nvPr>
        </p:nvSpPr>
        <p:spPr>
          <a:xfrm>
            <a:off x="548640" y="2640330"/>
            <a:ext cx="4389000" cy="2160300"/>
          </a:xfrm>
          <a:prstGeom prst="rect">
            <a:avLst/>
          </a:prstGeom>
          <a:noFill/>
          <a:ln>
            <a:noFill/>
          </a:ln>
        </p:spPr>
        <p:txBody>
          <a:bodyPr anchorCtr="0" anchor="t" bIns="33525" lIns="67050" spcFirstLastPara="1" rIns="67050" wrap="square" tIns="33525">
            <a:noAutofit/>
          </a:bodyPr>
          <a:lstStyle/>
          <a:p>
            <a:pPr indent="0" lvl="0" marL="0" rtl="0" algn="l">
              <a:spcBef>
                <a:spcPts val="0"/>
              </a:spcBef>
              <a:spcAft>
                <a:spcPts val="0"/>
              </a:spcAft>
              <a:buClr>
                <a:schemeClr val="dk1"/>
              </a:buClr>
              <a:buFont typeface="Arial"/>
              <a:buNone/>
            </a:pPr>
            <a:r>
              <a:rPr lang="en" sz="1000">
                <a:solidFill>
                  <a:schemeClr val="dk1"/>
                </a:solidFill>
              </a:rPr>
              <a:t>1-column bullets</a:t>
            </a:r>
            <a:endParaRPr sz="1000">
              <a:solidFill>
                <a:schemeClr val="dk1"/>
              </a:solidFill>
            </a:endParaRPr>
          </a:p>
          <a:p>
            <a:pPr indent="0" lvl="0" marL="0" rtl="0" algn="l">
              <a:spcBef>
                <a:spcPts val="0"/>
              </a:spcBef>
              <a:spcAft>
                <a:spcPts val="0"/>
              </a:spcAft>
              <a:buNone/>
            </a:pPr>
            <a:r>
              <a:t/>
            </a:r>
            <a:endParaRPr sz="1000"/>
          </a:p>
        </p:txBody>
      </p:sp>
      <p:sp>
        <p:nvSpPr>
          <p:cNvPr id="338" name="Google Shape;338;g23c279dfd32_0_0:notes"/>
          <p:cNvSpPr txBox="1"/>
          <p:nvPr>
            <p:ph idx="12" type="sldNum"/>
          </p:nvPr>
        </p:nvSpPr>
        <p:spPr>
          <a:xfrm>
            <a:off x="3107690" y="5211128"/>
            <a:ext cx="2377500" cy="275400"/>
          </a:xfrm>
          <a:prstGeom prst="rect">
            <a:avLst/>
          </a:prstGeom>
          <a:noFill/>
          <a:ln>
            <a:noFill/>
          </a:ln>
        </p:spPr>
        <p:txBody>
          <a:bodyPr anchorCtr="0" anchor="b" bIns="33525" lIns="67050" spcFirstLastPara="1" rIns="67050" wrap="square" tIns="33525">
            <a:noAutofit/>
          </a:bodyPr>
          <a:lstStyle/>
          <a:p>
            <a:pPr indent="0" lvl="0" marL="0" rtl="0" algn="r">
              <a:spcBef>
                <a:spcPts val="0"/>
              </a:spcBef>
              <a:spcAft>
                <a:spcPts val="0"/>
              </a:spcAft>
              <a:buNone/>
            </a:pPr>
            <a:fld id="{00000000-1234-1234-1234-123412341234}" type="slidenum">
              <a:rPr lang="en" sz="1000"/>
              <a:t>‹#›</a:t>
            </a:fld>
            <a:endParaRPr sz="1000"/>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g23c279dfd32_0_6:notes"/>
          <p:cNvSpPr/>
          <p:nvPr>
            <p:ph idx="2" type="sldImg"/>
          </p:nvPr>
        </p:nvSpPr>
        <p:spPr>
          <a:xfrm>
            <a:off x="548640" y="685800"/>
            <a:ext cx="4389000" cy="1851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4" name="Google Shape;344;g23c279dfd32_0_6:notes"/>
          <p:cNvSpPr txBox="1"/>
          <p:nvPr>
            <p:ph idx="1" type="body"/>
          </p:nvPr>
        </p:nvSpPr>
        <p:spPr>
          <a:xfrm>
            <a:off x="548640" y="2640330"/>
            <a:ext cx="4389000" cy="2160300"/>
          </a:xfrm>
          <a:prstGeom prst="rect">
            <a:avLst/>
          </a:prstGeom>
          <a:noFill/>
          <a:ln>
            <a:noFill/>
          </a:ln>
        </p:spPr>
        <p:txBody>
          <a:bodyPr anchorCtr="0" anchor="t" bIns="33525" lIns="67050" spcFirstLastPara="1" rIns="67050" wrap="square" tIns="33525">
            <a:noAutofit/>
          </a:bodyPr>
          <a:lstStyle/>
          <a:p>
            <a:pPr indent="0" lvl="0" marL="0" rtl="0" algn="l">
              <a:spcBef>
                <a:spcPts val="0"/>
              </a:spcBef>
              <a:spcAft>
                <a:spcPts val="0"/>
              </a:spcAft>
              <a:buClr>
                <a:schemeClr val="dk1"/>
              </a:buClr>
              <a:buFont typeface="Arial"/>
              <a:buNone/>
            </a:pPr>
            <a:r>
              <a:rPr lang="en" sz="1000">
                <a:solidFill>
                  <a:schemeClr val="dk1"/>
                </a:solidFill>
              </a:rPr>
              <a:t>Full width image. To replace the image, select the image on the deck. On the toolbar, select “Replace Image” to upload a new image. The image will automatically crop to fit the same size as the placeholder.</a:t>
            </a:r>
            <a:endParaRPr sz="1000"/>
          </a:p>
        </p:txBody>
      </p:sp>
      <p:sp>
        <p:nvSpPr>
          <p:cNvPr id="345" name="Google Shape;345;g23c279dfd32_0_6:notes"/>
          <p:cNvSpPr txBox="1"/>
          <p:nvPr>
            <p:ph idx="12" type="sldNum"/>
          </p:nvPr>
        </p:nvSpPr>
        <p:spPr>
          <a:xfrm>
            <a:off x="3107690" y="5211128"/>
            <a:ext cx="2377500" cy="275400"/>
          </a:xfrm>
          <a:prstGeom prst="rect">
            <a:avLst/>
          </a:prstGeom>
          <a:noFill/>
          <a:ln>
            <a:noFill/>
          </a:ln>
        </p:spPr>
        <p:txBody>
          <a:bodyPr anchorCtr="0" anchor="b" bIns="33525" lIns="67050" spcFirstLastPara="1" rIns="67050" wrap="square" tIns="33525">
            <a:noAutofit/>
          </a:bodyPr>
          <a:lstStyle/>
          <a:p>
            <a:pPr indent="0" lvl="0" marL="0" rtl="0" algn="r">
              <a:spcBef>
                <a:spcPts val="0"/>
              </a:spcBef>
              <a:spcAft>
                <a:spcPts val="0"/>
              </a:spcAft>
              <a:buNone/>
            </a:pPr>
            <a:fld id="{00000000-1234-1234-1234-123412341234}" type="slidenum">
              <a:rPr lang="en" sz="1000"/>
              <a:t>‹#›</a:t>
            </a:fld>
            <a:endParaRPr sz="1000"/>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g23b0e2d4844_1_1441:notes"/>
          <p:cNvSpPr/>
          <p:nvPr>
            <p:ph idx="2" type="sldImg"/>
          </p:nvPr>
        </p:nvSpPr>
        <p:spPr>
          <a:xfrm>
            <a:off x="548640" y="685800"/>
            <a:ext cx="4389000" cy="1851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3" name="Google Shape;353;g23b0e2d4844_1_1441:notes"/>
          <p:cNvSpPr txBox="1"/>
          <p:nvPr>
            <p:ph idx="1" type="body"/>
          </p:nvPr>
        </p:nvSpPr>
        <p:spPr>
          <a:xfrm>
            <a:off x="548640" y="2640330"/>
            <a:ext cx="4389000" cy="2160300"/>
          </a:xfrm>
          <a:prstGeom prst="rect">
            <a:avLst/>
          </a:prstGeom>
          <a:noFill/>
          <a:ln>
            <a:noFill/>
          </a:ln>
        </p:spPr>
        <p:txBody>
          <a:bodyPr anchorCtr="0" anchor="t" bIns="33525" lIns="67050" spcFirstLastPara="1" rIns="67050" wrap="square" tIns="33525">
            <a:noAutofit/>
          </a:bodyPr>
          <a:lstStyle/>
          <a:p>
            <a:pPr indent="0" lvl="0" marL="0" rtl="0" algn="l">
              <a:spcBef>
                <a:spcPts val="0"/>
              </a:spcBef>
              <a:spcAft>
                <a:spcPts val="0"/>
              </a:spcAft>
              <a:buClr>
                <a:schemeClr val="dk1"/>
              </a:buClr>
              <a:buFont typeface="Arial"/>
              <a:buNone/>
            </a:pPr>
            <a:r>
              <a:rPr lang="en" sz="1000">
                <a:solidFill>
                  <a:schemeClr val="dk1"/>
                </a:solidFill>
              </a:rPr>
              <a:t>Divider slide navy with image and sans serif header. Please use the sans serif header for matters about work. The serif version should be used for matters about the organization’s mission and values. To replace the illustration, select the image on the deck. On the toolbar, select “Replace Image” to upload a new illustration. The image will automatically crop to fit the same size as the placeholder.</a:t>
            </a:r>
            <a:endParaRPr sz="1000"/>
          </a:p>
        </p:txBody>
      </p:sp>
      <p:sp>
        <p:nvSpPr>
          <p:cNvPr id="354" name="Google Shape;354;g23b0e2d4844_1_1441:notes"/>
          <p:cNvSpPr txBox="1"/>
          <p:nvPr>
            <p:ph idx="12" type="sldNum"/>
          </p:nvPr>
        </p:nvSpPr>
        <p:spPr>
          <a:xfrm>
            <a:off x="3107690" y="5211128"/>
            <a:ext cx="2377500" cy="275400"/>
          </a:xfrm>
          <a:prstGeom prst="rect">
            <a:avLst/>
          </a:prstGeom>
          <a:noFill/>
          <a:ln>
            <a:noFill/>
          </a:ln>
        </p:spPr>
        <p:txBody>
          <a:bodyPr anchorCtr="0" anchor="b" bIns="33525" lIns="67050" spcFirstLastPara="1" rIns="67050" wrap="square" tIns="33525">
            <a:noAutofit/>
          </a:bodyPr>
          <a:lstStyle/>
          <a:p>
            <a:pPr indent="0" lvl="0" marL="0" rtl="0" algn="r">
              <a:spcBef>
                <a:spcPts val="0"/>
              </a:spcBef>
              <a:spcAft>
                <a:spcPts val="0"/>
              </a:spcAft>
              <a:buNone/>
            </a:pPr>
            <a:fld id="{00000000-1234-1234-1234-123412341234}" type="slidenum">
              <a:rPr lang="en" sz="1000"/>
              <a:t>‹#›</a:t>
            </a:fld>
            <a:endParaRPr sz="1000"/>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g23b0e2d4844_1_1506:notes"/>
          <p:cNvSpPr/>
          <p:nvPr>
            <p:ph idx="2" type="sldImg"/>
          </p:nvPr>
        </p:nvSpPr>
        <p:spPr>
          <a:xfrm>
            <a:off x="548640" y="685800"/>
            <a:ext cx="4389000" cy="1851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2" name="Google Shape;362;g23b0e2d4844_1_1506:notes"/>
          <p:cNvSpPr txBox="1"/>
          <p:nvPr>
            <p:ph idx="1" type="body"/>
          </p:nvPr>
        </p:nvSpPr>
        <p:spPr>
          <a:xfrm>
            <a:off x="548640" y="2640330"/>
            <a:ext cx="4389000" cy="2160300"/>
          </a:xfrm>
          <a:prstGeom prst="rect">
            <a:avLst/>
          </a:prstGeom>
          <a:noFill/>
          <a:ln>
            <a:noFill/>
          </a:ln>
        </p:spPr>
        <p:txBody>
          <a:bodyPr anchorCtr="0" anchor="t" bIns="33525" lIns="67050" spcFirstLastPara="1" rIns="67050" wrap="square" tIns="33525">
            <a:noAutofit/>
          </a:bodyPr>
          <a:lstStyle/>
          <a:p>
            <a:pPr indent="0" lvl="0" marL="0" rtl="0" algn="l">
              <a:spcBef>
                <a:spcPts val="0"/>
              </a:spcBef>
              <a:spcAft>
                <a:spcPts val="0"/>
              </a:spcAft>
              <a:buClr>
                <a:schemeClr val="dk1"/>
              </a:buClr>
              <a:buFont typeface="Arial"/>
              <a:buNone/>
            </a:pPr>
            <a:r>
              <a:rPr lang="en" sz="1000">
                <a:solidFill>
                  <a:schemeClr val="dk1"/>
                </a:solidFill>
              </a:rPr>
              <a:t>Divider slide navy with sans serif header. Please use the sans serif header for matters about work. The serif version should be used for matters about the organization’s mission and values. </a:t>
            </a:r>
            <a:endParaRPr sz="1000"/>
          </a:p>
        </p:txBody>
      </p:sp>
      <p:sp>
        <p:nvSpPr>
          <p:cNvPr id="363" name="Google Shape;363;g23b0e2d4844_1_1506:notes"/>
          <p:cNvSpPr txBox="1"/>
          <p:nvPr>
            <p:ph idx="12" type="sldNum"/>
          </p:nvPr>
        </p:nvSpPr>
        <p:spPr>
          <a:xfrm>
            <a:off x="3107690" y="5211128"/>
            <a:ext cx="2377500" cy="275400"/>
          </a:xfrm>
          <a:prstGeom prst="rect">
            <a:avLst/>
          </a:prstGeom>
          <a:noFill/>
          <a:ln>
            <a:noFill/>
          </a:ln>
        </p:spPr>
        <p:txBody>
          <a:bodyPr anchorCtr="0" anchor="b" bIns="33525" lIns="67050" spcFirstLastPara="1" rIns="67050" wrap="square" tIns="33525">
            <a:noAutofit/>
          </a:bodyPr>
          <a:lstStyle/>
          <a:p>
            <a:pPr indent="0" lvl="0" marL="0" rtl="0" algn="r">
              <a:spcBef>
                <a:spcPts val="0"/>
              </a:spcBef>
              <a:spcAft>
                <a:spcPts val="0"/>
              </a:spcAft>
              <a:buNone/>
            </a:pPr>
            <a:fld id="{00000000-1234-1234-1234-123412341234}" type="slidenum">
              <a:rPr lang="en" sz="1000"/>
              <a:t>‹#›</a:t>
            </a:fld>
            <a:endParaRPr sz="1000"/>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g23b0e2d4844_1_1564:notes"/>
          <p:cNvSpPr/>
          <p:nvPr>
            <p:ph idx="2" type="sldImg"/>
          </p:nvPr>
        </p:nvSpPr>
        <p:spPr>
          <a:xfrm>
            <a:off x="548640" y="685800"/>
            <a:ext cx="4389000" cy="1851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0" name="Google Shape;370;g23b0e2d4844_1_1564:notes"/>
          <p:cNvSpPr txBox="1"/>
          <p:nvPr>
            <p:ph idx="1" type="body"/>
          </p:nvPr>
        </p:nvSpPr>
        <p:spPr>
          <a:xfrm>
            <a:off x="548640" y="2640330"/>
            <a:ext cx="4389000" cy="2160300"/>
          </a:xfrm>
          <a:prstGeom prst="rect">
            <a:avLst/>
          </a:prstGeom>
          <a:noFill/>
          <a:ln>
            <a:noFill/>
          </a:ln>
        </p:spPr>
        <p:txBody>
          <a:bodyPr anchorCtr="0" anchor="t" bIns="33525" lIns="67050" spcFirstLastPara="1" rIns="67050" wrap="square" tIns="33525">
            <a:noAutofit/>
          </a:bodyPr>
          <a:lstStyle/>
          <a:p>
            <a:pPr indent="0" lvl="0" marL="0" rtl="0" algn="l">
              <a:spcBef>
                <a:spcPts val="0"/>
              </a:spcBef>
              <a:spcAft>
                <a:spcPts val="0"/>
              </a:spcAft>
              <a:buNone/>
            </a:pPr>
            <a:r>
              <a:rPr lang="en" sz="1000"/>
              <a:t>End slide cream</a:t>
            </a:r>
            <a:endParaRPr sz="1000"/>
          </a:p>
        </p:txBody>
      </p:sp>
      <p:sp>
        <p:nvSpPr>
          <p:cNvPr id="371" name="Google Shape;371;g23b0e2d4844_1_1564:notes"/>
          <p:cNvSpPr txBox="1"/>
          <p:nvPr>
            <p:ph idx="12" type="sldNum"/>
          </p:nvPr>
        </p:nvSpPr>
        <p:spPr>
          <a:xfrm>
            <a:off x="3107690" y="5211128"/>
            <a:ext cx="2377500" cy="275400"/>
          </a:xfrm>
          <a:prstGeom prst="rect">
            <a:avLst/>
          </a:prstGeom>
          <a:noFill/>
          <a:ln>
            <a:noFill/>
          </a:ln>
        </p:spPr>
        <p:txBody>
          <a:bodyPr anchorCtr="0" anchor="b" bIns="33525" lIns="67050" spcFirstLastPara="1" rIns="67050" wrap="square" tIns="33525">
            <a:noAutofit/>
          </a:bodyPr>
          <a:lstStyle/>
          <a:p>
            <a:pPr indent="0" lvl="0" marL="0" rtl="0" algn="r">
              <a:spcBef>
                <a:spcPts val="0"/>
              </a:spcBef>
              <a:spcAft>
                <a:spcPts val="0"/>
              </a:spcAft>
              <a:buNone/>
            </a:pPr>
            <a:fld id="{00000000-1234-1234-1234-123412341234}" type="slidenum">
              <a:rPr lang="en" sz="1000"/>
              <a:t>‹#›</a:t>
            </a:fld>
            <a:endParaRPr sz="1000"/>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g23b0e2d4844_1_169:notes"/>
          <p:cNvSpPr/>
          <p:nvPr>
            <p:ph idx="2" type="sldImg"/>
          </p:nvPr>
        </p:nvSpPr>
        <p:spPr>
          <a:xfrm>
            <a:off x="548640" y="685800"/>
            <a:ext cx="4389000" cy="1851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7" name="Google Shape;127;g23b0e2d4844_1_169:notes"/>
          <p:cNvSpPr txBox="1"/>
          <p:nvPr>
            <p:ph idx="1" type="body"/>
          </p:nvPr>
        </p:nvSpPr>
        <p:spPr>
          <a:xfrm>
            <a:off x="548640" y="2640330"/>
            <a:ext cx="4389000" cy="2160300"/>
          </a:xfrm>
          <a:prstGeom prst="rect">
            <a:avLst/>
          </a:prstGeom>
          <a:noFill/>
          <a:ln>
            <a:noFill/>
          </a:ln>
        </p:spPr>
        <p:txBody>
          <a:bodyPr anchorCtr="0" anchor="t" bIns="33525" lIns="67050" spcFirstLastPara="1" rIns="67050" wrap="square" tIns="33525">
            <a:noAutofit/>
          </a:bodyPr>
          <a:lstStyle/>
          <a:p>
            <a:pPr indent="0" lvl="0" marL="0" rtl="0" algn="l">
              <a:spcBef>
                <a:spcPts val="0"/>
              </a:spcBef>
              <a:spcAft>
                <a:spcPts val="0"/>
              </a:spcAft>
              <a:buClr>
                <a:schemeClr val="dk1"/>
              </a:buClr>
              <a:buSzPts val="1100"/>
              <a:buFont typeface="Arial"/>
              <a:buNone/>
            </a:pPr>
            <a:r>
              <a:rPr lang="en">
                <a:solidFill>
                  <a:schemeClr val="dk1"/>
                </a:solidFill>
              </a:rPr>
              <a:t>Freedom House has for many decades run a freedom in the world index—they find the latest wave of democratization and freedom peaking in 2007, and declining ever since.</a:t>
            </a:r>
            <a:endParaRPr>
              <a:solidFill>
                <a:schemeClr val="dk1"/>
              </a:solidFill>
            </a:endParaRPr>
          </a:p>
          <a:p>
            <a:pPr indent="0" lvl="0" marL="0" rtl="0" algn="l">
              <a:spcBef>
                <a:spcPts val="0"/>
              </a:spcBef>
              <a:spcAft>
                <a:spcPts val="0"/>
              </a:spcAft>
              <a:buNone/>
            </a:pPr>
            <a:r>
              <a:t/>
            </a:r>
            <a:endParaRPr sz="1000"/>
          </a:p>
          <a:p>
            <a:pPr indent="0" lvl="0" marL="0" rtl="0" algn="l">
              <a:spcBef>
                <a:spcPts val="0"/>
              </a:spcBef>
              <a:spcAft>
                <a:spcPts val="0"/>
              </a:spcAft>
              <a:buNone/>
            </a:pPr>
            <a:r>
              <a:t/>
            </a:r>
            <a:endParaRPr sz="1000"/>
          </a:p>
        </p:txBody>
      </p:sp>
      <p:sp>
        <p:nvSpPr>
          <p:cNvPr id="128" name="Google Shape;128;g23b0e2d4844_1_169:notes"/>
          <p:cNvSpPr txBox="1"/>
          <p:nvPr>
            <p:ph idx="12" type="sldNum"/>
          </p:nvPr>
        </p:nvSpPr>
        <p:spPr>
          <a:xfrm>
            <a:off x="3107690" y="5211128"/>
            <a:ext cx="2377500" cy="275400"/>
          </a:xfrm>
          <a:prstGeom prst="rect">
            <a:avLst/>
          </a:prstGeom>
          <a:noFill/>
          <a:ln>
            <a:noFill/>
          </a:ln>
        </p:spPr>
        <p:txBody>
          <a:bodyPr anchorCtr="0" anchor="b" bIns="33525" lIns="67050" spcFirstLastPara="1" rIns="67050" wrap="square" tIns="33525">
            <a:noAutofit/>
          </a:bodyPr>
          <a:lstStyle/>
          <a:p>
            <a:pPr indent="0" lvl="0" marL="0" rtl="0" algn="r">
              <a:spcBef>
                <a:spcPts val="0"/>
              </a:spcBef>
              <a:spcAft>
                <a:spcPts val="0"/>
              </a:spcAft>
              <a:buNone/>
            </a:pPr>
            <a:fld id="{00000000-1234-1234-1234-123412341234}" type="slidenum">
              <a:rPr lang="en" sz="1000"/>
              <a:t>‹#›</a:t>
            </a:fld>
            <a:endParaRPr sz="1000"/>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g23b0e2d4844_1_279:notes"/>
          <p:cNvSpPr/>
          <p:nvPr>
            <p:ph idx="2" type="sldImg"/>
          </p:nvPr>
        </p:nvSpPr>
        <p:spPr>
          <a:xfrm>
            <a:off x="548640" y="685800"/>
            <a:ext cx="4389000" cy="1851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6" name="Google Shape;136;g23b0e2d4844_1_279:notes"/>
          <p:cNvSpPr txBox="1"/>
          <p:nvPr>
            <p:ph idx="1" type="body"/>
          </p:nvPr>
        </p:nvSpPr>
        <p:spPr>
          <a:xfrm>
            <a:off x="548640" y="2640330"/>
            <a:ext cx="4389000" cy="2160300"/>
          </a:xfrm>
          <a:prstGeom prst="rect">
            <a:avLst/>
          </a:prstGeom>
          <a:noFill/>
          <a:ln>
            <a:noFill/>
          </a:ln>
        </p:spPr>
        <p:txBody>
          <a:bodyPr anchorCtr="0" anchor="t" bIns="33525" lIns="67050" spcFirstLastPara="1" rIns="67050" wrap="square" tIns="33525">
            <a:noAutofit/>
          </a:bodyPr>
          <a:lstStyle/>
          <a:p>
            <a:pPr indent="0" lvl="0" marL="0" rtl="0" algn="l">
              <a:spcBef>
                <a:spcPts val="0"/>
              </a:spcBef>
              <a:spcAft>
                <a:spcPts val="0"/>
              </a:spcAft>
              <a:buClr>
                <a:schemeClr val="dk1"/>
              </a:buClr>
              <a:buSzPts val="1100"/>
              <a:buFont typeface="Arial"/>
              <a:buNone/>
            </a:pPr>
            <a:r>
              <a:rPr lang="en">
                <a:solidFill>
                  <a:schemeClr val="dk1"/>
                </a:solidFill>
              </a:rPr>
              <a:t>The Swedish V-Dem institute paints, if anything, an even scarier picture, of a dramatic dropoff in lived experiences of democracy across every region of the world</a:t>
            </a:r>
            <a:endParaRPr>
              <a:solidFill>
                <a:schemeClr val="dk1"/>
              </a:solidFill>
            </a:endParaRPr>
          </a:p>
          <a:p>
            <a:pPr indent="0" lvl="0" marL="0" rtl="0" algn="l">
              <a:spcBef>
                <a:spcPts val="0"/>
              </a:spcBef>
              <a:spcAft>
                <a:spcPts val="0"/>
              </a:spcAft>
              <a:buClr>
                <a:schemeClr val="dk1"/>
              </a:buClr>
              <a:buFont typeface="Arial"/>
              <a:buNone/>
            </a:pPr>
            <a:r>
              <a:t/>
            </a:r>
            <a:endParaRPr sz="1000">
              <a:solidFill>
                <a:schemeClr val="dk1"/>
              </a:solidFill>
            </a:endParaRPr>
          </a:p>
          <a:p>
            <a:pPr indent="0" lvl="0" marL="0" rtl="0" algn="l">
              <a:spcBef>
                <a:spcPts val="0"/>
              </a:spcBef>
              <a:spcAft>
                <a:spcPts val="0"/>
              </a:spcAft>
              <a:buNone/>
            </a:pPr>
            <a:r>
              <a:t/>
            </a:r>
            <a:endParaRPr sz="1000"/>
          </a:p>
        </p:txBody>
      </p:sp>
      <p:sp>
        <p:nvSpPr>
          <p:cNvPr id="137" name="Google Shape;137;g23b0e2d4844_1_279:notes"/>
          <p:cNvSpPr txBox="1"/>
          <p:nvPr>
            <p:ph idx="12" type="sldNum"/>
          </p:nvPr>
        </p:nvSpPr>
        <p:spPr>
          <a:xfrm>
            <a:off x="3107690" y="5211128"/>
            <a:ext cx="2377500" cy="275400"/>
          </a:xfrm>
          <a:prstGeom prst="rect">
            <a:avLst/>
          </a:prstGeom>
          <a:noFill/>
          <a:ln>
            <a:noFill/>
          </a:ln>
        </p:spPr>
        <p:txBody>
          <a:bodyPr anchorCtr="0" anchor="b" bIns="33525" lIns="67050" spcFirstLastPara="1" rIns="67050" wrap="square" tIns="33525">
            <a:noAutofit/>
          </a:bodyPr>
          <a:lstStyle/>
          <a:p>
            <a:pPr indent="0" lvl="0" marL="0" rtl="0" algn="r">
              <a:spcBef>
                <a:spcPts val="0"/>
              </a:spcBef>
              <a:spcAft>
                <a:spcPts val="0"/>
              </a:spcAft>
              <a:buNone/>
            </a:pPr>
            <a:fld id="{00000000-1234-1234-1234-123412341234}" type="slidenum">
              <a:rPr lang="en" sz="1000"/>
              <a:t>‹#›</a:t>
            </a:fld>
            <a:endParaRPr sz="1000"/>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g23b0e2d4844_1_334:notes"/>
          <p:cNvSpPr/>
          <p:nvPr>
            <p:ph idx="2" type="sldImg"/>
          </p:nvPr>
        </p:nvSpPr>
        <p:spPr>
          <a:xfrm>
            <a:off x="548640" y="685800"/>
            <a:ext cx="4389000" cy="1851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5" name="Google Shape;145;g23b0e2d4844_1_334:notes"/>
          <p:cNvSpPr txBox="1"/>
          <p:nvPr>
            <p:ph idx="1" type="body"/>
          </p:nvPr>
        </p:nvSpPr>
        <p:spPr>
          <a:xfrm>
            <a:off x="548640" y="2640330"/>
            <a:ext cx="4389000" cy="2160300"/>
          </a:xfrm>
          <a:prstGeom prst="rect">
            <a:avLst/>
          </a:prstGeom>
          <a:noFill/>
          <a:ln>
            <a:noFill/>
          </a:ln>
        </p:spPr>
        <p:txBody>
          <a:bodyPr anchorCtr="0" anchor="t" bIns="33525" lIns="67050" spcFirstLastPara="1" rIns="67050" wrap="square" tIns="33525">
            <a:noAutofit/>
          </a:bodyPr>
          <a:lstStyle/>
          <a:p>
            <a:pPr indent="0" lvl="0" marL="0" rtl="0" algn="l">
              <a:spcBef>
                <a:spcPts val="0"/>
              </a:spcBef>
              <a:spcAft>
                <a:spcPts val="0"/>
              </a:spcAft>
              <a:buClr>
                <a:schemeClr val="dk1"/>
              </a:buClr>
              <a:buSzPts val="1100"/>
              <a:buFont typeface="Arial"/>
              <a:buNone/>
            </a:pPr>
            <a:r>
              <a:rPr lang="en">
                <a:solidFill>
                  <a:schemeClr val="dk1"/>
                </a:solidFill>
              </a:rPr>
              <a:t>And finally, the Economist Intelligence Unit, which is newer, found that 2021 was the worst year for global democracy since the start of the index</a:t>
            </a:r>
            <a:endParaRPr>
              <a:solidFill>
                <a:schemeClr val="dk1"/>
              </a:solidFill>
            </a:endParaRPr>
          </a:p>
          <a:p>
            <a:pPr indent="0" lvl="0" marL="0" rtl="0" algn="l">
              <a:spcBef>
                <a:spcPts val="0"/>
              </a:spcBef>
              <a:spcAft>
                <a:spcPts val="0"/>
              </a:spcAft>
              <a:buClr>
                <a:schemeClr val="dk1"/>
              </a:buClr>
              <a:buFont typeface="Arial"/>
              <a:buNone/>
            </a:pPr>
            <a:r>
              <a:t/>
            </a:r>
            <a:endParaRPr sz="1000">
              <a:solidFill>
                <a:schemeClr val="dk1"/>
              </a:solidFill>
            </a:endParaRPr>
          </a:p>
          <a:p>
            <a:pPr indent="0" lvl="0" marL="0" rtl="0" algn="l">
              <a:spcBef>
                <a:spcPts val="0"/>
              </a:spcBef>
              <a:spcAft>
                <a:spcPts val="0"/>
              </a:spcAft>
              <a:buNone/>
            </a:pPr>
            <a:r>
              <a:t/>
            </a:r>
            <a:endParaRPr sz="1000"/>
          </a:p>
        </p:txBody>
      </p:sp>
      <p:sp>
        <p:nvSpPr>
          <p:cNvPr id="146" name="Google Shape;146;g23b0e2d4844_1_334:notes"/>
          <p:cNvSpPr txBox="1"/>
          <p:nvPr>
            <p:ph idx="12" type="sldNum"/>
          </p:nvPr>
        </p:nvSpPr>
        <p:spPr>
          <a:xfrm>
            <a:off x="3107690" y="5211128"/>
            <a:ext cx="2377500" cy="275400"/>
          </a:xfrm>
          <a:prstGeom prst="rect">
            <a:avLst/>
          </a:prstGeom>
          <a:noFill/>
          <a:ln>
            <a:noFill/>
          </a:ln>
        </p:spPr>
        <p:txBody>
          <a:bodyPr anchorCtr="0" anchor="b" bIns="33525" lIns="67050" spcFirstLastPara="1" rIns="67050" wrap="square" tIns="33525">
            <a:noAutofit/>
          </a:bodyPr>
          <a:lstStyle/>
          <a:p>
            <a:pPr indent="0" lvl="0" marL="0" rtl="0" algn="r">
              <a:spcBef>
                <a:spcPts val="0"/>
              </a:spcBef>
              <a:spcAft>
                <a:spcPts val="0"/>
              </a:spcAft>
              <a:buNone/>
            </a:pPr>
            <a:fld id="{00000000-1234-1234-1234-123412341234}" type="slidenum">
              <a:rPr lang="en" sz="1000"/>
              <a:t>‹#›</a:t>
            </a:fld>
            <a:endParaRPr sz="1000"/>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g23b0e2d4844_1_388:notes"/>
          <p:cNvSpPr/>
          <p:nvPr>
            <p:ph idx="2" type="sldImg"/>
          </p:nvPr>
        </p:nvSpPr>
        <p:spPr>
          <a:xfrm>
            <a:off x="548640" y="685800"/>
            <a:ext cx="4389000" cy="1851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3" name="Google Shape;153;g23b0e2d4844_1_388:notes"/>
          <p:cNvSpPr txBox="1"/>
          <p:nvPr>
            <p:ph idx="1" type="body"/>
          </p:nvPr>
        </p:nvSpPr>
        <p:spPr>
          <a:xfrm>
            <a:off x="548640" y="2640330"/>
            <a:ext cx="4389000" cy="2160300"/>
          </a:xfrm>
          <a:prstGeom prst="rect">
            <a:avLst/>
          </a:prstGeom>
          <a:noFill/>
          <a:ln>
            <a:noFill/>
          </a:ln>
        </p:spPr>
        <p:txBody>
          <a:bodyPr anchorCtr="0" anchor="t" bIns="33525" lIns="67050" spcFirstLastPara="1" rIns="67050" wrap="square" tIns="33525">
            <a:noAutofit/>
          </a:bodyPr>
          <a:lstStyle/>
          <a:p>
            <a:pPr indent="0" lvl="0" marL="0" rtl="0" algn="l">
              <a:spcBef>
                <a:spcPts val="0"/>
              </a:spcBef>
              <a:spcAft>
                <a:spcPts val="0"/>
              </a:spcAft>
              <a:buClr>
                <a:schemeClr val="dk1"/>
              </a:buClr>
              <a:buSzPts val="1100"/>
              <a:buFont typeface="Arial"/>
              <a:buNone/>
            </a:pPr>
            <a:r>
              <a:rPr lang="en">
                <a:solidFill>
                  <a:schemeClr val="dk1"/>
                </a:solidFill>
              </a:rPr>
              <a:t>So what does this add up to? Today, a greater percentage of world population lives under autocracy than on the day the Berlin Wall went up in 1961.</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And the picture only gets worse looking forward. This is a graph of the percent of the percent of world population living in countries that are democratizing, in blue, autocratizing, in red, or stable, in tan. 25 years ago, 3 in 4 people around the world lived in a country on the upswing. Today, it’s down to one in five.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And the United States has been far from immune to this trend. We are in the red here. </a:t>
            </a:r>
            <a:endParaRPr>
              <a:solidFill>
                <a:schemeClr val="dk1"/>
              </a:solidFill>
            </a:endParaRPr>
          </a:p>
          <a:p>
            <a:pPr indent="0" lvl="0" marL="0" rtl="0" algn="l">
              <a:spcBef>
                <a:spcPts val="0"/>
              </a:spcBef>
              <a:spcAft>
                <a:spcPts val="0"/>
              </a:spcAft>
              <a:buClr>
                <a:schemeClr val="dk1"/>
              </a:buClr>
              <a:buFont typeface="Arial"/>
              <a:buNone/>
            </a:pPr>
            <a:r>
              <a:t/>
            </a:r>
            <a:endParaRPr sz="1000">
              <a:solidFill>
                <a:schemeClr val="dk1"/>
              </a:solidFill>
            </a:endParaRPr>
          </a:p>
          <a:p>
            <a:pPr indent="0" lvl="0" marL="0" rtl="0" algn="l">
              <a:spcBef>
                <a:spcPts val="0"/>
              </a:spcBef>
              <a:spcAft>
                <a:spcPts val="0"/>
              </a:spcAft>
              <a:buNone/>
            </a:pPr>
            <a:r>
              <a:t/>
            </a:r>
            <a:endParaRPr sz="1000"/>
          </a:p>
        </p:txBody>
      </p:sp>
      <p:sp>
        <p:nvSpPr>
          <p:cNvPr id="154" name="Google Shape;154;g23b0e2d4844_1_388:notes"/>
          <p:cNvSpPr txBox="1"/>
          <p:nvPr>
            <p:ph idx="12" type="sldNum"/>
          </p:nvPr>
        </p:nvSpPr>
        <p:spPr>
          <a:xfrm>
            <a:off x="3107690" y="5211128"/>
            <a:ext cx="2377500" cy="275400"/>
          </a:xfrm>
          <a:prstGeom prst="rect">
            <a:avLst/>
          </a:prstGeom>
          <a:noFill/>
          <a:ln>
            <a:noFill/>
          </a:ln>
        </p:spPr>
        <p:txBody>
          <a:bodyPr anchorCtr="0" anchor="b" bIns="33525" lIns="67050" spcFirstLastPara="1" rIns="67050" wrap="square" tIns="33525">
            <a:noAutofit/>
          </a:bodyPr>
          <a:lstStyle/>
          <a:p>
            <a:pPr indent="0" lvl="0" marL="0" rtl="0" algn="r">
              <a:spcBef>
                <a:spcPts val="0"/>
              </a:spcBef>
              <a:spcAft>
                <a:spcPts val="0"/>
              </a:spcAft>
              <a:buNone/>
            </a:pPr>
            <a:fld id="{00000000-1234-1234-1234-123412341234}" type="slidenum">
              <a:rPr lang="en" sz="1000"/>
              <a:t>‹#›</a:t>
            </a:fld>
            <a:endParaRPr sz="1000"/>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g23b0e2d4844_1_444:notes"/>
          <p:cNvSpPr/>
          <p:nvPr>
            <p:ph idx="2" type="sldImg"/>
          </p:nvPr>
        </p:nvSpPr>
        <p:spPr>
          <a:xfrm>
            <a:off x="548640" y="685800"/>
            <a:ext cx="4389000" cy="1851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3" name="Google Shape;163;g23b0e2d4844_1_444:notes"/>
          <p:cNvSpPr txBox="1"/>
          <p:nvPr>
            <p:ph idx="1" type="body"/>
          </p:nvPr>
        </p:nvSpPr>
        <p:spPr>
          <a:xfrm>
            <a:off x="548640" y="2640330"/>
            <a:ext cx="4389000" cy="2160300"/>
          </a:xfrm>
          <a:prstGeom prst="rect">
            <a:avLst/>
          </a:prstGeom>
          <a:noFill/>
          <a:ln>
            <a:noFill/>
          </a:ln>
        </p:spPr>
        <p:txBody>
          <a:bodyPr anchorCtr="0" anchor="t" bIns="33525" lIns="67050" spcFirstLastPara="1" rIns="67050" wrap="square" tIns="33525">
            <a:noAutofit/>
          </a:bodyPr>
          <a:lstStyle/>
          <a:p>
            <a:pPr indent="0" lvl="0" marL="0" rtl="0" algn="l">
              <a:spcBef>
                <a:spcPts val="0"/>
              </a:spcBef>
              <a:spcAft>
                <a:spcPts val="0"/>
              </a:spcAft>
              <a:buClr>
                <a:schemeClr val="dk1"/>
              </a:buClr>
              <a:buSzPts val="1100"/>
              <a:buFont typeface="Arial"/>
              <a:buNone/>
            </a:pPr>
            <a:r>
              <a:rPr lang="en">
                <a:solidFill>
                  <a:schemeClr val="dk1"/>
                </a:solidFill>
              </a:rPr>
              <a:t>15 years ago, Freedom House rated us a 94 out of a hundred in terms of the quality of our democracy. Now we’re down to an 83, tied with Romania and Panama, and below countries like Argentina, Mongolia, and Belize. </a:t>
            </a:r>
            <a:endParaRPr>
              <a:solidFill>
                <a:schemeClr val="dk1"/>
              </a:solidFill>
            </a:endParaRPr>
          </a:p>
          <a:p>
            <a:pPr indent="0" lvl="0" marL="0" rtl="0" algn="l">
              <a:spcBef>
                <a:spcPts val="0"/>
              </a:spcBef>
              <a:spcAft>
                <a:spcPts val="0"/>
              </a:spcAft>
              <a:buClr>
                <a:schemeClr val="dk1"/>
              </a:buClr>
              <a:buFont typeface="Arial"/>
              <a:buNone/>
            </a:pPr>
            <a:r>
              <a:t/>
            </a:r>
            <a:endParaRPr sz="1000">
              <a:solidFill>
                <a:schemeClr val="dk1"/>
              </a:solidFill>
            </a:endParaRPr>
          </a:p>
          <a:p>
            <a:pPr indent="0" lvl="0" marL="0" rtl="0" algn="l">
              <a:spcBef>
                <a:spcPts val="0"/>
              </a:spcBef>
              <a:spcAft>
                <a:spcPts val="0"/>
              </a:spcAft>
              <a:buNone/>
            </a:pPr>
            <a:r>
              <a:t/>
            </a:r>
            <a:endParaRPr sz="1000"/>
          </a:p>
          <a:p>
            <a:pPr indent="0" lvl="0" marL="0" rtl="0" algn="l">
              <a:spcBef>
                <a:spcPts val="0"/>
              </a:spcBef>
              <a:spcAft>
                <a:spcPts val="0"/>
              </a:spcAft>
              <a:buNone/>
            </a:pPr>
            <a:r>
              <a:t/>
            </a:r>
            <a:endParaRPr sz="1000"/>
          </a:p>
        </p:txBody>
      </p:sp>
      <p:sp>
        <p:nvSpPr>
          <p:cNvPr id="164" name="Google Shape;164;g23b0e2d4844_1_444:notes"/>
          <p:cNvSpPr txBox="1"/>
          <p:nvPr>
            <p:ph idx="12" type="sldNum"/>
          </p:nvPr>
        </p:nvSpPr>
        <p:spPr>
          <a:xfrm>
            <a:off x="3107690" y="5211128"/>
            <a:ext cx="2377500" cy="275400"/>
          </a:xfrm>
          <a:prstGeom prst="rect">
            <a:avLst/>
          </a:prstGeom>
          <a:noFill/>
          <a:ln>
            <a:noFill/>
          </a:ln>
        </p:spPr>
        <p:txBody>
          <a:bodyPr anchorCtr="0" anchor="b" bIns="33525" lIns="67050" spcFirstLastPara="1" rIns="67050" wrap="square" tIns="33525">
            <a:noAutofit/>
          </a:bodyPr>
          <a:lstStyle/>
          <a:p>
            <a:pPr indent="0" lvl="0" marL="0" rtl="0" algn="r">
              <a:spcBef>
                <a:spcPts val="0"/>
              </a:spcBef>
              <a:spcAft>
                <a:spcPts val="0"/>
              </a:spcAft>
              <a:buNone/>
            </a:pPr>
            <a:fld id="{00000000-1234-1234-1234-123412341234}" type="slidenum">
              <a:rPr lang="en" sz="1000"/>
              <a:t>‹#›</a:t>
            </a:fld>
            <a:endParaRPr sz="1000"/>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g23b0e2d4844_1_560:notes"/>
          <p:cNvSpPr/>
          <p:nvPr>
            <p:ph idx="2" type="sldImg"/>
          </p:nvPr>
        </p:nvSpPr>
        <p:spPr>
          <a:xfrm>
            <a:off x="548640" y="685800"/>
            <a:ext cx="4389000" cy="1851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9" name="Google Shape;179;g23b0e2d4844_1_560:notes"/>
          <p:cNvSpPr txBox="1"/>
          <p:nvPr>
            <p:ph idx="1" type="body"/>
          </p:nvPr>
        </p:nvSpPr>
        <p:spPr>
          <a:xfrm>
            <a:off x="548640" y="2640330"/>
            <a:ext cx="4389000" cy="2160300"/>
          </a:xfrm>
          <a:prstGeom prst="rect">
            <a:avLst/>
          </a:prstGeom>
          <a:noFill/>
          <a:ln>
            <a:noFill/>
          </a:ln>
        </p:spPr>
        <p:txBody>
          <a:bodyPr anchorCtr="0" anchor="t" bIns="33525" lIns="67050" spcFirstLastPara="1" rIns="67050" wrap="square" tIns="33525">
            <a:noAutofit/>
          </a:bodyPr>
          <a:lstStyle/>
          <a:p>
            <a:pPr indent="0" lvl="0" marL="0" rtl="0" algn="l">
              <a:spcBef>
                <a:spcPts val="0"/>
              </a:spcBef>
              <a:spcAft>
                <a:spcPts val="0"/>
              </a:spcAft>
              <a:buClr>
                <a:schemeClr val="dk1"/>
              </a:buClr>
              <a:buSzPts val="1100"/>
              <a:buFont typeface="Arial"/>
              <a:buNone/>
            </a:pPr>
            <a:r>
              <a:rPr lang="en">
                <a:solidFill>
                  <a:schemeClr val="dk1"/>
                </a:solidFill>
              </a:rPr>
              <a:t>In fact, we’ve been declining faster than almost anywhere else in the world, with the exception of the canonical examples of democratic backsliding, like India and Brazil. </a:t>
            </a:r>
            <a:endParaRPr>
              <a:solidFill>
                <a:schemeClr val="dk1"/>
              </a:solidFill>
            </a:endParaRPr>
          </a:p>
          <a:p>
            <a:pPr indent="0" lvl="0" marL="0" rtl="0" algn="l">
              <a:spcBef>
                <a:spcPts val="0"/>
              </a:spcBef>
              <a:spcAft>
                <a:spcPts val="0"/>
              </a:spcAft>
              <a:buNone/>
            </a:pPr>
            <a:r>
              <a:t/>
            </a:r>
            <a:endParaRPr sz="1000"/>
          </a:p>
          <a:p>
            <a:pPr indent="0" lvl="0" marL="0" rtl="0" algn="l">
              <a:spcBef>
                <a:spcPts val="0"/>
              </a:spcBef>
              <a:spcAft>
                <a:spcPts val="0"/>
              </a:spcAft>
              <a:buNone/>
            </a:pPr>
            <a:r>
              <a:t/>
            </a:r>
            <a:endParaRPr sz="1000"/>
          </a:p>
        </p:txBody>
      </p:sp>
      <p:sp>
        <p:nvSpPr>
          <p:cNvPr id="180" name="Google Shape;180;g23b0e2d4844_1_560:notes"/>
          <p:cNvSpPr txBox="1"/>
          <p:nvPr>
            <p:ph idx="12" type="sldNum"/>
          </p:nvPr>
        </p:nvSpPr>
        <p:spPr>
          <a:xfrm>
            <a:off x="3107690" y="5211128"/>
            <a:ext cx="2377500" cy="275400"/>
          </a:xfrm>
          <a:prstGeom prst="rect">
            <a:avLst/>
          </a:prstGeom>
          <a:noFill/>
          <a:ln>
            <a:noFill/>
          </a:ln>
        </p:spPr>
        <p:txBody>
          <a:bodyPr anchorCtr="0" anchor="b" bIns="33525" lIns="67050" spcFirstLastPara="1" rIns="67050" wrap="square" tIns="33525">
            <a:noAutofit/>
          </a:bodyPr>
          <a:lstStyle/>
          <a:p>
            <a:pPr indent="0" lvl="0" marL="0" rtl="0" algn="r">
              <a:spcBef>
                <a:spcPts val="0"/>
              </a:spcBef>
              <a:spcAft>
                <a:spcPts val="0"/>
              </a:spcAft>
              <a:buNone/>
            </a:pPr>
            <a:fld id="{00000000-1234-1234-1234-123412341234}" type="slidenum">
              <a:rPr lang="en" sz="1000"/>
              <a:t>‹#›</a:t>
            </a:fld>
            <a:endParaRPr sz="1000"/>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g23b0e2d4844_1_6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9" name="Google Shape;189;g23b0e2d4844_1_6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The result has been a wave of autocratic candidates, from the left, right, and center, running and winning in countries as diverse as Poland, India, Brazil, and yes, the United States.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5"/>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1" name="Google Shape;11;p25"/>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666666"/>
                </a:solidFill>
                <a:latin typeface="Montserrat"/>
                <a:ea typeface="Montserrat"/>
                <a:cs typeface="Montserrat"/>
                <a:sym typeface="Montserrat"/>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666666"/>
                </a:solidFill>
                <a:latin typeface="Montserrat"/>
                <a:ea typeface="Montserrat"/>
                <a:cs typeface="Montserrat"/>
                <a:sym typeface="Montserrat"/>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666666"/>
                </a:solidFill>
                <a:latin typeface="Montserrat"/>
                <a:ea typeface="Montserrat"/>
                <a:cs typeface="Montserrat"/>
                <a:sym typeface="Montserrat"/>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666666"/>
                </a:solidFill>
                <a:latin typeface="Montserrat"/>
                <a:ea typeface="Montserrat"/>
                <a:cs typeface="Montserrat"/>
                <a:sym typeface="Montserrat"/>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666666"/>
                </a:solidFill>
                <a:latin typeface="Montserrat"/>
                <a:ea typeface="Montserrat"/>
                <a:cs typeface="Montserrat"/>
                <a:sym typeface="Montserrat"/>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666666"/>
                </a:solidFill>
                <a:latin typeface="Montserrat"/>
                <a:ea typeface="Montserrat"/>
                <a:cs typeface="Montserrat"/>
                <a:sym typeface="Montserrat"/>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666666"/>
                </a:solidFill>
                <a:latin typeface="Montserrat"/>
                <a:ea typeface="Montserrat"/>
                <a:cs typeface="Montserrat"/>
                <a:sym typeface="Montserrat"/>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666666"/>
                </a:solidFill>
                <a:latin typeface="Montserrat"/>
                <a:ea typeface="Montserrat"/>
                <a:cs typeface="Montserrat"/>
                <a:sym typeface="Montserrat"/>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666666"/>
                </a:solidFill>
                <a:latin typeface="Montserrat"/>
                <a:ea typeface="Montserrat"/>
                <a:cs typeface="Montserrat"/>
                <a:sym typeface="Montserra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7" name="Shape 47"/>
        <p:cNvGrpSpPr/>
        <p:nvPr/>
      </p:nvGrpSpPr>
      <p:grpSpPr>
        <a:xfrm>
          <a:off x="0" y="0"/>
          <a:ext cx="0" cy="0"/>
          <a:chOff x="0" y="0"/>
          <a:chExt cx="0" cy="0"/>
        </a:xfrm>
      </p:grpSpPr>
      <p:sp>
        <p:nvSpPr>
          <p:cNvPr id="48" name="Google Shape;48;p37"/>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 name="Google Shape;49;p37"/>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50" name="Google Shape;50;p37"/>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51" name="Google Shape;51;p37"/>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52" name="Google Shape;52;p3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666666"/>
                </a:solidFill>
                <a:latin typeface="Montserrat"/>
                <a:ea typeface="Montserrat"/>
                <a:cs typeface="Montserrat"/>
                <a:sym typeface="Montserrat"/>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666666"/>
                </a:solidFill>
                <a:latin typeface="Montserrat"/>
                <a:ea typeface="Montserrat"/>
                <a:cs typeface="Montserrat"/>
                <a:sym typeface="Montserrat"/>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666666"/>
                </a:solidFill>
                <a:latin typeface="Montserrat"/>
                <a:ea typeface="Montserrat"/>
                <a:cs typeface="Montserrat"/>
                <a:sym typeface="Montserrat"/>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666666"/>
                </a:solidFill>
                <a:latin typeface="Montserrat"/>
                <a:ea typeface="Montserrat"/>
                <a:cs typeface="Montserrat"/>
                <a:sym typeface="Montserrat"/>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666666"/>
                </a:solidFill>
                <a:latin typeface="Montserrat"/>
                <a:ea typeface="Montserrat"/>
                <a:cs typeface="Montserrat"/>
                <a:sym typeface="Montserrat"/>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666666"/>
                </a:solidFill>
                <a:latin typeface="Montserrat"/>
                <a:ea typeface="Montserrat"/>
                <a:cs typeface="Montserrat"/>
                <a:sym typeface="Montserrat"/>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666666"/>
                </a:solidFill>
                <a:latin typeface="Montserrat"/>
                <a:ea typeface="Montserrat"/>
                <a:cs typeface="Montserrat"/>
                <a:sym typeface="Montserrat"/>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666666"/>
                </a:solidFill>
                <a:latin typeface="Montserrat"/>
                <a:ea typeface="Montserrat"/>
                <a:cs typeface="Montserrat"/>
                <a:sym typeface="Montserrat"/>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666666"/>
                </a:solidFill>
                <a:latin typeface="Montserrat"/>
                <a:ea typeface="Montserrat"/>
                <a:cs typeface="Montserrat"/>
                <a:sym typeface="Montserra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3" name="Shape 53"/>
        <p:cNvGrpSpPr/>
        <p:nvPr/>
      </p:nvGrpSpPr>
      <p:grpSpPr>
        <a:xfrm>
          <a:off x="0" y="0"/>
          <a:ext cx="0" cy="0"/>
          <a:chOff x="0" y="0"/>
          <a:chExt cx="0" cy="0"/>
        </a:xfrm>
      </p:grpSpPr>
      <p:sp>
        <p:nvSpPr>
          <p:cNvPr id="54" name="Google Shape;54;p38"/>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rmAutofit/>
          </a:bodyPr>
          <a:lstStyle>
            <a:lvl1pPr indent="-228600" lvl="0" marL="457200" algn="l">
              <a:lnSpc>
                <a:spcPct val="100000"/>
              </a:lnSpc>
              <a:spcBef>
                <a:spcPts val="0"/>
              </a:spcBef>
              <a:spcAft>
                <a:spcPts val="0"/>
              </a:spcAft>
              <a:buSzPts val="1800"/>
              <a:buNone/>
              <a:defRPr/>
            </a:lvl1pPr>
          </a:lstStyle>
          <a:p/>
        </p:txBody>
      </p:sp>
      <p:sp>
        <p:nvSpPr>
          <p:cNvPr id="55" name="Google Shape;55;p3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666666"/>
                </a:solidFill>
                <a:latin typeface="Montserrat"/>
                <a:ea typeface="Montserrat"/>
                <a:cs typeface="Montserrat"/>
                <a:sym typeface="Montserrat"/>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666666"/>
                </a:solidFill>
                <a:latin typeface="Montserrat"/>
                <a:ea typeface="Montserrat"/>
                <a:cs typeface="Montserrat"/>
                <a:sym typeface="Montserrat"/>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666666"/>
                </a:solidFill>
                <a:latin typeface="Montserrat"/>
                <a:ea typeface="Montserrat"/>
                <a:cs typeface="Montserrat"/>
                <a:sym typeface="Montserrat"/>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666666"/>
                </a:solidFill>
                <a:latin typeface="Montserrat"/>
                <a:ea typeface="Montserrat"/>
                <a:cs typeface="Montserrat"/>
                <a:sym typeface="Montserrat"/>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666666"/>
                </a:solidFill>
                <a:latin typeface="Montserrat"/>
                <a:ea typeface="Montserrat"/>
                <a:cs typeface="Montserrat"/>
                <a:sym typeface="Montserrat"/>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666666"/>
                </a:solidFill>
                <a:latin typeface="Montserrat"/>
                <a:ea typeface="Montserrat"/>
                <a:cs typeface="Montserrat"/>
                <a:sym typeface="Montserrat"/>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666666"/>
                </a:solidFill>
                <a:latin typeface="Montserrat"/>
                <a:ea typeface="Montserrat"/>
                <a:cs typeface="Montserrat"/>
                <a:sym typeface="Montserrat"/>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666666"/>
                </a:solidFill>
                <a:latin typeface="Montserrat"/>
                <a:ea typeface="Montserrat"/>
                <a:cs typeface="Montserrat"/>
                <a:sym typeface="Montserrat"/>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666666"/>
                </a:solidFill>
                <a:latin typeface="Montserrat"/>
                <a:ea typeface="Montserrat"/>
                <a:cs typeface="Montserrat"/>
                <a:sym typeface="Montserra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56" name="Shape 56"/>
        <p:cNvGrpSpPr/>
        <p:nvPr/>
      </p:nvGrpSpPr>
      <p:grpSpPr>
        <a:xfrm>
          <a:off x="0" y="0"/>
          <a:ext cx="0" cy="0"/>
          <a:chOff x="0" y="0"/>
          <a:chExt cx="0" cy="0"/>
        </a:xfrm>
      </p:grpSpPr>
      <p:sp>
        <p:nvSpPr>
          <p:cNvPr id="57" name="Google Shape;57;p39"/>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58" name="Google Shape;58;p39"/>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0"/>
              </a:spcBef>
              <a:spcAft>
                <a:spcPts val="0"/>
              </a:spcAft>
              <a:buSzPts val="1400"/>
              <a:buChar char="○"/>
              <a:defRPr/>
            </a:lvl2pPr>
            <a:lvl3pPr indent="-317500" lvl="2" marL="1371600" algn="ctr">
              <a:lnSpc>
                <a:spcPct val="115000"/>
              </a:lnSpc>
              <a:spcBef>
                <a:spcPts val="0"/>
              </a:spcBef>
              <a:spcAft>
                <a:spcPts val="0"/>
              </a:spcAft>
              <a:buSzPts val="1400"/>
              <a:buChar char="■"/>
              <a:defRPr/>
            </a:lvl3pPr>
            <a:lvl4pPr indent="-317500" lvl="3" marL="1828800" algn="ctr">
              <a:lnSpc>
                <a:spcPct val="115000"/>
              </a:lnSpc>
              <a:spcBef>
                <a:spcPts val="0"/>
              </a:spcBef>
              <a:spcAft>
                <a:spcPts val="0"/>
              </a:spcAft>
              <a:buSzPts val="1400"/>
              <a:buChar char="●"/>
              <a:defRPr/>
            </a:lvl4pPr>
            <a:lvl5pPr indent="-317500" lvl="4" marL="2286000" algn="ctr">
              <a:lnSpc>
                <a:spcPct val="115000"/>
              </a:lnSpc>
              <a:spcBef>
                <a:spcPts val="0"/>
              </a:spcBef>
              <a:spcAft>
                <a:spcPts val="0"/>
              </a:spcAft>
              <a:buSzPts val="1400"/>
              <a:buChar char="○"/>
              <a:defRPr/>
            </a:lvl5pPr>
            <a:lvl6pPr indent="-317500" lvl="5" marL="2743200" algn="ctr">
              <a:lnSpc>
                <a:spcPct val="115000"/>
              </a:lnSpc>
              <a:spcBef>
                <a:spcPts val="0"/>
              </a:spcBef>
              <a:spcAft>
                <a:spcPts val="0"/>
              </a:spcAft>
              <a:buSzPts val="1400"/>
              <a:buChar char="■"/>
              <a:defRPr/>
            </a:lvl6pPr>
            <a:lvl7pPr indent="-317500" lvl="6" marL="3200400" algn="ctr">
              <a:lnSpc>
                <a:spcPct val="115000"/>
              </a:lnSpc>
              <a:spcBef>
                <a:spcPts val="0"/>
              </a:spcBef>
              <a:spcAft>
                <a:spcPts val="0"/>
              </a:spcAft>
              <a:buSzPts val="1400"/>
              <a:buChar char="●"/>
              <a:defRPr/>
            </a:lvl7pPr>
            <a:lvl8pPr indent="-317500" lvl="7" marL="3657600" algn="ctr">
              <a:lnSpc>
                <a:spcPct val="115000"/>
              </a:lnSpc>
              <a:spcBef>
                <a:spcPts val="0"/>
              </a:spcBef>
              <a:spcAft>
                <a:spcPts val="0"/>
              </a:spcAft>
              <a:buSzPts val="1400"/>
              <a:buChar char="○"/>
              <a:defRPr/>
            </a:lvl8pPr>
            <a:lvl9pPr indent="-317500" lvl="8" marL="4114800" algn="ctr">
              <a:lnSpc>
                <a:spcPct val="115000"/>
              </a:lnSpc>
              <a:spcBef>
                <a:spcPts val="0"/>
              </a:spcBef>
              <a:spcAft>
                <a:spcPts val="0"/>
              </a:spcAft>
              <a:buSzPts val="1400"/>
              <a:buChar char="■"/>
              <a:defRPr/>
            </a:lvl9pPr>
          </a:lstStyle>
          <a:p/>
        </p:txBody>
      </p:sp>
      <p:sp>
        <p:nvSpPr>
          <p:cNvPr id="59" name="Google Shape;59;p3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666666"/>
                </a:solidFill>
                <a:latin typeface="Montserrat"/>
                <a:ea typeface="Montserrat"/>
                <a:cs typeface="Montserrat"/>
                <a:sym typeface="Montserrat"/>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666666"/>
                </a:solidFill>
                <a:latin typeface="Montserrat"/>
                <a:ea typeface="Montserrat"/>
                <a:cs typeface="Montserrat"/>
                <a:sym typeface="Montserrat"/>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666666"/>
                </a:solidFill>
                <a:latin typeface="Montserrat"/>
                <a:ea typeface="Montserrat"/>
                <a:cs typeface="Montserrat"/>
                <a:sym typeface="Montserrat"/>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666666"/>
                </a:solidFill>
                <a:latin typeface="Montserrat"/>
                <a:ea typeface="Montserrat"/>
                <a:cs typeface="Montserrat"/>
                <a:sym typeface="Montserrat"/>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666666"/>
                </a:solidFill>
                <a:latin typeface="Montserrat"/>
                <a:ea typeface="Montserrat"/>
                <a:cs typeface="Montserrat"/>
                <a:sym typeface="Montserrat"/>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666666"/>
                </a:solidFill>
                <a:latin typeface="Montserrat"/>
                <a:ea typeface="Montserrat"/>
                <a:cs typeface="Montserrat"/>
                <a:sym typeface="Montserrat"/>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666666"/>
                </a:solidFill>
                <a:latin typeface="Montserrat"/>
                <a:ea typeface="Montserrat"/>
                <a:cs typeface="Montserrat"/>
                <a:sym typeface="Montserrat"/>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666666"/>
                </a:solidFill>
                <a:latin typeface="Montserrat"/>
                <a:ea typeface="Montserrat"/>
                <a:cs typeface="Montserrat"/>
                <a:sym typeface="Montserrat"/>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666666"/>
                </a:solidFill>
                <a:latin typeface="Montserrat"/>
                <a:ea typeface="Montserrat"/>
                <a:cs typeface="Montserrat"/>
                <a:sym typeface="Montserra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0" name="Shape 60"/>
        <p:cNvGrpSpPr/>
        <p:nvPr/>
      </p:nvGrpSpPr>
      <p:grpSpPr>
        <a:xfrm>
          <a:off x="0" y="0"/>
          <a:ext cx="0" cy="0"/>
          <a:chOff x="0" y="0"/>
          <a:chExt cx="0" cy="0"/>
        </a:xfrm>
      </p:grpSpPr>
      <p:sp>
        <p:nvSpPr>
          <p:cNvPr id="61" name="Google Shape;61;p4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666666"/>
                </a:solidFill>
                <a:latin typeface="Montserrat"/>
                <a:ea typeface="Montserrat"/>
                <a:cs typeface="Montserrat"/>
                <a:sym typeface="Montserrat"/>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666666"/>
                </a:solidFill>
                <a:latin typeface="Montserrat"/>
                <a:ea typeface="Montserrat"/>
                <a:cs typeface="Montserrat"/>
                <a:sym typeface="Montserrat"/>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666666"/>
                </a:solidFill>
                <a:latin typeface="Montserrat"/>
                <a:ea typeface="Montserrat"/>
                <a:cs typeface="Montserrat"/>
                <a:sym typeface="Montserrat"/>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666666"/>
                </a:solidFill>
                <a:latin typeface="Montserrat"/>
                <a:ea typeface="Montserrat"/>
                <a:cs typeface="Montserrat"/>
                <a:sym typeface="Montserrat"/>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666666"/>
                </a:solidFill>
                <a:latin typeface="Montserrat"/>
                <a:ea typeface="Montserrat"/>
                <a:cs typeface="Montserrat"/>
                <a:sym typeface="Montserrat"/>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666666"/>
                </a:solidFill>
                <a:latin typeface="Montserrat"/>
                <a:ea typeface="Montserrat"/>
                <a:cs typeface="Montserrat"/>
                <a:sym typeface="Montserrat"/>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666666"/>
                </a:solidFill>
                <a:latin typeface="Montserrat"/>
                <a:ea typeface="Montserrat"/>
                <a:cs typeface="Montserrat"/>
                <a:sym typeface="Montserrat"/>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666666"/>
                </a:solidFill>
                <a:latin typeface="Montserrat"/>
                <a:ea typeface="Montserrat"/>
                <a:cs typeface="Montserrat"/>
                <a:sym typeface="Montserrat"/>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666666"/>
                </a:solidFill>
                <a:latin typeface="Montserrat"/>
                <a:ea typeface="Montserrat"/>
                <a:cs typeface="Montserrat"/>
                <a:sym typeface="Montserra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blipFill>
          <a:blip r:embed="rId2">
            <a:alphaModFix/>
          </a:blip>
          <a:stretch>
            <a:fillRect/>
          </a:stretch>
        </a:blipFill>
      </p:bgPr>
    </p:bg>
    <p:spTree>
      <p:nvGrpSpPr>
        <p:cNvPr id="66" name="Shape 66"/>
        <p:cNvGrpSpPr/>
        <p:nvPr/>
      </p:nvGrpSpPr>
      <p:grpSpPr>
        <a:xfrm>
          <a:off x="0" y="0"/>
          <a:ext cx="0" cy="0"/>
          <a:chOff x="0" y="0"/>
          <a:chExt cx="0" cy="0"/>
        </a:xfrm>
      </p:grpSpPr>
      <p:sp>
        <p:nvSpPr>
          <p:cNvPr id="67" name="Google Shape;67;g23b0e2d4844_1_900"/>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68" name="Google Shape;68;g23b0e2d4844_1_900"/>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69" name="Shape 69"/>
        <p:cNvGrpSpPr/>
        <p:nvPr/>
      </p:nvGrpSpPr>
      <p:grpSpPr>
        <a:xfrm>
          <a:off x="0" y="0"/>
          <a:ext cx="0" cy="0"/>
          <a:chOff x="0" y="0"/>
          <a:chExt cx="0" cy="0"/>
        </a:xfrm>
      </p:grpSpPr>
      <p:sp>
        <p:nvSpPr>
          <p:cNvPr id="70" name="Google Shape;70;g23b0e2d4844_1_90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71" name="Google Shape;71;g23b0e2d4844_1_903"/>
          <p:cNvSpPr txBox="1"/>
          <p:nvPr>
            <p:ph idx="12" type="sldNum"/>
          </p:nvPr>
        </p:nvSpPr>
        <p:spPr>
          <a:xfrm>
            <a:off x="8472451" y="4663225"/>
            <a:ext cx="4629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72" name="Shape 72"/>
        <p:cNvGrpSpPr/>
        <p:nvPr/>
      </p:nvGrpSpPr>
      <p:grpSpPr>
        <a:xfrm>
          <a:off x="0" y="0"/>
          <a:ext cx="0" cy="0"/>
          <a:chOff x="0" y="0"/>
          <a:chExt cx="0" cy="0"/>
        </a:xfrm>
      </p:grpSpPr>
      <p:sp>
        <p:nvSpPr>
          <p:cNvPr id="73" name="Google Shape;73;g23b0e2d4844_1_90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74" name="Google Shape;74;g23b0e2d4844_1_90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75" name="Google Shape;75;g23b0e2d4844_1_906"/>
          <p:cNvSpPr txBox="1"/>
          <p:nvPr>
            <p:ph idx="12" type="sldNum"/>
          </p:nvPr>
        </p:nvSpPr>
        <p:spPr>
          <a:xfrm>
            <a:off x="8472451" y="4663225"/>
            <a:ext cx="4629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76" name="Shape 76"/>
        <p:cNvGrpSpPr/>
        <p:nvPr/>
      </p:nvGrpSpPr>
      <p:grpSpPr>
        <a:xfrm>
          <a:off x="0" y="0"/>
          <a:ext cx="0" cy="0"/>
          <a:chOff x="0" y="0"/>
          <a:chExt cx="0" cy="0"/>
        </a:xfrm>
      </p:grpSpPr>
      <p:sp>
        <p:nvSpPr>
          <p:cNvPr id="77" name="Google Shape;77;g23b0e2d4844_1_910"/>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78" name="Google Shape;78;g23b0e2d4844_1_910"/>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79" name="Google Shape;79;g23b0e2d4844_1_910"/>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80" name="Google Shape;80;g23b0e2d4844_1_910"/>
          <p:cNvSpPr txBox="1"/>
          <p:nvPr>
            <p:ph idx="12" type="sldNum"/>
          </p:nvPr>
        </p:nvSpPr>
        <p:spPr>
          <a:xfrm>
            <a:off x="8472451" y="4663225"/>
            <a:ext cx="4629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81" name="Shape 81"/>
        <p:cNvGrpSpPr/>
        <p:nvPr/>
      </p:nvGrpSpPr>
      <p:grpSpPr>
        <a:xfrm>
          <a:off x="0" y="0"/>
          <a:ext cx="0" cy="0"/>
          <a:chOff x="0" y="0"/>
          <a:chExt cx="0" cy="0"/>
        </a:xfrm>
      </p:grpSpPr>
      <p:sp>
        <p:nvSpPr>
          <p:cNvPr id="82" name="Google Shape;82;g23b0e2d4844_1_91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83" name="Google Shape;83;g23b0e2d4844_1_915"/>
          <p:cNvSpPr txBox="1"/>
          <p:nvPr>
            <p:ph idx="12" type="sldNum"/>
          </p:nvPr>
        </p:nvSpPr>
        <p:spPr>
          <a:xfrm>
            <a:off x="8472451" y="4663225"/>
            <a:ext cx="4629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84" name="Shape 84"/>
        <p:cNvGrpSpPr/>
        <p:nvPr/>
      </p:nvGrpSpPr>
      <p:grpSpPr>
        <a:xfrm>
          <a:off x="0" y="0"/>
          <a:ext cx="0" cy="0"/>
          <a:chOff x="0" y="0"/>
          <a:chExt cx="0" cy="0"/>
        </a:xfrm>
      </p:grpSpPr>
      <p:sp>
        <p:nvSpPr>
          <p:cNvPr id="85" name="Google Shape;85;g23b0e2d4844_1_918"/>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86" name="Google Shape;86;g23b0e2d4844_1_918"/>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87" name="Google Shape;87;g23b0e2d4844_1_918"/>
          <p:cNvSpPr txBox="1"/>
          <p:nvPr>
            <p:ph idx="12" type="sldNum"/>
          </p:nvPr>
        </p:nvSpPr>
        <p:spPr>
          <a:xfrm>
            <a:off x="8472451" y="4663225"/>
            <a:ext cx="4629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1" showMasterSp="0">
  <p:cSld name="Title and Content">
    <p:spTree>
      <p:nvGrpSpPr>
        <p:cNvPr id="13" name="Shape 13"/>
        <p:cNvGrpSpPr/>
        <p:nvPr/>
      </p:nvGrpSpPr>
      <p:grpSpPr>
        <a:xfrm>
          <a:off x="0" y="0"/>
          <a:ext cx="0" cy="0"/>
          <a:chOff x="0" y="0"/>
          <a:chExt cx="0" cy="0"/>
        </a:xfrm>
      </p:grpSpPr>
      <p:sp>
        <p:nvSpPr>
          <p:cNvPr id="14" name="Google Shape;14;gd79e3ee8c0_0_154"/>
          <p:cNvSpPr txBox="1"/>
          <p:nvPr>
            <p:ph type="title"/>
          </p:nvPr>
        </p:nvSpPr>
        <p:spPr>
          <a:xfrm>
            <a:off x="628650" y="273844"/>
            <a:ext cx="7886700" cy="994200"/>
          </a:xfrm>
          <a:prstGeom prst="rect">
            <a:avLst/>
          </a:prstGeom>
          <a:noFill/>
          <a:ln>
            <a:noFill/>
          </a:ln>
        </p:spPr>
        <p:txBody>
          <a:bodyPr anchorCtr="0" anchor="t" bIns="34275" lIns="68575" spcFirstLastPara="1" rIns="68575" wrap="square" tIns="34275">
            <a:normAutofit/>
          </a:bodyPr>
          <a:lstStyle>
            <a:lvl1pPr lvl="0" marR="0" algn="l">
              <a:lnSpc>
                <a:spcPct val="90000"/>
              </a:lnSpc>
              <a:spcBef>
                <a:spcPts val="0"/>
              </a:spcBef>
              <a:spcAft>
                <a:spcPts val="0"/>
              </a:spcAft>
              <a:buClr>
                <a:schemeClr val="dk1"/>
              </a:buClr>
              <a:buSzPts val="3300"/>
              <a:buFont typeface="Calibri"/>
              <a:buNone/>
              <a:defRPr b="1" i="0" sz="3300" u="none" cap="none" strike="noStrike">
                <a:solidFill>
                  <a:schemeClr val="dk1"/>
                </a:solidFill>
                <a:latin typeface="Calibri"/>
                <a:ea typeface="Calibri"/>
                <a:cs typeface="Calibri"/>
                <a:sym typeface="Calibri"/>
              </a:defRPr>
            </a:lvl1pPr>
            <a:lvl2pPr lvl="1" algn="l">
              <a:lnSpc>
                <a:spcPct val="100000"/>
              </a:lnSpc>
              <a:spcBef>
                <a:spcPts val="0"/>
              </a:spcBef>
              <a:spcAft>
                <a:spcPts val="0"/>
              </a:spcAft>
              <a:buSzPts val="2800"/>
              <a:buNone/>
              <a:defRPr sz="1400"/>
            </a:lvl2pPr>
            <a:lvl3pPr lvl="2" algn="l">
              <a:lnSpc>
                <a:spcPct val="100000"/>
              </a:lnSpc>
              <a:spcBef>
                <a:spcPts val="0"/>
              </a:spcBef>
              <a:spcAft>
                <a:spcPts val="0"/>
              </a:spcAft>
              <a:buSzPts val="2800"/>
              <a:buNone/>
              <a:defRPr sz="1400"/>
            </a:lvl3pPr>
            <a:lvl4pPr lvl="3" algn="l">
              <a:lnSpc>
                <a:spcPct val="100000"/>
              </a:lnSpc>
              <a:spcBef>
                <a:spcPts val="0"/>
              </a:spcBef>
              <a:spcAft>
                <a:spcPts val="0"/>
              </a:spcAft>
              <a:buSzPts val="2800"/>
              <a:buNone/>
              <a:defRPr sz="1400"/>
            </a:lvl4pPr>
            <a:lvl5pPr lvl="4" algn="l">
              <a:lnSpc>
                <a:spcPct val="100000"/>
              </a:lnSpc>
              <a:spcBef>
                <a:spcPts val="0"/>
              </a:spcBef>
              <a:spcAft>
                <a:spcPts val="0"/>
              </a:spcAft>
              <a:buSzPts val="2800"/>
              <a:buNone/>
              <a:defRPr sz="1400"/>
            </a:lvl5pPr>
            <a:lvl6pPr lvl="5" algn="l">
              <a:lnSpc>
                <a:spcPct val="100000"/>
              </a:lnSpc>
              <a:spcBef>
                <a:spcPts val="0"/>
              </a:spcBef>
              <a:spcAft>
                <a:spcPts val="0"/>
              </a:spcAft>
              <a:buSzPts val="2800"/>
              <a:buNone/>
              <a:defRPr sz="1400"/>
            </a:lvl6pPr>
            <a:lvl7pPr lvl="6" algn="l">
              <a:lnSpc>
                <a:spcPct val="100000"/>
              </a:lnSpc>
              <a:spcBef>
                <a:spcPts val="0"/>
              </a:spcBef>
              <a:spcAft>
                <a:spcPts val="0"/>
              </a:spcAft>
              <a:buSzPts val="2800"/>
              <a:buNone/>
              <a:defRPr sz="1400"/>
            </a:lvl7pPr>
            <a:lvl8pPr lvl="7" algn="l">
              <a:lnSpc>
                <a:spcPct val="100000"/>
              </a:lnSpc>
              <a:spcBef>
                <a:spcPts val="0"/>
              </a:spcBef>
              <a:spcAft>
                <a:spcPts val="0"/>
              </a:spcAft>
              <a:buSzPts val="2800"/>
              <a:buNone/>
              <a:defRPr sz="1400"/>
            </a:lvl8pPr>
            <a:lvl9pPr lvl="8" algn="l">
              <a:lnSpc>
                <a:spcPct val="100000"/>
              </a:lnSpc>
              <a:spcBef>
                <a:spcPts val="0"/>
              </a:spcBef>
              <a:spcAft>
                <a:spcPts val="0"/>
              </a:spcAft>
              <a:buSzPts val="2800"/>
              <a:buNone/>
              <a:defRPr sz="1400"/>
            </a:lvl9pPr>
          </a:lstStyle>
          <a:p/>
        </p:txBody>
      </p:sp>
      <p:sp>
        <p:nvSpPr>
          <p:cNvPr id="15" name="Google Shape;15;gd79e3ee8c0_0_154"/>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61950" lvl="0" marL="457200" marR="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16" name="Google Shape;16;gd79e3ee8c0_0_154"/>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17" name="Google Shape;17;gd79e3ee8c0_0_154"/>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18" name="Google Shape;18;gd79e3ee8c0_0_154"/>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666666"/>
                </a:solidFill>
                <a:latin typeface="Montserrat"/>
                <a:ea typeface="Montserrat"/>
                <a:cs typeface="Montserrat"/>
                <a:sym typeface="Montserrat"/>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666666"/>
                </a:solidFill>
                <a:latin typeface="Montserrat"/>
                <a:ea typeface="Montserrat"/>
                <a:cs typeface="Montserrat"/>
                <a:sym typeface="Montserrat"/>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666666"/>
                </a:solidFill>
                <a:latin typeface="Montserrat"/>
                <a:ea typeface="Montserrat"/>
                <a:cs typeface="Montserrat"/>
                <a:sym typeface="Montserrat"/>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666666"/>
                </a:solidFill>
                <a:latin typeface="Montserrat"/>
                <a:ea typeface="Montserrat"/>
                <a:cs typeface="Montserrat"/>
                <a:sym typeface="Montserrat"/>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666666"/>
                </a:solidFill>
                <a:latin typeface="Montserrat"/>
                <a:ea typeface="Montserrat"/>
                <a:cs typeface="Montserrat"/>
                <a:sym typeface="Montserrat"/>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666666"/>
                </a:solidFill>
                <a:latin typeface="Montserrat"/>
                <a:ea typeface="Montserrat"/>
                <a:cs typeface="Montserrat"/>
                <a:sym typeface="Montserrat"/>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666666"/>
                </a:solidFill>
                <a:latin typeface="Montserrat"/>
                <a:ea typeface="Montserrat"/>
                <a:cs typeface="Montserrat"/>
                <a:sym typeface="Montserrat"/>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666666"/>
                </a:solidFill>
                <a:latin typeface="Montserrat"/>
                <a:ea typeface="Montserrat"/>
                <a:cs typeface="Montserrat"/>
                <a:sym typeface="Montserrat"/>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666666"/>
                </a:solidFill>
                <a:latin typeface="Montserrat"/>
                <a:ea typeface="Montserrat"/>
                <a:cs typeface="Montserrat"/>
                <a:sym typeface="Montserra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88" name="Shape 88"/>
        <p:cNvGrpSpPr/>
        <p:nvPr/>
      </p:nvGrpSpPr>
      <p:grpSpPr>
        <a:xfrm>
          <a:off x="0" y="0"/>
          <a:ext cx="0" cy="0"/>
          <a:chOff x="0" y="0"/>
          <a:chExt cx="0" cy="0"/>
        </a:xfrm>
      </p:grpSpPr>
      <p:sp>
        <p:nvSpPr>
          <p:cNvPr id="89" name="Google Shape;89;g23b0e2d4844_1_922"/>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90" name="Google Shape;90;g23b0e2d4844_1_922"/>
          <p:cNvSpPr txBox="1"/>
          <p:nvPr>
            <p:ph idx="12" type="sldNum"/>
          </p:nvPr>
        </p:nvSpPr>
        <p:spPr>
          <a:xfrm>
            <a:off x="8472451" y="4663225"/>
            <a:ext cx="4629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91" name="Shape 91"/>
        <p:cNvGrpSpPr/>
        <p:nvPr/>
      </p:nvGrpSpPr>
      <p:grpSpPr>
        <a:xfrm>
          <a:off x="0" y="0"/>
          <a:ext cx="0" cy="0"/>
          <a:chOff x="0" y="0"/>
          <a:chExt cx="0" cy="0"/>
        </a:xfrm>
      </p:grpSpPr>
      <p:sp>
        <p:nvSpPr>
          <p:cNvPr id="92" name="Google Shape;92;g23b0e2d4844_1_925"/>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g23b0e2d4844_1_925"/>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94" name="Google Shape;94;g23b0e2d4844_1_925"/>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95" name="Google Shape;95;g23b0e2d4844_1_925"/>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96" name="Google Shape;96;g23b0e2d4844_1_925"/>
          <p:cNvSpPr txBox="1"/>
          <p:nvPr>
            <p:ph idx="12" type="sldNum"/>
          </p:nvPr>
        </p:nvSpPr>
        <p:spPr>
          <a:xfrm>
            <a:off x="8472451" y="4663225"/>
            <a:ext cx="4629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97" name="Shape 97"/>
        <p:cNvGrpSpPr/>
        <p:nvPr/>
      </p:nvGrpSpPr>
      <p:grpSpPr>
        <a:xfrm>
          <a:off x="0" y="0"/>
          <a:ext cx="0" cy="0"/>
          <a:chOff x="0" y="0"/>
          <a:chExt cx="0" cy="0"/>
        </a:xfrm>
      </p:grpSpPr>
      <p:sp>
        <p:nvSpPr>
          <p:cNvPr id="98" name="Google Shape;98;g23b0e2d4844_1_931"/>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99" name="Google Shape;99;g23b0e2d4844_1_931"/>
          <p:cNvSpPr txBox="1"/>
          <p:nvPr>
            <p:ph idx="12" type="sldNum"/>
          </p:nvPr>
        </p:nvSpPr>
        <p:spPr>
          <a:xfrm>
            <a:off x="8472451" y="4663225"/>
            <a:ext cx="4629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00" name="Shape 100"/>
        <p:cNvGrpSpPr/>
        <p:nvPr/>
      </p:nvGrpSpPr>
      <p:grpSpPr>
        <a:xfrm>
          <a:off x="0" y="0"/>
          <a:ext cx="0" cy="0"/>
          <a:chOff x="0" y="0"/>
          <a:chExt cx="0" cy="0"/>
        </a:xfrm>
      </p:grpSpPr>
      <p:sp>
        <p:nvSpPr>
          <p:cNvPr id="101" name="Google Shape;101;g23b0e2d4844_1_934"/>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102" name="Google Shape;102;g23b0e2d4844_1_934"/>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103" name="Google Shape;103;g23b0e2d4844_1_934"/>
          <p:cNvSpPr txBox="1"/>
          <p:nvPr>
            <p:ph idx="12" type="sldNum"/>
          </p:nvPr>
        </p:nvSpPr>
        <p:spPr>
          <a:xfrm>
            <a:off x="8472451" y="4663225"/>
            <a:ext cx="4629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04" name="Shape 104"/>
        <p:cNvGrpSpPr/>
        <p:nvPr/>
      </p:nvGrpSpPr>
      <p:grpSpPr>
        <a:xfrm>
          <a:off x="0" y="0"/>
          <a:ext cx="0" cy="0"/>
          <a:chOff x="0" y="0"/>
          <a:chExt cx="0" cy="0"/>
        </a:xfrm>
      </p:grpSpPr>
      <p:sp>
        <p:nvSpPr>
          <p:cNvPr id="105" name="Google Shape;105;g23b0e2d4844_1_938"/>
          <p:cNvSpPr txBox="1"/>
          <p:nvPr>
            <p:ph idx="12" type="sldNum"/>
          </p:nvPr>
        </p:nvSpPr>
        <p:spPr>
          <a:xfrm>
            <a:off x="8472451" y="4587375"/>
            <a:ext cx="4629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spTree>
      <p:nvGrpSpPr>
        <p:cNvPr id="106" name="Shape 106"/>
        <p:cNvGrpSpPr/>
        <p:nvPr/>
      </p:nvGrpSpPr>
      <p:grpSpPr>
        <a:xfrm>
          <a:off x="0" y="0"/>
          <a:ext cx="0" cy="0"/>
          <a:chOff x="0" y="0"/>
          <a:chExt cx="0" cy="0"/>
        </a:xfrm>
      </p:grpSpPr>
      <p:sp>
        <p:nvSpPr>
          <p:cNvPr id="107" name="Google Shape;107;g23b0e2d4844_1_940"/>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sz="1300"/>
            </a:lvl1pPr>
            <a:lvl2pPr lvl="1">
              <a:buNone/>
              <a:defRPr sz="1300"/>
            </a:lvl2pPr>
            <a:lvl3pPr lvl="2">
              <a:buNone/>
              <a:defRPr sz="1300"/>
            </a:lvl3pPr>
            <a:lvl4pPr lvl="3">
              <a:buNone/>
              <a:defRPr sz="1300"/>
            </a:lvl4pPr>
            <a:lvl5pPr lvl="4">
              <a:buNone/>
              <a:defRPr sz="1300"/>
            </a:lvl5pPr>
            <a:lvl6pPr lvl="5">
              <a:buNone/>
              <a:defRPr sz="1300"/>
            </a:lvl6pPr>
            <a:lvl7pPr lvl="6">
              <a:buNone/>
              <a:defRPr sz="1300"/>
            </a:lvl7pPr>
            <a:lvl8pPr lvl="7">
              <a:buNone/>
              <a:defRPr sz="1300"/>
            </a:lvl8pPr>
            <a:lvl9pPr lvl="8">
              <a:buNone/>
              <a:defRPr sz="1300"/>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9" name="Shape 19"/>
        <p:cNvGrpSpPr/>
        <p:nvPr/>
      </p:nvGrpSpPr>
      <p:grpSpPr>
        <a:xfrm>
          <a:off x="0" y="0"/>
          <a:ext cx="0" cy="0"/>
          <a:chOff x="0" y="0"/>
          <a:chExt cx="0" cy="0"/>
        </a:xfrm>
      </p:grpSpPr>
      <p:sp>
        <p:nvSpPr>
          <p:cNvPr id="20" name="Google Shape;20;p26"/>
          <p:cNvSpPr txBox="1"/>
          <p:nvPr>
            <p:ph type="title"/>
          </p:nvPr>
        </p:nvSpPr>
        <p:spPr>
          <a:xfrm>
            <a:off x="628650" y="273844"/>
            <a:ext cx="7886700" cy="994200"/>
          </a:xfrm>
          <a:prstGeom prst="rect">
            <a:avLst/>
          </a:prstGeom>
          <a:noFill/>
          <a:ln>
            <a:noFill/>
          </a:ln>
        </p:spPr>
        <p:txBody>
          <a:bodyPr anchorCtr="0" anchor="t" bIns="34275" lIns="68575" spcFirstLastPara="1" rIns="68575" wrap="square" tIns="34275">
            <a:normAutofit/>
          </a:bodyPr>
          <a:lstStyle>
            <a:lvl1pPr lvl="0" marR="0" algn="l">
              <a:lnSpc>
                <a:spcPct val="90000"/>
              </a:lnSpc>
              <a:spcBef>
                <a:spcPts val="0"/>
              </a:spcBef>
              <a:spcAft>
                <a:spcPts val="0"/>
              </a:spcAft>
              <a:buClr>
                <a:schemeClr val="dk1"/>
              </a:buClr>
              <a:buSzPts val="3300"/>
              <a:buFont typeface="Calibri"/>
              <a:buNone/>
              <a:defRPr b="1" i="0" sz="3300" u="none" cap="none" strike="noStrike">
                <a:solidFill>
                  <a:schemeClr val="dk1"/>
                </a:solidFill>
                <a:latin typeface="Calibri"/>
                <a:ea typeface="Calibri"/>
                <a:cs typeface="Calibri"/>
                <a:sym typeface="Calibri"/>
              </a:defRPr>
            </a:lvl1pPr>
            <a:lvl2pPr lvl="1" algn="l">
              <a:lnSpc>
                <a:spcPct val="100000"/>
              </a:lnSpc>
              <a:spcBef>
                <a:spcPts val="0"/>
              </a:spcBef>
              <a:spcAft>
                <a:spcPts val="0"/>
              </a:spcAft>
              <a:buSzPts val="2800"/>
              <a:buNone/>
              <a:defRPr sz="1400"/>
            </a:lvl2pPr>
            <a:lvl3pPr lvl="2" algn="l">
              <a:lnSpc>
                <a:spcPct val="100000"/>
              </a:lnSpc>
              <a:spcBef>
                <a:spcPts val="0"/>
              </a:spcBef>
              <a:spcAft>
                <a:spcPts val="0"/>
              </a:spcAft>
              <a:buSzPts val="2800"/>
              <a:buNone/>
              <a:defRPr sz="1400"/>
            </a:lvl3pPr>
            <a:lvl4pPr lvl="3" algn="l">
              <a:lnSpc>
                <a:spcPct val="100000"/>
              </a:lnSpc>
              <a:spcBef>
                <a:spcPts val="0"/>
              </a:spcBef>
              <a:spcAft>
                <a:spcPts val="0"/>
              </a:spcAft>
              <a:buSzPts val="2800"/>
              <a:buNone/>
              <a:defRPr sz="1400"/>
            </a:lvl4pPr>
            <a:lvl5pPr lvl="4" algn="l">
              <a:lnSpc>
                <a:spcPct val="100000"/>
              </a:lnSpc>
              <a:spcBef>
                <a:spcPts val="0"/>
              </a:spcBef>
              <a:spcAft>
                <a:spcPts val="0"/>
              </a:spcAft>
              <a:buSzPts val="2800"/>
              <a:buNone/>
              <a:defRPr sz="1400"/>
            </a:lvl5pPr>
            <a:lvl6pPr lvl="5" algn="l">
              <a:lnSpc>
                <a:spcPct val="100000"/>
              </a:lnSpc>
              <a:spcBef>
                <a:spcPts val="0"/>
              </a:spcBef>
              <a:spcAft>
                <a:spcPts val="0"/>
              </a:spcAft>
              <a:buSzPts val="2800"/>
              <a:buNone/>
              <a:defRPr sz="1400"/>
            </a:lvl6pPr>
            <a:lvl7pPr lvl="6" algn="l">
              <a:lnSpc>
                <a:spcPct val="100000"/>
              </a:lnSpc>
              <a:spcBef>
                <a:spcPts val="0"/>
              </a:spcBef>
              <a:spcAft>
                <a:spcPts val="0"/>
              </a:spcAft>
              <a:buSzPts val="2800"/>
              <a:buNone/>
              <a:defRPr sz="1400"/>
            </a:lvl7pPr>
            <a:lvl8pPr lvl="7" algn="l">
              <a:lnSpc>
                <a:spcPct val="100000"/>
              </a:lnSpc>
              <a:spcBef>
                <a:spcPts val="0"/>
              </a:spcBef>
              <a:spcAft>
                <a:spcPts val="0"/>
              </a:spcAft>
              <a:buSzPts val="2800"/>
              <a:buNone/>
              <a:defRPr sz="1400"/>
            </a:lvl8pPr>
            <a:lvl9pPr lvl="8" algn="l">
              <a:lnSpc>
                <a:spcPct val="100000"/>
              </a:lnSpc>
              <a:spcBef>
                <a:spcPts val="0"/>
              </a:spcBef>
              <a:spcAft>
                <a:spcPts val="0"/>
              </a:spcAft>
              <a:buSzPts val="2800"/>
              <a:buNone/>
              <a:defRPr sz="1400"/>
            </a:lvl9pPr>
          </a:lstStyle>
          <a:p/>
        </p:txBody>
      </p:sp>
      <p:sp>
        <p:nvSpPr>
          <p:cNvPr id="21" name="Google Shape;21;p26"/>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61950" lvl="0" marL="457200" marR="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algn="l">
              <a:lnSpc>
                <a:spcPct val="90000"/>
              </a:lnSpc>
              <a:spcBef>
                <a:spcPts val="12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algn="l">
              <a:lnSpc>
                <a:spcPct val="90000"/>
              </a:lnSpc>
              <a:spcBef>
                <a:spcPts val="12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algn="l">
              <a:lnSpc>
                <a:spcPct val="90000"/>
              </a:lnSpc>
              <a:spcBef>
                <a:spcPts val="12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algn="l">
              <a:lnSpc>
                <a:spcPct val="90000"/>
              </a:lnSpc>
              <a:spcBef>
                <a:spcPts val="12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algn="l">
              <a:lnSpc>
                <a:spcPct val="90000"/>
              </a:lnSpc>
              <a:spcBef>
                <a:spcPts val="12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algn="l">
              <a:lnSpc>
                <a:spcPct val="90000"/>
              </a:lnSpc>
              <a:spcBef>
                <a:spcPts val="12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algn="l">
              <a:lnSpc>
                <a:spcPct val="90000"/>
              </a:lnSpc>
              <a:spcBef>
                <a:spcPts val="12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algn="l">
              <a:lnSpc>
                <a:spcPct val="90000"/>
              </a:lnSpc>
              <a:spcBef>
                <a:spcPts val="1200"/>
              </a:spcBef>
              <a:spcAft>
                <a:spcPts val="120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22" name="Google Shape;22;p26"/>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23" name="Google Shape;23;p26"/>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24" name="Google Shape;24;p26"/>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666666"/>
                </a:solidFill>
                <a:latin typeface="Montserrat"/>
                <a:ea typeface="Montserrat"/>
                <a:cs typeface="Montserrat"/>
                <a:sym typeface="Montserrat"/>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666666"/>
                </a:solidFill>
                <a:latin typeface="Montserrat"/>
                <a:ea typeface="Montserrat"/>
                <a:cs typeface="Montserrat"/>
                <a:sym typeface="Montserrat"/>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666666"/>
                </a:solidFill>
                <a:latin typeface="Montserrat"/>
                <a:ea typeface="Montserrat"/>
                <a:cs typeface="Montserrat"/>
                <a:sym typeface="Montserrat"/>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666666"/>
                </a:solidFill>
                <a:latin typeface="Montserrat"/>
                <a:ea typeface="Montserrat"/>
                <a:cs typeface="Montserrat"/>
                <a:sym typeface="Montserrat"/>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666666"/>
                </a:solidFill>
                <a:latin typeface="Montserrat"/>
                <a:ea typeface="Montserrat"/>
                <a:cs typeface="Montserrat"/>
                <a:sym typeface="Montserrat"/>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666666"/>
                </a:solidFill>
                <a:latin typeface="Montserrat"/>
                <a:ea typeface="Montserrat"/>
                <a:cs typeface="Montserrat"/>
                <a:sym typeface="Montserrat"/>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666666"/>
                </a:solidFill>
                <a:latin typeface="Montserrat"/>
                <a:ea typeface="Montserrat"/>
                <a:cs typeface="Montserrat"/>
                <a:sym typeface="Montserrat"/>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666666"/>
                </a:solidFill>
                <a:latin typeface="Montserrat"/>
                <a:ea typeface="Montserrat"/>
                <a:cs typeface="Montserrat"/>
                <a:sym typeface="Montserrat"/>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666666"/>
                </a:solidFill>
                <a:latin typeface="Montserrat"/>
                <a:ea typeface="Montserrat"/>
                <a:cs typeface="Montserrat"/>
                <a:sym typeface="Montserra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3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7" name="Google Shape;27;p3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666666"/>
                </a:solidFill>
                <a:latin typeface="Montserrat"/>
                <a:ea typeface="Montserrat"/>
                <a:cs typeface="Montserrat"/>
                <a:sym typeface="Montserrat"/>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666666"/>
                </a:solidFill>
                <a:latin typeface="Montserrat"/>
                <a:ea typeface="Montserrat"/>
                <a:cs typeface="Montserrat"/>
                <a:sym typeface="Montserrat"/>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666666"/>
                </a:solidFill>
                <a:latin typeface="Montserrat"/>
                <a:ea typeface="Montserrat"/>
                <a:cs typeface="Montserrat"/>
                <a:sym typeface="Montserrat"/>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666666"/>
                </a:solidFill>
                <a:latin typeface="Montserrat"/>
                <a:ea typeface="Montserrat"/>
                <a:cs typeface="Montserrat"/>
                <a:sym typeface="Montserrat"/>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666666"/>
                </a:solidFill>
                <a:latin typeface="Montserrat"/>
                <a:ea typeface="Montserrat"/>
                <a:cs typeface="Montserrat"/>
                <a:sym typeface="Montserrat"/>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666666"/>
                </a:solidFill>
                <a:latin typeface="Montserrat"/>
                <a:ea typeface="Montserrat"/>
                <a:cs typeface="Montserrat"/>
                <a:sym typeface="Montserrat"/>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666666"/>
                </a:solidFill>
                <a:latin typeface="Montserrat"/>
                <a:ea typeface="Montserrat"/>
                <a:cs typeface="Montserrat"/>
                <a:sym typeface="Montserrat"/>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666666"/>
                </a:solidFill>
                <a:latin typeface="Montserrat"/>
                <a:ea typeface="Montserrat"/>
                <a:cs typeface="Montserrat"/>
                <a:sym typeface="Montserrat"/>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666666"/>
                </a:solidFill>
                <a:latin typeface="Montserrat"/>
                <a:ea typeface="Montserrat"/>
                <a:cs typeface="Montserrat"/>
                <a:sym typeface="Montserra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8" name="Shape 28"/>
        <p:cNvGrpSpPr/>
        <p:nvPr/>
      </p:nvGrpSpPr>
      <p:grpSpPr>
        <a:xfrm>
          <a:off x="0" y="0"/>
          <a:ext cx="0" cy="0"/>
          <a:chOff x="0" y="0"/>
          <a:chExt cx="0" cy="0"/>
        </a:xfrm>
      </p:grpSpPr>
      <p:sp>
        <p:nvSpPr>
          <p:cNvPr id="29" name="Google Shape;29;p31"/>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30" name="Google Shape;30;p3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666666"/>
                </a:solidFill>
                <a:latin typeface="Montserrat"/>
                <a:ea typeface="Montserrat"/>
                <a:cs typeface="Montserrat"/>
                <a:sym typeface="Montserrat"/>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666666"/>
                </a:solidFill>
                <a:latin typeface="Montserrat"/>
                <a:ea typeface="Montserrat"/>
                <a:cs typeface="Montserrat"/>
                <a:sym typeface="Montserrat"/>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666666"/>
                </a:solidFill>
                <a:latin typeface="Montserrat"/>
                <a:ea typeface="Montserrat"/>
                <a:cs typeface="Montserrat"/>
                <a:sym typeface="Montserrat"/>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666666"/>
                </a:solidFill>
                <a:latin typeface="Montserrat"/>
                <a:ea typeface="Montserrat"/>
                <a:cs typeface="Montserrat"/>
                <a:sym typeface="Montserrat"/>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666666"/>
                </a:solidFill>
                <a:latin typeface="Montserrat"/>
                <a:ea typeface="Montserrat"/>
                <a:cs typeface="Montserrat"/>
                <a:sym typeface="Montserrat"/>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666666"/>
                </a:solidFill>
                <a:latin typeface="Montserrat"/>
                <a:ea typeface="Montserrat"/>
                <a:cs typeface="Montserrat"/>
                <a:sym typeface="Montserrat"/>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666666"/>
                </a:solidFill>
                <a:latin typeface="Montserrat"/>
                <a:ea typeface="Montserrat"/>
                <a:cs typeface="Montserrat"/>
                <a:sym typeface="Montserrat"/>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666666"/>
                </a:solidFill>
                <a:latin typeface="Montserrat"/>
                <a:ea typeface="Montserrat"/>
                <a:cs typeface="Montserrat"/>
                <a:sym typeface="Montserrat"/>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666666"/>
                </a:solidFill>
                <a:latin typeface="Montserrat"/>
                <a:ea typeface="Montserrat"/>
                <a:cs typeface="Montserrat"/>
                <a:sym typeface="Montserra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31" name="Shape 31"/>
        <p:cNvGrpSpPr/>
        <p:nvPr/>
      </p:nvGrpSpPr>
      <p:grpSpPr>
        <a:xfrm>
          <a:off x="0" y="0"/>
          <a:ext cx="0" cy="0"/>
          <a:chOff x="0" y="0"/>
          <a:chExt cx="0" cy="0"/>
        </a:xfrm>
      </p:grpSpPr>
      <p:sp>
        <p:nvSpPr>
          <p:cNvPr id="32" name="Google Shape;32;p3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3" name="Google Shape;33;p32"/>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34" name="Google Shape;34;p3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666666"/>
                </a:solidFill>
                <a:latin typeface="Montserrat"/>
                <a:ea typeface="Montserrat"/>
                <a:cs typeface="Montserrat"/>
                <a:sym typeface="Montserrat"/>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666666"/>
                </a:solidFill>
                <a:latin typeface="Montserrat"/>
                <a:ea typeface="Montserrat"/>
                <a:cs typeface="Montserrat"/>
                <a:sym typeface="Montserrat"/>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666666"/>
                </a:solidFill>
                <a:latin typeface="Montserrat"/>
                <a:ea typeface="Montserrat"/>
                <a:cs typeface="Montserrat"/>
                <a:sym typeface="Montserrat"/>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666666"/>
                </a:solidFill>
                <a:latin typeface="Montserrat"/>
                <a:ea typeface="Montserrat"/>
                <a:cs typeface="Montserrat"/>
                <a:sym typeface="Montserrat"/>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666666"/>
                </a:solidFill>
                <a:latin typeface="Montserrat"/>
                <a:ea typeface="Montserrat"/>
                <a:cs typeface="Montserrat"/>
                <a:sym typeface="Montserrat"/>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666666"/>
                </a:solidFill>
                <a:latin typeface="Montserrat"/>
                <a:ea typeface="Montserrat"/>
                <a:cs typeface="Montserrat"/>
                <a:sym typeface="Montserrat"/>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666666"/>
                </a:solidFill>
                <a:latin typeface="Montserrat"/>
                <a:ea typeface="Montserrat"/>
                <a:cs typeface="Montserrat"/>
                <a:sym typeface="Montserrat"/>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666666"/>
                </a:solidFill>
                <a:latin typeface="Montserrat"/>
                <a:ea typeface="Montserrat"/>
                <a:cs typeface="Montserrat"/>
                <a:sym typeface="Montserrat"/>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666666"/>
                </a:solidFill>
                <a:latin typeface="Montserrat"/>
                <a:ea typeface="Montserrat"/>
                <a:cs typeface="Montserrat"/>
                <a:sym typeface="Montserra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5" name="Shape 35"/>
        <p:cNvGrpSpPr/>
        <p:nvPr/>
      </p:nvGrpSpPr>
      <p:grpSpPr>
        <a:xfrm>
          <a:off x="0" y="0"/>
          <a:ext cx="0" cy="0"/>
          <a:chOff x="0" y="0"/>
          <a:chExt cx="0" cy="0"/>
        </a:xfrm>
      </p:grpSpPr>
      <p:sp>
        <p:nvSpPr>
          <p:cNvPr id="36" name="Google Shape;36;p3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7" name="Google Shape;37;p33"/>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38" name="Google Shape;38;p33"/>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39" name="Google Shape;39;p3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666666"/>
                </a:solidFill>
                <a:latin typeface="Montserrat"/>
                <a:ea typeface="Montserrat"/>
                <a:cs typeface="Montserrat"/>
                <a:sym typeface="Montserrat"/>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666666"/>
                </a:solidFill>
                <a:latin typeface="Montserrat"/>
                <a:ea typeface="Montserrat"/>
                <a:cs typeface="Montserrat"/>
                <a:sym typeface="Montserrat"/>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666666"/>
                </a:solidFill>
                <a:latin typeface="Montserrat"/>
                <a:ea typeface="Montserrat"/>
                <a:cs typeface="Montserrat"/>
                <a:sym typeface="Montserrat"/>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666666"/>
                </a:solidFill>
                <a:latin typeface="Montserrat"/>
                <a:ea typeface="Montserrat"/>
                <a:cs typeface="Montserrat"/>
                <a:sym typeface="Montserrat"/>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666666"/>
                </a:solidFill>
                <a:latin typeface="Montserrat"/>
                <a:ea typeface="Montserrat"/>
                <a:cs typeface="Montserrat"/>
                <a:sym typeface="Montserrat"/>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666666"/>
                </a:solidFill>
                <a:latin typeface="Montserrat"/>
                <a:ea typeface="Montserrat"/>
                <a:cs typeface="Montserrat"/>
                <a:sym typeface="Montserrat"/>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666666"/>
                </a:solidFill>
                <a:latin typeface="Montserrat"/>
                <a:ea typeface="Montserrat"/>
                <a:cs typeface="Montserrat"/>
                <a:sym typeface="Montserrat"/>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666666"/>
                </a:solidFill>
                <a:latin typeface="Montserrat"/>
                <a:ea typeface="Montserrat"/>
                <a:cs typeface="Montserrat"/>
                <a:sym typeface="Montserrat"/>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666666"/>
                </a:solidFill>
                <a:latin typeface="Montserrat"/>
                <a:ea typeface="Montserrat"/>
                <a:cs typeface="Montserrat"/>
                <a:sym typeface="Montserra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40" name="Shape 40"/>
        <p:cNvGrpSpPr/>
        <p:nvPr/>
      </p:nvGrpSpPr>
      <p:grpSpPr>
        <a:xfrm>
          <a:off x="0" y="0"/>
          <a:ext cx="0" cy="0"/>
          <a:chOff x="0" y="0"/>
          <a:chExt cx="0" cy="0"/>
        </a:xfrm>
      </p:grpSpPr>
      <p:sp>
        <p:nvSpPr>
          <p:cNvPr id="41" name="Google Shape;41;p35"/>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42" name="Google Shape;42;p35"/>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rm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43" name="Google Shape;43;p3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666666"/>
                </a:solidFill>
                <a:latin typeface="Montserrat"/>
                <a:ea typeface="Montserrat"/>
                <a:cs typeface="Montserrat"/>
                <a:sym typeface="Montserrat"/>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666666"/>
                </a:solidFill>
                <a:latin typeface="Montserrat"/>
                <a:ea typeface="Montserrat"/>
                <a:cs typeface="Montserrat"/>
                <a:sym typeface="Montserrat"/>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666666"/>
                </a:solidFill>
                <a:latin typeface="Montserrat"/>
                <a:ea typeface="Montserrat"/>
                <a:cs typeface="Montserrat"/>
                <a:sym typeface="Montserrat"/>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666666"/>
                </a:solidFill>
                <a:latin typeface="Montserrat"/>
                <a:ea typeface="Montserrat"/>
                <a:cs typeface="Montserrat"/>
                <a:sym typeface="Montserrat"/>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666666"/>
                </a:solidFill>
                <a:latin typeface="Montserrat"/>
                <a:ea typeface="Montserrat"/>
                <a:cs typeface="Montserrat"/>
                <a:sym typeface="Montserrat"/>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666666"/>
                </a:solidFill>
                <a:latin typeface="Montserrat"/>
                <a:ea typeface="Montserrat"/>
                <a:cs typeface="Montserrat"/>
                <a:sym typeface="Montserrat"/>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666666"/>
                </a:solidFill>
                <a:latin typeface="Montserrat"/>
                <a:ea typeface="Montserrat"/>
                <a:cs typeface="Montserrat"/>
                <a:sym typeface="Montserrat"/>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666666"/>
                </a:solidFill>
                <a:latin typeface="Montserrat"/>
                <a:ea typeface="Montserrat"/>
                <a:cs typeface="Montserrat"/>
                <a:sym typeface="Montserrat"/>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666666"/>
                </a:solidFill>
                <a:latin typeface="Montserrat"/>
                <a:ea typeface="Montserrat"/>
                <a:cs typeface="Montserrat"/>
                <a:sym typeface="Montserra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44" name="Shape 44"/>
        <p:cNvGrpSpPr/>
        <p:nvPr/>
      </p:nvGrpSpPr>
      <p:grpSpPr>
        <a:xfrm>
          <a:off x="0" y="0"/>
          <a:ext cx="0" cy="0"/>
          <a:chOff x="0" y="0"/>
          <a:chExt cx="0" cy="0"/>
        </a:xfrm>
      </p:grpSpPr>
      <p:sp>
        <p:nvSpPr>
          <p:cNvPr id="45" name="Google Shape;45;p36"/>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46" name="Google Shape;46;p3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666666"/>
                </a:solidFill>
                <a:latin typeface="Montserrat"/>
                <a:ea typeface="Montserrat"/>
                <a:cs typeface="Montserrat"/>
                <a:sym typeface="Montserrat"/>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666666"/>
                </a:solidFill>
                <a:latin typeface="Montserrat"/>
                <a:ea typeface="Montserrat"/>
                <a:cs typeface="Montserrat"/>
                <a:sym typeface="Montserrat"/>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666666"/>
                </a:solidFill>
                <a:latin typeface="Montserrat"/>
                <a:ea typeface="Montserrat"/>
                <a:cs typeface="Montserrat"/>
                <a:sym typeface="Montserrat"/>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666666"/>
                </a:solidFill>
                <a:latin typeface="Montserrat"/>
                <a:ea typeface="Montserrat"/>
                <a:cs typeface="Montserrat"/>
                <a:sym typeface="Montserrat"/>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666666"/>
                </a:solidFill>
                <a:latin typeface="Montserrat"/>
                <a:ea typeface="Montserrat"/>
                <a:cs typeface="Montserrat"/>
                <a:sym typeface="Montserrat"/>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666666"/>
                </a:solidFill>
                <a:latin typeface="Montserrat"/>
                <a:ea typeface="Montserrat"/>
                <a:cs typeface="Montserrat"/>
                <a:sym typeface="Montserrat"/>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666666"/>
                </a:solidFill>
                <a:latin typeface="Montserrat"/>
                <a:ea typeface="Montserrat"/>
                <a:cs typeface="Montserrat"/>
                <a:sym typeface="Montserrat"/>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666666"/>
                </a:solidFill>
                <a:latin typeface="Montserrat"/>
                <a:ea typeface="Montserrat"/>
                <a:cs typeface="Montserrat"/>
                <a:sym typeface="Montserrat"/>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666666"/>
                </a:solidFill>
                <a:latin typeface="Montserrat"/>
                <a:ea typeface="Montserrat"/>
                <a:cs typeface="Montserrat"/>
                <a:sym typeface="Montserra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3.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0" Type="http://schemas.openxmlformats.org/officeDocument/2006/relationships/slideLayout" Target="../slideLayouts/slideLayout22.xml"/><Relationship Id="rId13" Type="http://schemas.openxmlformats.org/officeDocument/2006/relationships/slideLayout" Target="../slideLayouts/slideLayout25.xml"/><Relationship Id="rId12" Type="http://schemas.openxmlformats.org/officeDocument/2006/relationships/slideLayout" Target="../slideLayouts/slideLayout24.xml"/><Relationship Id="rId1" Type="http://schemas.openxmlformats.org/officeDocument/2006/relationships/image" Target="../media/image2.png"/><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1.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2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7" name="Google Shape;7;p24"/>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8" name="Google Shape;8;p2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rgbClr val="666666"/>
                </a:solidFill>
                <a:latin typeface="Montserrat"/>
                <a:ea typeface="Montserrat"/>
                <a:cs typeface="Montserrat"/>
                <a:sym typeface="Montserrat"/>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rgbClr val="666666"/>
                </a:solidFill>
                <a:latin typeface="Montserrat"/>
                <a:ea typeface="Montserrat"/>
                <a:cs typeface="Montserrat"/>
                <a:sym typeface="Montserrat"/>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rgbClr val="666666"/>
                </a:solidFill>
                <a:latin typeface="Montserrat"/>
                <a:ea typeface="Montserrat"/>
                <a:cs typeface="Montserrat"/>
                <a:sym typeface="Montserrat"/>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rgbClr val="666666"/>
                </a:solidFill>
                <a:latin typeface="Montserrat"/>
                <a:ea typeface="Montserrat"/>
                <a:cs typeface="Montserrat"/>
                <a:sym typeface="Montserrat"/>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rgbClr val="666666"/>
                </a:solidFill>
                <a:latin typeface="Montserrat"/>
                <a:ea typeface="Montserrat"/>
                <a:cs typeface="Montserrat"/>
                <a:sym typeface="Montserrat"/>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rgbClr val="666666"/>
                </a:solidFill>
                <a:latin typeface="Montserrat"/>
                <a:ea typeface="Montserrat"/>
                <a:cs typeface="Montserrat"/>
                <a:sym typeface="Montserrat"/>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rgbClr val="666666"/>
                </a:solidFill>
                <a:latin typeface="Montserrat"/>
                <a:ea typeface="Montserrat"/>
                <a:cs typeface="Montserrat"/>
                <a:sym typeface="Montserrat"/>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rgbClr val="666666"/>
                </a:solidFill>
                <a:latin typeface="Montserrat"/>
                <a:ea typeface="Montserrat"/>
                <a:cs typeface="Montserrat"/>
                <a:sym typeface="Montserrat"/>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rgbClr val="666666"/>
                </a:solidFill>
                <a:latin typeface="Montserrat"/>
                <a:ea typeface="Montserrat"/>
                <a:cs typeface="Montserrat"/>
                <a:sym typeface="Montserrat"/>
              </a:defRPr>
            </a:lvl9pPr>
          </a:lstStyle>
          <a:p>
            <a:pPr indent="0" lvl="0" marL="0" rtl="0" algn="r">
              <a:spcBef>
                <a:spcPts val="0"/>
              </a:spcBef>
              <a:spcAft>
                <a:spcPts val="0"/>
              </a:spcAft>
              <a:buNone/>
            </a:pPr>
            <a:r>
              <a:rPr lang="en"/>
              <a:t>1</a:t>
            </a:r>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blipFill>
          <a:blip r:embed="rId1">
            <a:alphaModFix/>
          </a:blip>
          <a:stretch>
            <a:fillRect/>
          </a:stretch>
        </a:blipFill>
      </p:bgPr>
    </p:bg>
    <p:spTree>
      <p:nvGrpSpPr>
        <p:cNvPr id="62" name="Shape 62"/>
        <p:cNvGrpSpPr/>
        <p:nvPr/>
      </p:nvGrpSpPr>
      <p:grpSpPr>
        <a:xfrm>
          <a:off x="0" y="0"/>
          <a:ext cx="0" cy="0"/>
          <a:chOff x="0" y="0"/>
          <a:chExt cx="0" cy="0"/>
        </a:xfrm>
      </p:grpSpPr>
      <p:sp>
        <p:nvSpPr>
          <p:cNvPr id="63" name="Google Shape;63;g23b0e2d4844_1_89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rgbClr val="000C48"/>
              </a:buClr>
              <a:buSzPts val="2800"/>
              <a:buFont typeface="Inter"/>
              <a:buNone/>
              <a:defRPr sz="2800">
                <a:solidFill>
                  <a:srgbClr val="000C48"/>
                </a:solidFill>
                <a:latin typeface="Inter"/>
                <a:ea typeface="Inter"/>
                <a:cs typeface="Inter"/>
                <a:sym typeface="Inter"/>
              </a:defRPr>
            </a:lvl1pPr>
            <a:lvl2pPr lvl="1">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2pPr>
            <a:lvl3pPr lvl="2">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3pPr>
            <a:lvl4pPr lvl="3">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4pPr>
            <a:lvl5pPr lvl="4">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5pPr>
            <a:lvl6pPr lvl="5">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6pPr>
            <a:lvl7pPr lvl="6">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7pPr>
            <a:lvl8pPr lvl="7">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8pPr>
            <a:lvl9pPr lvl="8">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9pPr>
          </a:lstStyle>
          <a:p/>
        </p:txBody>
      </p:sp>
      <p:sp>
        <p:nvSpPr>
          <p:cNvPr id="64" name="Google Shape;64;g23b0e2d4844_1_896"/>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rgbClr val="E4382A"/>
              </a:buClr>
              <a:buSzPts val="1800"/>
              <a:buFont typeface="Inter"/>
              <a:buChar char="■"/>
              <a:defRPr sz="1800">
                <a:solidFill>
                  <a:srgbClr val="2E2D31"/>
                </a:solidFill>
                <a:latin typeface="Inter"/>
                <a:ea typeface="Inter"/>
                <a:cs typeface="Inter"/>
                <a:sym typeface="Inter"/>
              </a:defRPr>
            </a:lvl1pPr>
            <a:lvl2pPr indent="-317500" lvl="1" marL="914400">
              <a:lnSpc>
                <a:spcPct val="115000"/>
              </a:lnSpc>
              <a:spcBef>
                <a:spcPts val="0"/>
              </a:spcBef>
              <a:spcAft>
                <a:spcPts val="0"/>
              </a:spcAft>
              <a:buClr>
                <a:srgbClr val="000C48"/>
              </a:buClr>
              <a:buSzPts val="1400"/>
              <a:buFont typeface="Inter"/>
              <a:buChar char="●"/>
              <a:defRPr>
                <a:solidFill>
                  <a:srgbClr val="2E2D31"/>
                </a:solidFill>
                <a:latin typeface="Inter"/>
                <a:ea typeface="Inter"/>
                <a:cs typeface="Inter"/>
                <a:sym typeface="Inter"/>
              </a:defRPr>
            </a:lvl2pPr>
            <a:lvl3pPr indent="-317500" lvl="2" marL="1371600">
              <a:lnSpc>
                <a:spcPct val="115000"/>
              </a:lnSpc>
              <a:spcBef>
                <a:spcPts val="0"/>
              </a:spcBef>
              <a:spcAft>
                <a:spcPts val="0"/>
              </a:spcAft>
              <a:buClr>
                <a:srgbClr val="E4382A"/>
              </a:buClr>
              <a:buSzPts val="1400"/>
              <a:buFont typeface="Inter"/>
              <a:buChar char="■"/>
              <a:defRPr>
                <a:solidFill>
                  <a:srgbClr val="2E2D31"/>
                </a:solidFill>
                <a:latin typeface="Inter"/>
                <a:ea typeface="Inter"/>
                <a:cs typeface="Inter"/>
                <a:sym typeface="Inter"/>
              </a:defRPr>
            </a:lvl3pPr>
            <a:lvl4pPr indent="-317500" lvl="3" marL="1828800">
              <a:lnSpc>
                <a:spcPct val="115000"/>
              </a:lnSpc>
              <a:spcBef>
                <a:spcPts val="0"/>
              </a:spcBef>
              <a:spcAft>
                <a:spcPts val="0"/>
              </a:spcAft>
              <a:buClr>
                <a:srgbClr val="000C48"/>
              </a:buClr>
              <a:buSzPts val="1400"/>
              <a:buFont typeface="Inter"/>
              <a:buChar char="●"/>
              <a:defRPr>
                <a:solidFill>
                  <a:srgbClr val="2E2D31"/>
                </a:solidFill>
                <a:latin typeface="Inter"/>
                <a:ea typeface="Inter"/>
                <a:cs typeface="Inter"/>
                <a:sym typeface="Inter"/>
              </a:defRPr>
            </a:lvl4pPr>
            <a:lvl5pPr indent="-317500" lvl="4" marL="2286000">
              <a:lnSpc>
                <a:spcPct val="115000"/>
              </a:lnSpc>
              <a:spcBef>
                <a:spcPts val="0"/>
              </a:spcBef>
              <a:spcAft>
                <a:spcPts val="0"/>
              </a:spcAft>
              <a:buClr>
                <a:srgbClr val="E4382A"/>
              </a:buClr>
              <a:buSzPts val="1400"/>
              <a:buFont typeface="Inter"/>
              <a:buChar char="■"/>
              <a:defRPr>
                <a:solidFill>
                  <a:srgbClr val="2E2D31"/>
                </a:solidFill>
                <a:latin typeface="Inter"/>
                <a:ea typeface="Inter"/>
                <a:cs typeface="Inter"/>
                <a:sym typeface="Inter"/>
              </a:defRPr>
            </a:lvl5pPr>
            <a:lvl6pPr indent="-317500" lvl="5" marL="2743200">
              <a:lnSpc>
                <a:spcPct val="115000"/>
              </a:lnSpc>
              <a:spcBef>
                <a:spcPts val="0"/>
              </a:spcBef>
              <a:spcAft>
                <a:spcPts val="0"/>
              </a:spcAft>
              <a:buClr>
                <a:srgbClr val="000C48"/>
              </a:buClr>
              <a:buSzPts val="1400"/>
              <a:buFont typeface="Inter"/>
              <a:buChar char="●"/>
              <a:defRPr>
                <a:solidFill>
                  <a:srgbClr val="2E2D31"/>
                </a:solidFill>
                <a:latin typeface="Inter"/>
                <a:ea typeface="Inter"/>
                <a:cs typeface="Inter"/>
                <a:sym typeface="Inter"/>
              </a:defRPr>
            </a:lvl6pPr>
            <a:lvl7pPr indent="-317500" lvl="6" marL="3200400">
              <a:lnSpc>
                <a:spcPct val="115000"/>
              </a:lnSpc>
              <a:spcBef>
                <a:spcPts val="0"/>
              </a:spcBef>
              <a:spcAft>
                <a:spcPts val="0"/>
              </a:spcAft>
              <a:buClr>
                <a:srgbClr val="E4382A"/>
              </a:buClr>
              <a:buSzPts val="1400"/>
              <a:buFont typeface="Inter"/>
              <a:buChar char="■"/>
              <a:defRPr>
                <a:solidFill>
                  <a:srgbClr val="2E2D31"/>
                </a:solidFill>
                <a:latin typeface="Inter"/>
                <a:ea typeface="Inter"/>
                <a:cs typeface="Inter"/>
                <a:sym typeface="Inter"/>
              </a:defRPr>
            </a:lvl7pPr>
            <a:lvl8pPr indent="-317500" lvl="7" marL="3657600">
              <a:lnSpc>
                <a:spcPct val="115000"/>
              </a:lnSpc>
              <a:spcBef>
                <a:spcPts val="0"/>
              </a:spcBef>
              <a:spcAft>
                <a:spcPts val="0"/>
              </a:spcAft>
              <a:buClr>
                <a:srgbClr val="000C48"/>
              </a:buClr>
              <a:buSzPts val="1400"/>
              <a:buFont typeface="Inter"/>
              <a:buChar char="●"/>
              <a:defRPr>
                <a:solidFill>
                  <a:srgbClr val="2E2D31"/>
                </a:solidFill>
                <a:latin typeface="Inter"/>
                <a:ea typeface="Inter"/>
                <a:cs typeface="Inter"/>
                <a:sym typeface="Inter"/>
              </a:defRPr>
            </a:lvl8pPr>
            <a:lvl9pPr indent="-317500" lvl="8" marL="4114800">
              <a:lnSpc>
                <a:spcPct val="115000"/>
              </a:lnSpc>
              <a:spcBef>
                <a:spcPts val="0"/>
              </a:spcBef>
              <a:spcAft>
                <a:spcPts val="0"/>
              </a:spcAft>
              <a:buClr>
                <a:srgbClr val="E4382A"/>
              </a:buClr>
              <a:buSzPts val="1400"/>
              <a:buFont typeface="Inter"/>
              <a:buChar char="■"/>
              <a:defRPr>
                <a:solidFill>
                  <a:srgbClr val="2E2D31"/>
                </a:solidFill>
                <a:latin typeface="Inter"/>
                <a:ea typeface="Inter"/>
                <a:cs typeface="Inter"/>
                <a:sym typeface="Inter"/>
              </a:defRPr>
            </a:lvl9pPr>
          </a:lstStyle>
          <a:p/>
        </p:txBody>
      </p:sp>
      <p:sp>
        <p:nvSpPr>
          <p:cNvPr id="65" name="Google Shape;65;g23b0e2d4844_1_896"/>
          <p:cNvSpPr txBox="1"/>
          <p:nvPr>
            <p:ph idx="12" type="sldNum"/>
          </p:nvPr>
        </p:nvSpPr>
        <p:spPr>
          <a:xfrm>
            <a:off x="8382434" y="4613726"/>
            <a:ext cx="548700" cy="393600"/>
          </a:xfrm>
          <a:prstGeom prst="rect">
            <a:avLst/>
          </a:prstGeom>
          <a:noFill/>
          <a:ln>
            <a:noFill/>
          </a:ln>
        </p:spPr>
        <p:txBody>
          <a:bodyPr anchorCtr="0" anchor="ctr" bIns="91425" lIns="91425" spcFirstLastPara="1" rIns="91425" wrap="square" tIns="91425">
            <a:noAutofit/>
          </a:bodyPr>
          <a:lstStyle>
            <a:lvl1pPr lvl="0" algn="r">
              <a:buNone/>
              <a:defRPr sz="700">
                <a:solidFill>
                  <a:srgbClr val="000C48"/>
                </a:solidFill>
                <a:latin typeface="Inter"/>
                <a:ea typeface="Inter"/>
                <a:cs typeface="Inter"/>
                <a:sym typeface="Inter"/>
              </a:defRPr>
            </a:lvl1pPr>
            <a:lvl2pPr lvl="1" algn="r">
              <a:buNone/>
              <a:defRPr sz="700">
                <a:solidFill>
                  <a:srgbClr val="000C48"/>
                </a:solidFill>
                <a:latin typeface="Inter"/>
                <a:ea typeface="Inter"/>
                <a:cs typeface="Inter"/>
                <a:sym typeface="Inter"/>
              </a:defRPr>
            </a:lvl2pPr>
            <a:lvl3pPr lvl="2" algn="r">
              <a:buNone/>
              <a:defRPr sz="700">
                <a:solidFill>
                  <a:srgbClr val="000C48"/>
                </a:solidFill>
                <a:latin typeface="Inter"/>
                <a:ea typeface="Inter"/>
                <a:cs typeface="Inter"/>
                <a:sym typeface="Inter"/>
              </a:defRPr>
            </a:lvl3pPr>
            <a:lvl4pPr lvl="3" algn="r">
              <a:buNone/>
              <a:defRPr sz="700">
                <a:solidFill>
                  <a:srgbClr val="000C48"/>
                </a:solidFill>
                <a:latin typeface="Inter"/>
                <a:ea typeface="Inter"/>
                <a:cs typeface="Inter"/>
                <a:sym typeface="Inter"/>
              </a:defRPr>
            </a:lvl4pPr>
            <a:lvl5pPr lvl="4" algn="r">
              <a:buNone/>
              <a:defRPr sz="700">
                <a:solidFill>
                  <a:srgbClr val="000C48"/>
                </a:solidFill>
                <a:latin typeface="Inter"/>
                <a:ea typeface="Inter"/>
                <a:cs typeface="Inter"/>
                <a:sym typeface="Inter"/>
              </a:defRPr>
            </a:lvl5pPr>
            <a:lvl6pPr lvl="5" algn="r">
              <a:buNone/>
              <a:defRPr sz="700">
                <a:solidFill>
                  <a:srgbClr val="000C48"/>
                </a:solidFill>
                <a:latin typeface="Inter"/>
                <a:ea typeface="Inter"/>
                <a:cs typeface="Inter"/>
                <a:sym typeface="Inter"/>
              </a:defRPr>
            </a:lvl6pPr>
            <a:lvl7pPr lvl="6" algn="r">
              <a:buNone/>
              <a:defRPr sz="700">
                <a:solidFill>
                  <a:srgbClr val="000C48"/>
                </a:solidFill>
                <a:latin typeface="Inter"/>
                <a:ea typeface="Inter"/>
                <a:cs typeface="Inter"/>
                <a:sym typeface="Inter"/>
              </a:defRPr>
            </a:lvl7pPr>
            <a:lvl8pPr lvl="7" algn="r">
              <a:buNone/>
              <a:defRPr sz="700">
                <a:solidFill>
                  <a:srgbClr val="000C48"/>
                </a:solidFill>
                <a:latin typeface="Inter"/>
                <a:ea typeface="Inter"/>
                <a:cs typeface="Inter"/>
                <a:sym typeface="Inter"/>
              </a:defRPr>
            </a:lvl8pPr>
            <a:lvl9pPr lvl="8" algn="r">
              <a:buNone/>
              <a:defRPr sz="700">
                <a:solidFill>
                  <a:srgbClr val="000C48"/>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xml"/><Relationship Id="rId3" Type="http://schemas.openxmlformats.org/officeDocument/2006/relationships/image" Target="../media/image48.png"/><Relationship Id="rId4" Type="http://schemas.openxmlformats.org/officeDocument/2006/relationships/image" Target="../media/image10.png"/><Relationship Id="rId5" Type="http://schemas.openxmlformats.org/officeDocument/2006/relationships/image" Target="../media/image1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0.xml"/><Relationship Id="rId3" Type="http://schemas.openxmlformats.org/officeDocument/2006/relationships/image" Target="../media/image4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5.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5.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4.xml"/><Relationship Id="rId3" Type="http://schemas.openxmlformats.org/officeDocument/2006/relationships/image" Target="../media/image1.png"/><Relationship Id="rId4" Type="http://schemas.openxmlformats.org/officeDocument/2006/relationships/image" Target="../media/image45.png"/><Relationship Id="rId5" Type="http://schemas.openxmlformats.org/officeDocument/2006/relationships/image" Target="../media/image49.png"/><Relationship Id="rId6" Type="http://schemas.openxmlformats.org/officeDocument/2006/relationships/image" Target="../media/image4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5.xml"/><Relationship Id="rId3" Type="http://schemas.openxmlformats.org/officeDocument/2006/relationships/image" Target="../media/image23.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6.xml"/><Relationship Id="rId3" Type="http://schemas.openxmlformats.org/officeDocument/2006/relationships/image" Target="../media/image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8.xml"/><Relationship Id="rId3" Type="http://schemas.openxmlformats.org/officeDocument/2006/relationships/image" Target="../media/image26.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9.xml"/><Relationship Id="rId3"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0.xml"/><Relationship Id="rId3" Type="http://schemas.openxmlformats.org/officeDocument/2006/relationships/image" Target="../media/image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1.xml"/><Relationship Id="rId3" Type="http://schemas.openxmlformats.org/officeDocument/2006/relationships/image" Target="../media/image26.png"/><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2.xml"/><Relationship Id="rId3" Type="http://schemas.openxmlformats.org/officeDocument/2006/relationships/image" Target="../media/image35.png"/><Relationship Id="rId4" Type="http://schemas.openxmlformats.org/officeDocument/2006/relationships/image" Target="../media/image27.png"/><Relationship Id="rId5" Type="http://schemas.openxmlformats.org/officeDocument/2006/relationships/image" Target="../media/image3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3.xml"/><Relationship Id="rId3" Type="http://schemas.openxmlformats.org/officeDocument/2006/relationships/image" Target="../media/image35.png"/><Relationship Id="rId4" Type="http://schemas.openxmlformats.org/officeDocument/2006/relationships/image" Target="../media/image28.png"/><Relationship Id="rId5" Type="http://schemas.openxmlformats.org/officeDocument/2006/relationships/image" Target="../media/image32.png"/><Relationship Id="rId6" Type="http://schemas.openxmlformats.org/officeDocument/2006/relationships/image" Target="../media/image3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4.xml"/><Relationship Id="rId3" Type="http://schemas.openxmlformats.org/officeDocument/2006/relationships/image" Target="../media/image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5.xml"/><Relationship Id="rId3" Type="http://schemas.openxmlformats.org/officeDocument/2006/relationships/image" Target="../media/image35.png"/><Relationship Id="rId4" Type="http://schemas.openxmlformats.org/officeDocument/2006/relationships/image" Target="../media/image28.png"/><Relationship Id="rId5" Type="http://schemas.openxmlformats.org/officeDocument/2006/relationships/image" Target="../media/image3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6.xml"/><Relationship Id="rId3" Type="http://schemas.openxmlformats.org/officeDocument/2006/relationships/image" Target="../media/image36.png"/><Relationship Id="rId4" Type="http://schemas.openxmlformats.org/officeDocument/2006/relationships/image" Target="../media/image22.png"/><Relationship Id="rId5" Type="http://schemas.openxmlformats.org/officeDocument/2006/relationships/image" Target="../media/image4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7.xml"/><Relationship Id="rId3" Type="http://schemas.openxmlformats.org/officeDocument/2006/relationships/image" Target="../media/image40.png"/><Relationship Id="rId4" Type="http://schemas.openxmlformats.org/officeDocument/2006/relationships/image" Target="../media/image2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8.xml"/><Relationship Id="rId3" Type="http://schemas.openxmlformats.org/officeDocument/2006/relationships/image" Target="../media/image43.png"/><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xml"/><Relationship Id="rId3" Type="http://schemas.openxmlformats.org/officeDocument/2006/relationships/image" Target="../media/image46.png"/><Relationship Id="rId4" Type="http://schemas.openxmlformats.org/officeDocument/2006/relationships/image" Target="../media/image11.png"/><Relationship Id="rId5" Type="http://schemas.openxmlformats.org/officeDocument/2006/relationships/image" Target="../media/image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4.xml"/><Relationship Id="rId3" Type="http://schemas.openxmlformats.org/officeDocument/2006/relationships/image" Target="../media/image46.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5.xml"/><Relationship Id="rId3" Type="http://schemas.openxmlformats.org/officeDocument/2006/relationships/image" Target="../media/image46.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6.xml"/><Relationship Id="rId3" Type="http://schemas.openxmlformats.org/officeDocument/2006/relationships/image" Target="../media/image46.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 Id="rId3" Type="http://schemas.openxmlformats.org/officeDocument/2006/relationships/image" Target="../media/image46.png"/><Relationship Id="rId4" Type="http://schemas.openxmlformats.org/officeDocument/2006/relationships/image" Target="../media/image8.png"/><Relationship Id="rId5" Type="http://schemas.openxmlformats.org/officeDocument/2006/relationships/image" Target="../media/image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8.xml"/><Relationship Id="rId3" Type="http://schemas.openxmlformats.org/officeDocument/2006/relationships/image" Target="../media/image46.png"/><Relationship Id="rId4" Type="http://schemas.openxmlformats.org/officeDocument/2006/relationships/image" Target="../media/image4.png"/><Relationship Id="rId5"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9.xml"/><Relationship Id="rId3" Type="http://schemas.openxmlformats.org/officeDocument/2006/relationships/image" Target="../media/image15.png"/><Relationship Id="rId4" Type="http://schemas.openxmlformats.org/officeDocument/2006/relationships/image" Target="../media/image13.png"/><Relationship Id="rId9" Type="http://schemas.openxmlformats.org/officeDocument/2006/relationships/image" Target="../media/image29.png"/><Relationship Id="rId5" Type="http://schemas.openxmlformats.org/officeDocument/2006/relationships/image" Target="../media/image18.png"/><Relationship Id="rId6" Type="http://schemas.openxmlformats.org/officeDocument/2006/relationships/image" Target="../media/image14.png"/><Relationship Id="rId7" Type="http://schemas.openxmlformats.org/officeDocument/2006/relationships/image" Target="../media/image20.png"/><Relationship Id="rId8"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12" name="Shape 112"/>
        <p:cNvGrpSpPr/>
        <p:nvPr/>
      </p:nvGrpSpPr>
      <p:grpSpPr>
        <a:xfrm>
          <a:off x="0" y="0"/>
          <a:ext cx="0" cy="0"/>
          <a:chOff x="0" y="0"/>
          <a:chExt cx="0" cy="0"/>
        </a:xfrm>
      </p:grpSpPr>
      <p:pic>
        <p:nvPicPr>
          <p:cNvPr descr="preencoded.png" id="113" name="Google Shape;113;g23b0e2d4844_1_56"/>
          <p:cNvPicPr preferRelativeResize="0"/>
          <p:nvPr/>
        </p:nvPicPr>
        <p:blipFill rotWithShape="1">
          <a:blip r:embed="rId4">
            <a:alphaModFix/>
          </a:blip>
          <a:srcRect b="0" l="0" r="0" t="0"/>
          <a:stretch/>
        </p:blipFill>
        <p:spPr>
          <a:xfrm>
            <a:off x="525780" y="811530"/>
            <a:ext cx="5886450" cy="2074545"/>
          </a:xfrm>
          <a:prstGeom prst="rect">
            <a:avLst/>
          </a:prstGeom>
          <a:noFill/>
          <a:ln>
            <a:noFill/>
          </a:ln>
        </p:spPr>
      </p:pic>
      <p:pic>
        <p:nvPicPr>
          <p:cNvPr descr="preencoded.png" id="114" name="Google Shape;114;g23b0e2d4844_1_56"/>
          <p:cNvPicPr preferRelativeResize="0"/>
          <p:nvPr/>
        </p:nvPicPr>
        <p:blipFill rotWithShape="1">
          <a:blip r:embed="rId5">
            <a:alphaModFix/>
          </a:blip>
          <a:srcRect b="0" l="0" r="0" t="0"/>
          <a:stretch/>
        </p:blipFill>
        <p:spPr>
          <a:xfrm>
            <a:off x="4572000" y="1657350"/>
            <a:ext cx="4571904" cy="3486095"/>
          </a:xfrm>
          <a:prstGeom prst="rect">
            <a:avLst/>
          </a:prstGeom>
          <a:noFill/>
          <a:ln>
            <a:noFill/>
          </a:ln>
        </p:spPr>
      </p:pic>
      <p:sp>
        <p:nvSpPr>
          <p:cNvPr id="115" name="Google Shape;115;g23b0e2d4844_1_56"/>
          <p:cNvSpPr/>
          <p:nvPr/>
        </p:nvSpPr>
        <p:spPr>
          <a:xfrm>
            <a:off x="497205" y="4537710"/>
            <a:ext cx="3183300" cy="108600"/>
          </a:xfrm>
          <a:prstGeom prst="rect">
            <a:avLst/>
          </a:prstGeom>
          <a:noFill/>
          <a:ln>
            <a:noFill/>
          </a:ln>
        </p:spPr>
        <p:txBody>
          <a:bodyPr anchorCtr="0" anchor="t" bIns="0" lIns="0" spcFirstLastPara="1" rIns="0" wrap="square" tIns="0">
            <a:noAutofit/>
          </a:bodyPr>
          <a:lstStyle/>
          <a:p>
            <a:pPr indent="0" lvl="0" marL="0" marR="0" rtl="0" algn="l">
              <a:lnSpc>
                <a:spcPct val="129955"/>
              </a:lnSpc>
              <a:spcBef>
                <a:spcPts val="0"/>
              </a:spcBef>
              <a:spcAft>
                <a:spcPts val="0"/>
              </a:spcAft>
              <a:buNone/>
            </a:pPr>
            <a:r>
              <a:rPr b="1" lang="en" sz="700">
                <a:solidFill>
                  <a:srgbClr val="FFFFFF"/>
                </a:solidFill>
                <a:latin typeface="Inter"/>
                <a:ea typeface="Inter"/>
                <a:cs typeface="Inter"/>
                <a:sym typeface="Inter"/>
              </a:rPr>
              <a:t>MAY 2023</a:t>
            </a:r>
            <a:r>
              <a:rPr b="1" i="0" lang="en" sz="700" u="none" cap="none" strike="noStrike">
                <a:solidFill>
                  <a:srgbClr val="FFFFFF"/>
                </a:solidFill>
                <a:latin typeface="Inter"/>
                <a:ea typeface="Inter"/>
                <a:cs typeface="Inter"/>
                <a:sym typeface="Inter"/>
              </a:rPr>
              <a:t>   •   PROTECTDEMOCRACY.ORG</a:t>
            </a:r>
            <a:endParaRPr b="0" i="0" sz="700" u="none" cap="none" strike="noStrike">
              <a:solidFill>
                <a:schemeClr val="dk1"/>
              </a:solidFill>
              <a:latin typeface="Calibri"/>
              <a:ea typeface="Calibri"/>
              <a:cs typeface="Calibri"/>
              <a:sym typeface="Calibri"/>
            </a:endParaRPr>
          </a:p>
        </p:txBody>
      </p:sp>
      <p:sp>
        <p:nvSpPr>
          <p:cNvPr id="116" name="Google Shape;116;g23b0e2d4844_1_56"/>
          <p:cNvSpPr/>
          <p:nvPr/>
        </p:nvSpPr>
        <p:spPr>
          <a:xfrm>
            <a:off x="497199" y="811525"/>
            <a:ext cx="2039400" cy="142800"/>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None/>
            </a:pPr>
            <a:r>
              <a:rPr b="1" lang="en" sz="900">
                <a:solidFill>
                  <a:srgbClr val="5481F5"/>
                </a:solidFill>
                <a:latin typeface="Inter"/>
                <a:ea typeface="Inter"/>
                <a:cs typeface="Inter"/>
                <a:sym typeface="Inter"/>
              </a:rPr>
              <a:t>OUR DEMOCRACY IS IN DANGER</a:t>
            </a:r>
            <a:endParaRPr b="0" i="0" sz="900" u="none" cap="none" strike="noStrike">
              <a:solidFill>
                <a:srgbClr val="5481F5"/>
              </a:solidFill>
              <a:latin typeface="Calibri"/>
              <a:ea typeface="Calibri"/>
              <a:cs typeface="Calibri"/>
              <a:sym typeface="Calibri"/>
            </a:endParaRPr>
          </a:p>
        </p:txBody>
      </p:sp>
      <p:sp>
        <p:nvSpPr>
          <p:cNvPr id="117" name="Google Shape;117;g23b0e2d4844_1_56"/>
          <p:cNvSpPr/>
          <p:nvPr/>
        </p:nvSpPr>
        <p:spPr>
          <a:xfrm>
            <a:off x="511455" y="1152549"/>
            <a:ext cx="5915100" cy="11202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rPr lang="en" sz="3000">
                <a:solidFill>
                  <a:srgbClr val="FFFFFF"/>
                </a:solidFill>
                <a:latin typeface="Libre Baskerville"/>
                <a:ea typeface="Libre Baskerville"/>
                <a:cs typeface="Libre Baskerville"/>
                <a:sym typeface="Libre Baskerville"/>
              </a:rPr>
              <a:t>How to tell whether a government investigation is proper — or an abuse of power</a:t>
            </a:r>
            <a:endParaRPr i="0" sz="3000" u="none" cap="none" strike="noStrike">
              <a:solidFill>
                <a:srgbClr val="FFFFFF"/>
              </a:solidFill>
              <a:latin typeface="Libre Baskerville"/>
              <a:ea typeface="Libre Baskerville"/>
              <a:cs typeface="Libre Baskerville"/>
              <a:sym typeface="Libre Baskerville"/>
            </a:endParaRPr>
          </a:p>
        </p:txBody>
      </p:sp>
      <p:sp>
        <p:nvSpPr>
          <p:cNvPr id="118" name="Google Shape;118;g23b0e2d4844_1_56"/>
          <p:cNvSpPr/>
          <p:nvPr/>
        </p:nvSpPr>
        <p:spPr>
          <a:xfrm>
            <a:off x="497200" y="3193388"/>
            <a:ext cx="3729900" cy="445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rPr lang="en" sz="1100">
                <a:solidFill>
                  <a:srgbClr val="FFFFFF"/>
                </a:solidFill>
                <a:latin typeface="Inter"/>
                <a:ea typeface="Inter"/>
                <a:cs typeface="Inter"/>
                <a:sym typeface="Inter"/>
              </a:rPr>
              <a:t>Kristy Parker</a:t>
            </a:r>
            <a:r>
              <a:rPr lang="en" sz="1100">
                <a:solidFill>
                  <a:srgbClr val="FFFFFF"/>
                </a:solidFill>
                <a:latin typeface="Inter"/>
                <a:ea typeface="Inter"/>
                <a:cs typeface="Inter"/>
                <a:sym typeface="Inter"/>
              </a:rPr>
              <a:t>		Aaron Baird</a:t>
            </a:r>
            <a:endParaRPr sz="1100">
              <a:solidFill>
                <a:srgbClr val="FFFFFF"/>
              </a:solidFill>
              <a:latin typeface="Inter"/>
              <a:ea typeface="Inter"/>
              <a:cs typeface="Inter"/>
              <a:sym typeface="Inter"/>
            </a:endParaRPr>
          </a:p>
          <a:p>
            <a:pPr indent="0" lvl="0" marL="0" marR="0" rtl="0" algn="l">
              <a:lnSpc>
                <a:spcPct val="150000"/>
              </a:lnSpc>
              <a:spcBef>
                <a:spcPts val="0"/>
              </a:spcBef>
              <a:spcAft>
                <a:spcPts val="0"/>
              </a:spcAft>
              <a:buNone/>
            </a:pPr>
            <a:r>
              <a:rPr lang="en" sz="1100">
                <a:solidFill>
                  <a:srgbClr val="FFFFFF"/>
                </a:solidFill>
                <a:latin typeface="Inter"/>
                <a:ea typeface="Inter"/>
                <a:cs typeface="Inter"/>
                <a:sym typeface="Inter"/>
              </a:rPr>
              <a:t>Counsel		Policy/Comms</a:t>
            </a:r>
            <a:endParaRPr sz="1100">
              <a:solidFill>
                <a:srgbClr val="FFFFFF"/>
              </a:solidFill>
              <a:latin typeface="Inter"/>
              <a:ea typeface="Inter"/>
              <a:cs typeface="Inter"/>
              <a:sym typeface="Inte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25" name="Shape 225"/>
        <p:cNvGrpSpPr/>
        <p:nvPr/>
      </p:nvGrpSpPr>
      <p:grpSpPr>
        <a:xfrm>
          <a:off x="0" y="0"/>
          <a:ext cx="0" cy="0"/>
          <a:chOff x="0" y="0"/>
          <a:chExt cx="0" cy="0"/>
        </a:xfrm>
      </p:grpSpPr>
      <p:sp>
        <p:nvSpPr>
          <p:cNvPr id="226" name="Google Shape;226;g23b0e2d4844_1_781"/>
          <p:cNvSpPr/>
          <p:nvPr/>
        </p:nvSpPr>
        <p:spPr>
          <a:xfrm>
            <a:off x="371875" y="748400"/>
            <a:ext cx="8692500" cy="5973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rPr b="1" lang="en" sz="2800">
                <a:solidFill>
                  <a:srgbClr val="000C48"/>
                </a:solidFill>
                <a:latin typeface="Inter"/>
                <a:ea typeface="Inter"/>
                <a:cs typeface="Inter"/>
                <a:sym typeface="Inter"/>
              </a:rPr>
              <a:t>Three criteria of pro-democracy parties</a:t>
            </a:r>
            <a:endParaRPr b="1" i="0" sz="2800" u="none" cap="none" strike="noStrike">
              <a:solidFill>
                <a:srgbClr val="000C48"/>
              </a:solidFill>
              <a:latin typeface="Inter"/>
              <a:ea typeface="Inter"/>
              <a:cs typeface="Inter"/>
              <a:sym typeface="Inter"/>
            </a:endParaRPr>
          </a:p>
        </p:txBody>
      </p:sp>
      <p:sp>
        <p:nvSpPr>
          <p:cNvPr id="227" name="Google Shape;227;g23b0e2d4844_1_781"/>
          <p:cNvSpPr/>
          <p:nvPr/>
        </p:nvSpPr>
        <p:spPr>
          <a:xfrm>
            <a:off x="497200" y="1491800"/>
            <a:ext cx="7143000" cy="2203200"/>
          </a:xfrm>
          <a:prstGeom prst="rect">
            <a:avLst/>
          </a:prstGeom>
          <a:noFill/>
          <a:ln>
            <a:noFill/>
          </a:ln>
        </p:spPr>
        <p:txBody>
          <a:bodyPr anchorCtr="0" anchor="t" bIns="0" lIns="0" spcFirstLastPara="1" rIns="0" wrap="square" tIns="0">
            <a:noAutofit/>
          </a:bodyPr>
          <a:lstStyle/>
          <a:p>
            <a:pPr indent="-266700" lvl="0" marL="342900" marR="0" rtl="0" algn="l">
              <a:lnSpc>
                <a:spcPct val="135000"/>
              </a:lnSpc>
              <a:spcBef>
                <a:spcPts val="0"/>
              </a:spcBef>
              <a:spcAft>
                <a:spcPts val="0"/>
              </a:spcAft>
              <a:buClr>
                <a:srgbClr val="2E2D31"/>
              </a:buClr>
              <a:buSzPts val="2400"/>
              <a:buFont typeface="Inter"/>
              <a:buAutoNum type="arabicPeriod"/>
            </a:pPr>
            <a:r>
              <a:rPr lang="en" sz="2400">
                <a:solidFill>
                  <a:srgbClr val="2E2D31"/>
                </a:solidFill>
                <a:latin typeface="Inter"/>
                <a:ea typeface="Inter"/>
                <a:cs typeface="Inter"/>
                <a:sym typeface="Inter"/>
              </a:rPr>
              <a:t>Unambiguously accept electoral defeat</a:t>
            </a:r>
            <a:endParaRPr sz="2400">
              <a:solidFill>
                <a:srgbClr val="2E2D31"/>
              </a:solidFill>
              <a:latin typeface="Inter"/>
              <a:ea typeface="Inter"/>
              <a:cs typeface="Inter"/>
              <a:sym typeface="Inter"/>
            </a:endParaRPr>
          </a:p>
          <a:p>
            <a:pPr indent="-266700" lvl="0" marL="342900" marR="0" rtl="0" algn="l">
              <a:lnSpc>
                <a:spcPct val="135000"/>
              </a:lnSpc>
              <a:spcBef>
                <a:spcPts val="0"/>
              </a:spcBef>
              <a:spcAft>
                <a:spcPts val="0"/>
              </a:spcAft>
              <a:buClr>
                <a:srgbClr val="2E2D31"/>
              </a:buClr>
              <a:buSzPts val="2400"/>
              <a:buFont typeface="Inter"/>
              <a:buAutoNum type="arabicPeriod"/>
            </a:pPr>
            <a:r>
              <a:rPr lang="en" sz="2400">
                <a:solidFill>
                  <a:srgbClr val="2E2D31"/>
                </a:solidFill>
                <a:latin typeface="Inter"/>
                <a:ea typeface="Inter"/>
                <a:cs typeface="Inter"/>
                <a:sym typeface="Inter"/>
              </a:rPr>
              <a:t>Eschew violence</a:t>
            </a:r>
            <a:endParaRPr sz="2400">
              <a:solidFill>
                <a:srgbClr val="2E2D31"/>
              </a:solidFill>
              <a:latin typeface="Inter"/>
              <a:ea typeface="Inter"/>
              <a:cs typeface="Inter"/>
              <a:sym typeface="Inter"/>
            </a:endParaRPr>
          </a:p>
          <a:p>
            <a:pPr indent="-266700" lvl="0" marL="342900" marR="0" rtl="0" algn="l">
              <a:lnSpc>
                <a:spcPct val="135000"/>
              </a:lnSpc>
              <a:spcBef>
                <a:spcPts val="0"/>
              </a:spcBef>
              <a:spcAft>
                <a:spcPts val="0"/>
              </a:spcAft>
              <a:buClr>
                <a:srgbClr val="2E2D31"/>
              </a:buClr>
              <a:buSzPts val="2400"/>
              <a:buFont typeface="Inter"/>
              <a:buAutoNum type="arabicPeriod"/>
            </a:pPr>
            <a:r>
              <a:rPr lang="en" sz="2400">
                <a:solidFill>
                  <a:srgbClr val="2E2D31"/>
                </a:solidFill>
                <a:latin typeface="Inter"/>
                <a:ea typeface="Inter"/>
                <a:cs typeface="Inter"/>
                <a:sym typeface="Inter"/>
              </a:rPr>
              <a:t>Break with extremist groups</a:t>
            </a:r>
            <a:endParaRPr sz="2400">
              <a:solidFill>
                <a:srgbClr val="2E2D31"/>
              </a:solidFill>
              <a:latin typeface="Inter"/>
              <a:ea typeface="Inter"/>
              <a:cs typeface="Inter"/>
              <a:sym typeface="Inter"/>
            </a:endParaRPr>
          </a:p>
        </p:txBody>
      </p:sp>
      <p:sp>
        <p:nvSpPr>
          <p:cNvPr id="228" name="Google Shape;228;g23b0e2d4844_1_781"/>
          <p:cNvSpPr txBox="1"/>
          <p:nvPr>
            <p:ph idx="12" type="sldNum"/>
          </p:nvPr>
        </p:nvSpPr>
        <p:spPr>
          <a:xfrm>
            <a:off x="8472451" y="4587375"/>
            <a:ext cx="4629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sp>
        <p:nvSpPr>
          <p:cNvPr id="233" name="Google Shape;233;g23b0e2d4844_1_694"/>
          <p:cNvSpPr txBox="1"/>
          <p:nvPr>
            <p:ph idx="12" type="sldNum"/>
          </p:nvPr>
        </p:nvSpPr>
        <p:spPr>
          <a:xfrm>
            <a:off x="8440951" y="4335825"/>
            <a:ext cx="4629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t/>
            </a:r>
            <a:endParaRPr/>
          </a:p>
        </p:txBody>
      </p:sp>
      <p:sp>
        <p:nvSpPr>
          <p:cNvPr id="234" name="Google Shape;234;g23b0e2d4844_1_694"/>
          <p:cNvSpPr txBox="1"/>
          <p:nvPr/>
        </p:nvSpPr>
        <p:spPr>
          <a:xfrm>
            <a:off x="848400" y="419725"/>
            <a:ext cx="68691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t/>
            </a:r>
            <a:endParaRPr>
              <a:latin typeface="Inter"/>
              <a:ea typeface="Inter"/>
              <a:cs typeface="Inter"/>
              <a:sym typeface="Inter"/>
            </a:endParaRPr>
          </a:p>
          <a:p>
            <a:pPr indent="0" lvl="0" marL="0" rtl="0" algn="l">
              <a:spcBef>
                <a:spcPts val="0"/>
              </a:spcBef>
              <a:spcAft>
                <a:spcPts val="0"/>
              </a:spcAft>
              <a:buNone/>
            </a:pPr>
            <a:r>
              <a:t/>
            </a:r>
            <a:endParaRPr>
              <a:latin typeface="Inter"/>
              <a:ea typeface="Inter"/>
              <a:cs typeface="Inter"/>
              <a:sym typeface="Inter"/>
            </a:endParaRPr>
          </a:p>
        </p:txBody>
      </p:sp>
      <p:sp>
        <p:nvSpPr>
          <p:cNvPr id="235" name="Google Shape;235;g23b0e2d4844_1_694"/>
          <p:cNvSpPr txBox="1"/>
          <p:nvPr>
            <p:ph idx="4294967295" type="title"/>
          </p:nvPr>
        </p:nvSpPr>
        <p:spPr>
          <a:xfrm>
            <a:off x="661425" y="2074650"/>
            <a:ext cx="8277000" cy="9894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SzPts val="2970"/>
              <a:buNone/>
            </a:pPr>
            <a:r>
              <a:rPr b="1" lang="en" sz="2820">
                <a:solidFill>
                  <a:srgbClr val="000C48"/>
                </a:solidFill>
              </a:rPr>
              <a:t>But how do we see it coming? </a:t>
            </a:r>
            <a:endParaRPr b="1" sz="2820">
              <a:solidFill>
                <a:srgbClr val="000C48"/>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sp>
        <p:nvSpPr>
          <p:cNvPr id="240" name="Google Shape;240;p15"/>
          <p:cNvSpPr txBox="1"/>
          <p:nvPr>
            <p:ph type="title"/>
          </p:nvPr>
        </p:nvSpPr>
        <p:spPr>
          <a:xfrm>
            <a:off x="548640" y="273850"/>
            <a:ext cx="7557300" cy="8253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SzPts val="2700"/>
              <a:buNone/>
            </a:pPr>
            <a:r>
              <a:rPr lang="en" sz="2800">
                <a:solidFill>
                  <a:srgbClr val="000C48"/>
                </a:solidFill>
                <a:latin typeface="Inter"/>
                <a:ea typeface="Inter"/>
                <a:cs typeface="Inter"/>
                <a:sym typeface="Inter"/>
              </a:rPr>
              <a:t>Modern </a:t>
            </a:r>
            <a:r>
              <a:rPr lang="en" sz="2800">
                <a:solidFill>
                  <a:srgbClr val="000C48"/>
                </a:solidFill>
                <a:latin typeface="Inter"/>
                <a:ea typeface="Inter"/>
                <a:cs typeface="Inter"/>
                <a:sym typeface="Inter"/>
              </a:rPr>
              <a:t>authoritarians across the world use a similar playbook</a:t>
            </a:r>
            <a:endParaRPr sz="2800">
              <a:solidFill>
                <a:srgbClr val="000C48"/>
              </a:solidFill>
              <a:latin typeface="Inter"/>
              <a:ea typeface="Inter"/>
              <a:cs typeface="Inter"/>
              <a:sym typeface="Inter"/>
            </a:endParaRPr>
          </a:p>
        </p:txBody>
      </p:sp>
      <p:pic>
        <p:nvPicPr>
          <p:cNvPr id="241" name="Google Shape;241;p15"/>
          <p:cNvPicPr preferRelativeResize="0"/>
          <p:nvPr/>
        </p:nvPicPr>
        <p:blipFill rotWithShape="1">
          <a:blip r:embed="rId3">
            <a:alphaModFix/>
          </a:blip>
          <a:srcRect b="0" l="0" r="0" t="0"/>
          <a:stretch/>
        </p:blipFill>
        <p:spPr>
          <a:xfrm>
            <a:off x="8046720" y="274320"/>
            <a:ext cx="640080" cy="469392"/>
          </a:xfrm>
          <a:prstGeom prst="rect">
            <a:avLst/>
          </a:prstGeom>
          <a:noFill/>
          <a:ln>
            <a:noFill/>
          </a:ln>
        </p:spPr>
      </p:pic>
      <p:pic>
        <p:nvPicPr>
          <p:cNvPr id="242" name="Google Shape;242;p15"/>
          <p:cNvPicPr preferRelativeResize="0"/>
          <p:nvPr/>
        </p:nvPicPr>
        <p:blipFill rotWithShape="1">
          <a:blip r:embed="rId4">
            <a:alphaModFix/>
          </a:blip>
          <a:srcRect b="15938" l="0" r="0" t="0"/>
          <a:stretch/>
        </p:blipFill>
        <p:spPr>
          <a:xfrm>
            <a:off x="454225" y="1177975"/>
            <a:ext cx="8066676" cy="381415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sp>
        <p:nvSpPr>
          <p:cNvPr id="247" name="Google Shape;247;g23b0e2d4844_0_0"/>
          <p:cNvSpPr txBox="1"/>
          <p:nvPr>
            <p:ph type="title"/>
          </p:nvPr>
        </p:nvSpPr>
        <p:spPr>
          <a:xfrm>
            <a:off x="548640" y="273850"/>
            <a:ext cx="7557300" cy="8253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SzPts val="2700"/>
              <a:buNone/>
            </a:pPr>
            <a:r>
              <a:rPr lang="en" sz="2800">
                <a:solidFill>
                  <a:srgbClr val="000C48"/>
                </a:solidFill>
                <a:latin typeface="Inter"/>
                <a:ea typeface="Inter"/>
                <a:cs typeface="Inter"/>
                <a:sym typeface="Inter"/>
              </a:rPr>
              <a:t>Read more about the Authoritarian Playbook media primer:</a:t>
            </a:r>
            <a:endParaRPr sz="2800">
              <a:solidFill>
                <a:srgbClr val="000C48"/>
              </a:solidFill>
              <a:latin typeface="Inter"/>
              <a:ea typeface="Inter"/>
              <a:cs typeface="Inter"/>
              <a:sym typeface="Inter"/>
            </a:endParaRPr>
          </a:p>
        </p:txBody>
      </p:sp>
      <p:pic>
        <p:nvPicPr>
          <p:cNvPr id="248" name="Google Shape;248;g23b0e2d4844_0_0"/>
          <p:cNvPicPr preferRelativeResize="0"/>
          <p:nvPr/>
        </p:nvPicPr>
        <p:blipFill rotWithShape="1">
          <a:blip r:embed="rId3">
            <a:alphaModFix/>
          </a:blip>
          <a:srcRect b="0" l="0" r="0" t="0"/>
          <a:stretch/>
        </p:blipFill>
        <p:spPr>
          <a:xfrm>
            <a:off x="8046720" y="274320"/>
            <a:ext cx="640080" cy="469392"/>
          </a:xfrm>
          <a:prstGeom prst="rect">
            <a:avLst/>
          </a:prstGeom>
          <a:noFill/>
          <a:ln>
            <a:noFill/>
          </a:ln>
        </p:spPr>
      </p:pic>
      <p:pic>
        <p:nvPicPr>
          <p:cNvPr id="249" name="Google Shape;249;g23b0e2d4844_0_0"/>
          <p:cNvPicPr preferRelativeResize="0"/>
          <p:nvPr/>
        </p:nvPicPr>
        <p:blipFill>
          <a:blip r:embed="rId4">
            <a:alphaModFix/>
          </a:blip>
          <a:stretch>
            <a:fillRect/>
          </a:stretch>
        </p:blipFill>
        <p:spPr>
          <a:xfrm>
            <a:off x="3413525" y="1413275"/>
            <a:ext cx="2316949" cy="2316949"/>
          </a:xfrm>
          <a:prstGeom prst="rect">
            <a:avLst/>
          </a:prstGeom>
          <a:noFill/>
          <a:ln>
            <a:noFill/>
          </a:ln>
        </p:spPr>
      </p:pic>
      <p:sp>
        <p:nvSpPr>
          <p:cNvPr id="250" name="Google Shape;250;g23b0e2d4844_0_0"/>
          <p:cNvSpPr txBox="1"/>
          <p:nvPr>
            <p:ph type="title"/>
          </p:nvPr>
        </p:nvSpPr>
        <p:spPr>
          <a:xfrm>
            <a:off x="793340" y="4044350"/>
            <a:ext cx="7557300" cy="825300"/>
          </a:xfrm>
          <a:prstGeom prst="rect">
            <a:avLst/>
          </a:prstGeom>
          <a:noFill/>
          <a:ln>
            <a:noFill/>
          </a:ln>
        </p:spPr>
        <p:txBody>
          <a:bodyPr anchorCtr="0" anchor="ctr" bIns="34275" lIns="68575" spcFirstLastPara="1" rIns="68575" wrap="square" tIns="34275">
            <a:noAutofit/>
          </a:bodyPr>
          <a:lstStyle/>
          <a:p>
            <a:pPr indent="0" lvl="0" marL="0" rtl="0" algn="ctr">
              <a:lnSpc>
                <a:spcPct val="90000"/>
              </a:lnSpc>
              <a:spcBef>
                <a:spcPts val="0"/>
              </a:spcBef>
              <a:spcAft>
                <a:spcPts val="0"/>
              </a:spcAft>
              <a:buSzPts val="2700"/>
              <a:buNone/>
            </a:pPr>
            <a:r>
              <a:rPr lang="en" sz="2800">
                <a:solidFill>
                  <a:srgbClr val="000C48"/>
                </a:solidFill>
                <a:latin typeface="Inter"/>
                <a:ea typeface="Inter"/>
                <a:cs typeface="Inter"/>
                <a:sym typeface="Inter"/>
              </a:rPr>
              <a:t>protdem.org/playbook</a:t>
            </a:r>
            <a:endParaRPr sz="2800">
              <a:solidFill>
                <a:srgbClr val="000C48"/>
              </a:solidFill>
              <a:latin typeface="Inter"/>
              <a:ea typeface="Inter"/>
              <a:cs typeface="Inter"/>
              <a:sym typeface="Inte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55" name="Shape 255"/>
        <p:cNvGrpSpPr/>
        <p:nvPr/>
      </p:nvGrpSpPr>
      <p:grpSpPr>
        <a:xfrm>
          <a:off x="0" y="0"/>
          <a:ext cx="0" cy="0"/>
          <a:chOff x="0" y="0"/>
          <a:chExt cx="0" cy="0"/>
        </a:xfrm>
      </p:grpSpPr>
      <p:pic>
        <p:nvPicPr>
          <p:cNvPr id="256" name="Google Shape;256;g23b0e2d4844_1_888"/>
          <p:cNvPicPr preferRelativeResize="0"/>
          <p:nvPr/>
        </p:nvPicPr>
        <p:blipFill>
          <a:blip r:embed="rId4">
            <a:alphaModFix/>
          </a:blip>
          <a:stretch>
            <a:fillRect/>
          </a:stretch>
        </p:blipFill>
        <p:spPr>
          <a:xfrm>
            <a:off x="3411285" y="1428475"/>
            <a:ext cx="2044602" cy="2577457"/>
          </a:xfrm>
          <a:prstGeom prst="rect">
            <a:avLst/>
          </a:prstGeom>
          <a:noFill/>
          <a:ln>
            <a:noFill/>
          </a:ln>
        </p:spPr>
      </p:pic>
      <p:sp>
        <p:nvSpPr>
          <p:cNvPr id="257" name="Google Shape;257;g23b0e2d4844_1_888"/>
          <p:cNvSpPr/>
          <p:nvPr/>
        </p:nvSpPr>
        <p:spPr>
          <a:xfrm>
            <a:off x="497200" y="446825"/>
            <a:ext cx="6902700" cy="4116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rPr b="1" lang="en" sz="2800">
                <a:solidFill>
                  <a:srgbClr val="000C48"/>
                </a:solidFill>
                <a:latin typeface="Inter"/>
                <a:ea typeface="Inter"/>
                <a:cs typeface="Inter"/>
                <a:sym typeface="Inter"/>
              </a:rPr>
              <a:t>Autocrats around the world </a:t>
            </a:r>
            <a:r>
              <a:rPr b="1" lang="en" sz="2800">
                <a:solidFill>
                  <a:srgbClr val="000C48"/>
                </a:solidFill>
                <a:latin typeface="Inter"/>
                <a:ea typeface="Inter"/>
                <a:cs typeface="Inter"/>
                <a:sym typeface="Inter"/>
              </a:rPr>
              <a:t>subvert</a:t>
            </a:r>
            <a:r>
              <a:rPr b="1" lang="en" sz="2800">
                <a:solidFill>
                  <a:srgbClr val="000C48"/>
                </a:solidFill>
                <a:latin typeface="Inter"/>
                <a:ea typeface="Inter"/>
                <a:cs typeface="Inter"/>
                <a:sym typeface="Inter"/>
              </a:rPr>
              <a:t> the</a:t>
            </a:r>
            <a:br>
              <a:rPr b="1" lang="en" sz="2800">
                <a:solidFill>
                  <a:srgbClr val="000C48"/>
                </a:solidFill>
                <a:latin typeface="Inter"/>
                <a:ea typeface="Inter"/>
                <a:cs typeface="Inter"/>
                <a:sym typeface="Inter"/>
              </a:rPr>
            </a:br>
            <a:r>
              <a:rPr b="1" lang="en" sz="2800">
                <a:solidFill>
                  <a:srgbClr val="000C48"/>
                </a:solidFill>
                <a:latin typeface="Inter"/>
                <a:ea typeface="Inter"/>
                <a:cs typeface="Inter"/>
                <a:sym typeface="Inter"/>
              </a:rPr>
              <a:t>rule of law for </a:t>
            </a:r>
            <a:r>
              <a:rPr b="1" lang="en" sz="2800">
                <a:solidFill>
                  <a:srgbClr val="000C48"/>
                </a:solidFill>
                <a:latin typeface="Inter"/>
                <a:ea typeface="Inter"/>
                <a:cs typeface="Inter"/>
                <a:sym typeface="Inter"/>
              </a:rPr>
              <a:t>nefarious</a:t>
            </a:r>
            <a:r>
              <a:rPr b="1" lang="en" sz="2800">
                <a:solidFill>
                  <a:srgbClr val="000C48"/>
                </a:solidFill>
                <a:latin typeface="Inter"/>
                <a:ea typeface="Inter"/>
                <a:cs typeface="Inter"/>
                <a:sym typeface="Inter"/>
              </a:rPr>
              <a:t> ends</a:t>
            </a:r>
            <a:endParaRPr b="1" i="0" sz="2800" u="none" cap="none" strike="noStrike">
              <a:solidFill>
                <a:srgbClr val="000C48"/>
              </a:solidFill>
              <a:latin typeface="Inter"/>
              <a:ea typeface="Inter"/>
              <a:cs typeface="Inter"/>
              <a:sym typeface="Inter"/>
            </a:endParaRPr>
          </a:p>
        </p:txBody>
      </p:sp>
      <p:sp>
        <p:nvSpPr>
          <p:cNvPr id="258" name="Google Shape;258;g23b0e2d4844_1_888"/>
          <p:cNvSpPr txBox="1"/>
          <p:nvPr/>
        </p:nvSpPr>
        <p:spPr>
          <a:xfrm>
            <a:off x="3411263" y="3939658"/>
            <a:ext cx="2044500" cy="2925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700"/>
              <a:buFont typeface="Arial"/>
              <a:buNone/>
            </a:pPr>
            <a:r>
              <a:rPr i="1" lang="en" sz="700">
                <a:solidFill>
                  <a:srgbClr val="595959"/>
                </a:solidFill>
                <a:latin typeface="Montserrat"/>
                <a:ea typeface="Montserrat"/>
                <a:cs typeface="Montserrat"/>
                <a:sym typeface="Montserrat"/>
              </a:rPr>
              <a:t>Kúria of Hungary, Budapest</a:t>
            </a:r>
            <a:endParaRPr b="0" i="1" sz="700" u="none" cap="none" strike="noStrike">
              <a:solidFill>
                <a:srgbClr val="595959"/>
              </a:solidFill>
              <a:latin typeface="Montserrat"/>
              <a:ea typeface="Montserrat"/>
              <a:cs typeface="Montserrat"/>
              <a:sym typeface="Montserrat"/>
            </a:endParaRPr>
          </a:p>
        </p:txBody>
      </p:sp>
      <p:pic>
        <p:nvPicPr>
          <p:cNvPr id="259" name="Google Shape;259;g23b0e2d4844_1_888"/>
          <p:cNvPicPr preferRelativeResize="0"/>
          <p:nvPr/>
        </p:nvPicPr>
        <p:blipFill>
          <a:blip r:embed="rId5">
            <a:alphaModFix/>
          </a:blip>
          <a:stretch>
            <a:fillRect/>
          </a:stretch>
        </p:blipFill>
        <p:spPr>
          <a:xfrm>
            <a:off x="432496" y="1673550"/>
            <a:ext cx="2580634" cy="1939338"/>
          </a:xfrm>
          <a:prstGeom prst="rect">
            <a:avLst/>
          </a:prstGeom>
          <a:noFill/>
          <a:ln>
            <a:noFill/>
          </a:ln>
        </p:spPr>
      </p:pic>
      <p:pic>
        <p:nvPicPr>
          <p:cNvPr id="260" name="Google Shape;260;g23b0e2d4844_1_888"/>
          <p:cNvPicPr preferRelativeResize="0"/>
          <p:nvPr/>
        </p:nvPicPr>
        <p:blipFill>
          <a:blip r:embed="rId6">
            <a:alphaModFix/>
          </a:blip>
          <a:stretch>
            <a:fillRect/>
          </a:stretch>
        </p:blipFill>
        <p:spPr>
          <a:xfrm>
            <a:off x="5854025" y="1673525"/>
            <a:ext cx="2846424" cy="1911122"/>
          </a:xfrm>
          <a:prstGeom prst="rect">
            <a:avLst/>
          </a:prstGeom>
          <a:noFill/>
          <a:ln>
            <a:noFill/>
          </a:ln>
        </p:spPr>
      </p:pic>
      <p:sp>
        <p:nvSpPr>
          <p:cNvPr id="261" name="Google Shape;261;g23b0e2d4844_1_888"/>
          <p:cNvSpPr txBox="1"/>
          <p:nvPr/>
        </p:nvSpPr>
        <p:spPr>
          <a:xfrm>
            <a:off x="6292480" y="3584645"/>
            <a:ext cx="1969500" cy="2925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700"/>
              <a:buFont typeface="Arial"/>
              <a:buNone/>
            </a:pPr>
            <a:r>
              <a:rPr i="1" lang="en" sz="700">
                <a:solidFill>
                  <a:srgbClr val="595959"/>
                </a:solidFill>
                <a:latin typeface="Montserrat"/>
                <a:ea typeface="Montserrat"/>
                <a:cs typeface="Montserrat"/>
                <a:sym typeface="Montserrat"/>
              </a:rPr>
              <a:t>Supreme Court building, Jerusalem</a:t>
            </a:r>
            <a:endParaRPr b="0" i="1" sz="700" u="none" cap="none" strike="noStrike">
              <a:solidFill>
                <a:srgbClr val="595959"/>
              </a:solidFill>
              <a:latin typeface="Montserrat"/>
              <a:ea typeface="Montserrat"/>
              <a:cs typeface="Montserrat"/>
              <a:sym typeface="Montserrat"/>
            </a:endParaRPr>
          </a:p>
        </p:txBody>
      </p:sp>
      <p:sp>
        <p:nvSpPr>
          <p:cNvPr id="262" name="Google Shape;262;g23b0e2d4844_1_888"/>
          <p:cNvSpPr txBox="1"/>
          <p:nvPr/>
        </p:nvSpPr>
        <p:spPr>
          <a:xfrm>
            <a:off x="187650" y="3612889"/>
            <a:ext cx="3070200" cy="292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 sz="700">
                <a:solidFill>
                  <a:schemeClr val="dk2"/>
                </a:solidFill>
                <a:latin typeface="Montserrat"/>
                <a:ea typeface="Montserrat"/>
                <a:cs typeface="Montserrat"/>
                <a:sym typeface="Montserrat"/>
              </a:rPr>
              <a:t>Supreme Court building, Warsaw</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67" name="Shape 267"/>
        <p:cNvGrpSpPr/>
        <p:nvPr/>
      </p:nvGrpSpPr>
      <p:grpSpPr>
        <a:xfrm>
          <a:off x="0" y="0"/>
          <a:ext cx="0" cy="0"/>
          <a:chOff x="0" y="0"/>
          <a:chExt cx="0" cy="0"/>
        </a:xfrm>
      </p:grpSpPr>
      <p:pic>
        <p:nvPicPr>
          <p:cNvPr descr="preencoded.png" id="268" name="Google Shape;268;g23b0e2d4844_1_950"/>
          <p:cNvPicPr preferRelativeResize="0"/>
          <p:nvPr/>
        </p:nvPicPr>
        <p:blipFill rotWithShape="1">
          <a:blip r:embed="rId4">
            <a:alphaModFix/>
          </a:blip>
          <a:srcRect b="0" l="0" r="0" t="0"/>
          <a:stretch/>
        </p:blipFill>
        <p:spPr>
          <a:xfrm>
            <a:off x="525780" y="497205"/>
            <a:ext cx="5886450" cy="1434465"/>
          </a:xfrm>
          <a:prstGeom prst="rect">
            <a:avLst/>
          </a:prstGeom>
          <a:noFill/>
          <a:ln>
            <a:noFill/>
          </a:ln>
        </p:spPr>
      </p:pic>
      <p:sp>
        <p:nvSpPr>
          <p:cNvPr id="269" name="Google Shape;269;g23b0e2d4844_1_950"/>
          <p:cNvSpPr/>
          <p:nvPr/>
        </p:nvSpPr>
        <p:spPr>
          <a:xfrm>
            <a:off x="497200" y="795100"/>
            <a:ext cx="7288200" cy="11202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rPr b="1" lang="en" sz="3800">
                <a:solidFill>
                  <a:srgbClr val="FFFFFF"/>
                </a:solidFill>
                <a:latin typeface="Inter"/>
                <a:ea typeface="Inter"/>
                <a:cs typeface="Inter"/>
                <a:sym typeface="Inter"/>
              </a:rPr>
              <a:t>Is it undemocratic to investigate and prosecute a former president?</a:t>
            </a:r>
            <a:endParaRPr i="0" sz="3800" u="none" cap="none" strike="noStrike">
              <a:solidFill>
                <a:srgbClr val="FFFFFF"/>
              </a:solidFill>
              <a:latin typeface="Inter"/>
              <a:ea typeface="Inter"/>
              <a:cs typeface="Inter"/>
              <a:sym typeface="Inter"/>
            </a:endParaRPr>
          </a:p>
        </p:txBody>
      </p:sp>
      <p:sp>
        <p:nvSpPr>
          <p:cNvPr id="270" name="Google Shape;270;g23b0e2d4844_1_950"/>
          <p:cNvSpPr txBox="1"/>
          <p:nvPr>
            <p:ph idx="12" type="sldNum"/>
          </p:nvPr>
        </p:nvSpPr>
        <p:spPr>
          <a:xfrm>
            <a:off x="8472451" y="4587375"/>
            <a:ext cx="4629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75" name="Shape 275"/>
        <p:cNvGrpSpPr/>
        <p:nvPr/>
      </p:nvGrpSpPr>
      <p:grpSpPr>
        <a:xfrm>
          <a:off x="0" y="0"/>
          <a:ext cx="0" cy="0"/>
          <a:chOff x="0" y="0"/>
          <a:chExt cx="0" cy="0"/>
        </a:xfrm>
      </p:grpSpPr>
      <p:sp>
        <p:nvSpPr>
          <p:cNvPr id="276" name="Google Shape;276;g23b0e2d4844_1_1009"/>
          <p:cNvSpPr/>
          <p:nvPr/>
        </p:nvSpPr>
        <p:spPr>
          <a:xfrm>
            <a:off x="497200" y="513550"/>
            <a:ext cx="6902700" cy="4116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rPr b="1" lang="en" sz="2800">
                <a:solidFill>
                  <a:srgbClr val="000C48"/>
                </a:solidFill>
                <a:latin typeface="Inter"/>
                <a:ea typeface="Inter"/>
                <a:cs typeface="Inter"/>
                <a:sym typeface="Inter"/>
              </a:rPr>
              <a:t>What’s at stake </a:t>
            </a:r>
            <a:endParaRPr b="1" i="0" sz="2800" u="none" cap="none" strike="noStrike">
              <a:solidFill>
                <a:srgbClr val="000C48"/>
              </a:solidFill>
              <a:latin typeface="Inter"/>
              <a:ea typeface="Inter"/>
              <a:cs typeface="Inter"/>
              <a:sym typeface="Inter"/>
            </a:endParaRPr>
          </a:p>
        </p:txBody>
      </p:sp>
      <p:sp>
        <p:nvSpPr>
          <p:cNvPr id="277" name="Google Shape;277;g23b0e2d4844_1_1009"/>
          <p:cNvSpPr/>
          <p:nvPr/>
        </p:nvSpPr>
        <p:spPr>
          <a:xfrm>
            <a:off x="497200" y="1197650"/>
            <a:ext cx="6015000" cy="2203200"/>
          </a:xfrm>
          <a:prstGeom prst="rect">
            <a:avLst/>
          </a:prstGeom>
          <a:noFill/>
          <a:ln>
            <a:noFill/>
          </a:ln>
        </p:spPr>
        <p:txBody>
          <a:bodyPr anchorCtr="0" anchor="t" bIns="0" lIns="0" spcFirstLastPara="1" rIns="0" wrap="square" tIns="0">
            <a:noAutofit/>
          </a:bodyPr>
          <a:lstStyle/>
          <a:p>
            <a:pPr indent="0" lvl="0" marL="0" marR="0" rtl="0" algn="l">
              <a:lnSpc>
                <a:spcPct val="135000"/>
              </a:lnSpc>
              <a:spcBef>
                <a:spcPts val="0"/>
              </a:spcBef>
              <a:spcAft>
                <a:spcPts val="0"/>
              </a:spcAft>
              <a:buNone/>
            </a:pPr>
            <a:r>
              <a:t/>
            </a:r>
            <a:endParaRPr sz="1600">
              <a:solidFill>
                <a:srgbClr val="2E2D31"/>
              </a:solidFill>
              <a:latin typeface="Inter"/>
              <a:ea typeface="Inter"/>
              <a:cs typeface="Inter"/>
              <a:sym typeface="Inter"/>
            </a:endParaRPr>
          </a:p>
          <a:p>
            <a:pPr indent="-215900" lvl="0" marL="342900" marR="0" rtl="0" algn="l">
              <a:lnSpc>
                <a:spcPct val="135000"/>
              </a:lnSpc>
              <a:spcBef>
                <a:spcPts val="0"/>
              </a:spcBef>
              <a:spcAft>
                <a:spcPts val="0"/>
              </a:spcAft>
              <a:buClr>
                <a:srgbClr val="2E2D31"/>
              </a:buClr>
              <a:buSzPts val="1600"/>
              <a:buFont typeface="Inter"/>
              <a:buChar char="■"/>
            </a:pPr>
            <a:r>
              <a:rPr lang="en" sz="1600">
                <a:solidFill>
                  <a:srgbClr val="2E2D31"/>
                </a:solidFill>
                <a:latin typeface="Inter"/>
                <a:ea typeface="Inter"/>
                <a:cs typeface="Inter"/>
                <a:sym typeface="Inter"/>
              </a:rPr>
              <a:t>“Sweeping” investigations and replacements of “Marxist prosecutors.”</a:t>
            </a:r>
            <a:endParaRPr sz="1600">
              <a:solidFill>
                <a:srgbClr val="2E2D31"/>
              </a:solidFill>
              <a:latin typeface="Inter"/>
              <a:ea typeface="Inter"/>
              <a:cs typeface="Inter"/>
              <a:sym typeface="Inter"/>
            </a:endParaRPr>
          </a:p>
          <a:p>
            <a:pPr indent="-215900" lvl="0" marL="342900" marR="0" rtl="0" algn="l">
              <a:lnSpc>
                <a:spcPct val="135000"/>
              </a:lnSpc>
              <a:spcBef>
                <a:spcPts val="0"/>
              </a:spcBef>
              <a:spcAft>
                <a:spcPts val="0"/>
              </a:spcAft>
              <a:buClr>
                <a:srgbClr val="2E2D31"/>
              </a:buClr>
              <a:buSzPts val="1600"/>
              <a:buFont typeface="Inter"/>
              <a:buChar char="■"/>
            </a:pPr>
            <a:r>
              <a:rPr lang="en" sz="1600">
                <a:solidFill>
                  <a:srgbClr val="2E2D31"/>
                </a:solidFill>
                <a:latin typeface="Inter"/>
                <a:ea typeface="Inter"/>
                <a:cs typeface="Inter"/>
                <a:sym typeface="Inter"/>
              </a:rPr>
              <a:t>Presidential power to hire and fire federal workers. Including disloyal investigators.</a:t>
            </a:r>
            <a:endParaRPr sz="1600">
              <a:solidFill>
                <a:srgbClr val="2E2D31"/>
              </a:solidFill>
              <a:latin typeface="Inter"/>
              <a:ea typeface="Inter"/>
              <a:cs typeface="Inter"/>
              <a:sym typeface="Inter"/>
            </a:endParaRPr>
          </a:p>
          <a:p>
            <a:pPr indent="-215900" lvl="0" marL="342900" marR="0" rtl="0" algn="l">
              <a:lnSpc>
                <a:spcPct val="135000"/>
              </a:lnSpc>
              <a:spcBef>
                <a:spcPts val="0"/>
              </a:spcBef>
              <a:spcAft>
                <a:spcPts val="0"/>
              </a:spcAft>
              <a:buClr>
                <a:srgbClr val="2E2D31"/>
              </a:buClr>
              <a:buSzPts val="1600"/>
              <a:buFont typeface="Inter"/>
              <a:buChar char="■"/>
            </a:pPr>
            <a:r>
              <a:rPr lang="en" sz="1600">
                <a:solidFill>
                  <a:srgbClr val="2E2D31"/>
                </a:solidFill>
                <a:latin typeface="Inter"/>
                <a:ea typeface="Inter"/>
                <a:cs typeface="Inter"/>
                <a:sym typeface="Inter"/>
              </a:rPr>
              <a:t>Congress to defund the Justice Department and the FBI.</a:t>
            </a:r>
            <a:endParaRPr sz="1600">
              <a:solidFill>
                <a:srgbClr val="2E2D31"/>
              </a:solidFill>
              <a:latin typeface="Inter"/>
              <a:ea typeface="Inter"/>
              <a:cs typeface="Inter"/>
              <a:sym typeface="Inter"/>
            </a:endParaRPr>
          </a:p>
          <a:p>
            <a:pPr indent="0" lvl="0" marL="0" marR="0" rtl="0" algn="l">
              <a:lnSpc>
                <a:spcPct val="150000"/>
              </a:lnSpc>
              <a:spcBef>
                <a:spcPts val="0"/>
              </a:spcBef>
              <a:spcAft>
                <a:spcPts val="0"/>
              </a:spcAft>
              <a:buSzPts val="1100"/>
              <a:buNone/>
            </a:pPr>
            <a:r>
              <a:t/>
            </a:r>
            <a:endParaRPr sz="1100">
              <a:solidFill>
                <a:srgbClr val="2E2D31"/>
              </a:solidFill>
              <a:latin typeface="Inter"/>
              <a:ea typeface="Inter"/>
              <a:cs typeface="Inter"/>
              <a:sym typeface="Inter"/>
            </a:endParaRPr>
          </a:p>
          <a:p>
            <a:pPr indent="0" lvl="0" marL="0" marR="0" rtl="0" algn="l">
              <a:lnSpc>
                <a:spcPct val="150000"/>
              </a:lnSpc>
              <a:spcBef>
                <a:spcPts val="0"/>
              </a:spcBef>
              <a:spcAft>
                <a:spcPts val="0"/>
              </a:spcAft>
              <a:buNone/>
            </a:pPr>
            <a:r>
              <a:t/>
            </a:r>
            <a:endParaRPr sz="1100">
              <a:solidFill>
                <a:srgbClr val="000C48"/>
              </a:solidFill>
              <a:latin typeface="Inter"/>
              <a:ea typeface="Inter"/>
              <a:cs typeface="Inter"/>
              <a:sym typeface="Inter"/>
            </a:endParaRPr>
          </a:p>
        </p:txBody>
      </p:sp>
      <p:sp>
        <p:nvSpPr>
          <p:cNvPr id="278" name="Google Shape;278;g23b0e2d4844_1_1009"/>
          <p:cNvSpPr/>
          <p:nvPr/>
        </p:nvSpPr>
        <p:spPr>
          <a:xfrm>
            <a:off x="4977100" y="3673350"/>
            <a:ext cx="2422800" cy="4116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rPr b="1" lang="en" sz="2200">
                <a:solidFill>
                  <a:srgbClr val="000C48"/>
                </a:solidFill>
                <a:latin typeface="Inter"/>
                <a:ea typeface="Inter"/>
                <a:cs typeface="Inter"/>
                <a:sym typeface="Inter"/>
              </a:rPr>
              <a:t>…sound familiar?</a:t>
            </a:r>
            <a:endParaRPr b="1" i="0" sz="2200" u="none" cap="none" strike="noStrike">
              <a:solidFill>
                <a:srgbClr val="000C48"/>
              </a:solidFill>
              <a:latin typeface="Inter"/>
              <a:ea typeface="Inter"/>
              <a:cs typeface="Inter"/>
              <a:sym typeface="Inte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 name="Shape 282"/>
        <p:cNvGrpSpPr/>
        <p:nvPr/>
      </p:nvGrpSpPr>
      <p:grpSpPr>
        <a:xfrm>
          <a:off x="0" y="0"/>
          <a:ext cx="0" cy="0"/>
          <a:chOff x="0" y="0"/>
          <a:chExt cx="0" cy="0"/>
        </a:xfrm>
      </p:grpSpPr>
      <p:sp>
        <p:nvSpPr>
          <p:cNvPr id="283" name="Google Shape;283;g23b0e2d4844_1_1070"/>
          <p:cNvSpPr txBox="1"/>
          <p:nvPr/>
        </p:nvSpPr>
        <p:spPr>
          <a:xfrm>
            <a:off x="848400" y="419725"/>
            <a:ext cx="68691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t/>
            </a:r>
            <a:endParaRPr>
              <a:latin typeface="Inter"/>
              <a:ea typeface="Inter"/>
              <a:cs typeface="Inter"/>
              <a:sym typeface="Inter"/>
            </a:endParaRPr>
          </a:p>
          <a:p>
            <a:pPr indent="0" lvl="0" marL="0" rtl="0" algn="l">
              <a:spcBef>
                <a:spcPts val="0"/>
              </a:spcBef>
              <a:spcAft>
                <a:spcPts val="0"/>
              </a:spcAft>
              <a:buNone/>
            </a:pPr>
            <a:r>
              <a:t/>
            </a:r>
            <a:endParaRPr>
              <a:latin typeface="Inter"/>
              <a:ea typeface="Inter"/>
              <a:cs typeface="Inter"/>
              <a:sym typeface="Inter"/>
            </a:endParaRPr>
          </a:p>
        </p:txBody>
      </p:sp>
      <p:sp>
        <p:nvSpPr>
          <p:cNvPr id="284" name="Google Shape;284;g23b0e2d4844_1_1070"/>
          <p:cNvSpPr txBox="1"/>
          <p:nvPr>
            <p:ph idx="4294967295" type="title"/>
          </p:nvPr>
        </p:nvSpPr>
        <p:spPr>
          <a:xfrm>
            <a:off x="661425" y="2074650"/>
            <a:ext cx="8277000" cy="9894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SzPts val="2970"/>
              <a:buNone/>
            </a:pPr>
            <a:r>
              <a:rPr b="1" lang="en" sz="2820">
                <a:solidFill>
                  <a:srgbClr val="000C48"/>
                </a:solidFill>
              </a:rPr>
              <a:t>The news media is part of the solution. </a:t>
            </a:r>
            <a:r>
              <a:rPr b="1" lang="en" sz="2820">
                <a:solidFill>
                  <a:srgbClr val="000C48"/>
                </a:solidFill>
              </a:rPr>
              <a:t> </a:t>
            </a:r>
            <a:endParaRPr b="1" sz="2820">
              <a:solidFill>
                <a:srgbClr val="000C48"/>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89" name="Shape 289"/>
        <p:cNvGrpSpPr/>
        <p:nvPr/>
      </p:nvGrpSpPr>
      <p:grpSpPr>
        <a:xfrm>
          <a:off x="0" y="0"/>
          <a:ext cx="0" cy="0"/>
          <a:chOff x="0" y="0"/>
          <a:chExt cx="0" cy="0"/>
        </a:xfrm>
      </p:grpSpPr>
      <p:pic>
        <p:nvPicPr>
          <p:cNvPr descr="preencoded.png" id="290" name="Google Shape;290;g23b0e2d4844_1_1076"/>
          <p:cNvPicPr preferRelativeResize="0"/>
          <p:nvPr/>
        </p:nvPicPr>
        <p:blipFill rotWithShape="1">
          <a:blip r:embed="rId4">
            <a:alphaModFix/>
          </a:blip>
          <a:srcRect b="0" l="0" r="0" t="0"/>
          <a:stretch/>
        </p:blipFill>
        <p:spPr>
          <a:xfrm>
            <a:off x="525780" y="497205"/>
            <a:ext cx="6463665" cy="3044325"/>
          </a:xfrm>
          <a:prstGeom prst="rect">
            <a:avLst/>
          </a:prstGeom>
          <a:noFill/>
          <a:ln>
            <a:noFill/>
          </a:ln>
        </p:spPr>
      </p:pic>
      <p:sp>
        <p:nvSpPr>
          <p:cNvPr id="291" name="Google Shape;291;g23b0e2d4844_1_1076"/>
          <p:cNvSpPr/>
          <p:nvPr/>
        </p:nvSpPr>
        <p:spPr>
          <a:xfrm>
            <a:off x="525775" y="1245625"/>
            <a:ext cx="6814200" cy="21504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None/>
            </a:pPr>
            <a:r>
              <a:rPr lang="en" sz="2900">
                <a:solidFill>
                  <a:srgbClr val="000C48"/>
                </a:solidFill>
                <a:latin typeface="Inter Medium"/>
                <a:ea typeface="Inter Medium"/>
                <a:cs typeface="Inter Medium"/>
                <a:sym typeface="Inter Medium"/>
              </a:rPr>
              <a:t>In our system, as this court has often stated, </a:t>
            </a:r>
            <a:r>
              <a:rPr lang="en" sz="2900">
                <a:solidFill>
                  <a:srgbClr val="000C48"/>
                </a:solidFill>
                <a:latin typeface="Inter Medium"/>
                <a:ea typeface="Inter Medium"/>
                <a:cs typeface="Inter Medium"/>
                <a:sym typeface="Inter Medium"/>
              </a:rPr>
              <a:t>no one is above the law. That principle applies, of course, </a:t>
            </a:r>
            <a:r>
              <a:rPr lang="en" sz="2900">
                <a:solidFill>
                  <a:srgbClr val="324DB6"/>
                </a:solidFill>
                <a:latin typeface="Inter Medium"/>
                <a:ea typeface="Inter Medium"/>
                <a:cs typeface="Inter Medium"/>
                <a:sym typeface="Inter Medium"/>
              </a:rPr>
              <a:t>to a President</a:t>
            </a:r>
            <a:r>
              <a:rPr lang="en" sz="2900">
                <a:solidFill>
                  <a:srgbClr val="000C48"/>
                </a:solidFill>
                <a:latin typeface="Inter Medium"/>
                <a:ea typeface="Inter Medium"/>
                <a:cs typeface="Inter Medium"/>
                <a:sym typeface="Inter Medium"/>
              </a:rPr>
              <a:t>.”</a:t>
            </a:r>
            <a:endParaRPr i="0" sz="2900" u="none" cap="none" strike="noStrike">
              <a:solidFill>
                <a:srgbClr val="000C48"/>
              </a:solidFill>
              <a:latin typeface="Inter Medium"/>
              <a:ea typeface="Inter Medium"/>
              <a:cs typeface="Inter Medium"/>
              <a:sym typeface="Inter Medium"/>
            </a:endParaRPr>
          </a:p>
        </p:txBody>
      </p:sp>
      <p:sp>
        <p:nvSpPr>
          <p:cNvPr id="292" name="Google Shape;292;g23b0e2d4844_1_1076"/>
          <p:cNvSpPr/>
          <p:nvPr/>
        </p:nvSpPr>
        <p:spPr>
          <a:xfrm>
            <a:off x="525775" y="3685200"/>
            <a:ext cx="3611700" cy="114300"/>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None/>
            </a:pPr>
            <a:r>
              <a:rPr b="1" i="1" lang="en" sz="1000">
                <a:solidFill>
                  <a:srgbClr val="324DB6"/>
                </a:solidFill>
                <a:latin typeface="Inter"/>
                <a:ea typeface="Inter"/>
                <a:cs typeface="Inter"/>
                <a:sym typeface="Inter"/>
              </a:rPr>
              <a:t>TRUMP V. VANCE, </a:t>
            </a:r>
            <a:r>
              <a:rPr b="1" lang="en" sz="1000">
                <a:solidFill>
                  <a:srgbClr val="324DB6"/>
                </a:solidFill>
                <a:latin typeface="Inter"/>
                <a:ea typeface="Inter"/>
                <a:cs typeface="Inter"/>
                <a:sym typeface="Inter"/>
              </a:rPr>
              <a:t>U.S. SUPREME COURT (2020)</a:t>
            </a:r>
            <a:endParaRPr b="0" sz="1000" u="none" cap="none" strike="noStrike">
              <a:solidFill>
                <a:srgbClr val="324DB6"/>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97" name="Shape 297"/>
        <p:cNvGrpSpPr/>
        <p:nvPr/>
      </p:nvGrpSpPr>
      <p:grpSpPr>
        <a:xfrm>
          <a:off x="0" y="0"/>
          <a:ext cx="0" cy="0"/>
          <a:chOff x="0" y="0"/>
          <a:chExt cx="0" cy="0"/>
        </a:xfrm>
      </p:grpSpPr>
      <p:sp>
        <p:nvSpPr>
          <p:cNvPr id="298" name="Google Shape;298;g23b0e2d4844_1_1131"/>
          <p:cNvSpPr/>
          <p:nvPr/>
        </p:nvSpPr>
        <p:spPr>
          <a:xfrm>
            <a:off x="497200" y="513550"/>
            <a:ext cx="6902700" cy="4116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rPr b="1" lang="en" sz="2800">
                <a:solidFill>
                  <a:srgbClr val="000C48"/>
                </a:solidFill>
                <a:latin typeface="Inter"/>
                <a:ea typeface="Inter"/>
                <a:cs typeface="Inter"/>
                <a:sym typeface="Inter"/>
              </a:rPr>
              <a:t>How the Feds keep politics out of it</a:t>
            </a:r>
            <a:r>
              <a:rPr b="1" lang="en" sz="2800">
                <a:solidFill>
                  <a:srgbClr val="000C48"/>
                </a:solidFill>
                <a:latin typeface="Inter"/>
                <a:ea typeface="Inter"/>
                <a:cs typeface="Inter"/>
                <a:sym typeface="Inter"/>
              </a:rPr>
              <a:t> </a:t>
            </a:r>
            <a:endParaRPr b="1" i="0" sz="2800" u="none" cap="none" strike="noStrike">
              <a:solidFill>
                <a:srgbClr val="000C48"/>
              </a:solidFill>
              <a:latin typeface="Inter"/>
              <a:ea typeface="Inter"/>
              <a:cs typeface="Inter"/>
              <a:sym typeface="Inter"/>
            </a:endParaRPr>
          </a:p>
        </p:txBody>
      </p:sp>
      <p:sp>
        <p:nvSpPr>
          <p:cNvPr id="299" name="Google Shape;299;g23b0e2d4844_1_1131"/>
          <p:cNvSpPr/>
          <p:nvPr/>
        </p:nvSpPr>
        <p:spPr>
          <a:xfrm>
            <a:off x="497200" y="925150"/>
            <a:ext cx="6015000" cy="2203200"/>
          </a:xfrm>
          <a:prstGeom prst="rect">
            <a:avLst/>
          </a:prstGeom>
          <a:noFill/>
          <a:ln>
            <a:noFill/>
          </a:ln>
        </p:spPr>
        <p:txBody>
          <a:bodyPr anchorCtr="0" anchor="t" bIns="0" lIns="0" spcFirstLastPara="1" rIns="0" wrap="square" tIns="0">
            <a:noAutofit/>
          </a:bodyPr>
          <a:lstStyle/>
          <a:p>
            <a:pPr indent="0" lvl="0" marL="0" marR="0" rtl="0" algn="l">
              <a:lnSpc>
                <a:spcPct val="135000"/>
              </a:lnSpc>
              <a:spcBef>
                <a:spcPts val="0"/>
              </a:spcBef>
              <a:spcAft>
                <a:spcPts val="0"/>
              </a:spcAft>
              <a:buNone/>
            </a:pPr>
            <a:r>
              <a:t/>
            </a:r>
            <a:endParaRPr sz="1600">
              <a:solidFill>
                <a:srgbClr val="2E2D31"/>
              </a:solidFill>
              <a:latin typeface="Inter"/>
              <a:ea typeface="Inter"/>
              <a:cs typeface="Inter"/>
              <a:sym typeface="Inter"/>
            </a:endParaRPr>
          </a:p>
          <a:p>
            <a:pPr indent="-215900" lvl="0" marL="342900" marR="0" rtl="0" algn="l">
              <a:lnSpc>
                <a:spcPct val="135000"/>
              </a:lnSpc>
              <a:spcBef>
                <a:spcPts val="0"/>
              </a:spcBef>
              <a:spcAft>
                <a:spcPts val="0"/>
              </a:spcAft>
              <a:buClr>
                <a:srgbClr val="2E2D31"/>
              </a:buClr>
              <a:buSzPts val="1600"/>
              <a:buFont typeface="Inter"/>
              <a:buChar char="■"/>
            </a:pPr>
            <a:r>
              <a:rPr lang="en" sz="1600">
                <a:solidFill>
                  <a:srgbClr val="2E2D31"/>
                </a:solidFill>
                <a:latin typeface="Inter"/>
                <a:ea typeface="Inter"/>
                <a:cs typeface="Inter"/>
                <a:sym typeface="Inter"/>
              </a:rPr>
              <a:t>The Constitution</a:t>
            </a:r>
            <a:endParaRPr sz="1600">
              <a:solidFill>
                <a:srgbClr val="2E2D31"/>
              </a:solidFill>
              <a:latin typeface="Inter"/>
              <a:ea typeface="Inter"/>
              <a:cs typeface="Inter"/>
              <a:sym typeface="Inter"/>
            </a:endParaRPr>
          </a:p>
          <a:p>
            <a:pPr indent="-330200" lvl="1" marL="914400" marR="0" rtl="0" algn="l">
              <a:lnSpc>
                <a:spcPct val="135000"/>
              </a:lnSpc>
              <a:spcBef>
                <a:spcPts val="0"/>
              </a:spcBef>
              <a:spcAft>
                <a:spcPts val="0"/>
              </a:spcAft>
              <a:buClr>
                <a:srgbClr val="2E2D31"/>
              </a:buClr>
              <a:buSzPts val="1600"/>
              <a:buFont typeface="Inter"/>
              <a:buChar char="○"/>
            </a:pPr>
            <a:r>
              <a:rPr lang="en" sz="1600">
                <a:solidFill>
                  <a:srgbClr val="2E2D31"/>
                </a:solidFill>
                <a:latin typeface="Inter"/>
                <a:ea typeface="Inter"/>
                <a:cs typeface="Inter"/>
                <a:sym typeface="Inter"/>
              </a:rPr>
              <a:t>“Take Care” clause</a:t>
            </a:r>
            <a:endParaRPr sz="1600">
              <a:solidFill>
                <a:srgbClr val="2E2D31"/>
              </a:solidFill>
              <a:latin typeface="Inter"/>
              <a:ea typeface="Inter"/>
              <a:cs typeface="Inter"/>
              <a:sym typeface="Inter"/>
            </a:endParaRPr>
          </a:p>
          <a:p>
            <a:pPr indent="-330200" lvl="1" marL="914400" marR="0" rtl="0" algn="l">
              <a:lnSpc>
                <a:spcPct val="135000"/>
              </a:lnSpc>
              <a:spcBef>
                <a:spcPts val="0"/>
              </a:spcBef>
              <a:spcAft>
                <a:spcPts val="0"/>
              </a:spcAft>
              <a:buClr>
                <a:srgbClr val="2E2D31"/>
              </a:buClr>
              <a:buSzPts val="1600"/>
              <a:buFont typeface="Inter"/>
              <a:buChar char="○"/>
            </a:pPr>
            <a:r>
              <a:rPr lang="en" sz="1600">
                <a:solidFill>
                  <a:srgbClr val="2E2D31"/>
                </a:solidFill>
                <a:latin typeface="Inter"/>
                <a:ea typeface="Inter"/>
                <a:cs typeface="Inter"/>
                <a:sym typeface="Inter"/>
              </a:rPr>
              <a:t>Due process </a:t>
            </a:r>
            <a:endParaRPr sz="1600">
              <a:solidFill>
                <a:srgbClr val="2E2D31"/>
              </a:solidFill>
              <a:latin typeface="Inter"/>
              <a:ea typeface="Inter"/>
              <a:cs typeface="Inter"/>
              <a:sym typeface="Inter"/>
            </a:endParaRPr>
          </a:p>
          <a:p>
            <a:pPr indent="-330200" lvl="1" marL="914400" marR="0" rtl="0" algn="l">
              <a:lnSpc>
                <a:spcPct val="135000"/>
              </a:lnSpc>
              <a:spcBef>
                <a:spcPts val="0"/>
              </a:spcBef>
              <a:spcAft>
                <a:spcPts val="0"/>
              </a:spcAft>
              <a:buClr>
                <a:srgbClr val="2E2D31"/>
              </a:buClr>
              <a:buSzPts val="1600"/>
              <a:buFont typeface="Inter"/>
              <a:buChar char="○"/>
            </a:pPr>
            <a:r>
              <a:rPr lang="en" sz="1600">
                <a:solidFill>
                  <a:srgbClr val="2E2D31"/>
                </a:solidFill>
                <a:latin typeface="Inter"/>
                <a:ea typeface="Inter"/>
                <a:cs typeface="Inter"/>
                <a:sym typeface="Inter"/>
              </a:rPr>
              <a:t>The first amendment</a:t>
            </a:r>
            <a:endParaRPr sz="1600">
              <a:solidFill>
                <a:srgbClr val="2E2D31"/>
              </a:solidFill>
              <a:latin typeface="Inter"/>
              <a:ea typeface="Inter"/>
              <a:cs typeface="Inter"/>
              <a:sym typeface="Inter"/>
            </a:endParaRPr>
          </a:p>
          <a:p>
            <a:pPr indent="-215900" lvl="0" marL="342900" marR="0" rtl="0" algn="l">
              <a:lnSpc>
                <a:spcPct val="135000"/>
              </a:lnSpc>
              <a:spcBef>
                <a:spcPts val="0"/>
              </a:spcBef>
              <a:spcAft>
                <a:spcPts val="0"/>
              </a:spcAft>
              <a:buClr>
                <a:srgbClr val="2E2D31"/>
              </a:buClr>
              <a:buSzPts val="1600"/>
              <a:buFont typeface="Inter"/>
              <a:buChar char="■"/>
            </a:pPr>
            <a:r>
              <a:rPr lang="en" sz="1600">
                <a:solidFill>
                  <a:srgbClr val="2E2D31"/>
                </a:solidFill>
                <a:latin typeface="Inter"/>
                <a:ea typeface="Inter"/>
                <a:cs typeface="Inter"/>
                <a:sym typeface="Inter"/>
              </a:rPr>
              <a:t>DOJ norms, rules, and policies</a:t>
            </a:r>
            <a:endParaRPr sz="1600">
              <a:solidFill>
                <a:srgbClr val="2E2D31"/>
              </a:solidFill>
              <a:latin typeface="Inter"/>
              <a:ea typeface="Inter"/>
              <a:cs typeface="Inter"/>
              <a:sym typeface="Inter"/>
            </a:endParaRPr>
          </a:p>
          <a:p>
            <a:pPr indent="-330200" lvl="1" marL="914400" marR="0" rtl="0" algn="l">
              <a:lnSpc>
                <a:spcPct val="135000"/>
              </a:lnSpc>
              <a:spcBef>
                <a:spcPts val="0"/>
              </a:spcBef>
              <a:spcAft>
                <a:spcPts val="0"/>
              </a:spcAft>
              <a:buClr>
                <a:srgbClr val="2E2D31"/>
              </a:buClr>
              <a:buSzPts val="1600"/>
              <a:buFont typeface="Inter"/>
              <a:buChar char="○"/>
            </a:pPr>
            <a:r>
              <a:rPr lang="en" sz="1600">
                <a:solidFill>
                  <a:srgbClr val="2E2D31"/>
                </a:solidFill>
                <a:latin typeface="Inter"/>
                <a:ea typeface="Inter"/>
                <a:cs typeface="Inter"/>
                <a:sym typeface="Inter"/>
              </a:rPr>
              <a:t>White House contacts</a:t>
            </a:r>
            <a:endParaRPr sz="1600">
              <a:solidFill>
                <a:srgbClr val="2E2D31"/>
              </a:solidFill>
              <a:latin typeface="Inter"/>
              <a:ea typeface="Inter"/>
              <a:cs typeface="Inter"/>
              <a:sym typeface="Inter"/>
            </a:endParaRPr>
          </a:p>
          <a:p>
            <a:pPr indent="-330200" lvl="1" marL="914400" marR="0" rtl="0" algn="l">
              <a:lnSpc>
                <a:spcPct val="135000"/>
              </a:lnSpc>
              <a:spcBef>
                <a:spcPts val="0"/>
              </a:spcBef>
              <a:spcAft>
                <a:spcPts val="0"/>
              </a:spcAft>
              <a:buClr>
                <a:srgbClr val="2E2D31"/>
              </a:buClr>
              <a:buSzPts val="1600"/>
              <a:buFont typeface="Inter"/>
              <a:buChar char="○"/>
            </a:pPr>
            <a:r>
              <a:rPr lang="en" sz="1600">
                <a:solidFill>
                  <a:srgbClr val="2E2D31"/>
                </a:solidFill>
                <a:latin typeface="Inter"/>
                <a:ea typeface="Inter"/>
                <a:cs typeface="Inter"/>
                <a:sym typeface="Inter"/>
              </a:rPr>
              <a:t>Policies </a:t>
            </a:r>
            <a:r>
              <a:rPr lang="en" sz="1600">
                <a:solidFill>
                  <a:srgbClr val="2E2D31"/>
                </a:solidFill>
                <a:latin typeface="Inter"/>
                <a:ea typeface="Inter"/>
                <a:cs typeface="Inter"/>
                <a:sym typeface="Inter"/>
              </a:rPr>
              <a:t>🚫</a:t>
            </a:r>
            <a:r>
              <a:rPr lang="en" sz="1600">
                <a:solidFill>
                  <a:srgbClr val="2E2D31"/>
                </a:solidFill>
                <a:latin typeface="Inter"/>
                <a:ea typeface="Inter"/>
                <a:cs typeface="Inter"/>
                <a:sym typeface="Inter"/>
              </a:rPr>
              <a:t> election influencing</a:t>
            </a:r>
            <a:endParaRPr sz="1600">
              <a:solidFill>
                <a:srgbClr val="2E2D31"/>
              </a:solidFill>
              <a:latin typeface="Inter"/>
              <a:ea typeface="Inter"/>
              <a:cs typeface="Inter"/>
              <a:sym typeface="Inter"/>
            </a:endParaRPr>
          </a:p>
          <a:p>
            <a:pPr indent="0" lvl="0" marL="0" marR="0" rtl="0" algn="l">
              <a:lnSpc>
                <a:spcPct val="135000"/>
              </a:lnSpc>
              <a:spcBef>
                <a:spcPts val="0"/>
              </a:spcBef>
              <a:spcAft>
                <a:spcPts val="0"/>
              </a:spcAft>
              <a:buNone/>
            </a:pPr>
            <a:r>
              <a:t/>
            </a:r>
            <a:endParaRPr sz="1600">
              <a:solidFill>
                <a:srgbClr val="2E2D31"/>
              </a:solidFill>
              <a:latin typeface="Inter"/>
              <a:ea typeface="Inter"/>
              <a:cs typeface="Inter"/>
              <a:sym typeface="Inter"/>
            </a:endParaRPr>
          </a:p>
          <a:p>
            <a:pPr indent="0" lvl="0" marL="0" marR="0" rtl="0" algn="l">
              <a:lnSpc>
                <a:spcPct val="135000"/>
              </a:lnSpc>
              <a:spcBef>
                <a:spcPts val="0"/>
              </a:spcBef>
              <a:spcAft>
                <a:spcPts val="0"/>
              </a:spcAft>
              <a:buNone/>
            </a:pPr>
            <a:r>
              <a:rPr b="1" lang="en" sz="1600">
                <a:solidFill>
                  <a:srgbClr val="2E2D31"/>
                </a:solidFill>
                <a:latin typeface="Inter"/>
                <a:ea typeface="Inter"/>
                <a:cs typeface="Inter"/>
                <a:sym typeface="Inter"/>
              </a:rPr>
              <a:t>There’s even a manual!</a:t>
            </a:r>
            <a:r>
              <a:rPr lang="en" sz="1600">
                <a:solidFill>
                  <a:srgbClr val="2E2D31"/>
                </a:solidFill>
                <a:latin typeface="Inter"/>
                <a:ea typeface="Inter"/>
                <a:cs typeface="Inter"/>
                <a:sym typeface="Inter"/>
              </a:rPr>
              <a:t> </a:t>
            </a:r>
            <a:endParaRPr sz="1600">
              <a:solidFill>
                <a:srgbClr val="2E2D31"/>
              </a:solidFill>
              <a:latin typeface="Inter"/>
              <a:ea typeface="Inter"/>
              <a:cs typeface="Inter"/>
              <a:sym typeface="Inter"/>
            </a:endParaRPr>
          </a:p>
          <a:p>
            <a:pPr indent="0" lvl="0" marL="0" marR="0" rtl="0" algn="l">
              <a:lnSpc>
                <a:spcPct val="150000"/>
              </a:lnSpc>
              <a:spcBef>
                <a:spcPts val="0"/>
              </a:spcBef>
              <a:spcAft>
                <a:spcPts val="0"/>
              </a:spcAft>
              <a:buSzPts val="1100"/>
              <a:buNone/>
            </a:pPr>
            <a:r>
              <a:t/>
            </a:r>
            <a:endParaRPr sz="1100">
              <a:solidFill>
                <a:srgbClr val="2E2D31"/>
              </a:solidFill>
              <a:latin typeface="Inter"/>
              <a:ea typeface="Inter"/>
              <a:cs typeface="Inter"/>
              <a:sym typeface="Inter"/>
            </a:endParaRPr>
          </a:p>
          <a:p>
            <a:pPr indent="0" lvl="0" marL="0" marR="0" rtl="0" algn="l">
              <a:lnSpc>
                <a:spcPct val="150000"/>
              </a:lnSpc>
              <a:spcBef>
                <a:spcPts val="0"/>
              </a:spcBef>
              <a:spcAft>
                <a:spcPts val="0"/>
              </a:spcAft>
              <a:buNone/>
            </a:pPr>
            <a:r>
              <a:t/>
            </a:r>
            <a:endParaRPr sz="1100">
              <a:solidFill>
                <a:srgbClr val="000C48"/>
              </a:solidFill>
              <a:latin typeface="Inter"/>
              <a:ea typeface="Inter"/>
              <a:cs typeface="Inter"/>
              <a:sym typeface="Inte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9">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9">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9">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9">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9">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9">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9">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9">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9">
                                            <p:txEl>
                                              <p:pRg end="8" st="8"/>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9">
                                            <p:txEl>
                                              <p:pRg end="9" st="9"/>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9">
                                            <p:txEl>
                                              <p:pRg end="10" st="1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9">
                                            <p:txEl>
                                              <p:pRg end="11" st="11"/>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sp>
        <p:nvSpPr>
          <p:cNvPr id="123" name="Google Shape;123;p3"/>
          <p:cNvSpPr txBox="1"/>
          <p:nvPr>
            <p:ph type="title"/>
          </p:nvPr>
        </p:nvSpPr>
        <p:spPr>
          <a:xfrm>
            <a:off x="661425" y="2074650"/>
            <a:ext cx="8277000" cy="994200"/>
          </a:xfrm>
          <a:prstGeom prst="rect">
            <a:avLst/>
          </a:prstGeom>
          <a:noFill/>
          <a:ln>
            <a:noFill/>
          </a:ln>
        </p:spPr>
        <p:txBody>
          <a:bodyPr anchorCtr="0" anchor="ctr" bIns="34275" lIns="68575" spcFirstLastPara="1" rIns="68575" wrap="square" tIns="34275">
            <a:normAutofit/>
          </a:bodyPr>
          <a:lstStyle/>
          <a:p>
            <a:pPr indent="0" lvl="0" marL="0" rtl="0" algn="ctr">
              <a:lnSpc>
                <a:spcPct val="90000"/>
              </a:lnSpc>
              <a:spcBef>
                <a:spcPts val="0"/>
              </a:spcBef>
              <a:spcAft>
                <a:spcPts val="0"/>
              </a:spcAft>
              <a:buSzPts val="3300"/>
              <a:buNone/>
            </a:pPr>
            <a:r>
              <a:rPr lang="en" sz="2800">
                <a:solidFill>
                  <a:srgbClr val="000C48"/>
                </a:solidFill>
                <a:latin typeface="Inter"/>
                <a:ea typeface="Inter"/>
                <a:cs typeface="Inter"/>
                <a:sym typeface="Inter"/>
              </a:rPr>
              <a:t>G</a:t>
            </a:r>
            <a:r>
              <a:rPr lang="en" sz="2800">
                <a:solidFill>
                  <a:srgbClr val="000C48"/>
                </a:solidFill>
                <a:latin typeface="Inter"/>
                <a:ea typeface="Inter"/>
                <a:cs typeface="Inter"/>
                <a:sym typeface="Inter"/>
              </a:rPr>
              <a:t>lobal democracy has been </a:t>
            </a:r>
            <a:br>
              <a:rPr lang="en" sz="2800">
                <a:solidFill>
                  <a:srgbClr val="000C48"/>
                </a:solidFill>
                <a:latin typeface="Inter"/>
                <a:ea typeface="Inter"/>
                <a:cs typeface="Inter"/>
                <a:sym typeface="Inter"/>
              </a:rPr>
            </a:br>
            <a:r>
              <a:rPr lang="en" sz="2800">
                <a:solidFill>
                  <a:srgbClr val="000C48"/>
                </a:solidFill>
                <a:latin typeface="Inter"/>
                <a:ea typeface="Inter"/>
                <a:cs typeface="Inter"/>
                <a:sym typeface="Inter"/>
              </a:rPr>
              <a:t>in recession for 15 years.</a:t>
            </a:r>
            <a:endParaRPr sz="2800">
              <a:solidFill>
                <a:srgbClr val="000C48"/>
              </a:solidFill>
              <a:latin typeface="Inter"/>
              <a:ea typeface="Inter"/>
              <a:cs typeface="Inter"/>
              <a:sym typeface="Inter"/>
            </a:endParaRPr>
          </a:p>
        </p:txBody>
      </p:sp>
      <p:pic>
        <p:nvPicPr>
          <p:cNvPr id="124" name="Google Shape;124;p3"/>
          <p:cNvPicPr preferRelativeResize="0"/>
          <p:nvPr/>
        </p:nvPicPr>
        <p:blipFill rotWithShape="1">
          <a:blip r:embed="rId3">
            <a:alphaModFix/>
          </a:blip>
          <a:srcRect b="0" l="0" r="0" t="0"/>
          <a:stretch/>
        </p:blipFill>
        <p:spPr>
          <a:xfrm>
            <a:off x="8046720" y="274320"/>
            <a:ext cx="640080" cy="469392"/>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04" name="Shape 304"/>
        <p:cNvGrpSpPr/>
        <p:nvPr/>
      </p:nvGrpSpPr>
      <p:grpSpPr>
        <a:xfrm>
          <a:off x="0" y="0"/>
          <a:ext cx="0" cy="0"/>
          <a:chOff x="0" y="0"/>
          <a:chExt cx="0" cy="0"/>
        </a:xfrm>
      </p:grpSpPr>
      <p:sp>
        <p:nvSpPr>
          <p:cNvPr id="305" name="Google Shape;305;g23b0e2d4844_1_1139"/>
          <p:cNvSpPr/>
          <p:nvPr/>
        </p:nvSpPr>
        <p:spPr>
          <a:xfrm>
            <a:off x="497200" y="788100"/>
            <a:ext cx="7851000" cy="4740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rPr lang="en" sz="2800">
                <a:solidFill>
                  <a:srgbClr val="000C48"/>
                </a:solidFill>
                <a:latin typeface="Inter Medium"/>
                <a:ea typeface="Inter Medium"/>
                <a:cs typeface="Inter Medium"/>
                <a:sym typeface="Inter Medium"/>
              </a:rPr>
              <a:t>Most state and local prosecutors are elected… </a:t>
            </a:r>
            <a:r>
              <a:rPr b="1" lang="en" sz="2800">
                <a:solidFill>
                  <a:srgbClr val="000C48"/>
                </a:solidFill>
                <a:latin typeface="Inter"/>
                <a:ea typeface="Inter"/>
                <a:cs typeface="Inter"/>
                <a:sym typeface="Inter"/>
              </a:rPr>
              <a:t> </a:t>
            </a:r>
            <a:endParaRPr b="1" i="0" sz="2800" u="none" cap="none" strike="noStrike">
              <a:solidFill>
                <a:srgbClr val="000C48"/>
              </a:solidFill>
              <a:latin typeface="Inter"/>
              <a:ea typeface="Inter"/>
              <a:cs typeface="Inter"/>
              <a:sym typeface="Inter"/>
            </a:endParaRPr>
          </a:p>
        </p:txBody>
      </p:sp>
      <p:sp>
        <p:nvSpPr>
          <p:cNvPr id="306" name="Google Shape;306;g23b0e2d4844_1_1139"/>
          <p:cNvSpPr txBox="1"/>
          <p:nvPr/>
        </p:nvSpPr>
        <p:spPr>
          <a:xfrm>
            <a:off x="862950" y="1833000"/>
            <a:ext cx="7418100" cy="1477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Font typeface="Arial"/>
              <a:buNone/>
            </a:pPr>
            <a:r>
              <a:rPr b="1" lang="en" sz="2800">
                <a:solidFill>
                  <a:srgbClr val="000C48"/>
                </a:solidFill>
                <a:latin typeface="Inter"/>
                <a:ea typeface="Inter"/>
                <a:cs typeface="Inter"/>
                <a:sym typeface="Inter"/>
              </a:rPr>
              <a:t>…b</a:t>
            </a:r>
            <a:r>
              <a:rPr b="1" lang="en" sz="2800">
                <a:solidFill>
                  <a:srgbClr val="000C48"/>
                </a:solidFill>
                <a:latin typeface="Inter"/>
                <a:ea typeface="Inter"/>
                <a:cs typeface="Inter"/>
                <a:sym typeface="Inter"/>
              </a:rPr>
              <a:t>ut the same rules apply: </a:t>
            </a:r>
            <a:r>
              <a:rPr lang="en" sz="2800">
                <a:solidFill>
                  <a:srgbClr val="000C48"/>
                </a:solidFill>
                <a:latin typeface="Inter Medium"/>
                <a:ea typeface="Inter Medium"/>
                <a:cs typeface="Inter Medium"/>
                <a:sym typeface="Inter Medium"/>
              </a:rPr>
              <a:t>the federal Constitution, the Bill of Rights, and their oaths of office.</a:t>
            </a:r>
            <a:endParaRPr>
              <a:latin typeface="Inter"/>
              <a:ea typeface="Inter"/>
              <a:cs typeface="Inter"/>
              <a:sym typeface="Inte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11" name="Shape 311"/>
        <p:cNvGrpSpPr/>
        <p:nvPr/>
      </p:nvGrpSpPr>
      <p:grpSpPr>
        <a:xfrm>
          <a:off x="0" y="0"/>
          <a:ext cx="0" cy="0"/>
          <a:chOff x="0" y="0"/>
          <a:chExt cx="0" cy="0"/>
        </a:xfrm>
      </p:grpSpPr>
      <p:pic>
        <p:nvPicPr>
          <p:cNvPr descr="preencoded.png" id="312" name="Google Shape;312;g23b0e2d4844_1_1154"/>
          <p:cNvPicPr preferRelativeResize="0"/>
          <p:nvPr/>
        </p:nvPicPr>
        <p:blipFill rotWithShape="1">
          <a:blip r:embed="rId4">
            <a:alphaModFix/>
          </a:blip>
          <a:srcRect b="0" l="0" r="0" t="0"/>
          <a:stretch/>
        </p:blipFill>
        <p:spPr>
          <a:xfrm>
            <a:off x="525780" y="497205"/>
            <a:ext cx="6463665" cy="3044325"/>
          </a:xfrm>
          <a:prstGeom prst="rect">
            <a:avLst/>
          </a:prstGeom>
          <a:noFill/>
          <a:ln>
            <a:noFill/>
          </a:ln>
        </p:spPr>
      </p:pic>
      <p:sp>
        <p:nvSpPr>
          <p:cNvPr id="313" name="Google Shape;313;g23b0e2d4844_1_1154"/>
          <p:cNvSpPr/>
          <p:nvPr/>
        </p:nvSpPr>
        <p:spPr>
          <a:xfrm>
            <a:off x="525775" y="1245625"/>
            <a:ext cx="6814200" cy="21504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None/>
            </a:pPr>
            <a:r>
              <a:rPr lang="en" sz="2100">
                <a:solidFill>
                  <a:srgbClr val="000C48"/>
                </a:solidFill>
                <a:latin typeface="Inter Medium"/>
                <a:ea typeface="Inter Medium"/>
                <a:cs typeface="Inter Medium"/>
                <a:sym typeface="Inter Medium"/>
              </a:rPr>
              <a:t>S</a:t>
            </a:r>
            <a:r>
              <a:rPr lang="en" sz="2100">
                <a:solidFill>
                  <a:srgbClr val="000C48"/>
                </a:solidFill>
                <a:latin typeface="Inter Medium"/>
                <a:ea typeface="Inter Medium"/>
                <a:cs typeface="Inter Medium"/>
                <a:sym typeface="Inter Medium"/>
              </a:rPr>
              <a:t>tates prosecute their most powerful public officials [because] </a:t>
            </a:r>
            <a:r>
              <a:rPr lang="en" sz="2100">
                <a:solidFill>
                  <a:srgbClr val="324DB6"/>
                </a:solidFill>
                <a:latin typeface="Inter Medium"/>
                <a:ea typeface="Inter Medium"/>
                <a:cs typeface="Inter Medium"/>
                <a:sym typeface="Inter Medium"/>
              </a:rPr>
              <a:t>prosecutions help deter future lawbreaking</a:t>
            </a:r>
            <a:r>
              <a:rPr lang="en" sz="2100">
                <a:solidFill>
                  <a:srgbClr val="000C48"/>
                </a:solidFill>
                <a:latin typeface="Inter Medium"/>
                <a:ea typeface="Inter Medium"/>
                <a:cs typeface="Inter Medium"/>
                <a:sym typeface="Inter Medium"/>
              </a:rPr>
              <a:t>. Insofar as the law is applied consistently — without regard for the profile of the person in question — prosecutions send clear signals. Beliefs about the probability of punishment operate forcefully on people’s decisions.</a:t>
            </a:r>
            <a:endParaRPr i="0" sz="2100" u="none" cap="none" strike="noStrike">
              <a:solidFill>
                <a:srgbClr val="000C48"/>
              </a:solidFill>
              <a:latin typeface="Inter Medium"/>
              <a:ea typeface="Inter Medium"/>
              <a:cs typeface="Inter Medium"/>
              <a:sym typeface="Inter Medium"/>
            </a:endParaRPr>
          </a:p>
        </p:txBody>
      </p:sp>
      <p:sp>
        <p:nvSpPr>
          <p:cNvPr id="314" name="Google Shape;314;g23b0e2d4844_1_1154"/>
          <p:cNvSpPr/>
          <p:nvPr/>
        </p:nvSpPr>
        <p:spPr>
          <a:xfrm>
            <a:off x="525775" y="4015700"/>
            <a:ext cx="3611700" cy="114300"/>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None/>
            </a:pPr>
            <a:r>
              <a:rPr b="1" lang="en" sz="1000">
                <a:solidFill>
                  <a:srgbClr val="324DB6"/>
                </a:solidFill>
                <a:latin typeface="Inter"/>
                <a:ea typeface="Inter"/>
                <a:cs typeface="Inter"/>
                <a:sym typeface="Inter"/>
              </a:rPr>
              <a:t>GRANT TUDOR &amp; IAN BASSIN, </a:t>
            </a:r>
            <a:r>
              <a:rPr b="1" i="1" lang="en" sz="1000">
                <a:solidFill>
                  <a:srgbClr val="324DB6"/>
                </a:solidFill>
                <a:latin typeface="Inter"/>
                <a:ea typeface="Inter"/>
                <a:cs typeface="Inter"/>
                <a:sym typeface="Inter"/>
              </a:rPr>
              <a:t>THE ATLANTIC</a:t>
            </a:r>
            <a:endParaRPr b="0" i="1" sz="1000" u="none" cap="none" strike="noStrike">
              <a:solidFill>
                <a:srgbClr val="324DB6"/>
              </a:solidFill>
              <a:latin typeface="Calibri"/>
              <a:ea typeface="Calibri"/>
              <a:cs typeface="Calibri"/>
              <a:sym typeface="Calibri"/>
            </a:endParaRPr>
          </a:p>
        </p:txBody>
      </p:sp>
      <p:sp>
        <p:nvSpPr>
          <p:cNvPr id="315" name="Google Shape;315;g23b0e2d4844_1_1154"/>
          <p:cNvSpPr txBox="1"/>
          <p:nvPr>
            <p:ph idx="12" type="sldNum"/>
          </p:nvPr>
        </p:nvSpPr>
        <p:spPr>
          <a:xfrm>
            <a:off x="8472451" y="4587375"/>
            <a:ext cx="4629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20" name="Shape 320"/>
        <p:cNvGrpSpPr/>
        <p:nvPr/>
      </p:nvGrpSpPr>
      <p:grpSpPr>
        <a:xfrm>
          <a:off x="0" y="0"/>
          <a:ext cx="0" cy="0"/>
          <a:chOff x="0" y="0"/>
          <a:chExt cx="0" cy="0"/>
        </a:xfrm>
      </p:grpSpPr>
      <p:pic>
        <p:nvPicPr>
          <p:cNvPr descr="preencoded.png" id="321" name="Google Shape;321;g23b0e2d4844_1_1263"/>
          <p:cNvPicPr preferRelativeResize="0"/>
          <p:nvPr/>
        </p:nvPicPr>
        <p:blipFill rotWithShape="1">
          <a:blip r:embed="rId4">
            <a:alphaModFix/>
          </a:blip>
          <a:srcRect b="0" l="0" r="0" t="0"/>
          <a:stretch/>
        </p:blipFill>
        <p:spPr>
          <a:xfrm>
            <a:off x="1188720" y="709845"/>
            <a:ext cx="6768363" cy="3387041"/>
          </a:xfrm>
          <a:prstGeom prst="rect">
            <a:avLst/>
          </a:prstGeom>
          <a:noFill/>
          <a:ln>
            <a:noFill/>
          </a:ln>
        </p:spPr>
      </p:pic>
      <p:sp>
        <p:nvSpPr>
          <p:cNvPr id="322" name="Google Shape;322;g23b0e2d4844_1_1263"/>
          <p:cNvSpPr/>
          <p:nvPr/>
        </p:nvSpPr>
        <p:spPr>
          <a:xfrm>
            <a:off x="1188720" y="4165845"/>
            <a:ext cx="4897800" cy="120000"/>
          </a:xfrm>
          <a:prstGeom prst="rect">
            <a:avLst/>
          </a:prstGeom>
          <a:noFill/>
          <a:ln>
            <a:noFill/>
          </a:ln>
        </p:spPr>
        <p:txBody>
          <a:bodyPr anchorCtr="0" anchor="t" bIns="0" lIns="0" spcFirstLastPara="1" rIns="0" wrap="square" tIns="0">
            <a:noAutofit/>
          </a:bodyPr>
          <a:lstStyle/>
          <a:p>
            <a:pPr indent="0" lvl="0" marL="0" marR="0" rtl="0" algn="l">
              <a:lnSpc>
                <a:spcPct val="149953"/>
              </a:lnSpc>
              <a:spcBef>
                <a:spcPts val="0"/>
              </a:spcBef>
              <a:spcAft>
                <a:spcPts val="0"/>
              </a:spcAft>
              <a:buSzPts val="1100"/>
              <a:buNone/>
            </a:pPr>
            <a:r>
              <a:rPr lang="en" sz="600">
                <a:solidFill>
                  <a:srgbClr val="000C48"/>
                </a:solidFill>
                <a:latin typeface="Inter"/>
                <a:ea typeface="Inter"/>
                <a:cs typeface="Inter"/>
                <a:sym typeface="Inter"/>
              </a:rPr>
              <a:t>The Church Committee, a bipartisan committee created to investigate the CIA, FBI, and other intelligence-gathering agencies, 1975.</a:t>
            </a:r>
            <a:endParaRPr sz="600">
              <a:solidFill>
                <a:srgbClr val="000C48"/>
              </a:solidFill>
              <a:latin typeface="Inter"/>
              <a:ea typeface="Inter"/>
              <a:cs typeface="Inter"/>
              <a:sym typeface="Inter"/>
            </a:endParaRPr>
          </a:p>
          <a:p>
            <a:pPr indent="0" lvl="0" marL="0" marR="0" rtl="0" algn="l">
              <a:lnSpc>
                <a:spcPct val="149953"/>
              </a:lnSpc>
              <a:spcBef>
                <a:spcPts val="0"/>
              </a:spcBef>
              <a:spcAft>
                <a:spcPts val="0"/>
              </a:spcAft>
              <a:buClr>
                <a:schemeClr val="dk1"/>
              </a:buClr>
              <a:buSzPts val="1100"/>
              <a:buFont typeface="Arial"/>
              <a:buNone/>
            </a:pPr>
            <a:r>
              <a:rPr i="1" lang="en" sz="600">
                <a:solidFill>
                  <a:srgbClr val="000C48"/>
                </a:solidFill>
                <a:latin typeface="Inter"/>
                <a:ea typeface="Inter"/>
                <a:cs typeface="Inter"/>
                <a:sym typeface="Inter"/>
              </a:rPr>
              <a:t>AP File Photo/Henry Griffin</a:t>
            </a:r>
            <a:endParaRPr i="1" sz="600">
              <a:solidFill>
                <a:srgbClr val="000C48"/>
              </a:solidFill>
              <a:latin typeface="Inter"/>
              <a:ea typeface="Inter"/>
              <a:cs typeface="Inter"/>
              <a:sym typeface="Inter"/>
            </a:endParaRPr>
          </a:p>
          <a:p>
            <a:pPr indent="0" lvl="0" marL="0" marR="0" rtl="0" algn="l">
              <a:lnSpc>
                <a:spcPct val="149953"/>
              </a:lnSpc>
              <a:spcBef>
                <a:spcPts val="0"/>
              </a:spcBef>
              <a:spcAft>
                <a:spcPts val="0"/>
              </a:spcAft>
              <a:buClr>
                <a:schemeClr val="dk1"/>
              </a:buClr>
              <a:buSzPts val="1100"/>
              <a:buFont typeface="Arial"/>
              <a:buNone/>
            </a:pPr>
            <a:r>
              <a:t/>
            </a:r>
            <a:endParaRPr sz="600">
              <a:solidFill>
                <a:srgbClr val="000C48"/>
              </a:solidFill>
              <a:latin typeface="Inter"/>
              <a:ea typeface="Inter"/>
              <a:cs typeface="Inter"/>
              <a:sym typeface="Inter"/>
            </a:endParaRPr>
          </a:p>
          <a:p>
            <a:pPr indent="0" lvl="0" marL="0" marR="0" rtl="0" algn="l">
              <a:lnSpc>
                <a:spcPct val="149953"/>
              </a:lnSpc>
              <a:spcBef>
                <a:spcPts val="0"/>
              </a:spcBef>
              <a:spcAft>
                <a:spcPts val="0"/>
              </a:spcAft>
              <a:buNone/>
            </a:pPr>
            <a:r>
              <a:t/>
            </a:r>
            <a:endParaRPr sz="600">
              <a:solidFill>
                <a:srgbClr val="000C48"/>
              </a:solidFill>
              <a:latin typeface="Inter"/>
              <a:ea typeface="Inter"/>
              <a:cs typeface="Inter"/>
              <a:sym typeface="Inter"/>
            </a:endParaRPr>
          </a:p>
        </p:txBody>
      </p:sp>
      <p:sp>
        <p:nvSpPr>
          <p:cNvPr id="323" name="Google Shape;323;g23b0e2d4844_1_1263"/>
          <p:cNvSpPr/>
          <p:nvPr/>
        </p:nvSpPr>
        <p:spPr>
          <a:xfrm>
            <a:off x="4119330" y="2237725"/>
            <a:ext cx="531600" cy="102900"/>
          </a:xfrm>
          <a:prstGeom prst="rect">
            <a:avLst/>
          </a:prstGeom>
          <a:noFill/>
          <a:ln>
            <a:noFill/>
          </a:ln>
        </p:spPr>
        <p:txBody>
          <a:bodyPr anchorCtr="0" anchor="t" bIns="0" lIns="0" spcFirstLastPara="1" rIns="0" wrap="square" tIns="0">
            <a:noAutofit/>
          </a:bodyPr>
          <a:lstStyle/>
          <a:p>
            <a:pPr indent="0" lvl="0" marL="0" marR="0" rtl="0" algn="ctr">
              <a:lnSpc>
                <a:spcPct val="129953"/>
              </a:lnSpc>
              <a:spcBef>
                <a:spcPts val="0"/>
              </a:spcBef>
              <a:spcAft>
                <a:spcPts val="0"/>
              </a:spcAft>
              <a:buNone/>
            </a:pPr>
            <a:r>
              <a:rPr b="1" i="0" lang="en" sz="600" u="none" cap="none" strike="noStrike">
                <a:solidFill>
                  <a:srgbClr val="B6BCD0"/>
                </a:solidFill>
                <a:latin typeface="Rubik"/>
                <a:ea typeface="Rubik"/>
                <a:cs typeface="Rubik"/>
                <a:sym typeface="Rubik"/>
              </a:rPr>
              <a:t>IMAGE HERE</a:t>
            </a:r>
            <a:endParaRPr b="0" i="0" sz="600" u="none" cap="none" strike="noStrike">
              <a:solidFill>
                <a:schemeClr val="dk1"/>
              </a:solidFill>
              <a:latin typeface="Calibri"/>
              <a:ea typeface="Calibri"/>
              <a:cs typeface="Calibri"/>
              <a:sym typeface="Calibri"/>
            </a:endParaRPr>
          </a:p>
        </p:txBody>
      </p:sp>
      <p:sp>
        <p:nvSpPr>
          <p:cNvPr id="324" name="Google Shape;324;g23b0e2d4844_1_1263"/>
          <p:cNvSpPr txBox="1"/>
          <p:nvPr>
            <p:ph idx="12" type="sldNum"/>
          </p:nvPr>
        </p:nvSpPr>
        <p:spPr>
          <a:xfrm>
            <a:off x="8472451" y="4587375"/>
            <a:ext cx="4629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325" name="Google Shape;325;g23b0e2d4844_1_1263"/>
          <p:cNvPicPr preferRelativeResize="0"/>
          <p:nvPr/>
        </p:nvPicPr>
        <p:blipFill rotWithShape="1">
          <a:blip r:embed="rId5">
            <a:alphaModFix/>
          </a:blip>
          <a:srcRect b="9243" l="0" r="0" t="15726"/>
          <a:stretch/>
        </p:blipFill>
        <p:spPr>
          <a:xfrm>
            <a:off x="1188725" y="709850"/>
            <a:ext cx="6768348" cy="3387024"/>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30" name="Shape 330"/>
        <p:cNvGrpSpPr/>
        <p:nvPr/>
      </p:nvGrpSpPr>
      <p:grpSpPr>
        <a:xfrm>
          <a:off x="0" y="0"/>
          <a:ext cx="0" cy="0"/>
          <a:chOff x="0" y="0"/>
          <a:chExt cx="0" cy="0"/>
        </a:xfrm>
      </p:grpSpPr>
      <p:pic>
        <p:nvPicPr>
          <p:cNvPr descr="preencoded.png" id="331" name="Google Shape;331;g23b0e2d4844_1_1324"/>
          <p:cNvPicPr preferRelativeResize="0"/>
          <p:nvPr/>
        </p:nvPicPr>
        <p:blipFill rotWithShape="1">
          <a:blip r:embed="rId4">
            <a:alphaModFix/>
          </a:blip>
          <a:srcRect b="0" l="0" r="0" t="0"/>
          <a:stretch/>
        </p:blipFill>
        <p:spPr>
          <a:xfrm>
            <a:off x="0" y="0"/>
            <a:ext cx="9144002" cy="4348425"/>
          </a:xfrm>
          <a:prstGeom prst="rect">
            <a:avLst/>
          </a:prstGeom>
          <a:noFill/>
          <a:ln>
            <a:noFill/>
          </a:ln>
        </p:spPr>
      </p:pic>
      <p:pic>
        <p:nvPicPr>
          <p:cNvPr id="332" name="Google Shape;332;g23b0e2d4844_1_1324"/>
          <p:cNvPicPr preferRelativeResize="0"/>
          <p:nvPr/>
        </p:nvPicPr>
        <p:blipFill rotWithShape="1">
          <a:blip r:embed="rId5">
            <a:alphaModFix/>
          </a:blip>
          <a:srcRect b="-9409" l="-9409" r="0" t="0"/>
          <a:stretch/>
        </p:blipFill>
        <p:spPr>
          <a:xfrm>
            <a:off x="-860102" y="0"/>
            <a:ext cx="10004100" cy="4880046"/>
          </a:xfrm>
          <a:prstGeom prst="rect">
            <a:avLst/>
          </a:prstGeom>
          <a:noFill/>
          <a:ln>
            <a:noFill/>
          </a:ln>
        </p:spPr>
      </p:pic>
      <p:sp>
        <p:nvSpPr>
          <p:cNvPr id="333" name="Google Shape;333;g23b0e2d4844_1_1324"/>
          <p:cNvSpPr txBox="1"/>
          <p:nvPr/>
        </p:nvSpPr>
        <p:spPr>
          <a:xfrm>
            <a:off x="1034600" y="0"/>
            <a:ext cx="2241000" cy="1077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900">
                <a:solidFill>
                  <a:schemeClr val="dk1"/>
                </a:solidFill>
                <a:latin typeface="Libre Baskerville"/>
                <a:ea typeface="Libre Baskerville"/>
                <a:cs typeface="Libre Baskerville"/>
                <a:sym typeface="Libre Baskerville"/>
              </a:rPr>
              <a:t>Operation </a:t>
            </a:r>
            <a:br>
              <a:rPr b="1" lang="en" sz="2900">
                <a:solidFill>
                  <a:schemeClr val="dk1"/>
                </a:solidFill>
                <a:latin typeface="Libre Baskerville"/>
                <a:ea typeface="Libre Baskerville"/>
                <a:cs typeface="Libre Baskerville"/>
                <a:sym typeface="Libre Baskerville"/>
              </a:rPr>
            </a:br>
            <a:endParaRPr sz="2900">
              <a:solidFill>
                <a:schemeClr val="dk1"/>
              </a:solidFill>
              <a:latin typeface="Libre Baskerville"/>
              <a:ea typeface="Libre Baskerville"/>
              <a:cs typeface="Libre Baskerville"/>
              <a:sym typeface="Libre Baskerville"/>
            </a:endParaRPr>
          </a:p>
        </p:txBody>
      </p:sp>
      <p:pic>
        <p:nvPicPr>
          <p:cNvPr id="334" name="Google Shape;334;g23b0e2d4844_1_1324"/>
          <p:cNvPicPr preferRelativeResize="0"/>
          <p:nvPr/>
        </p:nvPicPr>
        <p:blipFill>
          <a:blip r:embed="rId6">
            <a:alphaModFix/>
          </a:blip>
          <a:stretch>
            <a:fillRect/>
          </a:stretch>
        </p:blipFill>
        <p:spPr>
          <a:xfrm>
            <a:off x="1741600" y="586700"/>
            <a:ext cx="1533998" cy="394726"/>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39" name="Shape 339"/>
        <p:cNvGrpSpPr/>
        <p:nvPr/>
      </p:nvGrpSpPr>
      <p:grpSpPr>
        <a:xfrm>
          <a:off x="0" y="0"/>
          <a:ext cx="0" cy="0"/>
          <a:chOff x="0" y="0"/>
          <a:chExt cx="0" cy="0"/>
        </a:xfrm>
      </p:grpSpPr>
      <p:sp>
        <p:nvSpPr>
          <p:cNvPr id="340" name="Google Shape;340;g23c279dfd32_0_0"/>
          <p:cNvSpPr/>
          <p:nvPr/>
        </p:nvSpPr>
        <p:spPr>
          <a:xfrm>
            <a:off x="497200" y="513550"/>
            <a:ext cx="6902700" cy="4116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rPr b="1" lang="en" sz="2800">
                <a:solidFill>
                  <a:srgbClr val="000C48"/>
                </a:solidFill>
                <a:latin typeface="Inter"/>
                <a:ea typeface="Inter"/>
                <a:cs typeface="Inter"/>
                <a:sym typeface="Inter"/>
              </a:rPr>
              <a:t>Limits on Congress’s oversight power</a:t>
            </a:r>
            <a:endParaRPr b="1" i="0" sz="2800" u="none" cap="none" strike="noStrike">
              <a:solidFill>
                <a:srgbClr val="000C48"/>
              </a:solidFill>
              <a:latin typeface="Inter"/>
              <a:ea typeface="Inter"/>
              <a:cs typeface="Inter"/>
              <a:sym typeface="Inter"/>
            </a:endParaRPr>
          </a:p>
        </p:txBody>
      </p:sp>
      <p:sp>
        <p:nvSpPr>
          <p:cNvPr id="341" name="Google Shape;341;g23c279dfd32_0_0"/>
          <p:cNvSpPr/>
          <p:nvPr/>
        </p:nvSpPr>
        <p:spPr>
          <a:xfrm>
            <a:off x="497200" y="925150"/>
            <a:ext cx="5951400" cy="1727700"/>
          </a:xfrm>
          <a:prstGeom prst="rect">
            <a:avLst/>
          </a:prstGeom>
          <a:noFill/>
          <a:ln>
            <a:noFill/>
          </a:ln>
        </p:spPr>
        <p:txBody>
          <a:bodyPr anchorCtr="0" anchor="t" bIns="0" lIns="0" spcFirstLastPara="1" rIns="0" wrap="square" tIns="0">
            <a:noAutofit/>
          </a:bodyPr>
          <a:lstStyle/>
          <a:p>
            <a:pPr indent="0" lvl="0" marL="0" marR="0" rtl="0" algn="l">
              <a:lnSpc>
                <a:spcPct val="135000"/>
              </a:lnSpc>
              <a:spcBef>
                <a:spcPts val="0"/>
              </a:spcBef>
              <a:spcAft>
                <a:spcPts val="0"/>
              </a:spcAft>
              <a:buNone/>
            </a:pPr>
            <a:r>
              <a:t/>
            </a:r>
            <a:endParaRPr sz="1600">
              <a:solidFill>
                <a:srgbClr val="2E2D31"/>
              </a:solidFill>
              <a:latin typeface="Inter"/>
              <a:ea typeface="Inter"/>
              <a:cs typeface="Inter"/>
              <a:sym typeface="Inter"/>
            </a:endParaRPr>
          </a:p>
          <a:p>
            <a:pPr indent="-330200" lvl="0" marL="457200" marR="0" rtl="0" algn="l">
              <a:lnSpc>
                <a:spcPct val="135000"/>
              </a:lnSpc>
              <a:spcBef>
                <a:spcPts val="0"/>
              </a:spcBef>
              <a:spcAft>
                <a:spcPts val="0"/>
              </a:spcAft>
              <a:buClr>
                <a:srgbClr val="2E2D31"/>
              </a:buClr>
              <a:buSzPts val="1600"/>
              <a:buFont typeface="Inter"/>
              <a:buAutoNum type="arabicPeriod"/>
            </a:pPr>
            <a:r>
              <a:rPr i="1" lang="en" sz="1600">
                <a:solidFill>
                  <a:srgbClr val="2E2D31"/>
                </a:solidFill>
                <a:latin typeface="Inter"/>
                <a:ea typeface="Inter"/>
                <a:cs typeface="Inter"/>
                <a:sym typeface="Inter"/>
              </a:rPr>
              <a:t>Trump v. Mazars, </a:t>
            </a:r>
            <a:r>
              <a:rPr lang="en" sz="1600">
                <a:solidFill>
                  <a:srgbClr val="2E2D31"/>
                </a:solidFill>
                <a:latin typeface="Inter"/>
                <a:ea typeface="Inter"/>
                <a:cs typeface="Inter"/>
                <a:sym typeface="Inter"/>
              </a:rPr>
              <a:t>Supreme Court</a:t>
            </a:r>
            <a:endParaRPr sz="1600">
              <a:solidFill>
                <a:srgbClr val="2E2D31"/>
              </a:solidFill>
              <a:latin typeface="Inter"/>
              <a:ea typeface="Inter"/>
              <a:cs typeface="Inter"/>
              <a:sym typeface="Inter"/>
            </a:endParaRPr>
          </a:p>
          <a:p>
            <a:pPr indent="-330200" lvl="0" marL="457200" marR="0" rtl="0" algn="l">
              <a:lnSpc>
                <a:spcPct val="135000"/>
              </a:lnSpc>
              <a:spcBef>
                <a:spcPts val="0"/>
              </a:spcBef>
              <a:spcAft>
                <a:spcPts val="0"/>
              </a:spcAft>
              <a:buClr>
                <a:srgbClr val="2E2D31"/>
              </a:buClr>
              <a:buSzPts val="1600"/>
              <a:buFont typeface="Inter"/>
              <a:buAutoNum type="arabicPeriod"/>
            </a:pPr>
            <a:r>
              <a:rPr lang="en" sz="1600">
                <a:solidFill>
                  <a:srgbClr val="2E2D31"/>
                </a:solidFill>
                <a:latin typeface="Inter"/>
                <a:ea typeface="Inter"/>
                <a:cs typeface="Inter"/>
                <a:sym typeface="Inter"/>
              </a:rPr>
              <a:t>Balance between Congress and Executive</a:t>
            </a:r>
            <a:endParaRPr sz="1600">
              <a:solidFill>
                <a:srgbClr val="2E2D31"/>
              </a:solidFill>
              <a:latin typeface="Inter"/>
              <a:ea typeface="Inter"/>
              <a:cs typeface="Inter"/>
              <a:sym typeface="Inter"/>
            </a:endParaRPr>
          </a:p>
          <a:p>
            <a:pPr indent="-330200" lvl="0" marL="457200" marR="0" rtl="0" algn="l">
              <a:lnSpc>
                <a:spcPct val="135000"/>
              </a:lnSpc>
              <a:spcBef>
                <a:spcPts val="0"/>
              </a:spcBef>
              <a:spcAft>
                <a:spcPts val="0"/>
              </a:spcAft>
              <a:buClr>
                <a:srgbClr val="2E2D31"/>
              </a:buClr>
              <a:buSzPts val="1600"/>
              <a:buFont typeface="Inter"/>
              <a:buAutoNum type="arabicPeriod"/>
            </a:pPr>
            <a:r>
              <a:rPr lang="en" sz="1600">
                <a:solidFill>
                  <a:srgbClr val="2E2D31"/>
                </a:solidFill>
                <a:latin typeface="Inter"/>
                <a:ea typeface="Inter"/>
                <a:cs typeface="Inter"/>
                <a:sym typeface="Inter"/>
              </a:rPr>
              <a:t>Not a law enforcement agency</a:t>
            </a:r>
            <a:endParaRPr sz="1600">
              <a:solidFill>
                <a:srgbClr val="2E2D31"/>
              </a:solidFill>
              <a:latin typeface="Inter"/>
              <a:ea typeface="Inter"/>
              <a:cs typeface="Inter"/>
              <a:sym typeface="Inter"/>
            </a:endParaRPr>
          </a:p>
          <a:p>
            <a:pPr indent="-330200" lvl="0" marL="457200" marR="0" rtl="0" algn="l">
              <a:lnSpc>
                <a:spcPct val="135000"/>
              </a:lnSpc>
              <a:spcBef>
                <a:spcPts val="0"/>
              </a:spcBef>
              <a:spcAft>
                <a:spcPts val="0"/>
              </a:spcAft>
              <a:buClr>
                <a:srgbClr val="2E2D31"/>
              </a:buClr>
              <a:buSzPts val="1600"/>
              <a:buFont typeface="Inter"/>
              <a:buAutoNum type="arabicPeriod"/>
            </a:pPr>
            <a:r>
              <a:rPr lang="en" sz="1600">
                <a:solidFill>
                  <a:srgbClr val="2E2D31"/>
                </a:solidFill>
                <a:latin typeface="Inter"/>
                <a:ea typeface="Inter"/>
                <a:cs typeface="Inter"/>
                <a:sym typeface="Inter"/>
              </a:rPr>
              <a:t>Linder Letter</a:t>
            </a:r>
            <a:endParaRPr sz="1100">
              <a:solidFill>
                <a:srgbClr val="000C48"/>
              </a:solidFill>
              <a:latin typeface="Inter"/>
              <a:ea typeface="Inter"/>
              <a:cs typeface="Inter"/>
              <a:sym typeface="Inte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41">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41">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41">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41">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41">
                                            <p:txEl>
                                              <p:pRg end="4" st="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46" name="Shape 346"/>
        <p:cNvGrpSpPr/>
        <p:nvPr/>
      </p:nvGrpSpPr>
      <p:grpSpPr>
        <a:xfrm>
          <a:off x="0" y="0"/>
          <a:ext cx="0" cy="0"/>
          <a:chOff x="0" y="0"/>
          <a:chExt cx="0" cy="0"/>
        </a:xfrm>
      </p:grpSpPr>
      <p:pic>
        <p:nvPicPr>
          <p:cNvPr descr="preencoded.png" id="347" name="Google Shape;347;g23c279dfd32_0_6"/>
          <p:cNvPicPr preferRelativeResize="0"/>
          <p:nvPr/>
        </p:nvPicPr>
        <p:blipFill rotWithShape="1">
          <a:blip r:embed="rId4">
            <a:alphaModFix/>
          </a:blip>
          <a:srcRect b="0" l="0" r="0" t="0"/>
          <a:stretch/>
        </p:blipFill>
        <p:spPr>
          <a:xfrm>
            <a:off x="0" y="0"/>
            <a:ext cx="9144002" cy="4348425"/>
          </a:xfrm>
          <a:prstGeom prst="rect">
            <a:avLst/>
          </a:prstGeom>
          <a:noFill/>
          <a:ln>
            <a:noFill/>
          </a:ln>
        </p:spPr>
      </p:pic>
      <p:pic>
        <p:nvPicPr>
          <p:cNvPr id="348" name="Google Shape;348;g23c279dfd32_0_6"/>
          <p:cNvPicPr preferRelativeResize="0"/>
          <p:nvPr/>
        </p:nvPicPr>
        <p:blipFill rotWithShape="1">
          <a:blip r:embed="rId5">
            <a:alphaModFix/>
          </a:blip>
          <a:srcRect b="25339" l="0" r="0" t="0"/>
          <a:stretch/>
        </p:blipFill>
        <p:spPr>
          <a:xfrm>
            <a:off x="0" y="-201600"/>
            <a:ext cx="9144003" cy="4550026"/>
          </a:xfrm>
          <a:prstGeom prst="rect">
            <a:avLst/>
          </a:prstGeom>
          <a:noFill/>
          <a:ln>
            <a:noFill/>
          </a:ln>
        </p:spPr>
      </p:pic>
      <p:sp>
        <p:nvSpPr>
          <p:cNvPr id="349" name="Google Shape;349;g23c279dfd32_0_6"/>
          <p:cNvSpPr txBox="1"/>
          <p:nvPr/>
        </p:nvSpPr>
        <p:spPr>
          <a:xfrm>
            <a:off x="1275150" y="3416300"/>
            <a:ext cx="65937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b="1" lang="en" sz="3600">
                <a:solidFill>
                  <a:schemeClr val="lt2"/>
                </a:solidFill>
                <a:latin typeface="Inter"/>
                <a:ea typeface="Inter"/>
                <a:cs typeface="Inter"/>
                <a:sym typeface="Inter"/>
              </a:rPr>
              <a:t>There will be ripple effects.</a:t>
            </a:r>
            <a:endParaRPr sz="3600">
              <a:solidFill>
                <a:schemeClr val="lt2"/>
              </a:solidFill>
              <a:latin typeface="Inter"/>
              <a:ea typeface="Inter"/>
              <a:cs typeface="Inter"/>
              <a:sym typeface="Inter"/>
            </a:endParaRPr>
          </a:p>
        </p:txBody>
      </p:sp>
      <p:sp>
        <p:nvSpPr>
          <p:cNvPr id="350" name="Google Shape;350;g23c279dfd32_0_6"/>
          <p:cNvSpPr txBox="1"/>
          <p:nvPr/>
        </p:nvSpPr>
        <p:spPr>
          <a:xfrm>
            <a:off x="7655100" y="4348425"/>
            <a:ext cx="1488900" cy="276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600">
                <a:latin typeface="Inter"/>
                <a:ea typeface="Inter"/>
                <a:cs typeface="Inter"/>
                <a:sym typeface="Inter"/>
              </a:rPr>
              <a:t>Damon Winter/The New York Times</a:t>
            </a:r>
            <a:endParaRPr sz="600">
              <a:latin typeface="Inter"/>
              <a:ea typeface="Inter"/>
              <a:cs typeface="Inter"/>
              <a:sym typeface="Inte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55" name="Shape 355"/>
        <p:cNvGrpSpPr/>
        <p:nvPr/>
      </p:nvGrpSpPr>
      <p:grpSpPr>
        <a:xfrm>
          <a:off x="0" y="0"/>
          <a:ext cx="0" cy="0"/>
          <a:chOff x="0" y="0"/>
          <a:chExt cx="0" cy="0"/>
        </a:xfrm>
      </p:grpSpPr>
      <p:pic>
        <p:nvPicPr>
          <p:cNvPr descr="preencoded.png" id="356" name="Google Shape;356;g23b0e2d4844_1_1441"/>
          <p:cNvPicPr preferRelativeResize="0"/>
          <p:nvPr/>
        </p:nvPicPr>
        <p:blipFill rotWithShape="1">
          <a:blip r:embed="rId4">
            <a:alphaModFix/>
          </a:blip>
          <a:srcRect b="0" l="0" r="0" t="0"/>
          <a:stretch/>
        </p:blipFill>
        <p:spPr>
          <a:xfrm>
            <a:off x="525780" y="491490"/>
            <a:ext cx="5886450" cy="1434465"/>
          </a:xfrm>
          <a:prstGeom prst="rect">
            <a:avLst/>
          </a:prstGeom>
          <a:noFill/>
          <a:ln>
            <a:noFill/>
          </a:ln>
        </p:spPr>
      </p:pic>
      <p:pic>
        <p:nvPicPr>
          <p:cNvPr descr="preencoded.png" id="357" name="Google Shape;357;g23b0e2d4844_1_1441"/>
          <p:cNvPicPr preferRelativeResize="0"/>
          <p:nvPr/>
        </p:nvPicPr>
        <p:blipFill rotWithShape="1">
          <a:blip r:embed="rId5">
            <a:alphaModFix/>
          </a:blip>
          <a:srcRect b="0" l="0" r="0" t="0"/>
          <a:stretch/>
        </p:blipFill>
        <p:spPr>
          <a:xfrm>
            <a:off x="4572000" y="1657350"/>
            <a:ext cx="4571904" cy="3486095"/>
          </a:xfrm>
          <a:prstGeom prst="rect">
            <a:avLst/>
          </a:prstGeom>
          <a:noFill/>
          <a:ln>
            <a:noFill/>
          </a:ln>
        </p:spPr>
      </p:pic>
      <p:sp>
        <p:nvSpPr>
          <p:cNvPr id="358" name="Google Shape;358;g23b0e2d4844_1_1441"/>
          <p:cNvSpPr/>
          <p:nvPr/>
        </p:nvSpPr>
        <p:spPr>
          <a:xfrm>
            <a:off x="8778240" y="4766310"/>
            <a:ext cx="108600" cy="108600"/>
          </a:xfrm>
          <a:prstGeom prst="rect">
            <a:avLst/>
          </a:prstGeom>
          <a:noFill/>
          <a:ln>
            <a:noFill/>
          </a:ln>
        </p:spPr>
        <p:txBody>
          <a:bodyPr anchorCtr="0" anchor="t" bIns="0" lIns="0" spcFirstLastPara="1" rIns="0" wrap="square" tIns="0">
            <a:noAutofit/>
          </a:bodyPr>
          <a:lstStyle/>
          <a:p>
            <a:pPr indent="0" lvl="0" marL="0" marR="0" rtl="0" algn="l">
              <a:lnSpc>
                <a:spcPct val="129955"/>
              </a:lnSpc>
              <a:spcBef>
                <a:spcPts val="0"/>
              </a:spcBef>
              <a:spcAft>
                <a:spcPts val="0"/>
              </a:spcAft>
              <a:buNone/>
            </a:pPr>
            <a:r>
              <a:rPr b="0" i="0" lang="en" sz="700" u="none" cap="none" strike="noStrike">
                <a:solidFill>
                  <a:srgbClr val="FFFFFF"/>
                </a:solidFill>
                <a:latin typeface="Inter"/>
                <a:ea typeface="Inter"/>
                <a:cs typeface="Inter"/>
                <a:sym typeface="Inter"/>
              </a:rPr>
              <a:t>11</a:t>
            </a:r>
            <a:endParaRPr b="0" i="0" sz="700" u="none" cap="none" strike="noStrike">
              <a:solidFill>
                <a:schemeClr val="dk1"/>
              </a:solidFill>
              <a:latin typeface="Calibri"/>
              <a:ea typeface="Calibri"/>
              <a:cs typeface="Calibri"/>
              <a:sym typeface="Calibri"/>
            </a:endParaRPr>
          </a:p>
        </p:txBody>
      </p:sp>
      <p:sp>
        <p:nvSpPr>
          <p:cNvPr id="359" name="Google Shape;359;g23b0e2d4844_1_1441"/>
          <p:cNvSpPr/>
          <p:nvPr/>
        </p:nvSpPr>
        <p:spPr>
          <a:xfrm>
            <a:off x="497201" y="795100"/>
            <a:ext cx="5217900" cy="11202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Font typeface="Arial"/>
              <a:buNone/>
            </a:pPr>
            <a:r>
              <a:rPr lang="en" sz="3800">
                <a:solidFill>
                  <a:schemeClr val="lt1"/>
                </a:solidFill>
                <a:latin typeface="Inter Medium"/>
                <a:ea typeface="Inter Medium"/>
                <a:cs typeface="Inter Medium"/>
                <a:sym typeface="Inter Medium"/>
              </a:rPr>
              <a:t>Democracy depends on the public having </a:t>
            </a:r>
            <a:r>
              <a:rPr b="1" lang="en" sz="3800" u="sng">
                <a:solidFill>
                  <a:schemeClr val="lt1"/>
                </a:solidFill>
                <a:latin typeface="Inter"/>
                <a:ea typeface="Inter"/>
                <a:cs typeface="Inter"/>
                <a:sym typeface="Inter"/>
              </a:rPr>
              <a:t>unbiased</a:t>
            </a:r>
            <a:r>
              <a:rPr lang="en" sz="3800">
                <a:solidFill>
                  <a:schemeClr val="lt1"/>
                </a:solidFill>
                <a:latin typeface="Inter Medium"/>
                <a:ea typeface="Inter Medium"/>
                <a:cs typeface="Inter Medium"/>
                <a:sym typeface="Inter Medium"/>
              </a:rPr>
              <a:t> information about what’s happening.</a:t>
            </a:r>
            <a:endParaRPr i="0" sz="3800" u="none" cap="none" strike="noStrike">
              <a:solidFill>
                <a:srgbClr val="FFFFFF"/>
              </a:solidFill>
              <a:latin typeface="Inter Medium"/>
              <a:ea typeface="Inter Medium"/>
              <a:cs typeface="Inter Medium"/>
              <a:sym typeface="Inter Medium"/>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64" name="Shape 364"/>
        <p:cNvGrpSpPr/>
        <p:nvPr/>
      </p:nvGrpSpPr>
      <p:grpSpPr>
        <a:xfrm>
          <a:off x="0" y="0"/>
          <a:ext cx="0" cy="0"/>
          <a:chOff x="0" y="0"/>
          <a:chExt cx="0" cy="0"/>
        </a:xfrm>
      </p:grpSpPr>
      <p:pic>
        <p:nvPicPr>
          <p:cNvPr descr="preencoded.png" id="365" name="Google Shape;365;g23b0e2d4844_1_1506"/>
          <p:cNvPicPr preferRelativeResize="0"/>
          <p:nvPr/>
        </p:nvPicPr>
        <p:blipFill rotWithShape="1">
          <a:blip r:embed="rId4">
            <a:alphaModFix/>
          </a:blip>
          <a:srcRect b="0" l="0" r="0" t="0"/>
          <a:stretch/>
        </p:blipFill>
        <p:spPr>
          <a:xfrm>
            <a:off x="525780" y="497205"/>
            <a:ext cx="5886450" cy="1434465"/>
          </a:xfrm>
          <a:prstGeom prst="rect">
            <a:avLst/>
          </a:prstGeom>
          <a:noFill/>
          <a:ln>
            <a:noFill/>
          </a:ln>
        </p:spPr>
      </p:pic>
      <p:sp>
        <p:nvSpPr>
          <p:cNvPr id="366" name="Google Shape;366;g23b0e2d4844_1_1506"/>
          <p:cNvSpPr/>
          <p:nvPr/>
        </p:nvSpPr>
        <p:spPr>
          <a:xfrm>
            <a:off x="497199" y="795100"/>
            <a:ext cx="7410000" cy="11202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rPr lang="en" sz="2900">
                <a:solidFill>
                  <a:srgbClr val="FFFFFF"/>
                </a:solidFill>
                <a:latin typeface="Inter Medium"/>
                <a:ea typeface="Inter Medium"/>
                <a:cs typeface="Inter Medium"/>
                <a:sym typeface="Inter Medium"/>
              </a:rPr>
              <a:t>Three ways to do this:</a:t>
            </a:r>
            <a:endParaRPr sz="2900">
              <a:solidFill>
                <a:srgbClr val="FFFFFF"/>
              </a:solidFill>
              <a:latin typeface="Inter Medium"/>
              <a:ea typeface="Inter Medium"/>
              <a:cs typeface="Inter Medium"/>
              <a:sym typeface="Inter Medium"/>
            </a:endParaRPr>
          </a:p>
          <a:p>
            <a:pPr indent="0" lvl="0" marL="0" marR="0" rtl="0" algn="l">
              <a:lnSpc>
                <a:spcPct val="100000"/>
              </a:lnSpc>
              <a:spcBef>
                <a:spcPts val="0"/>
              </a:spcBef>
              <a:spcAft>
                <a:spcPts val="0"/>
              </a:spcAft>
              <a:buNone/>
            </a:pPr>
            <a:r>
              <a:t/>
            </a:r>
            <a:endParaRPr sz="2900">
              <a:solidFill>
                <a:srgbClr val="FFFFFF"/>
              </a:solidFill>
              <a:latin typeface="Inter Medium"/>
              <a:ea typeface="Inter Medium"/>
              <a:cs typeface="Inter Medium"/>
              <a:sym typeface="Inter Medium"/>
            </a:endParaRPr>
          </a:p>
          <a:p>
            <a:pPr indent="-412750" lvl="0" marL="457200" marR="0" rtl="0" algn="l">
              <a:lnSpc>
                <a:spcPct val="100000"/>
              </a:lnSpc>
              <a:spcBef>
                <a:spcPts val="0"/>
              </a:spcBef>
              <a:spcAft>
                <a:spcPts val="0"/>
              </a:spcAft>
              <a:buClr>
                <a:srgbClr val="FFFFFF"/>
              </a:buClr>
              <a:buSzPts val="2900"/>
              <a:buFont typeface="Inter Medium"/>
              <a:buAutoNum type="arabicPeriod"/>
            </a:pPr>
            <a:r>
              <a:rPr lang="en" sz="2900">
                <a:solidFill>
                  <a:srgbClr val="FFFFFF"/>
                </a:solidFill>
                <a:latin typeface="Inter Medium"/>
                <a:ea typeface="Inter Medium"/>
                <a:cs typeface="Inter Medium"/>
                <a:sym typeface="Inter Medium"/>
              </a:rPr>
              <a:t>Provide the important context.</a:t>
            </a:r>
            <a:endParaRPr sz="2900">
              <a:solidFill>
                <a:srgbClr val="FFFFFF"/>
              </a:solidFill>
              <a:latin typeface="Inter Medium"/>
              <a:ea typeface="Inter Medium"/>
              <a:cs typeface="Inter Medium"/>
              <a:sym typeface="Inter Medium"/>
            </a:endParaRPr>
          </a:p>
          <a:p>
            <a:pPr indent="-412750" lvl="0" marL="457200" marR="0" rtl="0" algn="l">
              <a:lnSpc>
                <a:spcPct val="100000"/>
              </a:lnSpc>
              <a:spcBef>
                <a:spcPts val="0"/>
              </a:spcBef>
              <a:spcAft>
                <a:spcPts val="0"/>
              </a:spcAft>
              <a:buClr>
                <a:srgbClr val="FFFFFF"/>
              </a:buClr>
              <a:buSzPts val="2900"/>
              <a:buFont typeface="Inter Medium"/>
              <a:buAutoNum type="arabicPeriod"/>
            </a:pPr>
            <a:r>
              <a:rPr lang="en" sz="2900">
                <a:solidFill>
                  <a:srgbClr val="FFFFFF"/>
                </a:solidFill>
                <a:latin typeface="Inter Medium"/>
                <a:ea typeface="Inter Medium"/>
                <a:cs typeface="Inter Medium"/>
                <a:sym typeface="Inter Medium"/>
              </a:rPr>
              <a:t>Help readers appreciate the stakes.</a:t>
            </a:r>
            <a:endParaRPr sz="2900">
              <a:solidFill>
                <a:srgbClr val="FFFFFF"/>
              </a:solidFill>
              <a:latin typeface="Inter Medium"/>
              <a:ea typeface="Inter Medium"/>
              <a:cs typeface="Inter Medium"/>
              <a:sym typeface="Inter Medium"/>
            </a:endParaRPr>
          </a:p>
          <a:p>
            <a:pPr indent="-412750" lvl="0" marL="457200" marR="0" rtl="0" algn="l">
              <a:lnSpc>
                <a:spcPct val="100000"/>
              </a:lnSpc>
              <a:spcBef>
                <a:spcPts val="0"/>
              </a:spcBef>
              <a:spcAft>
                <a:spcPts val="0"/>
              </a:spcAft>
              <a:buClr>
                <a:srgbClr val="FFFFFF"/>
              </a:buClr>
              <a:buSzPts val="2900"/>
              <a:buFont typeface="Inter Medium"/>
              <a:buAutoNum type="arabicPeriod"/>
            </a:pPr>
            <a:r>
              <a:rPr lang="en" sz="2900">
                <a:solidFill>
                  <a:srgbClr val="FFFFFF"/>
                </a:solidFill>
                <a:latin typeface="Inter Medium"/>
                <a:ea typeface="Inter Medium"/>
                <a:cs typeface="Inter Medium"/>
                <a:sym typeface="Inter Medium"/>
              </a:rPr>
              <a:t>Believe that your role is critical.</a:t>
            </a:r>
            <a:r>
              <a:rPr lang="en" sz="3800">
                <a:solidFill>
                  <a:srgbClr val="FFFFFF"/>
                </a:solidFill>
                <a:latin typeface="Inter Medium"/>
                <a:ea typeface="Inter Medium"/>
                <a:cs typeface="Inter Medium"/>
                <a:sym typeface="Inter Medium"/>
              </a:rPr>
              <a:t> </a:t>
            </a:r>
            <a:endParaRPr sz="3800">
              <a:solidFill>
                <a:srgbClr val="FFFFFF"/>
              </a:solidFill>
              <a:latin typeface="Inter Medium"/>
              <a:ea typeface="Inter Medium"/>
              <a:cs typeface="Inter Medium"/>
              <a:sym typeface="Inter Medium"/>
            </a:endParaRPr>
          </a:p>
          <a:p>
            <a:pPr indent="0" lvl="0" marL="0" marR="0" rtl="0" algn="l">
              <a:lnSpc>
                <a:spcPct val="100000"/>
              </a:lnSpc>
              <a:spcBef>
                <a:spcPts val="0"/>
              </a:spcBef>
              <a:spcAft>
                <a:spcPts val="0"/>
              </a:spcAft>
              <a:buNone/>
            </a:pPr>
            <a:r>
              <a:t/>
            </a:r>
            <a:endParaRPr sz="3800">
              <a:solidFill>
                <a:srgbClr val="FFFFFF"/>
              </a:solidFill>
              <a:latin typeface="Inter Medium"/>
              <a:ea typeface="Inter Medium"/>
              <a:cs typeface="Inter Medium"/>
              <a:sym typeface="Inter Medium"/>
            </a:endParaRPr>
          </a:p>
        </p:txBody>
      </p:sp>
      <p:sp>
        <p:nvSpPr>
          <p:cNvPr id="367" name="Google Shape;367;g23b0e2d4844_1_1506"/>
          <p:cNvSpPr txBox="1"/>
          <p:nvPr>
            <p:ph idx="12" type="sldNum"/>
          </p:nvPr>
        </p:nvSpPr>
        <p:spPr>
          <a:xfrm>
            <a:off x="8472451" y="4587375"/>
            <a:ext cx="4629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72" name="Shape 372"/>
        <p:cNvGrpSpPr/>
        <p:nvPr/>
      </p:nvGrpSpPr>
      <p:grpSpPr>
        <a:xfrm>
          <a:off x="0" y="0"/>
          <a:ext cx="0" cy="0"/>
          <a:chOff x="0" y="0"/>
          <a:chExt cx="0" cy="0"/>
        </a:xfrm>
      </p:grpSpPr>
      <p:pic>
        <p:nvPicPr>
          <p:cNvPr descr="preencoded.png" id="373" name="Google Shape;373;g23b0e2d4844_1_1564"/>
          <p:cNvPicPr preferRelativeResize="0"/>
          <p:nvPr/>
        </p:nvPicPr>
        <p:blipFill rotWithShape="1">
          <a:blip r:embed="rId4">
            <a:alphaModFix/>
          </a:blip>
          <a:srcRect b="0" l="0" r="0" t="0"/>
          <a:stretch/>
        </p:blipFill>
        <p:spPr>
          <a:xfrm>
            <a:off x="1628775" y="1423035"/>
            <a:ext cx="5886450" cy="1840230"/>
          </a:xfrm>
          <a:prstGeom prst="rect">
            <a:avLst/>
          </a:prstGeom>
          <a:noFill/>
          <a:ln>
            <a:noFill/>
          </a:ln>
        </p:spPr>
      </p:pic>
      <p:sp>
        <p:nvSpPr>
          <p:cNvPr id="374" name="Google Shape;374;g23b0e2d4844_1_1564"/>
          <p:cNvSpPr/>
          <p:nvPr/>
        </p:nvSpPr>
        <p:spPr>
          <a:xfrm>
            <a:off x="1263015" y="3255678"/>
            <a:ext cx="6618000" cy="142800"/>
          </a:xfrm>
          <a:prstGeom prst="rect">
            <a:avLst/>
          </a:prstGeom>
          <a:noFill/>
          <a:ln>
            <a:noFill/>
          </a:ln>
        </p:spPr>
        <p:txBody>
          <a:bodyPr anchorCtr="0" anchor="t" bIns="0" lIns="0" spcFirstLastPara="1" rIns="0" wrap="square" tIns="0">
            <a:noAutofit/>
          </a:bodyPr>
          <a:lstStyle/>
          <a:p>
            <a:pPr indent="0" lvl="0" marL="0" marR="0" rtl="0" algn="ctr">
              <a:lnSpc>
                <a:spcPct val="125000"/>
              </a:lnSpc>
              <a:spcBef>
                <a:spcPts val="0"/>
              </a:spcBef>
              <a:spcAft>
                <a:spcPts val="0"/>
              </a:spcAft>
              <a:buNone/>
            </a:pPr>
            <a:r>
              <a:rPr b="1" i="0" lang="en" sz="900" u="none" cap="none" strike="noStrike">
                <a:solidFill>
                  <a:srgbClr val="324DB6"/>
                </a:solidFill>
                <a:latin typeface="Inter"/>
                <a:ea typeface="Inter"/>
                <a:cs typeface="Inter"/>
                <a:sym typeface="Inter"/>
              </a:rPr>
              <a:t> PROTECTDEMOCRACY.ORG</a:t>
            </a:r>
            <a:endParaRPr b="0" i="0" sz="900" u="none" cap="none" strike="noStrike">
              <a:solidFill>
                <a:srgbClr val="324DB6"/>
              </a:solidFill>
              <a:latin typeface="Calibri"/>
              <a:ea typeface="Calibri"/>
              <a:cs typeface="Calibri"/>
              <a:sym typeface="Calibri"/>
            </a:endParaRPr>
          </a:p>
        </p:txBody>
      </p:sp>
      <p:sp>
        <p:nvSpPr>
          <p:cNvPr id="375" name="Google Shape;375;g23b0e2d4844_1_1564"/>
          <p:cNvSpPr/>
          <p:nvPr/>
        </p:nvSpPr>
        <p:spPr>
          <a:xfrm>
            <a:off x="1614455" y="1363938"/>
            <a:ext cx="5915100" cy="11202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None/>
            </a:pPr>
            <a:r>
              <a:rPr lang="en" sz="6800">
                <a:solidFill>
                  <a:srgbClr val="000C48"/>
                </a:solidFill>
                <a:latin typeface="Inter Medium"/>
                <a:ea typeface="Inter Medium"/>
                <a:cs typeface="Inter Medium"/>
                <a:sym typeface="Inter Medium"/>
              </a:rPr>
              <a:t>Thank you.</a:t>
            </a:r>
            <a:endParaRPr i="0" sz="6800" u="none" cap="none" strike="noStrike">
              <a:solidFill>
                <a:srgbClr val="000C48"/>
              </a:solidFill>
              <a:latin typeface="Inter Medium"/>
              <a:ea typeface="Inter Medium"/>
              <a:cs typeface="Inter Medium"/>
              <a:sym typeface="Inter Medium"/>
            </a:endParaRPr>
          </a:p>
        </p:txBody>
      </p:sp>
      <p:sp>
        <p:nvSpPr>
          <p:cNvPr id="376" name="Google Shape;376;g23b0e2d4844_1_1564"/>
          <p:cNvSpPr/>
          <p:nvPr/>
        </p:nvSpPr>
        <p:spPr>
          <a:xfrm>
            <a:off x="2707050" y="2560326"/>
            <a:ext cx="3729900" cy="445800"/>
          </a:xfrm>
          <a:prstGeom prst="rect">
            <a:avLst/>
          </a:prstGeom>
          <a:noFill/>
          <a:ln>
            <a:noFill/>
          </a:ln>
        </p:spPr>
        <p:txBody>
          <a:bodyPr anchorCtr="0" anchor="t" bIns="0" lIns="0" spcFirstLastPara="1" rIns="0" wrap="square" tIns="0">
            <a:noAutofit/>
          </a:bodyPr>
          <a:lstStyle/>
          <a:p>
            <a:pPr indent="0" lvl="0" marL="0" marR="0" rtl="0" algn="ctr">
              <a:lnSpc>
                <a:spcPct val="150000"/>
              </a:lnSpc>
              <a:spcBef>
                <a:spcPts val="0"/>
              </a:spcBef>
              <a:spcAft>
                <a:spcPts val="0"/>
              </a:spcAft>
              <a:buNone/>
            </a:pPr>
            <a:r>
              <a:t/>
            </a:r>
            <a:endParaRPr b="0" i="0" sz="1100" u="none" cap="none" strike="noStrike">
              <a:solidFill>
                <a:srgbClr val="000C48"/>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29" name="Shape 129"/>
        <p:cNvGrpSpPr/>
        <p:nvPr/>
      </p:nvGrpSpPr>
      <p:grpSpPr>
        <a:xfrm>
          <a:off x="0" y="0"/>
          <a:ext cx="0" cy="0"/>
          <a:chOff x="0" y="0"/>
          <a:chExt cx="0" cy="0"/>
        </a:xfrm>
      </p:grpSpPr>
      <p:pic>
        <p:nvPicPr>
          <p:cNvPr id="130" name="Google Shape;130;g23b0e2d4844_1_169" title="Chart"/>
          <p:cNvPicPr preferRelativeResize="0"/>
          <p:nvPr/>
        </p:nvPicPr>
        <p:blipFill rotWithShape="1">
          <a:blip r:embed="rId4">
            <a:alphaModFix/>
          </a:blip>
          <a:srcRect b="0" l="0" r="0" t="0"/>
          <a:stretch/>
        </p:blipFill>
        <p:spPr>
          <a:xfrm>
            <a:off x="1345660" y="1367200"/>
            <a:ext cx="5923842" cy="2969700"/>
          </a:xfrm>
          <a:prstGeom prst="rect">
            <a:avLst/>
          </a:prstGeom>
          <a:noFill/>
          <a:ln>
            <a:noFill/>
          </a:ln>
        </p:spPr>
      </p:pic>
      <p:pic>
        <p:nvPicPr>
          <p:cNvPr descr="preencoded.png" id="131" name="Google Shape;131;g23b0e2d4844_1_169"/>
          <p:cNvPicPr preferRelativeResize="0"/>
          <p:nvPr/>
        </p:nvPicPr>
        <p:blipFill rotWithShape="1">
          <a:blip r:embed="rId5">
            <a:alphaModFix/>
          </a:blip>
          <a:srcRect b="0" l="0" r="0" t="0"/>
          <a:stretch/>
        </p:blipFill>
        <p:spPr>
          <a:xfrm>
            <a:off x="525780" y="497205"/>
            <a:ext cx="4189095" cy="3223260"/>
          </a:xfrm>
          <a:prstGeom prst="rect">
            <a:avLst/>
          </a:prstGeom>
          <a:noFill/>
          <a:ln>
            <a:noFill/>
          </a:ln>
        </p:spPr>
      </p:pic>
      <p:sp>
        <p:nvSpPr>
          <p:cNvPr id="132" name="Google Shape;132;g23b0e2d4844_1_169"/>
          <p:cNvSpPr/>
          <p:nvPr/>
        </p:nvSpPr>
        <p:spPr>
          <a:xfrm>
            <a:off x="525775" y="497200"/>
            <a:ext cx="7975200" cy="8700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100"/>
              <a:buFont typeface="Arial"/>
              <a:buNone/>
            </a:pPr>
            <a:r>
              <a:rPr b="1" lang="en" sz="2800">
                <a:solidFill>
                  <a:srgbClr val="000C48"/>
                </a:solidFill>
                <a:latin typeface="Inter"/>
                <a:ea typeface="Inter"/>
                <a:cs typeface="Inter"/>
                <a:sym typeface="Inter"/>
              </a:rPr>
              <a:t>Freedom House shows the third wave cresting around 2007</a:t>
            </a:r>
            <a:endParaRPr b="1" sz="2800">
              <a:solidFill>
                <a:srgbClr val="000C48"/>
              </a:solidFill>
              <a:latin typeface="Inter"/>
              <a:ea typeface="Inter"/>
              <a:cs typeface="Inter"/>
              <a:sym typeface="Inter"/>
            </a:endParaRPr>
          </a:p>
          <a:p>
            <a:pPr indent="0" lvl="0" marL="0" marR="0" rtl="0" algn="l">
              <a:lnSpc>
                <a:spcPct val="100000"/>
              </a:lnSpc>
              <a:spcBef>
                <a:spcPts val="0"/>
              </a:spcBef>
              <a:spcAft>
                <a:spcPts val="0"/>
              </a:spcAft>
              <a:buClr>
                <a:schemeClr val="dk1"/>
              </a:buClr>
              <a:buSzPts val="1100"/>
              <a:buFont typeface="Arial"/>
              <a:buNone/>
            </a:pPr>
            <a:r>
              <a:t/>
            </a:r>
            <a:endParaRPr b="1" sz="2800">
              <a:solidFill>
                <a:srgbClr val="000C48"/>
              </a:solidFill>
              <a:latin typeface="Inter"/>
              <a:ea typeface="Inter"/>
              <a:cs typeface="Inter"/>
              <a:sym typeface="Inter"/>
            </a:endParaRPr>
          </a:p>
          <a:p>
            <a:pPr indent="0" lvl="0" marL="0" marR="0" rtl="0" algn="l">
              <a:lnSpc>
                <a:spcPct val="100000"/>
              </a:lnSpc>
              <a:spcBef>
                <a:spcPts val="0"/>
              </a:spcBef>
              <a:spcAft>
                <a:spcPts val="0"/>
              </a:spcAft>
              <a:buNone/>
            </a:pPr>
            <a:r>
              <a:t/>
            </a:r>
            <a:endParaRPr b="1" sz="2800">
              <a:solidFill>
                <a:srgbClr val="000C48"/>
              </a:solidFill>
              <a:latin typeface="Inter"/>
              <a:ea typeface="Inter"/>
              <a:cs typeface="Inter"/>
              <a:sym typeface="Inter"/>
            </a:endParaRPr>
          </a:p>
        </p:txBody>
      </p:sp>
      <p:sp>
        <p:nvSpPr>
          <p:cNvPr id="133" name="Google Shape;133;g23b0e2d4844_1_169"/>
          <p:cNvSpPr txBox="1"/>
          <p:nvPr/>
        </p:nvSpPr>
        <p:spPr>
          <a:xfrm>
            <a:off x="4166275" y="4502592"/>
            <a:ext cx="4048500" cy="2925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700"/>
              <a:buFont typeface="Arial"/>
              <a:buNone/>
            </a:pPr>
            <a:r>
              <a:rPr b="0" i="1" lang="en" sz="700" u="none" cap="none" strike="noStrike">
                <a:solidFill>
                  <a:srgbClr val="595959"/>
                </a:solidFill>
                <a:latin typeface="Montserrat"/>
                <a:ea typeface="Montserrat"/>
                <a:cs typeface="Montserrat"/>
                <a:sym typeface="Montserrat"/>
              </a:rPr>
              <a:t>Freedom House — Freedom In the World</a:t>
            </a:r>
            <a:endParaRPr b="0" i="1" sz="700" u="none" cap="none" strike="noStrike">
              <a:solidFill>
                <a:srgbClr val="595959"/>
              </a:solidFill>
              <a:latin typeface="Montserrat"/>
              <a:ea typeface="Montserrat"/>
              <a:cs typeface="Montserrat"/>
              <a:sym typeface="Montserrat"/>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38" name="Shape 138"/>
        <p:cNvGrpSpPr/>
        <p:nvPr/>
      </p:nvGrpSpPr>
      <p:grpSpPr>
        <a:xfrm>
          <a:off x="0" y="0"/>
          <a:ext cx="0" cy="0"/>
          <a:chOff x="0" y="0"/>
          <a:chExt cx="0" cy="0"/>
        </a:xfrm>
      </p:grpSpPr>
      <p:pic>
        <p:nvPicPr>
          <p:cNvPr descr="Chart, line chart&#10;&#10;Description automatically generated" id="139" name="Google Shape;139;g23b0e2d4844_1_279"/>
          <p:cNvPicPr preferRelativeResize="0"/>
          <p:nvPr/>
        </p:nvPicPr>
        <p:blipFill rotWithShape="1">
          <a:blip r:embed="rId4">
            <a:alphaModFix/>
          </a:blip>
          <a:srcRect b="0" l="0" r="12770" t="0"/>
          <a:stretch/>
        </p:blipFill>
        <p:spPr>
          <a:xfrm>
            <a:off x="99300" y="668975"/>
            <a:ext cx="6723824" cy="3329699"/>
          </a:xfrm>
          <a:prstGeom prst="rect">
            <a:avLst/>
          </a:prstGeom>
          <a:noFill/>
          <a:ln>
            <a:noFill/>
          </a:ln>
        </p:spPr>
      </p:pic>
      <p:grpSp>
        <p:nvGrpSpPr>
          <p:cNvPr id="140" name="Google Shape;140;g23b0e2d4844_1_279"/>
          <p:cNvGrpSpPr/>
          <p:nvPr/>
        </p:nvGrpSpPr>
        <p:grpSpPr>
          <a:xfrm>
            <a:off x="4288254" y="348300"/>
            <a:ext cx="4647096" cy="870000"/>
            <a:chOff x="4288254" y="348300"/>
            <a:chExt cx="4647096" cy="870000"/>
          </a:xfrm>
        </p:grpSpPr>
        <p:sp>
          <p:nvSpPr>
            <p:cNvPr id="141" name="Google Shape;141;g23b0e2d4844_1_279"/>
            <p:cNvSpPr/>
            <p:nvPr/>
          </p:nvSpPr>
          <p:spPr>
            <a:xfrm>
              <a:off x="4288254" y="423625"/>
              <a:ext cx="1640100" cy="142800"/>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None/>
              </a:pPr>
              <a:r>
                <a:t/>
              </a:r>
              <a:endParaRPr b="0" i="0" sz="900" u="none" cap="none" strike="noStrike">
                <a:solidFill>
                  <a:srgbClr val="324DB6"/>
                </a:solidFill>
                <a:latin typeface="Calibri"/>
                <a:ea typeface="Calibri"/>
                <a:cs typeface="Calibri"/>
                <a:sym typeface="Calibri"/>
              </a:endParaRPr>
            </a:p>
          </p:txBody>
        </p:sp>
        <p:sp>
          <p:nvSpPr>
            <p:cNvPr id="142" name="Google Shape;142;g23b0e2d4844_1_279"/>
            <p:cNvSpPr/>
            <p:nvPr/>
          </p:nvSpPr>
          <p:spPr>
            <a:xfrm>
              <a:off x="5306550" y="348300"/>
              <a:ext cx="3628800" cy="8700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rPr b="1" lang="en" sz="2800">
                  <a:solidFill>
                    <a:srgbClr val="000C48"/>
                  </a:solidFill>
                  <a:latin typeface="Inter"/>
                  <a:ea typeface="Inter"/>
                  <a:cs typeface="Inter"/>
                  <a:sym typeface="Inter"/>
                </a:rPr>
                <a:t>V-Dem shows a sharp decline in all regions of the world</a:t>
              </a:r>
              <a:endParaRPr b="1" i="0" sz="2800" u="none" cap="none" strike="noStrike">
                <a:solidFill>
                  <a:srgbClr val="000C48"/>
                </a:solidFill>
                <a:latin typeface="Inter"/>
                <a:ea typeface="Inter"/>
                <a:cs typeface="Inter"/>
                <a:sym typeface="Inter"/>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47" name="Shape 147"/>
        <p:cNvGrpSpPr/>
        <p:nvPr/>
      </p:nvGrpSpPr>
      <p:grpSpPr>
        <a:xfrm>
          <a:off x="0" y="0"/>
          <a:ext cx="0" cy="0"/>
          <a:chOff x="0" y="0"/>
          <a:chExt cx="0" cy="0"/>
        </a:xfrm>
      </p:grpSpPr>
      <p:sp>
        <p:nvSpPr>
          <p:cNvPr id="148" name="Google Shape;148;g23b0e2d4844_1_334"/>
          <p:cNvSpPr/>
          <p:nvPr/>
        </p:nvSpPr>
        <p:spPr>
          <a:xfrm>
            <a:off x="497200" y="490300"/>
            <a:ext cx="8235300" cy="4116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chemeClr val="dk1"/>
              </a:buClr>
              <a:buSzPts val="1100"/>
              <a:buFont typeface="Arial"/>
              <a:buNone/>
            </a:pPr>
            <a:r>
              <a:rPr b="1" lang="en" sz="2800">
                <a:solidFill>
                  <a:srgbClr val="000C48"/>
                </a:solidFill>
                <a:latin typeface="Inter"/>
                <a:ea typeface="Inter"/>
                <a:cs typeface="Inter"/>
                <a:sym typeface="Inter"/>
              </a:rPr>
              <a:t>The Economist Intelligence Unit </a:t>
            </a:r>
            <a:br>
              <a:rPr b="1" lang="en" sz="2800">
                <a:solidFill>
                  <a:srgbClr val="000C48"/>
                </a:solidFill>
                <a:latin typeface="Inter"/>
                <a:ea typeface="Inter"/>
                <a:cs typeface="Inter"/>
                <a:sym typeface="Inter"/>
              </a:rPr>
            </a:br>
            <a:r>
              <a:rPr b="1" lang="en" sz="2800">
                <a:solidFill>
                  <a:srgbClr val="000C48"/>
                </a:solidFill>
                <a:latin typeface="Inter"/>
                <a:ea typeface="Inter"/>
                <a:cs typeface="Inter"/>
                <a:sym typeface="Inter"/>
              </a:rPr>
              <a:t>showed a nadir in 2021</a:t>
            </a:r>
            <a:endParaRPr b="1" sz="2800">
              <a:solidFill>
                <a:srgbClr val="000C48"/>
              </a:solidFill>
              <a:latin typeface="Inter"/>
              <a:ea typeface="Inter"/>
              <a:cs typeface="Inter"/>
              <a:sym typeface="Inter"/>
            </a:endParaRPr>
          </a:p>
          <a:p>
            <a:pPr indent="0" lvl="0" marL="0" marR="0" rtl="0" algn="l">
              <a:lnSpc>
                <a:spcPct val="100000"/>
              </a:lnSpc>
              <a:spcBef>
                <a:spcPts val="0"/>
              </a:spcBef>
              <a:spcAft>
                <a:spcPts val="0"/>
              </a:spcAft>
              <a:buClr>
                <a:schemeClr val="dk1"/>
              </a:buClr>
              <a:buSzPts val="1100"/>
              <a:buFont typeface="Arial"/>
              <a:buNone/>
            </a:pPr>
            <a:r>
              <a:t/>
            </a:r>
            <a:endParaRPr b="1" sz="2800">
              <a:solidFill>
                <a:srgbClr val="000C48"/>
              </a:solidFill>
              <a:latin typeface="Inter"/>
              <a:ea typeface="Inter"/>
              <a:cs typeface="Inter"/>
              <a:sym typeface="Inter"/>
            </a:endParaRPr>
          </a:p>
          <a:p>
            <a:pPr indent="0" lvl="0" marL="0" marR="0" rtl="0" algn="l">
              <a:lnSpc>
                <a:spcPct val="100000"/>
              </a:lnSpc>
              <a:spcBef>
                <a:spcPts val="0"/>
              </a:spcBef>
              <a:spcAft>
                <a:spcPts val="0"/>
              </a:spcAft>
              <a:buNone/>
            </a:pPr>
            <a:r>
              <a:t/>
            </a:r>
            <a:endParaRPr b="1" sz="2800">
              <a:solidFill>
                <a:srgbClr val="000C48"/>
              </a:solidFill>
              <a:latin typeface="Inter"/>
              <a:ea typeface="Inter"/>
              <a:cs typeface="Inter"/>
              <a:sym typeface="Inter"/>
            </a:endParaRPr>
          </a:p>
        </p:txBody>
      </p:sp>
      <p:pic>
        <p:nvPicPr>
          <p:cNvPr descr="Graphical user interface&#10;&#10;Description automatically generated with medium confidence" id="149" name="Google Shape;149;g23b0e2d4844_1_334"/>
          <p:cNvPicPr preferRelativeResize="0"/>
          <p:nvPr/>
        </p:nvPicPr>
        <p:blipFill rotWithShape="1">
          <a:blip r:embed="rId4">
            <a:alphaModFix/>
          </a:blip>
          <a:srcRect b="0" l="0" r="0" t="0"/>
          <a:stretch/>
        </p:blipFill>
        <p:spPr>
          <a:xfrm>
            <a:off x="2852678" y="1493946"/>
            <a:ext cx="3200400" cy="850900"/>
          </a:xfrm>
          <a:prstGeom prst="rect">
            <a:avLst/>
          </a:prstGeom>
          <a:noFill/>
          <a:ln>
            <a:noFill/>
          </a:ln>
        </p:spPr>
      </p:pic>
      <p:sp>
        <p:nvSpPr>
          <p:cNvPr id="150" name="Google Shape;150;g23b0e2d4844_1_334"/>
          <p:cNvSpPr txBox="1"/>
          <p:nvPr/>
        </p:nvSpPr>
        <p:spPr>
          <a:xfrm>
            <a:off x="2063578" y="2571750"/>
            <a:ext cx="5016900" cy="1631700"/>
          </a:xfrm>
          <a:prstGeom prst="rect">
            <a:avLst/>
          </a:prstGeom>
          <a:noFill/>
          <a:ln cap="flat" cmpd="sng" w="19050">
            <a:solidFill>
              <a:srgbClr val="0000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 sz="1600" u="none" cap="none" strike="noStrike">
                <a:solidFill>
                  <a:srgbClr val="000000"/>
                </a:solidFill>
                <a:latin typeface="Montserrat"/>
                <a:ea typeface="Montserrat"/>
                <a:cs typeface="Montserrat"/>
                <a:sym typeface="Montserrat"/>
              </a:rPr>
              <a:t>The global average score hit an all-time low: </a:t>
            </a:r>
            <a:endParaRPr b="0" i="0" sz="12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t/>
            </a:r>
            <a:endParaRPr b="1" i="0" sz="12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rPr b="0" i="0" lang="en" sz="1200" u="none" cap="none" strike="noStrike">
                <a:solidFill>
                  <a:srgbClr val="000000"/>
                </a:solidFill>
                <a:latin typeface="Montserrat"/>
                <a:ea typeface="Montserrat"/>
                <a:cs typeface="Montserrat"/>
                <a:sym typeface="Montserrat"/>
              </a:rPr>
              <a:t>The average global score in the 2021 Democracy Index fell from 5.37 in 2020 to 5.28 in 2021. </a:t>
            </a:r>
            <a:endParaRPr b="0" i="0" sz="12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t/>
            </a:r>
            <a:endParaRPr b="0" i="0" sz="12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rPr b="0" i="0" lang="en" sz="1200" u="none" cap="none" strike="noStrike">
                <a:solidFill>
                  <a:srgbClr val="000000"/>
                </a:solidFill>
                <a:latin typeface="Montserrat"/>
                <a:ea typeface="Montserrat"/>
                <a:cs typeface="Montserrat"/>
                <a:sym typeface="Montserrat"/>
              </a:rPr>
              <a:t>“This fall is the biggest since 2010… and </a:t>
            </a:r>
            <a:r>
              <a:rPr b="1" i="0" lang="en" sz="1200" u="none" cap="none" strike="noStrike">
                <a:solidFill>
                  <a:srgbClr val="000000"/>
                </a:solidFill>
                <a:latin typeface="Montserrat"/>
                <a:ea typeface="Montserrat"/>
                <a:cs typeface="Montserrat"/>
                <a:sym typeface="Montserrat"/>
              </a:rPr>
              <a:t>sets another dismal record for the worst global score</a:t>
            </a:r>
            <a:r>
              <a:rPr b="0" i="0" lang="en" sz="1200" u="none" cap="none" strike="noStrike">
                <a:solidFill>
                  <a:srgbClr val="000000"/>
                </a:solidFill>
                <a:latin typeface="Montserrat"/>
                <a:ea typeface="Montserrat"/>
                <a:cs typeface="Montserrat"/>
                <a:sym typeface="Montserrat"/>
              </a:rPr>
              <a:t> since the world democracy index was first produced in 2006.” </a:t>
            </a:r>
            <a:endParaRPr b="0" i="0" sz="1200" u="none" cap="none" strike="noStrike">
              <a:solidFill>
                <a:srgbClr val="000000"/>
              </a:solidFill>
              <a:latin typeface="Montserrat"/>
              <a:ea typeface="Montserrat"/>
              <a:cs typeface="Montserrat"/>
              <a:sym typeface="Montserrat"/>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55" name="Shape 155"/>
        <p:cNvGrpSpPr/>
        <p:nvPr/>
      </p:nvGrpSpPr>
      <p:grpSpPr>
        <a:xfrm>
          <a:off x="0" y="0"/>
          <a:ext cx="0" cy="0"/>
          <a:chOff x="0" y="0"/>
          <a:chExt cx="0" cy="0"/>
        </a:xfrm>
      </p:grpSpPr>
      <p:pic>
        <p:nvPicPr>
          <p:cNvPr id="156" name="Google Shape;156;g23b0e2d4844_1_388"/>
          <p:cNvPicPr preferRelativeResize="0"/>
          <p:nvPr/>
        </p:nvPicPr>
        <p:blipFill rotWithShape="1">
          <a:blip r:embed="rId4">
            <a:alphaModFix/>
          </a:blip>
          <a:srcRect b="9201" l="0" r="4734" t="15869"/>
          <a:stretch/>
        </p:blipFill>
        <p:spPr>
          <a:xfrm>
            <a:off x="1415525" y="1062625"/>
            <a:ext cx="5832274" cy="3277274"/>
          </a:xfrm>
          <a:prstGeom prst="rect">
            <a:avLst/>
          </a:prstGeom>
          <a:noFill/>
          <a:ln>
            <a:noFill/>
          </a:ln>
        </p:spPr>
      </p:pic>
      <p:grpSp>
        <p:nvGrpSpPr>
          <p:cNvPr id="157" name="Google Shape;157;g23b0e2d4844_1_388"/>
          <p:cNvGrpSpPr/>
          <p:nvPr/>
        </p:nvGrpSpPr>
        <p:grpSpPr>
          <a:xfrm>
            <a:off x="540375" y="288725"/>
            <a:ext cx="7715400" cy="870000"/>
            <a:chOff x="540375" y="288725"/>
            <a:chExt cx="7715400" cy="870000"/>
          </a:xfrm>
        </p:grpSpPr>
        <p:sp>
          <p:nvSpPr>
            <p:cNvPr id="158" name="Google Shape;158;g23b0e2d4844_1_388"/>
            <p:cNvSpPr/>
            <p:nvPr/>
          </p:nvSpPr>
          <p:spPr>
            <a:xfrm>
              <a:off x="4288254" y="423625"/>
              <a:ext cx="1640100" cy="142800"/>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None/>
              </a:pPr>
              <a:r>
                <a:t/>
              </a:r>
              <a:endParaRPr b="0" i="0" sz="900" u="none" cap="none" strike="noStrike">
                <a:solidFill>
                  <a:srgbClr val="324DB6"/>
                </a:solidFill>
                <a:latin typeface="Calibri"/>
                <a:ea typeface="Calibri"/>
                <a:cs typeface="Calibri"/>
                <a:sym typeface="Calibri"/>
              </a:endParaRPr>
            </a:p>
          </p:txBody>
        </p:sp>
        <p:sp>
          <p:nvSpPr>
            <p:cNvPr id="159" name="Google Shape;159;g23b0e2d4844_1_388"/>
            <p:cNvSpPr/>
            <p:nvPr/>
          </p:nvSpPr>
          <p:spPr>
            <a:xfrm>
              <a:off x="540375" y="288725"/>
              <a:ext cx="7715400" cy="8700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None/>
              </a:pPr>
              <a:r>
                <a:rPr b="1" lang="en" sz="2800">
                  <a:solidFill>
                    <a:srgbClr val="000C48"/>
                  </a:solidFill>
                  <a:latin typeface="Inter"/>
                  <a:ea typeface="Inter"/>
                  <a:cs typeface="Inter"/>
                  <a:sym typeface="Inter"/>
                </a:rPr>
                <a:t>Autocratic regimes are rising in democracy’s place</a:t>
              </a:r>
              <a:endParaRPr b="1" i="0" sz="2800" u="none" cap="none" strike="noStrike">
                <a:solidFill>
                  <a:srgbClr val="000C48"/>
                </a:solidFill>
                <a:latin typeface="Inter"/>
                <a:ea typeface="Inter"/>
                <a:cs typeface="Inter"/>
                <a:sym typeface="Inter"/>
              </a:endParaRPr>
            </a:p>
          </p:txBody>
        </p:sp>
      </p:grpSp>
      <p:sp>
        <p:nvSpPr>
          <p:cNvPr id="160" name="Google Shape;160;g23b0e2d4844_1_388"/>
          <p:cNvSpPr txBox="1"/>
          <p:nvPr/>
        </p:nvSpPr>
        <p:spPr>
          <a:xfrm>
            <a:off x="4207275" y="4452917"/>
            <a:ext cx="4048500" cy="2925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700"/>
              <a:buFont typeface="Arial"/>
              <a:buNone/>
            </a:pPr>
            <a:r>
              <a:rPr b="0" i="1" lang="en" sz="700" u="none" cap="none" strike="noStrike">
                <a:solidFill>
                  <a:srgbClr val="595959"/>
                </a:solidFill>
                <a:latin typeface="Montserrat"/>
                <a:ea typeface="Montserrat"/>
                <a:cs typeface="Montserrat"/>
                <a:sym typeface="Montserrat"/>
              </a:rPr>
              <a:t>V-Dem Institute Liberal Democracy Index, 2021</a:t>
            </a:r>
            <a:endParaRPr b="0" i="1" sz="700" u="none" cap="none" strike="noStrike">
              <a:solidFill>
                <a:srgbClr val="595959"/>
              </a:solidFill>
              <a:latin typeface="Montserrat"/>
              <a:ea typeface="Montserrat"/>
              <a:cs typeface="Montserrat"/>
              <a:sym typeface="Montserrat"/>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65" name="Shape 165"/>
        <p:cNvGrpSpPr/>
        <p:nvPr/>
      </p:nvGrpSpPr>
      <p:grpSpPr>
        <a:xfrm>
          <a:off x="0" y="0"/>
          <a:ext cx="0" cy="0"/>
          <a:chOff x="0" y="0"/>
          <a:chExt cx="0" cy="0"/>
        </a:xfrm>
      </p:grpSpPr>
      <p:pic>
        <p:nvPicPr>
          <p:cNvPr descr="preencoded.png" id="166" name="Google Shape;166;g23b0e2d4844_1_444"/>
          <p:cNvPicPr preferRelativeResize="0"/>
          <p:nvPr/>
        </p:nvPicPr>
        <p:blipFill rotWithShape="1">
          <a:blip r:embed="rId4">
            <a:alphaModFix/>
          </a:blip>
          <a:srcRect b="0" l="0" r="0" t="0"/>
          <a:stretch/>
        </p:blipFill>
        <p:spPr>
          <a:xfrm>
            <a:off x="525780" y="497205"/>
            <a:ext cx="4189095" cy="3223260"/>
          </a:xfrm>
          <a:prstGeom prst="rect">
            <a:avLst/>
          </a:prstGeom>
          <a:noFill/>
          <a:ln>
            <a:noFill/>
          </a:ln>
        </p:spPr>
      </p:pic>
      <p:sp>
        <p:nvSpPr>
          <p:cNvPr id="167" name="Google Shape;167;g23b0e2d4844_1_444"/>
          <p:cNvSpPr/>
          <p:nvPr/>
        </p:nvSpPr>
        <p:spPr>
          <a:xfrm>
            <a:off x="525775" y="497200"/>
            <a:ext cx="7975200" cy="8700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SzPts val="1100"/>
              <a:buNone/>
            </a:pPr>
            <a:r>
              <a:rPr b="1" lang="en" sz="2800">
                <a:solidFill>
                  <a:srgbClr val="000C48"/>
                </a:solidFill>
                <a:latin typeface="Inter"/>
                <a:ea typeface="Inter"/>
                <a:cs typeface="Inter"/>
                <a:sym typeface="Inter"/>
              </a:rPr>
              <a:t>The United States has been far from immune to this trend</a:t>
            </a:r>
            <a:endParaRPr b="1" sz="2800">
              <a:solidFill>
                <a:srgbClr val="000C48"/>
              </a:solidFill>
              <a:latin typeface="Inter"/>
              <a:ea typeface="Inter"/>
              <a:cs typeface="Inter"/>
              <a:sym typeface="Inter"/>
            </a:endParaRPr>
          </a:p>
          <a:p>
            <a:pPr indent="0" lvl="0" marL="0" marR="0" rtl="0" algn="l">
              <a:lnSpc>
                <a:spcPct val="100000"/>
              </a:lnSpc>
              <a:spcBef>
                <a:spcPts val="0"/>
              </a:spcBef>
              <a:spcAft>
                <a:spcPts val="0"/>
              </a:spcAft>
              <a:buSzPts val="1100"/>
              <a:buNone/>
            </a:pPr>
            <a:r>
              <a:t/>
            </a:r>
            <a:endParaRPr b="1" sz="2800">
              <a:solidFill>
                <a:srgbClr val="000C48"/>
              </a:solidFill>
              <a:latin typeface="Inter"/>
              <a:ea typeface="Inter"/>
              <a:cs typeface="Inter"/>
              <a:sym typeface="Inter"/>
            </a:endParaRPr>
          </a:p>
          <a:p>
            <a:pPr indent="0" lvl="0" marL="0" marR="0" rtl="0" algn="l">
              <a:lnSpc>
                <a:spcPct val="100000"/>
              </a:lnSpc>
              <a:spcBef>
                <a:spcPts val="0"/>
              </a:spcBef>
              <a:spcAft>
                <a:spcPts val="0"/>
              </a:spcAft>
              <a:buNone/>
            </a:pPr>
            <a:r>
              <a:t/>
            </a:r>
            <a:endParaRPr b="1" sz="2800">
              <a:solidFill>
                <a:srgbClr val="000C48"/>
              </a:solidFill>
              <a:latin typeface="Inter"/>
              <a:ea typeface="Inter"/>
              <a:cs typeface="Inter"/>
              <a:sym typeface="Inter"/>
            </a:endParaRPr>
          </a:p>
        </p:txBody>
      </p:sp>
      <p:sp>
        <p:nvSpPr>
          <p:cNvPr id="168" name="Google Shape;168;g23b0e2d4844_1_44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Clr>
                <a:srgbClr val="000000"/>
              </a:buClr>
              <a:buSzPts val="1000"/>
              <a:buFont typeface="Arial"/>
              <a:buNone/>
            </a:pPr>
            <a:r>
              <a:t/>
            </a:r>
            <a:endParaRPr/>
          </a:p>
        </p:txBody>
      </p:sp>
      <p:sp>
        <p:nvSpPr>
          <p:cNvPr id="169" name="Google Shape;169;g23b0e2d4844_1_444"/>
          <p:cNvSpPr txBox="1"/>
          <p:nvPr/>
        </p:nvSpPr>
        <p:spPr>
          <a:xfrm>
            <a:off x="4166275" y="4502592"/>
            <a:ext cx="4048500" cy="2925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700"/>
              <a:buFont typeface="Arial"/>
              <a:buNone/>
            </a:pPr>
            <a:r>
              <a:rPr b="0" i="1" lang="en" sz="700" u="none" cap="none" strike="noStrike">
                <a:solidFill>
                  <a:srgbClr val="595959"/>
                </a:solidFill>
                <a:latin typeface="Montserrat"/>
                <a:ea typeface="Montserrat"/>
                <a:cs typeface="Montserrat"/>
                <a:sym typeface="Montserrat"/>
              </a:rPr>
              <a:t>Freedom House — Freedom In the World</a:t>
            </a:r>
            <a:endParaRPr b="0" i="1" sz="700" u="none" cap="none" strike="noStrike">
              <a:solidFill>
                <a:srgbClr val="595959"/>
              </a:solidFill>
              <a:latin typeface="Montserrat"/>
              <a:ea typeface="Montserrat"/>
              <a:cs typeface="Montserrat"/>
              <a:sym typeface="Montserrat"/>
            </a:endParaRPr>
          </a:p>
        </p:txBody>
      </p:sp>
      <p:grpSp>
        <p:nvGrpSpPr>
          <p:cNvPr id="170" name="Google Shape;170;g23b0e2d4844_1_444"/>
          <p:cNvGrpSpPr/>
          <p:nvPr/>
        </p:nvGrpSpPr>
        <p:grpSpPr>
          <a:xfrm>
            <a:off x="1723417" y="1367193"/>
            <a:ext cx="4866856" cy="3025589"/>
            <a:chOff x="1303020" y="822960"/>
            <a:chExt cx="6537958" cy="4424022"/>
          </a:xfrm>
        </p:grpSpPr>
        <p:pic>
          <p:nvPicPr>
            <p:cNvPr id="171" name="Google Shape;171;g23b0e2d4844_1_444" title="Chart"/>
            <p:cNvPicPr preferRelativeResize="0"/>
            <p:nvPr/>
          </p:nvPicPr>
          <p:blipFill rotWithShape="1">
            <a:blip r:embed="rId5">
              <a:alphaModFix/>
            </a:blip>
            <a:srcRect b="0" l="0" r="5437" t="0"/>
            <a:stretch/>
          </p:blipFill>
          <p:spPr>
            <a:xfrm>
              <a:off x="1303020" y="822960"/>
              <a:ext cx="6537958" cy="4278454"/>
            </a:xfrm>
            <a:prstGeom prst="rect">
              <a:avLst/>
            </a:prstGeom>
            <a:noFill/>
            <a:ln>
              <a:noFill/>
            </a:ln>
          </p:spPr>
        </p:pic>
        <p:grpSp>
          <p:nvGrpSpPr>
            <p:cNvPr id="172" name="Google Shape;172;g23b0e2d4844_1_444"/>
            <p:cNvGrpSpPr/>
            <p:nvPr/>
          </p:nvGrpSpPr>
          <p:grpSpPr>
            <a:xfrm>
              <a:off x="2279087" y="1091074"/>
              <a:ext cx="5381713" cy="4155908"/>
              <a:chOff x="2279087" y="1091074"/>
              <a:chExt cx="5381713" cy="4155908"/>
            </a:xfrm>
          </p:grpSpPr>
          <p:cxnSp>
            <p:nvCxnSpPr>
              <p:cNvPr id="173" name="Google Shape;173;g23b0e2d4844_1_444"/>
              <p:cNvCxnSpPr/>
              <p:nvPr/>
            </p:nvCxnSpPr>
            <p:spPr>
              <a:xfrm rot="-293304">
                <a:off x="7550560" y="4028877"/>
                <a:ext cx="91533" cy="157779"/>
              </a:xfrm>
              <a:prstGeom prst="straightConnector1">
                <a:avLst/>
              </a:prstGeom>
              <a:noFill/>
              <a:ln cap="flat" cmpd="sng" w="28575">
                <a:solidFill>
                  <a:srgbClr val="0688FF"/>
                </a:solidFill>
                <a:prstDash val="solid"/>
                <a:round/>
                <a:headEnd len="sm" w="sm" type="none"/>
                <a:tailEnd len="med" w="med" type="triangle"/>
              </a:ln>
            </p:spPr>
          </p:cxnSp>
          <p:grpSp>
            <p:nvGrpSpPr>
              <p:cNvPr id="174" name="Google Shape;174;g23b0e2d4844_1_444"/>
              <p:cNvGrpSpPr/>
              <p:nvPr/>
            </p:nvGrpSpPr>
            <p:grpSpPr>
              <a:xfrm>
                <a:off x="2279087" y="1091074"/>
                <a:ext cx="5381713" cy="4155908"/>
                <a:chOff x="2279087" y="1091074"/>
                <a:chExt cx="5381713" cy="4155908"/>
              </a:xfrm>
            </p:grpSpPr>
            <p:sp>
              <p:nvSpPr>
                <p:cNvPr id="175" name="Google Shape;175;g23b0e2d4844_1_444"/>
                <p:cNvSpPr txBox="1"/>
                <p:nvPr/>
              </p:nvSpPr>
              <p:spPr>
                <a:xfrm>
                  <a:off x="2279100" y="4857582"/>
                  <a:ext cx="5381700" cy="3894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700"/>
                    <a:buFont typeface="Arial"/>
                    <a:buNone/>
                  </a:pPr>
                  <a:r>
                    <a:t/>
                  </a:r>
                  <a:endParaRPr b="0" i="1" sz="700" u="none" cap="none" strike="noStrike">
                    <a:solidFill>
                      <a:srgbClr val="595959"/>
                    </a:solidFill>
                    <a:latin typeface="Montserrat"/>
                    <a:ea typeface="Montserrat"/>
                    <a:cs typeface="Montserrat"/>
                    <a:sym typeface="Montserrat"/>
                  </a:endParaRPr>
                </a:p>
              </p:txBody>
            </p:sp>
            <p:sp>
              <p:nvSpPr>
                <p:cNvPr id="176" name="Google Shape;176;g23b0e2d4844_1_444"/>
                <p:cNvSpPr txBox="1"/>
                <p:nvPr/>
              </p:nvSpPr>
              <p:spPr>
                <a:xfrm>
                  <a:off x="2279087" y="1091074"/>
                  <a:ext cx="1122300" cy="315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002543"/>
                      </a:solidFill>
                      <a:latin typeface="Montserrat"/>
                      <a:ea typeface="Montserrat"/>
                      <a:cs typeface="Montserrat"/>
                      <a:sym typeface="Montserrat"/>
                    </a:rPr>
                    <a:t>United States</a:t>
                  </a:r>
                  <a:endParaRPr b="1" i="0" sz="1000" u="none" cap="none" strike="noStrike">
                    <a:solidFill>
                      <a:srgbClr val="002543"/>
                    </a:solidFill>
                    <a:latin typeface="Montserrat"/>
                    <a:ea typeface="Montserrat"/>
                    <a:cs typeface="Montserrat"/>
                    <a:sym typeface="Montserrat"/>
                  </a:endParaRPr>
                </a:p>
              </p:txBody>
            </p:sp>
          </p:grpSp>
        </p:grpSp>
      </p:gr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81" name="Shape 181"/>
        <p:cNvGrpSpPr/>
        <p:nvPr/>
      </p:nvGrpSpPr>
      <p:grpSpPr>
        <a:xfrm>
          <a:off x="0" y="0"/>
          <a:ext cx="0" cy="0"/>
          <a:chOff x="0" y="0"/>
          <a:chExt cx="0" cy="0"/>
        </a:xfrm>
      </p:grpSpPr>
      <p:pic>
        <p:nvPicPr>
          <p:cNvPr id="182" name="Google Shape;182;g23b0e2d4844_1_560"/>
          <p:cNvPicPr preferRelativeResize="0"/>
          <p:nvPr/>
        </p:nvPicPr>
        <p:blipFill rotWithShape="1">
          <a:blip r:embed="rId4">
            <a:alphaModFix/>
          </a:blip>
          <a:srcRect b="12084" l="0" r="0" t="12483"/>
          <a:stretch/>
        </p:blipFill>
        <p:spPr>
          <a:xfrm>
            <a:off x="1276950" y="753000"/>
            <a:ext cx="6322227" cy="3576599"/>
          </a:xfrm>
          <a:prstGeom prst="rect">
            <a:avLst/>
          </a:prstGeom>
          <a:noFill/>
          <a:ln>
            <a:noFill/>
          </a:ln>
        </p:spPr>
      </p:pic>
      <p:pic>
        <p:nvPicPr>
          <p:cNvPr descr="preencoded.png" id="183" name="Google Shape;183;g23b0e2d4844_1_560"/>
          <p:cNvPicPr preferRelativeResize="0"/>
          <p:nvPr/>
        </p:nvPicPr>
        <p:blipFill rotWithShape="1">
          <a:blip r:embed="rId5">
            <a:alphaModFix/>
          </a:blip>
          <a:srcRect b="0" l="0" r="0" t="0"/>
          <a:stretch/>
        </p:blipFill>
        <p:spPr>
          <a:xfrm>
            <a:off x="486405" y="441230"/>
            <a:ext cx="4189095" cy="3223260"/>
          </a:xfrm>
          <a:prstGeom prst="rect">
            <a:avLst/>
          </a:prstGeom>
          <a:noFill/>
          <a:ln>
            <a:noFill/>
          </a:ln>
        </p:spPr>
      </p:pic>
      <p:sp>
        <p:nvSpPr>
          <p:cNvPr id="184" name="Google Shape;184;g23b0e2d4844_1_560"/>
          <p:cNvSpPr/>
          <p:nvPr/>
        </p:nvSpPr>
        <p:spPr>
          <a:xfrm>
            <a:off x="584400" y="230375"/>
            <a:ext cx="7975200" cy="8700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SzPts val="1100"/>
              <a:buNone/>
            </a:pPr>
            <a:r>
              <a:rPr b="1" lang="en" sz="2800">
                <a:solidFill>
                  <a:srgbClr val="000C48"/>
                </a:solidFill>
                <a:latin typeface="Inter"/>
                <a:ea typeface="Inter"/>
                <a:cs typeface="Inter"/>
                <a:sym typeface="Inter"/>
              </a:rPr>
              <a:t>The U.S. is among top autocratizing countries in the past decade</a:t>
            </a:r>
            <a:endParaRPr b="1" sz="2800">
              <a:solidFill>
                <a:srgbClr val="000C48"/>
              </a:solidFill>
              <a:latin typeface="Inter"/>
              <a:ea typeface="Inter"/>
              <a:cs typeface="Inter"/>
              <a:sym typeface="Inter"/>
            </a:endParaRPr>
          </a:p>
          <a:p>
            <a:pPr indent="0" lvl="0" marL="0" marR="0" rtl="0" algn="l">
              <a:lnSpc>
                <a:spcPct val="100000"/>
              </a:lnSpc>
              <a:spcBef>
                <a:spcPts val="0"/>
              </a:spcBef>
              <a:spcAft>
                <a:spcPts val="0"/>
              </a:spcAft>
              <a:buSzPts val="1100"/>
              <a:buNone/>
            </a:pPr>
            <a:r>
              <a:t/>
            </a:r>
            <a:endParaRPr sz="2800">
              <a:solidFill>
                <a:srgbClr val="000C48"/>
              </a:solidFill>
              <a:latin typeface="Inter Medium"/>
              <a:ea typeface="Inter Medium"/>
              <a:cs typeface="Inter Medium"/>
              <a:sym typeface="Inter Medium"/>
            </a:endParaRPr>
          </a:p>
          <a:p>
            <a:pPr indent="0" lvl="0" marL="0" marR="0" rtl="0" algn="l">
              <a:lnSpc>
                <a:spcPct val="100000"/>
              </a:lnSpc>
              <a:spcBef>
                <a:spcPts val="0"/>
              </a:spcBef>
              <a:spcAft>
                <a:spcPts val="0"/>
              </a:spcAft>
              <a:buNone/>
            </a:pPr>
            <a:r>
              <a:t/>
            </a:r>
            <a:endParaRPr sz="2800">
              <a:solidFill>
                <a:srgbClr val="000C48"/>
              </a:solidFill>
              <a:latin typeface="Inter Medium"/>
              <a:ea typeface="Inter Medium"/>
              <a:cs typeface="Inter Medium"/>
              <a:sym typeface="Inter Medium"/>
            </a:endParaRPr>
          </a:p>
        </p:txBody>
      </p:sp>
      <p:sp>
        <p:nvSpPr>
          <p:cNvPr id="185" name="Google Shape;185;g23b0e2d4844_1_560"/>
          <p:cNvSpPr txBox="1"/>
          <p:nvPr>
            <p:ph idx="12" type="sldNum"/>
          </p:nvPr>
        </p:nvSpPr>
        <p:spPr>
          <a:xfrm>
            <a:off x="8472451" y="4587375"/>
            <a:ext cx="4629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t/>
            </a:r>
            <a:endParaRPr/>
          </a:p>
        </p:txBody>
      </p:sp>
      <p:sp>
        <p:nvSpPr>
          <p:cNvPr id="186" name="Google Shape;186;g23b0e2d4844_1_560"/>
          <p:cNvSpPr txBox="1"/>
          <p:nvPr/>
        </p:nvSpPr>
        <p:spPr>
          <a:xfrm>
            <a:off x="4186125" y="4484705"/>
            <a:ext cx="4048500" cy="2925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700"/>
              <a:buFont typeface="Arial"/>
              <a:buNone/>
            </a:pPr>
            <a:r>
              <a:rPr b="0" i="1" lang="en" sz="700" u="none" cap="none" strike="noStrike">
                <a:solidFill>
                  <a:srgbClr val="595959"/>
                </a:solidFill>
                <a:latin typeface="Montserrat"/>
                <a:ea typeface="Montserrat"/>
                <a:cs typeface="Montserrat"/>
                <a:sym typeface="Montserrat"/>
              </a:rPr>
              <a:t>V-Dem Institute Liberal Democracy Index, 2021</a:t>
            </a:r>
            <a:endParaRPr b="0" i="1" sz="700" u="none" cap="none" strike="noStrike">
              <a:solidFill>
                <a:srgbClr val="595959"/>
              </a:solidFill>
              <a:latin typeface="Montserrat"/>
              <a:ea typeface="Montserrat"/>
              <a:cs typeface="Montserrat"/>
              <a:sym typeface="Montserrat"/>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sp>
        <p:nvSpPr>
          <p:cNvPr id="191" name="Google Shape;191;g23b0e2d4844_1_615"/>
          <p:cNvSpPr txBox="1"/>
          <p:nvPr>
            <p:ph idx="12" type="sldNum"/>
          </p:nvPr>
        </p:nvSpPr>
        <p:spPr>
          <a:xfrm>
            <a:off x="8440951" y="4335825"/>
            <a:ext cx="4629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t/>
            </a:r>
            <a:endParaRPr/>
          </a:p>
        </p:txBody>
      </p:sp>
      <p:grpSp>
        <p:nvGrpSpPr>
          <p:cNvPr id="192" name="Google Shape;192;g23b0e2d4844_1_615"/>
          <p:cNvGrpSpPr/>
          <p:nvPr/>
        </p:nvGrpSpPr>
        <p:grpSpPr>
          <a:xfrm>
            <a:off x="240156" y="1226925"/>
            <a:ext cx="1165899" cy="2903700"/>
            <a:chOff x="272326" y="1478475"/>
            <a:chExt cx="1165200" cy="2903700"/>
          </a:xfrm>
        </p:grpSpPr>
        <p:sp>
          <p:nvSpPr>
            <p:cNvPr id="193" name="Google Shape;193;g23b0e2d4844_1_615"/>
            <p:cNvSpPr/>
            <p:nvPr/>
          </p:nvSpPr>
          <p:spPr>
            <a:xfrm>
              <a:off x="272326" y="1478475"/>
              <a:ext cx="1165200" cy="2903700"/>
            </a:xfrm>
            <a:prstGeom prst="rect">
              <a:avLst/>
            </a:prstGeom>
            <a:solidFill>
              <a:srgbClr val="E4382A"/>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BF0932"/>
                </a:solidFill>
                <a:latin typeface="Calibri"/>
                <a:ea typeface="Calibri"/>
                <a:cs typeface="Calibri"/>
                <a:sym typeface="Calibri"/>
              </a:endParaRPr>
            </a:p>
          </p:txBody>
        </p:sp>
        <p:pic>
          <p:nvPicPr>
            <p:cNvPr id="194" name="Google Shape;194;g23b0e2d4844_1_615"/>
            <p:cNvPicPr preferRelativeResize="0"/>
            <p:nvPr/>
          </p:nvPicPr>
          <p:blipFill rotWithShape="1">
            <a:blip r:embed="rId3">
              <a:alphaModFix/>
            </a:blip>
            <a:srcRect b="48144" l="46855" r="31325" t="8861"/>
            <a:stretch/>
          </p:blipFill>
          <p:spPr>
            <a:xfrm>
              <a:off x="276021" y="1478476"/>
              <a:ext cx="1157810" cy="2331525"/>
            </a:xfrm>
            <a:prstGeom prst="rect">
              <a:avLst/>
            </a:prstGeom>
            <a:noFill/>
            <a:ln>
              <a:noFill/>
            </a:ln>
          </p:spPr>
        </p:pic>
        <p:sp>
          <p:nvSpPr>
            <p:cNvPr id="195" name="Google Shape;195;g23b0e2d4844_1_615"/>
            <p:cNvSpPr txBox="1"/>
            <p:nvPr/>
          </p:nvSpPr>
          <p:spPr>
            <a:xfrm>
              <a:off x="392326" y="3951514"/>
              <a:ext cx="925200" cy="2847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FFFFFF"/>
                  </a:solidFill>
                  <a:latin typeface="Inter"/>
                  <a:ea typeface="Inter"/>
                  <a:cs typeface="Inter"/>
                  <a:sym typeface="Inter"/>
                </a:rPr>
                <a:t>2003</a:t>
              </a:r>
              <a:endParaRPr i="0" sz="1100" u="none" cap="none" strike="noStrike">
                <a:solidFill>
                  <a:srgbClr val="000000"/>
                </a:solidFill>
                <a:latin typeface="Inter"/>
                <a:ea typeface="Inter"/>
                <a:cs typeface="Inter"/>
                <a:sym typeface="Inter"/>
              </a:endParaRPr>
            </a:p>
          </p:txBody>
        </p:sp>
      </p:grpSp>
      <p:sp>
        <p:nvSpPr>
          <p:cNvPr id="196" name="Google Shape;196;g23b0e2d4844_1_615"/>
          <p:cNvSpPr/>
          <p:nvPr/>
        </p:nvSpPr>
        <p:spPr>
          <a:xfrm>
            <a:off x="1470485" y="1226925"/>
            <a:ext cx="1165800" cy="2903700"/>
          </a:xfrm>
          <a:prstGeom prst="rect">
            <a:avLst/>
          </a:prstGeom>
          <a:solidFill>
            <a:srgbClr val="E4382A"/>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BF0932"/>
              </a:solidFill>
              <a:latin typeface="Calibri"/>
              <a:ea typeface="Calibri"/>
              <a:cs typeface="Calibri"/>
              <a:sym typeface="Calibri"/>
            </a:endParaRPr>
          </a:p>
        </p:txBody>
      </p:sp>
      <p:pic>
        <p:nvPicPr>
          <p:cNvPr id="197" name="Google Shape;197;g23b0e2d4844_1_615"/>
          <p:cNvPicPr preferRelativeResize="0"/>
          <p:nvPr/>
        </p:nvPicPr>
        <p:blipFill rotWithShape="1">
          <a:blip r:embed="rId4">
            <a:alphaModFix/>
          </a:blip>
          <a:srcRect b="32847" l="37085" r="31361" t="9727"/>
          <a:stretch/>
        </p:blipFill>
        <p:spPr>
          <a:xfrm>
            <a:off x="1474502" y="1226925"/>
            <a:ext cx="1157826" cy="2331525"/>
          </a:xfrm>
          <a:prstGeom prst="rect">
            <a:avLst/>
          </a:prstGeom>
          <a:noFill/>
          <a:ln>
            <a:noFill/>
          </a:ln>
        </p:spPr>
      </p:pic>
      <p:sp>
        <p:nvSpPr>
          <p:cNvPr id="198" name="Google Shape;198;g23b0e2d4844_1_615"/>
          <p:cNvSpPr txBox="1"/>
          <p:nvPr/>
        </p:nvSpPr>
        <p:spPr>
          <a:xfrm>
            <a:off x="1581563" y="3699964"/>
            <a:ext cx="943800" cy="2847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FFFFFF"/>
                </a:solidFill>
                <a:latin typeface="Inter"/>
                <a:ea typeface="Inter"/>
                <a:cs typeface="Inter"/>
                <a:sym typeface="Inter"/>
              </a:rPr>
              <a:t>2010</a:t>
            </a:r>
            <a:endParaRPr i="0" sz="1100" u="none" cap="none" strike="noStrike">
              <a:solidFill>
                <a:srgbClr val="000000"/>
              </a:solidFill>
              <a:latin typeface="Inter"/>
              <a:ea typeface="Inter"/>
              <a:cs typeface="Inter"/>
              <a:sym typeface="Inter"/>
            </a:endParaRPr>
          </a:p>
        </p:txBody>
      </p:sp>
      <p:grpSp>
        <p:nvGrpSpPr>
          <p:cNvPr id="199" name="Google Shape;199;g23b0e2d4844_1_615"/>
          <p:cNvGrpSpPr/>
          <p:nvPr/>
        </p:nvGrpSpPr>
        <p:grpSpPr>
          <a:xfrm>
            <a:off x="2719815" y="1226925"/>
            <a:ext cx="1157844" cy="2903702"/>
            <a:chOff x="2756550" y="1478475"/>
            <a:chExt cx="1157844" cy="2903702"/>
          </a:xfrm>
        </p:grpSpPr>
        <p:sp>
          <p:nvSpPr>
            <p:cNvPr id="200" name="Google Shape;200;g23b0e2d4844_1_615"/>
            <p:cNvSpPr/>
            <p:nvPr/>
          </p:nvSpPr>
          <p:spPr>
            <a:xfrm>
              <a:off x="2756560" y="1478477"/>
              <a:ext cx="1157700" cy="2903700"/>
            </a:xfrm>
            <a:prstGeom prst="rect">
              <a:avLst/>
            </a:prstGeom>
            <a:solidFill>
              <a:srgbClr val="E4382A"/>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BF0932"/>
                </a:solidFill>
                <a:latin typeface="Calibri"/>
                <a:ea typeface="Calibri"/>
                <a:cs typeface="Calibri"/>
                <a:sym typeface="Calibri"/>
              </a:endParaRPr>
            </a:p>
          </p:txBody>
        </p:sp>
        <p:pic>
          <p:nvPicPr>
            <p:cNvPr id="201" name="Google Shape;201;g23b0e2d4844_1_615"/>
            <p:cNvPicPr preferRelativeResize="0"/>
            <p:nvPr/>
          </p:nvPicPr>
          <p:blipFill rotWithShape="1">
            <a:blip r:embed="rId5">
              <a:alphaModFix/>
            </a:blip>
            <a:srcRect b="44723" l="36800" r="33282" t="0"/>
            <a:stretch/>
          </p:blipFill>
          <p:spPr>
            <a:xfrm>
              <a:off x="2756550" y="1478475"/>
              <a:ext cx="1157844" cy="2331525"/>
            </a:xfrm>
            <a:prstGeom prst="rect">
              <a:avLst/>
            </a:prstGeom>
            <a:noFill/>
            <a:ln>
              <a:noFill/>
            </a:ln>
          </p:spPr>
        </p:pic>
        <p:sp>
          <p:nvSpPr>
            <p:cNvPr id="202" name="Google Shape;202;g23b0e2d4844_1_615"/>
            <p:cNvSpPr txBox="1"/>
            <p:nvPr/>
          </p:nvSpPr>
          <p:spPr>
            <a:xfrm>
              <a:off x="2872828" y="3957497"/>
              <a:ext cx="925200" cy="2847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FFFFFF"/>
                  </a:solidFill>
                  <a:latin typeface="Inter"/>
                  <a:ea typeface="Inter"/>
                  <a:cs typeface="Inter"/>
                  <a:sym typeface="Inter"/>
                </a:rPr>
                <a:t>2013</a:t>
              </a:r>
              <a:endParaRPr i="0" sz="1100" u="none" cap="none" strike="noStrike">
                <a:solidFill>
                  <a:srgbClr val="000000"/>
                </a:solidFill>
                <a:latin typeface="Inter"/>
                <a:ea typeface="Inter"/>
                <a:cs typeface="Inter"/>
                <a:sym typeface="Inter"/>
              </a:endParaRPr>
            </a:p>
          </p:txBody>
        </p:sp>
      </p:grpSp>
      <p:grpSp>
        <p:nvGrpSpPr>
          <p:cNvPr id="203" name="Google Shape;203;g23b0e2d4844_1_615"/>
          <p:cNvGrpSpPr/>
          <p:nvPr/>
        </p:nvGrpSpPr>
        <p:grpSpPr>
          <a:xfrm>
            <a:off x="6434702" y="1226925"/>
            <a:ext cx="1165864" cy="2903702"/>
            <a:chOff x="6457950" y="1478475"/>
            <a:chExt cx="1165864" cy="2903702"/>
          </a:xfrm>
        </p:grpSpPr>
        <p:sp>
          <p:nvSpPr>
            <p:cNvPr id="204" name="Google Shape;204;g23b0e2d4844_1_615"/>
            <p:cNvSpPr/>
            <p:nvPr/>
          </p:nvSpPr>
          <p:spPr>
            <a:xfrm>
              <a:off x="6466114" y="1478477"/>
              <a:ext cx="1157700" cy="2903700"/>
            </a:xfrm>
            <a:prstGeom prst="rect">
              <a:avLst/>
            </a:prstGeom>
            <a:solidFill>
              <a:srgbClr val="E4382A"/>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BF0932"/>
                </a:solidFill>
                <a:latin typeface="Calibri"/>
                <a:ea typeface="Calibri"/>
                <a:cs typeface="Calibri"/>
                <a:sym typeface="Calibri"/>
              </a:endParaRPr>
            </a:p>
          </p:txBody>
        </p:sp>
        <p:pic>
          <p:nvPicPr>
            <p:cNvPr id="205" name="Google Shape;205;g23b0e2d4844_1_615"/>
            <p:cNvPicPr preferRelativeResize="0"/>
            <p:nvPr/>
          </p:nvPicPr>
          <p:blipFill rotWithShape="1">
            <a:blip r:embed="rId6">
              <a:alphaModFix/>
            </a:blip>
            <a:srcRect b="32691" l="33626" r="36407" t="5381"/>
            <a:stretch/>
          </p:blipFill>
          <p:spPr>
            <a:xfrm>
              <a:off x="6457950" y="1478475"/>
              <a:ext cx="1165246" cy="2331525"/>
            </a:xfrm>
            <a:prstGeom prst="rect">
              <a:avLst/>
            </a:prstGeom>
            <a:noFill/>
            <a:ln>
              <a:noFill/>
            </a:ln>
          </p:spPr>
        </p:pic>
        <p:sp>
          <p:nvSpPr>
            <p:cNvPr id="206" name="Google Shape;206;g23b0e2d4844_1_615"/>
            <p:cNvSpPr txBox="1"/>
            <p:nvPr/>
          </p:nvSpPr>
          <p:spPr>
            <a:xfrm>
              <a:off x="6582394" y="3949041"/>
              <a:ext cx="925200" cy="2847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FFFFFF"/>
                  </a:solidFill>
                  <a:latin typeface="Inter"/>
                  <a:ea typeface="Inter"/>
                  <a:cs typeface="Inter"/>
                  <a:sym typeface="Inter"/>
                </a:rPr>
                <a:t>2016</a:t>
              </a:r>
              <a:endParaRPr i="0" sz="1100" u="none" cap="none" strike="noStrike">
                <a:solidFill>
                  <a:srgbClr val="000000"/>
                </a:solidFill>
                <a:latin typeface="Inter"/>
                <a:ea typeface="Inter"/>
                <a:cs typeface="Inter"/>
                <a:sym typeface="Inter"/>
              </a:endParaRPr>
            </a:p>
          </p:txBody>
        </p:sp>
      </p:grpSp>
      <p:grpSp>
        <p:nvGrpSpPr>
          <p:cNvPr id="207" name="Google Shape;207;g23b0e2d4844_1_615"/>
          <p:cNvGrpSpPr/>
          <p:nvPr/>
        </p:nvGrpSpPr>
        <p:grpSpPr>
          <a:xfrm>
            <a:off x="7685961" y="1226925"/>
            <a:ext cx="1157859" cy="2903702"/>
            <a:chOff x="7717461" y="1478475"/>
            <a:chExt cx="1157859" cy="2903702"/>
          </a:xfrm>
        </p:grpSpPr>
        <p:sp>
          <p:nvSpPr>
            <p:cNvPr id="208" name="Google Shape;208;g23b0e2d4844_1_615"/>
            <p:cNvSpPr/>
            <p:nvPr/>
          </p:nvSpPr>
          <p:spPr>
            <a:xfrm>
              <a:off x="7717477" y="1478477"/>
              <a:ext cx="1157700" cy="2903700"/>
            </a:xfrm>
            <a:prstGeom prst="rect">
              <a:avLst/>
            </a:prstGeom>
            <a:solidFill>
              <a:srgbClr val="E4382A"/>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BF0932"/>
                </a:solidFill>
                <a:latin typeface="Calibri"/>
                <a:ea typeface="Calibri"/>
                <a:cs typeface="Calibri"/>
                <a:sym typeface="Calibri"/>
              </a:endParaRPr>
            </a:p>
          </p:txBody>
        </p:sp>
        <p:pic>
          <p:nvPicPr>
            <p:cNvPr id="209" name="Google Shape;209;g23b0e2d4844_1_615"/>
            <p:cNvPicPr preferRelativeResize="0"/>
            <p:nvPr/>
          </p:nvPicPr>
          <p:blipFill rotWithShape="1">
            <a:blip r:embed="rId7">
              <a:alphaModFix/>
            </a:blip>
            <a:srcRect b="35396" l="33196" r="34035" t="0"/>
            <a:stretch/>
          </p:blipFill>
          <p:spPr>
            <a:xfrm>
              <a:off x="7717461" y="1478475"/>
              <a:ext cx="1157859" cy="2331525"/>
            </a:xfrm>
            <a:prstGeom prst="rect">
              <a:avLst/>
            </a:prstGeom>
            <a:noFill/>
            <a:ln>
              <a:noFill/>
            </a:ln>
          </p:spPr>
        </p:pic>
        <p:sp>
          <p:nvSpPr>
            <p:cNvPr id="210" name="Google Shape;210;g23b0e2d4844_1_615"/>
            <p:cNvSpPr txBox="1"/>
            <p:nvPr/>
          </p:nvSpPr>
          <p:spPr>
            <a:xfrm>
              <a:off x="7818910" y="3957497"/>
              <a:ext cx="925200" cy="2847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FFFFFF"/>
                  </a:solidFill>
                  <a:latin typeface="Inter"/>
                  <a:ea typeface="Inter"/>
                  <a:cs typeface="Inter"/>
                  <a:sym typeface="Inter"/>
                </a:rPr>
                <a:t>2018</a:t>
              </a:r>
              <a:endParaRPr i="0" sz="1100" u="none" cap="none" strike="noStrike">
                <a:solidFill>
                  <a:srgbClr val="000000"/>
                </a:solidFill>
                <a:latin typeface="Inter"/>
                <a:ea typeface="Inter"/>
                <a:cs typeface="Inter"/>
                <a:sym typeface="Inter"/>
              </a:endParaRPr>
            </a:p>
          </p:txBody>
        </p:sp>
      </p:grpSp>
      <p:grpSp>
        <p:nvGrpSpPr>
          <p:cNvPr id="211" name="Google Shape;211;g23b0e2d4844_1_615"/>
          <p:cNvGrpSpPr/>
          <p:nvPr/>
        </p:nvGrpSpPr>
        <p:grpSpPr>
          <a:xfrm>
            <a:off x="3963053" y="1226925"/>
            <a:ext cx="1157844" cy="2903702"/>
            <a:chOff x="3993078" y="1478475"/>
            <a:chExt cx="1157844" cy="2903702"/>
          </a:xfrm>
        </p:grpSpPr>
        <p:sp>
          <p:nvSpPr>
            <p:cNvPr id="212" name="Google Shape;212;g23b0e2d4844_1_615"/>
            <p:cNvSpPr/>
            <p:nvPr/>
          </p:nvSpPr>
          <p:spPr>
            <a:xfrm>
              <a:off x="3993078" y="1478477"/>
              <a:ext cx="1157700" cy="2903700"/>
            </a:xfrm>
            <a:prstGeom prst="rect">
              <a:avLst/>
            </a:prstGeom>
            <a:solidFill>
              <a:srgbClr val="E4382A"/>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BF0932"/>
                </a:solidFill>
                <a:latin typeface="Calibri"/>
                <a:ea typeface="Calibri"/>
                <a:cs typeface="Calibri"/>
                <a:sym typeface="Calibri"/>
              </a:endParaRPr>
            </a:p>
          </p:txBody>
        </p:sp>
        <p:pic>
          <p:nvPicPr>
            <p:cNvPr id="213" name="Google Shape;213;g23b0e2d4844_1_615"/>
            <p:cNvPicPr preferRelativeResize="0"/>
            <p:nvPr/>
          </p:nvPicPr>
          <p:blipFill rotWithShape="1">
            <a:blip r:embed="rId8">
              <a:alphaModFix/>
            </a:blip>
            <a:srcRect b="25205" l="31067" r="24101" t="0"/>
            <a:stretch/>
          </p:blipFill>
          <p:spPr>
            <a:xfrm>
              <a:off x="3993078" y="1478475"/>
              <a:ext cx="1157844" cy="2331527"/>
            </a:xfrm>
            <a:prstGeom prst="rect">
              <a:avLst/>
            </a:prstGeom>
            <a:noFill/>
            <a:ln>
              <a:noFill/>
            </a:ln>
          </p:spPr>
        </p:pic>
        <p:sp>
          <p:nvSpPr>
            <p:cNvPr id="214" name="Google Shape;214;g23b0e2d4844_1_615"/>
            <p:cNvSpPr txBox="1"/>
            <p:nvPr/>
          </p:nvSpPr>
          <p:spPr>
            <a:xfrm>
              <a:off x="4109356" y="3957497"/>
              <a:ext cx="925200" cy="2847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FFFFFF"/>
                  </a:solidFill>
                  <a:latin typeface="Inter"/>
                  <a:ea typeface="Inter"/>
                  <a:cs typeface="Inter"/>
                  <a:sym typeface="Inter"/>
                </a:rPr>
                <a:t>2014</a:t>
              </a:r>
              <a:endParaRPr i="0" sz="1100" u="none" cap="none" strike="noStrike">
                <a:solidFill>
                  <a:srgbClr val="000000"/>
                </a:solidFill>
                <a:latin typeface="Inter"/>
                <a:ea typeface="Inter"/>
                <a:cs typeface="Inter"/>
                <a:sym typeface="Inter"/>
              </a:endParaRPr>
            </a:p>
          </p:txBody>
        </p:sp>
      </p:grpSp>
      <p:grpSp>
        <p:nvGrpSpPr>
          <p:cNvPr id="215" name="Google Shape;215;g23b0e2d4844_1_615"/>
          <p:cNvGrpSpPr/>
          <p:nvPr/>
        </p:nvGrpSpPr>
        <p:grpSpPr>
          <a:xfrm>
            <a:off x="5206291" y="1226925"/>
            <a:ext cx="1143016" cy="2903700"/>
            <a:chOff x="5232558" y="1478475"/>
            <a:chExt cx="1143016" cy="2903700"/>
          </a:xfrm>
        </p:grpSpPr>
        <p:sp>
          <p:nvSpPr>
            <p:cNvPr id="216" name="Google Shape;216;g23b0e2d4844_1_615"/>
            <p:cNvSpPr/>
            <p:nvPr/>
          </p:nvSpPr>
          <p:spPr>
            <a:xfrm>
              <a:off x="5239916" y="1478475"/>
              <a:ext cx="1128300" cy="2903700"/>
            </a:xfrm>
            <a:prstGeom prst="rect">
              <a:avLst/>
            </a:prstGeom>
            <a:solidFill>
              <a:srgbClr val="E4382A"/>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BF0932"/>
                </a:solidFill>
                <a:latin typeface="Calibri"/>
                <a:ea typeface="Calibri"/>
                <a:cs typeface="Calibri"/>
                <a:sym typeface="Calibri"/>
              </a:endParaRPr>
            </a:p>
          </p:txBody>
        </p:sp>
        <p:sp>
          <p:nvSpPr>
            <p:cNvPr id="217" name="Google Shape;217;g23b0e2d4844_1_615"/>
            <p:cNvSpPr txBox="1"/>
            <p:nvPr/>
          </p:nvSpPr>
          <p:spPr>
            <a:xfrm>
              <a:off x="5341466" y="3951514"/>
              <a:ext cx="925200" cy="2847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FFFFFF"/>
                  </a:solidFill>
                  <a:latin typeface="Inter"/>
                  <a:ea typeface="Inter"/>
                  <a:cs typeface="Inter"/>
                  <a:sym typeface="Inter"/>
                </a:rPr>
                <a:t>2015</a:t>
              </a:r>
              <a:endParaRPr i="0" sz="1100" u="none" cap="none" strike="noStrike">
                <a:solidFill>
                  <a:srgbClr val="000000"/>
                </a:solidFill>
                <a:latin typeface="Inter"/>
                <a:ea typeface="Inter"/>
                <a:cs typeface="Inter"/>
                <a:sym typeface="Inter"/>
              </a:endParaRPr>
            </a:p>
          </p:txBody>
        </p:sp>
        <p:pic>
          <p:nvPicPr>
            <p:cNvPr descr="A person sitting at a table&#10;&#10;Description automatically generated" id="218" name="Google Shape;218;g23b0e2d4844_1_615"/>
            <p:cNvPicPr preferRelativeResize="0"/>
            <p:nvPr/>
          </p:nvPicPr>
          <p:blipFill rotWithShape="1">
            <a:blip r:embed="rId9">
              <a:alphaModFix/>
            </a:blip>
            <a:srcRect b="18606" l="28056" r="31602" t="0"/>
            <a:stretch/>
          </p:blipFill>
          <p:spPr>
            <a:xfrm>
              <a:off x="5232558" y="1478475"/>
              <a:ext cx="1143016" cy="2331526"/>
            </a:xfrm>
            <a:prstGeom prst="rect">
              <a:avLst/>
            </a:prstGeom>
            <a:noFill/>
            <a:ln>
              <a:noFill/>
            </a:ln>
          </p:spPr>
        </p:pic>
      </p:grpSp>
      <p:sp>
        <p:nvSpPr>
          <p:cNvPr id="219" name="Google Shape;219;g23b0e2d4844_1_615"/>
          <p:cNvSpPr txBox="1"/>
          <p:nvPr/>
        </p:nvSpPr>
        <p:spPr>
          <a:xfrm>
            <a:off x="848400" y="419725"/>
            <a:ext cx="68691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t/>
            </a:r>
            <a:endParaRPr>
              <a:latin typeface="Inter"/>
              <a:ea typeface="Inter"/>
              <a:cs typeface="Inter"/>
              <a:sym typeface="Inter"/>
            </a:endParaRPr>
          </a:p>
          <a:p>
            <a:pPr indent="0" lvl="0" marL="0" rtl="0" algn="l">
              <a:spcBef>
                <a:spcPts val="0"/>
              </a:spcBef>
              <a:spcAft>
                <a:spcPts val="0"/>
              </a:spcAft>
              <a:buNone/>
            </a:pPr>
            <a:r>
              <a:t/>
            </a:r>
            <a:endParaRPr>
              <a:latin typeface="Inter"/>
              <a:ea typeface="Inter"/>
              <a:cs typeface="Inter"/>
              <a:sym typeface="Inter"/>
            </a:endParaRPr>
          </a:p>
        </p:txBody>
      </p:sp>
      <p:sp>
        <p:nvSpPr>
          <p:cNvPr id="220" name="Google Shape;220;g23b0e2d4844_1_615"/>
          <p:cNvSpPr/>
          <p:nvPr/>
        </p:nvSpPr>
        <p:spPr>
          <a:xfrm>
            <a:off x="355925" y="419725"/>
            <a:ext cx="7975200" cy="8700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SzPts val="1100"/>
              <a:buNone/>
            </a:pPr>
            <a:r>
              <a:rPr b="1" lang="en" sz="2800">
                <a:solidFill>
                  <a:srgbClr val="000C48"/>
                </a:solidFill>
                <a:latin typeface="Inter"/>
                <a:ea typeface="Inter"/>
                <a:cs typeface="Inter"/>
                <a:sym typeface="Inter"/>
              </a:rPr>
              <a:t>The result: a wave of autocrats </a:t>
            </a:r>
            <a:endParaRPr b="1" sz="2800">
              <a:solidFill>
                <a:srgbClr val="000C48"/>
              </a:solidFill>
              <a:latin typeface="Inter"/>
              <a:ea typeface="Inter"/>
              <a:cs typeface="Inter"/>
              <a:sym typeface="Inter"/>
            </a:endParaRPr>
          </a:p>
          <a:p>
            <a:pPr indent="0" lvl="0" marL="0" marR="0" rtl="0" algn="l">
              <a:lnSpc>
                <a:spcPct val="100000"/>
              </a:lnSpc>
              <a:spcBef>
                <a:spcPts val="0"/>
              </a:spcBef>
              <a:spcAft>
                <a:spcPts val="0"/>
              </a:spcAft>
              <a:buSzPts val="1100"/>
              <a:buNone/>
            </a:pPr>
            <a:r>
              <a:t/>
            </a:r>
            <a:endParaRPr sz="2800">
              <a:solidFill>
                <a:srgbClr val="000C48"/>
              </a:solidFill>
              <a:latin typeface="Inter Medium"/>
              <a:ea typeface="Inter Medium"/>
              <a:cs typeface="Inter Medium"/>
              <a:sym typeface="Inter Medium"/>
            </a:endParaRPr>
          </a:p>
          <a:p>
            <a:pPr indent="0" lvl="0" marL="0" marR="0" rtl="0" algn="l">
              <a:lnSpc>
                <a:spcPct val="100000"/>
              </a:lnSpc>
              <a:spcBef>
                <a:spcPts val="0"/>
              </a:spcBef>
              <a:spcAft>
                <a:spcPts val="0"/>
              </a:spcAft>
              <a:buNone/>
            </a:pPr>
            <a:r>
              <a:t/>
            </a:r>
            <a:endParaRPr sz="2800">
              <a:solidFill>
                <a:srgbClr val="000C48"/>
              </a:solidFill>
              <a:latin typeface="Inter Medium"/>
              <a:ea typeface="Inter Medium"/>
              <a:cs typeface="Inter Medium"/>
              <a:sym typeface="Inter Medium"/>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