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9"/>
  </p:notesMasterIdLst>
  <p:sldIdLst>
    <p:sldId id="256" r:id="rId5"/>
    <p:sldId id="296" r:id="rId6"/>
    <p:sldId id="275" r:id="rId7"/>
    <p:sldId id="626" r:id="rId8"/>
    <p:sldId id="304" r:id="rId9"/>
    <p:sldId id="630" r:id="rId10"/>
    <p:sldId id="628" r:id="rId11"/>
    <p:sldId id="269" r:id="rId12"/>
    <p:sldId id="271" r:id="rId13"/>
    <p:sldId id="272" r:id="rId14"/>
    <p:sldId id="327" r:id="rId15"/>
    <p:sldId id="314" r:id="rId16"/>
    <p:sldId id="317" r:id="rId17"/>
    <p:sldId id="315" r:id="rId18"/>
    <p:sldId id="627" r:id="rId19"/>
    <p:sldId id="273" r:id="rId20"/>
    <p:sldId id="319" r:id="rId21"/>
    <p:sldId id="308" r:id="rId22"/>
    <p:sldId id="307" r:id="rId23"/>
    <p:sldId id="306" r:id="rId24"/>
    <p:sldId id="320" r:id="rId25"/>
    <p:sldId id="329" r:id="rId26"/>
    <p:sldId id="262" r:id="rId27"/>
    <p:sldId id="330" r:id="rId28"/>
    <p:sldId id="267" r:id="rId29"/>
    <p:sldId id="324" r:id="rId30"/>
    <p:sldId id="274" r:id="rId31"/>
    <p:sldId id="331" r:id="rId32"/>
    <p:sldId id="282" r:id="rId33"/>
    <p:sldId id="333" r:id="rId34"/>
    <p:sldId id="332" r:id="rId35"/>
    <p:sldId id="321" r:id="rId36"/>
    <p:sldId id="278" r:id="rId37"/>
    <p:sldId id="309" r:id="rId38"/>
    <p:sldId id="270" r:id="rId39"/>
    <p:sldId id="311" r:id="rId40"/>
    <p:sldId id="312" r:id="rId41"/>
    <p:sldId id="318" r:id="rId42"/>
    <p:sldId id="328" r:id="rId43"/>
    <p:sldId id="313" r:id="rId44"/>
    <p:sldId id="323" r:id="rId45"/>
    <p:sldId id="326" r:id="rId46"/>
    <p:sldId id="629" r:id="rId47"/>
    <p:sldId id="631" r:id="rId48"/>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2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6D573C-D5F4-4F6A-B3F7-54166F5B81C8}" v="221" dt="2023-05-09T17:48:41.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86067" autoAdjust="0"/>
  </p:normalViewPr>
  <p:slideViewPr>
    <p:cSldViewPr snapToGrid="0" snapToObjects="1">
      <p:cViewPr>
        <p:scale>
          <a:sx n="50" d="100"/>
          <a:sy n="50" d="100"/>
        </p:scale>
        <p:origin x="1704"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herer" userId="f27924ef-344e-4226-9a89-2606c1b95ae6" providerId="ADAL" clId="{F76D573C-D5F4-4F6A-B3F7-54166F5B81C8}"/>
    <pc:docChg chg="undo custSel addSld delSld modSld sldOrd">
      <pc:chgData name="Jennifer Sherer" userId="f27924ef-344e-4226-9a89-2606c1b95ae6" providerId="ADAL" clId="{F76D573C-D5F4-4F6A-B3F7-54166F5B81C8}" dt="2023-05-09T17:48:41.964" v="8963"/>
      <pc:docMkLst>
        <pc:docMk/>
      </pc:docMkLst>
      <pc:sldChg chg="addSp delSp modSp mod">
        <pc:chgData name="Jennifer Sherer" userId="f27924ef-344e-4226-9a89-2606c1b95ae6" providerId="ADAL" clId="{F76D573C-D5F4-4F6A-B3F7-54166F5B81C8}" dt="2023-05-09T12:00:13.105" v="6306" actId="21"/>
        <pc:sldMkLst>
          <pc:docMk/>
          <pc:sldMk cId="2775138679" sldId="256"/>
        </pc:sldMkLst>
        <pc:spChg chg="mod">
          <ac:chgData name="Jennifer Sherer" userId="f27924ef-344e-4226-9a89-2606c1b95ae6" providerId="ADAL" clId="{F76D573C-D5F4-4F6A-B3F7-54166F5B81C8}" dt="2023-05-09T04:26:36.579" v="3908" actId="20577"/>
          <ac:spMkLst>
            <pc:docMk/>
            <pc:sldMk cId="2775138679" sldId="256"/>
            <ac:spMk id="2" creationId="{C5A19093-20E4-944F-88B1-1EAF4C68EE84}"/>
          </ac:spMkLst>
        </pc:spChg>
        <pc:spChg chg="mod">
          <ac:chgData name="Jennifer Sherer" userId="f27924ef-344e-4226-9a89-2606c1b95ae6" providerId="ADAL" clId="{F76D573C-D5F4-4F6A-B3F7-54166F5B81C8}" dt="2023-05-08T23:23:16.423" v="41" actId="20577"/>
          <ac:spMkLst>
            <pc:docMk/>
            <pc:sldMk cId="2775138679" sldId="256"/>
            <ac:spMk id="3" creationId="{9949F545-7EDB-E948-8A29-32605576B3B7}"/>
          </ac:spMkLst>
        </pc:spChg>
        <pc:picChg chg="add del mod">
          <ac:chgData name="Jennifer Sherer" userId="f27924ef-344e-4226-9a89-2606c1b95ae6" providerId="ADAL" clId="{F76D573C-D5F4-4F6A-B3F7-54166F5B81C8}" dt="2023-05-09T11:57:34.419" v="6291" actId="478"/>
          <ac:picMkLst>
            <pc:docMk/>
            <pc:sldMk cId="2775138679" sldId="256"/>
            <ac:picMk id="7" creationId="{9560331E-BB1D-0A81-A4EF-00DDDE82713C}"/>
          </ac:picMkLst>
        </pc:picChg>
        <pc:picChg chg="add del mod">
          <ac:chgData name="Jennifer Sherer" userId="f27924ef-344e-4226-9a89-2606c1b95ae6" providerId="ADAL" clId="{F76D573C-D5F4-4F6A-B3F7-54166F5B81C8}" dt="2023-05-09T11:59:24.333" v="6299" actId="478"/>
          <ac:picMkLst>
            <pc:docMk/>
            <pc:sldMk cId="2775138679" sldId="256"/>
            <ac:picMk id="9" creationId="{B4255038-C52D-D20B-A4E9-FB4B1274D33A}"/>
          </ac:picMkLst>
        </pc:picChg>
        <pc:picChg chg="add del mod">
          <ac:chgData name="Jennifer Sherer" userId="f27924ef-344e-4226-9a89-2606c1b95ae6" providerId="ADAL" clId="{F76D573C-D5F4-4F6A-B3F7-54166F5B81C8}" dt="2023-05-09T12:00:13.105" v="6306" actId="21"/>
          <ac:picMkLst>
            <pc:docMk/>
            <pc:sldMk cId="2775138679" sldId="256"/>
            <ac:picMk id="11" creationId="{9FEDBCE0-812B-DB3C-138C-5D8CEB904E9E}"/>
          </ac:picMkLst>
        </pc:picChg>
      </pc:sldChg>
      <pc:sldChg chg="del">
        <pc:chgData name="Jennifer Sherer" userId="f27924ef-344e-4226-9a89-2606c1b95ae6" providerId="ADAL" clId="{F76D573C-D5F4-4F6A-B3F7-54166F5B81C8}" dt="2023-05-09T02:12:54.078" v="1219" actId="47"/>
        <pc:sldMkLst>
          <pc:docMk/>
          <pc:sldMk cId="4153105802" sldId="258"/>
        </pc:sldMkLst>
      </pc:sldChg>
      <pc:sldChg chg="addSp delSp modSp mod ord">
        <pc:chgData name="Jennifer Sherer" userId="f27924ef-344e-4226-9a89-2606c1b95ae6" providerId="ADAL" clId="{F76D573C-D5F4-4F6A-B3F7-54166F5B81C8}" dt="2023-05-09T00:55:32.905" v="304"/>
        <pc:sldMkLst>
          <pc:docMk/>
          <pc:sldMk cId="3355928775" sldId="262"/>
        </pc:sldMkLst>
        <pc:spChg chg="mod">
          <ac:chgData name="Jennifer Sherer" userId="f27924ef-344e-4226-9a89-2606c1b95ae6" providerId="ADAL" clId="{F76D573C-D5F4-4F6A-B3F7-54166F5B81C8}" dt="2023-05-09T00:55:08.278" v="302" actId="27636"/>
          <ac:spMkLst>
            <pc:docMk/>
            <pc:sldMk cId="3355928775" sldId="262"/>
            <ac:spMk id="6" creationId="{CDC7DAAA-002D-6205-CD8F-15157F838397}"/>
          </ac:spMkLst>
        </pc:spChg>
        <pc:picChg chg="add mod">
          <ac:chgData name="Jennifer Sherer" userId="f27924ef-344e-4226-9a89-2606c1b95ae6" providerId="ADAL" clId="{F76D573C-D5F4-4F6A-B3F7-54166F5B81C8}" dt="2023-05-09T00:54:58.803" v="300" actId="962"/>
          <ac:picMkLst>
            <pc:docMk/>
            <pc:sldMk cId="3355928775" sldId="262"/>
            <ac:picMk id="4" creationId="{C2F74242-2952-9384-1494-117031936DDC}"/>
          </ac:picMkLst>
        </pc:picChg>
        <pc:picChg chg="del">
          <ac:chgData name="Jennifer Sherer" userId="f27924ef-344e-4226-9a89-2606c1b95ae6" providerId="ADAL" clId="{F76D573C-D5F4-4F6A-B3F7-54166F5B81C8}" dt="2023-05-09T00:54:56.503" v="297" actId="478"/>
          <ac:picMkLst>
            <pc:docMk/>
            <pc:sldMk cId="3355928775" sldId="262"/>
            <ac:picMk id="5" creationId="{DF080781-9148-100E-1527-A6B9332BDBD1}"/>
          </ac:picMkLst>
        </pc:picChg>
        <pc:picChg chg="del">
          <ac:chgData name="Jennifer Sherer" userId="f27924ef-344e-4226-9a89-2606c1b95ae6" providerId="ADAL" clId="{F76D573C-D5F4-4F6A-B3F7-54166F5B81C8}" dt="2023-05-09T00:54:54.755" v="296" actId="478"/>
          <ac:picMkLst>
            <pc:docMk/>
            <pc:sldMk cId="3355928775" sldId="262"/>
            <ac:picMk id="7" creationId="{2D1F5546-4B21-84DB-6B2B-DA6075B87AD3}"/>
          </ac:picMkLst>
        </pc:picChg>
      </pc:sldChg>
      <pc:sldChg chg="del">
        <pc:chgData name="Jennifer Sherer" userId="f27924ef-344e-4226-9a89-2606c1b95ae6" providerId="ADAL" clId="{F76D573C-D5F4-4F6A-B3F7-54166F5B81C8}" dt="2023-05-09T02:12:43.064" v="1214" actId="47"/>
        <pc:sldMkLst>
          <pc:docMk/>
          <pc:sldMk cId="1934401597" sldId="265"/>
        </pc:sldMkLst>
      </pc:sldChg>
      <pc:sldChg chg="addSp delSp modSp mod">
        <pc:chgData name="Jennifer Sherer" userId="f27924ef-344e-4226-9a89-2606c1b95ae6" providerId="ADAL" clId="{F76D573C-D5F4-4F6A-B3F7-54166F5B81C8}" dt="2023-05-09T11:25:15.378" v="5176" actId="20577"/>
        <pc:sldMkLst>
          <pc:docMk/>
          <pc:sldMk cId="259526267" sldId="267"/>
        </pc:sldMkLst>
        <pc:spChg chg="add del mod">
          <ac:chgData name="Jennifer Sherer" userId="f27924ef-344e-4226-9a89-2606c1b95ae6" providerId="ADAL" clId="{F76D573C-D5F4-4F6A-B3F7-54166F5B81C8}" dt="2023-05-09T00:56:15.900" v="308"/>
          <ac:spMkLst>
            <pc:docMk/>
            <pc:sldMk cId="259526267" sldId="267"/>
            <ac:spMk id="4" creationId="{E0483EF1-26B3-21B3-F08B-15A4DFF72261}"/>
          </ac:spMkLst>
        </pc:spChg>
        <pc:spChg chg="mod">
          <ac:chgData name="Jennifer Sherer" userId="f27924ef-344e-4226-9a89-2606c1b95ae6" providerId="ADAL" clId="{F76D573C-D5F4-4F6A-B3F7-54166F5B81C8}" dt="2023-05-09T11:25:15.378" v="5176" actId="20577"/>
          <ac:spMkLst>
            <pc:docMk/>
            <pc:sldMk cId="259526267" sldId="267"/>
            <ac:spMk id="6" creationId="{99E8E4AD-EC67-B703-5926-ED35CA122D19}"/>
          </ac:spMkLst>
        </pc:spChg>
        <pc:picChg chg="del">
          <ac:chgData name="Jennifer Sherer" userId="f27924ef-344e-4226-9a89-2606c1b95ae6" providerId="ADAL" clId="{F76D573C-D5F4-4F6A-B3F7-54166F5B81C8}" dt="2023-05-09T03:39:42.581" v="3293" actId="478"/>
          <ac:picMkLst>
            <pc:docMk/>
            <pc:sldMk cId="259526267" sldId="267"/>
            <ac:picMk id="2" creationId="{32D6BF88-AA08-8B3F-EF3F-8B75B57862DC}"/>
          </ac:picMkLst>
        </pc:picChg>
        <pc:picChg chg="del">
          <ac:chgData name="Jennifer Sherer" userId="f27924ef-344e-4226-9a89-2606c1b95ae6" providerId="ADAL" clId="{F76D573C-D5F4-4F6A-B3F7-54166F5B81C8}" dt="2023-05-09T00:56:13.461" v="307" actId="478"/>
          <ac:picMkLst>
            <pc:docMk/>
            <pc:sldMk cId="259526267" sldId="267"/>
            <ac:picMk id="5" creationId="{728CC38D-CD4D-1F5E-13D9-4195EB1EF759}"/>
          </ac:picMkLst>
        </pc:picChg>
        <pc:picChg chg="add mod">
          <ac:chgData name="Jennifer Sherer" userId="f27924ef-344e-4226-9a89-2606c1b95ae6" providerId="ADAL" clId="{F76D573C-D5F4-4F6A-B3F7-54166F5B81C8}" dt="2023-05-09T00:56:17.407" v="309" actId="27614"/>
          <ac:picMkLst>
            <pc:docMk/>
            <pc:sldMk cId="259526267" sldId="267"/>
            <ac:picMk id="9" creationId="{07649E8B-2D59-314A-F89E-8FB0071FEFCE}"/>
          </ac:picMkLst>
        </pc:picChg>
      </pc:sldChg>
      <pc:sldChg chg="addSp delSp modSp mod modNotesTx">
        <pc:chgData name="Jennifer Sherer" userId="f27924ef-344e-4226-9a89-2606c1b95ae6" providerId="ADAL" clId="{F76D573C-D5F4-4F6A-B3F7-54166F5B81C8}" dt="2023-05-09T17:44:21.711" v="8784" actId="478"/>
        <pc:sldMkLst>
          <pc:docMk/>
          <pc:sldMk cId="2074806815" sldId="269"/>
        </pc:sldMkLst>
        <pc:spChg chg="del mod">
          <ac:chgData name="Jennifer Sherer" userId="f27924ef-344e-4226-9a89-2606c1b95ae6" providerId="ADAL" clId="{F76D573C-D5F4-4F6A-B3F7-54166F5B81C8}" dt="2023-05-09T17:44:21.711" v="8784" actId="478"/>
          <ac:spMkLst>
            <pc:docMk/>
            <pc:sldMk cId="2074806815" sldId="269"/>
            <ac:spMk id="2" creationId="{06AB640E-FA2B-FA61-B1FC-A2E16132AC79}"/>
          </ac:spMkLst>
        </pc:spChg>
        <pc:spChg chg="del mod">
          <ac:chgData name="Jennifer Sherer" userId="f27924ef-344e-4226-9a89-2606c1b95ae6" providerId="ADAL" clId="{F76D573C-D5F4-4F6A-B3F7-54166F5B81C8}" dt="2023-05-08T23:23:51.719" v="45" actId="478"/>
          <ac:spMkLst>
            <pc:docMk/>
            <pc:sldMk cId="2074806815" sldId="269"/>
            <ac:spMk id="3" creationId="{95DC3B2A-3EAF-4A91-9B1E-1241EAB7FCAC}"/>
          </ac:spMkLst>
        </pc:spChg>
        <pc:spChg chg="add del mod">
          <ac:chgData name="Jennifer Sherer" userId="f27924ef-344e-4226-9a89-2606c1b95ae6" providerId="ADAL" clId="{F76D573C-D5F4-4F6A-B3F7-54166F5B81C8}" dt="2023-05-08T23:27:58.523" v="82"/>
          <ac:spMkLst>
            <pc:docMk/>
            <pc:sldMk cId="2074806815" sldId="269"/>
            <ac:spMk id="6" creationId="{ADB0DB55-02F9-0A01-8179-7827B2CB7B29}"/>
          </ac:spMkLst>
        </pc:spChg>
        <pc:picChg chg="del">
          <ac:chgData name="Jennifer Sherer" userId="f27924ef-344e-4226-9a89-2606c1b95ae6" providerId="ADAL" clId="{F76D573C-D5F4-4F6A-B3F7-54166F5B81C8}" dt="2023-05-09T03:39:55.474" v="3294" actId="478"/>
          <ac:picMkLst>
            <pc:docMk/>
            <pc:sldMk cId="2074806815" sldId="269"/>
            <ac:picMk id="4" creationId="{1AEC3EE0-9FFA-5BFE-92BA-D5AC35E6DA15}"/>
          </ac:picMkLst>
        </pc:picChg>
        <pc:picChg chg="add mod ord">
          <ac:chgData name="Jennifer Sherer" userId="f27924ef-344e-4226-9a89-2606c1b95ae6" providerId="ADAL" clId="{F76D573C-D5F4-4F6A-B3F7-54166F5B81C8}" dt="2023-05-08T23:32:37.611" v="105" actId="166"/>
          <ac:picMkLst>
            <pc:docMk/>
            <pc:sldMk cId="2074806815" sldId="269"/>
            <ac:picMk id="8" creationId="{D1FFE2EC-4E1D-0334-F684-F8ECC4096EB0}"/>
          </ac:picMkLst>
        </pc:picChg>
        <pc:picChg chg="add mod ord">
          <ac:chgData name="Jennifer Sherer" userId="f27924ef-344e-4226-9a89-2606c1b95ae6" providerId="ADAL" clId="{F76D573C-D5F4-4F6A-B3F7-54166F5B81C8}" dt="2023-05-08T23:33:04.773" v="110" actId="1076"/>
          <ac:picMkLst>
            <pc:docMk/>
            <pc:sldMk cId="2074806815" sldId="269"/>
            <ac:picMk id="10" creationId="{A7680379-A424-0641-AA95-B0C16913070B}"/>
          </ac:picMkLst>
        </pc:picChg>
        <pc:picChg chg="add mod">
          <ac:chgData name="Jennifer Sherer" userId="f27924ef-344e-4226-9a89-2606c1b95ae6" providerId="ADAL" clId="{F76D573C-D5F4-4F6A-B3F7-54166F5B81C8}" dt="2023-05-08T23:32:41.653" v="108" actId="1036"/>
          <ac:picMkLst>
            <pc:docMk/>
            <pc:sldMk cId="2074806815" sldId="269"/>
            <ac:picMk id="12" creationId="{FAAD470E-7BA0-C288-E015-D88C92B544C9}"/>
          </ac:picMkLst>
        </pc:picChg>
      </pc:sldChg>
      <pc:sldChg chg="delSp modSp add mod">
        <pc:chgData name="Jennifer Sherer" userId="f27924ef-344e-4226-9a89-2606c1b95ae6" providerId="ADAL" clId="{F76D573C-D5F4-4F6A-B3F7-54166F5B81C8}" dt="2023-05-09T11:47:34.860" v="6165" actId="20577"/>
        <pc:sldMkLst>
          <pc:docMk/>
          <pc:sldMk cId="1623250934" sldId="270"/>
        </pc:sldMkLst>
        <pc:spChg chg="mod">
          <ac:chgData name="Jennifer Sherer" userId="f27924ef-344e-4226-9a89-2606c1b95ae6" providerId="ADAL" clId="{F76D573C-D5F4-4F6A-B3F7-54166F5B81C8}" dt="2023-05-09T11:47:34.860" v="6165" actId="20577"/>
          <ac:spMkLst>
            <pc:docMk/>
            <pc:sldMk cId="1623250934" sldId="270"/>
            <ac:spMk id="2" creationId="{250502D9-1F63-B1E6-606E-E3CCE7729AFC}"/>
          </ac:spMkLst>
        </pc:spChg>
        <pc:picChg chg="del">
          <ac:chgData name="Jennifer Sherer" userId="f27924ef-344e-4226-9a89-2606c1b95ae6" providerId="ADAL" clId="{F76D573C-D5F4-4F6A-B3F7-54166F5B81C8}" dt="2023-05-09T11:47:05.829" v="6128" actId="478"/>
          <ac:picMkLst>
            <pc:docMk/>
            <pc:sldMk cId="1623250934" sldId="270"/>
            <ac:picMk id="3" creationId="{B0C39A05-A372-7C02-9193-256C7518E362}"/>
          </ac:picMkLst>
        </pc:picChg>
      </pc:sldChg>
      <pc:sldChg chg="addSp delSp modSp del mod ord">
        <pc:chgData name="Jennifer Sherer" userId="f27924ef-344e-4226-9a89-2606c1b95ae6" providerId="ADAL" clId="{F76D573C-D5F4-4F6A-B3F7-54166F5B81C8}" dt="2023-05-09T02:33:57.142" v="1715" actId="2696"/>
        <pc:sldMkLst>
          <pc:docMk/>
          <pc:sldMk cId="2120507936" sldId="270"/>
        </pc:sldMkLst>
        <pc:spChg chg="add del mod">
          <ac:chgData name="Jennifer Sherer" userId="f27924ef-344e-4226-9a89-2606c1b95ae6" providerId="ADAL" clId="{F76D573C-D5F4-4F6A-B3F7-54166F5B81C8}" dt="2023-05-09T02:33:12.079" v="1709" actId="20577"/>
          <ac:spMkLst>
            <pc:docMk/>
            <pc:sldMk cId="2120507936" sldId="270"/>
            <ac:spMk id="2" creationId="{250502D9-1F63-B1E6-606E-E3CCE7729AFC}"/>
          </ac:spMkLst>
        </pc:spChg>
        <pc:spChg chg="add del">
          <ac:chgData name="Jennifer Sherer" userId="f27924ef-344e-4226-9a89-2606c1b95ae6" providerId="ADAL" clId="{F76D573C-D5F4-4F6A-B3F7-54166F5B81C8}" dt="2023-05-08T23:34:27.212" v="118" actId="478"/>
          <ac:spMkLst>
            <pc:docMk/>
            <pc:sldMk cId="2120507936" sldId="270"/>
            <ac:spMk id="4" creationId="{14C1C19D-3422-D81E-CE4E-F3389B75A400}"/>
          </ac:spMkLst>
        </pc:spChg>
        <pc:spChg chg="del">
          <ac:chgData name="Jennifer Sherer" userId="f27924ef-344e-4226-9a89-2606c1b95ae6" providerId="ADAL" clId="{F76D573C-D5F4-4F6A-B3F7-54166F5B81C8}" dt="2023-05-08T23:30:03.245" v="93" actId="478"/>
          <ac:spMkLst>
            <pc:docMk/>
            <pc:sldMk cId="2120507936" sldId="270"/>
            <ac:spMk id="5" creationId="{2A0F41EE-7334-F2AD-44F0-A695C45DAD9D}"/>
          </ac:spMkLst>
        </pc:spChg>
        <pc:spChg chg="add del mod">
          <ac:chgData name="Jennifer Sherer" userId="f27924ef-344e-4226-9a89-2606c1b95ae6" providerId="ADAL" clId="{F76D573C-D5F4-4F6A-B3F7-54166F5B81C8}" dt="2023-05-08T23:34:11.933" v="115" actId="478"/>
          <ac:spMkLst>
            <pc:docMk/>
            <pc:sldMk cId="2120507936" sldId="270"/>
            <ac:spMk id="9" creationId="{701DC224-BCE3-6390-1FE5-308DE1D76701}"/>
          </ac:spMkLst>
        </pc:spChg>
        <pc:spChg chg="add del mod">
          <ac:chgData name="Jennifer Sherer" userId="f27924ef-344e-4226-9a89-2606c1b95ae6" providerId="ADAL" clId="{F76D573C-D5F4-4F6A-B3F7-54166F5B81C8}" dt="2023-05-08T23:34:27.212" v="118" actId="478"/>
          <ac:spMkLst>
            <pc:docMk/>
            <pc:sldMk cId="2120507936" sldId="270"/>
            <ac:spMk id="10" creationId="{B15BDB5C-FE81-4016-7522-27BFCC3AF7DF}"/>
          </ac:spMkLst>
        </pc:spChg>
        <pc:picChg chg="add del">
          <ac:chgData name="Jennifer Sherer" userId="f27924ef-344e-4226-9a89-2606c1b95ae6" providerId="ADAL" clId="{F76D573C-D5F4-4F6A-B3F7-54166F5B81C8}" dt="2023-05-08T23:34:27.212" v="118" actId="478"/>
          <ac:picMkLst>
            <pc:docMk/>
            <pc:sldMk cId="2120507936" sldId="270"/>
            <ac:picMk id="3" creationId="{B0C39A05-A372-7C02-9193-256C7518E362}"/>
          </ac:picMkLst>
        </pc:picChg>
        <pc:picChg chg="del">
          <ac:chgData name="Jennifer Sherer" userId="f27924ef-344e-4226-9a89-2606c1b95ae6" providerId="ADAL" clId="{F76D573C-D5F4-4F6A-B3F7-54166F5B81C8}" dt="2023-05-08T23:29:58.033" v="91" actId="478"/>
          <ac:picMkLst>
            <pc:docMk/>
            <pc:sldMk cId="2120507936" sldId="270"/>
            <ac:picMk id="6" creationId="{65FD53C3-5EA7-F37C-196F-86A7D228D292}"/>
          </ac:picMkLst>
        </pc:picChg>
        <pc:picChg chg="add del mod">
          <ac:chgData name="Jennifer Sherer" userId="f27924ef-344e-4226-9a89-2606c1b95ae6" providerId="ADAL" clId="{F76D573C-D5F4-4F6A-B3F7-54166F5B81C8}" dt="2023-05-09T02:33:15.429" v="1712" actId="1036"/>
          <ac:picMkLst>
            <pc:docMk/>
            <pc:sldMk cId="2120507936" sldId="270"/>
            <ac:picMk id="8" creationId="{792B2C0D-4AEB-2B21-F45C-CE01B44E1CD7}"/>
          </ac:picMkLst>
        </pc:picChg>
      </pc:sldChg>
      <pc:sldChg chg="addSp delSp modSp mod">
        <pc:chgData name="Jennifer Sherer" userId="f27924ef-344e-4226-9a89-2606c1b95ae6" providerId="ADAL" clId="{F76D573C-D5F4-4F6A-B3F7-54166F5B81C8}" dt="2023-05-09T03:39:59.358" v="3295" actId="478"/>
        <pc:sldMkLst>
          <pc:docMk/>
          <pc:sldMk cId="2613296893" sldId="271"/>
        </pc:sldMkLst>
        <pc:spChg chg="add del mod">
          <ac:chgData name="Jennifer Sherer" userId="f27924ef-344e-4226-9a89-2606c1b95ae6" providerId="ADAL" clId="{F76D573C-D5F4-4F6A-B3F7-54166F5B81C8}" dt="2023-05-08T23:33:45.222" v="113" actId="478"/>
          <ac:spMkLst>
            <pc:docMk/>
            <pc:sldMk cId="2613296893" sldId="271"/>
            <ac:spMk id="5" creationId="{4EF7982F-D201-70D5-FCA1-4A4D710CB056}"/>
          </ac:spMkLst>
        </pc:spChg>
        <pc:picChg chg="del">
          <ac:chgData name="Jennifer Sherer" userId="f27924ef-344e-4226-9a89-2606c1b95ae6" providerId="ADAL" clId="{F76D573C-D5F4-4F6A-B3F7-54166F5B81C8}" dt="2023-05-09T03:39:59.358" v="3295" actId="478"/>
          <ac:picMkLst>
            <pc:docMk/>
            <pc:sldMk cId="2613296893" sldId="271"/>
            <ac:picMk id="2" creationId="{94C3CD7D-8C31-CFAF-CE7D-E1A747E19B57}"/>
          </ac:picMkLst>
        </pc:picChg>
        <pc:picChg chg="del">
          <ac:chgData name="Jennifer Sherer" userId="f27924ef-344e-4226-9a89-2606c1b95ae6" providerId="ADAL" clId="{F76D573C-D5F4-4F6A-B3F7-54166F5B81C8}" dt="2023-05-08T23:33:34.507" v="111" actId="478"/>
          <ac:picMkLst>
            <pc:docMk/>
            <pc:sldMk cId="2613296893" sldId="271"/>
            <ac:picMk id="6" creationId="{618C7EC0-D2B5-AFC4-3AEF-ED2E75CB2230}"/>
          </ac:picMkLst>
        </pc:picChg>
        <pc:picChg chg="add mod">
          <ac:chgData name="Jennifer Sherer" userId="f27924ef-344e-4226-9a89-2606c1b95ae6" providerId="ADAL" clId="{F76D573C-D5F4-4F6A-B3F7-54166F5B81C8}" dt="2023-05-08T23:33:55.116" v="114" actId="1076"/>
          <ac:picMkLst>
            <pc:docMk/>
            <pc:sldMk cId="2613296893" sldId="271"/>
            <ac:picMk id="7" creationId="{410C47EA-F797-FB85-208B-86BE5F6718C0}"/>
          </ac:picMkLst>
        </pc:picChg>
      </pc:sldChg>
      <pc:sldChg chg="addSp delSp modSp mod">
        <pc:chgData name="Jennifer Sherer" userId="f27924ef-344e-4226-9a89-2606c1b95ae6" providerId="ADAL" clId="{F76D573C-D5F4-4F6A-B3F7-54166F5B81C8}" dt="2023-05-09T03:40:04.233" v="3296" actId="478"/>
        <pc:sldMkLst>
          <pc:docMk/>
          <pc:sldMk cId="4091008755" sldId="272"/>
        </pc:sldMkLst>
        <pc:spChg chg="add del mod">
          <ac:chgData name="Jennifer Sherer" userId="f27924ef-344e-4226-9a89-2606c1b95ae6" providerId="ADAL" clId="{F76D573C-D5F4-4F6A-B3F7-54166F5B81C8}" dt="2023-05-08T23:35:36.552" v="121"/>
          <ac:spMkLst>
            <pc:docMk/>
            <pc:sldMk cId="4091008755" sldId="272"/>
            <ac:spMk id="5" creationId="{E5EF9ACA-581A-8935-4131-E92D0707A599}"/>
          </ac:spMkLst>
        </pc:spChg>
        <pc:picChg chg="del">
          <ac:chgData name="Jennifer Sherer" userId="f27924ef-344e-4226-9a89-2606c1b95ae6" providerId="ADAL" clId="{F76D573C-D5F4-4F6A-B3F7-54166F5B81C8}" dt="2023-05-09T03:40:04.233" v="3296" actId="478"/>
          <ac:picMkLst>
            <pc:docMk/>
            <pc:sldMk cId="4091008755" sldId="272"/>
            <ac:picMk id="2" creationId="{B74F5CC2-9A29-35FB-FF8F-91CA6B03F568}"/>
          </ac:picMkLst>
        </pc:picChg>
        <pc:picChg chg="add mod modCrop">
          <ac:chgData name="Jennifer Sherer" userId="f27924ef-344e-4226-9a89-2606c1b95ae6" providerId="ADAL" clId="{F76D573C-D5F4-4F6A-B3F7-54166F5B81C8}" dt="2023-05-08T23:36:54.816" v="133" actId="732"/>
          <ac:picMkLst>
            <pc:docMk/>
            <pc:sldMk cId="4091008755" sldId="272"/>
            <ac:picMk id="7" creationId="{29D34552-CEF4-6D49-E8D7-806C00398F6E}"/>
          </ac:picMkLst>
        </pc:picChg>
        <pc:picChg chg="del">
          <ac:chgData name="Jennifer Sherer" userId="f27924ef-344e-4226-9a89-2606c1b95ae6" providerId="ADAL" clId="{F76D573C-D5F4-4F6A-B3F7-54166F5B81C8}" dt="2023-05-08T23:35:35.737" v="120" actId="478"/>
          <ac:picMkLst>
            <pc:docMk/>
            <pc:sldMk cId="4091008755" sldId="272"/>
            <ac:picMk id="8" creationId="{5ADA0AAE-6A0C-7A0B-3D92-4946DD475A64}"/>
          </ac:picMkLst>
        </pc:picChg>
      </pc:sldChg>
      <pc:sldChg chg="addSp delSp modSp mod ord modNotesTx">
        <pc:chgData name="Jennifer Sherer" userId="f27924ef-344e-4226-9a89-2606c1b95ae6" providerId="ADAL" clId="{F76D573C-D5F4-4F6A-B3F7-54166F5B81C8}" dt="2023-05-09T11:18:21.848" v="4840" actId="1038"/>
        <pc:sldMkLst>
          <pc:docMk/>
          <pc:sldMk cId="3987385559" sldId="273"/>
        </pc:sldMkLst>
        <pc:spChg chg="mod">
          <ac:chgData name="Jennifer Sherer" userId="f27924ef-344e-4226-9a89-2606c1b95ae6" providerId="ADAL" clId="{F76D573C-D5F4-4F6A-B3F7-54166F5B81C8}" dt="2023-05-09T03:48:34.754" v="3433" actId="20577"/>
          <ac:spMkLst>
            <pc:docMk/>
            <pc:sldMk cId="3987385559" sldId="273"/>
            <ac:spMk id="2" creationId="{21B509E0-C98E-37DE-6A09-35FE2B8A52D9}"/>
          </ac:spMkLst>
        </pc:spChg>
        <pc:spChg chg="mod">
          <ac:chgData name="Jennifer Sherer" userId="f27924ef-344e-4226-9a89-2606c1b95ae6" providerId="ADAL" clId="{F76D573C-D5F4-4F6A-B3F7-54166F5B81C8}" dt="2023-05-09T11:18:21.848" v="4840" actId="1038"/>
          <ac:spMkLst>
            <pc:docMk/>
            <pc:sldMk cId="3987385559" sldId="273"/>
            <ac:spMk id="3" creationId="{587960DD-F487-4A80-72B9-8DCAAB3646A8}"/>
          </ac:spMkLst>
        </pc:spChg>
        <pc:spChg chg="add del">
          <ac:chgData name="Jennifer Sherer" userId="f27924ef-344e-4226-9a89-2606c1b95ae6" providerId="ADAL" clId="{F76D573C-D5F4-4F6A-B3F7-54166F5B81C8}" dt="2023-05-09T03:07:05.392" v="2514" actId="22"/>
          <ac:spMkLst>
            <pc:docMk/>
            <pc:sldMk cId="3987385559" sldId="273"/>
            <ac:spMk id="9" creationId="{A2D32ACC-6423-F8AB-F4DE-17B0B797B22F}"/>
          </ac:spMkLst>
        </pc:spChg>
        <pc:picChg chg="del">
          <ac:chgData name="Jennifer Sherer" userId="f27924ef-344e-4226-9a89-2606c1b95ae6" providerId="ADAL" clId="{F76D573C-D5F4-4F6A-B3F7-54166F5B81C8}" dt="2023-05-09T00:52:50.503" v="183" actId="478"/>
          <ac:picMkLst>
            <pc:docMk/>
            <pc:sldMk cId="3987385559" sldId="273"/>
            <ac:picMk id="5" creationId="{DD6F3069-5FF2-A608-7C46-681DEF8265B9}"/>
          </ac:picMkLst>
        </pc:picChg>
        <pc:picChg chg="del">
          <ac:chgData name="Jennifer Sherer" userId="f27924ef-344e-4226-9a89-2606c1b95ae6" providerId="ADAL" clId="{F76D573C-D5F4-4F6A-B3F7-54166F5B81C8}" dt="2023-05-09T03:27:13.482" v="3097" actId="478"/>
          <ac:picMkLst>
            <pc:docMk/>
            <pc:sldMk cId="3987385559" sldId="273"/>
            <ac:picMk id="6" creationId="{E9445A90-C6AE-4817-AA2A-F743A6D95A9A}"/>
          </ac:picMkLst>
        </pc:picChg>
        <pc:picChg chg="del">
          <ac:chgData name="Jennifer Sherer" userId="f27924ef-344e-4226-9a89-2606c1b95ae6" providerId="ADAL" clId="{F76D573C-D5F4-4F6A-B3F7-54166F5B81C8}" dt="2023-05-09T00:52:52" v="184" actId="478"/>
          <ac:picMkLst>
            <pc:docMk/>
            <pc:sldMk cId="3987385559" sldId="273"/>
            <ac:picMk id="8" creationId="{03812AF4-7BA9-6DA6-8D82-8808E3734463}"/>
          </ac:picMkLst>
        </pc:picChg>
        <pc:picChg chg="add mod">
          <ac:chgData name="Jennifer Sherer" userId="f27924ef-344e-4226-9a89-2606c1b95ae6" providerId="ADAL" clId="{F76D573C-D5F4-4F6A-B3F7-54166F5B81C8}" dt="2023-05-09T11:18:10.077" v="4813" actId="1076"/>
          <ac:picMkLst>
            <pc:docMk/>
            <pc:sldMk cId="3987385559" sldId="273"/>
            <ac:picMk id="11" creationId="{F631D0E5-9ED7-F38E-2B76-08D3482C5774}"/>
          </ac:picMkLst>
        </pc:picChg>
      </pc:sldChg>
      <pc:sldChg chg="addSp delSp modSp mod">
        <pc:chgData name="Jennifer Sherer" userId="f27924ef-344e-4226-9a89-2606c1b95ae6" providerId="ADAL" clId="{F76D573C-D5F4-4F6A-B3F7-54166F5B81C8}" dt="2023-05-09T03:39:37.596" v="3292" actId="478"/>
        <pc:sldMkLst>
          <pc:docMk/>
          <pc:sldMk cId="2894150984" sldId="274"/>
        </pc:sldMkLst>
        <pc:spChg chg="add del mod">
          <ac:chgData name="Jennifer Sherer" userId="f27924ef-344e-4226-9a89-2606c1b95ae6" providerId="ADAL" clId="{F76D573C-D5F4-4F6A-B3F7-54166F5B81C8}" dt="2023-05-09T00:58:09.885" v="492"/>
          <ac:spMkLst>
            <pc:docMk/>
            <pc:sldMk cId="2894150984" sldId="274"/>
            <ac:spMk id="5" creationId="{79979BDD-E3F5-09A3-A6C5-87F3A0450C4A}"/>
          </ac:spMkLst>
        </pc:spChg>
        <pc:picChg chg="del">
          <ac:chgData name="Jennifer Sherer" userId="f27924ef-344e-4226-9a89-2606c1b95ae6" providerId="ADAL" clId="{F76D573C-D5F4-4F6A-B3F7-54166F5B81C8}" dt="2023-05-09T03:39:37.596" v="3292" actId="478"/>
          <ac:picMkLst>
            <pc:docMk/>
            <pc:sldMk cId="2894150984" sldId="274"/>
            <ac:picMk id="2" creationId="{18E649A8-5335-B8AE-8360-989DA39A3A40}"/>
          </ac:picMkLst>
        </pc:picChg>
        <pc:picChg chg="del">
          <ac:chgData name="Jennifer Sherer" userId="f27924ef-344e-4226-9a89-2606c1b95ae6" providerId="ADAL" clId="{F76D573C-D5F4-4F6A-B3F7-54166F5B81C8}" dt="2023-05-09T00:58:07.283" v="491" actId="478"/>
          <ac:picMkLst>
            <pc:docMk/>
            <pc:sldMk cId="2894150984" sldId="274"/>
            <ac:picMk id="6" creationId="{C1A54AA3-F3D6-117F-79FB-DC4DBEDEA556}"/>
          </ac:picMkLst>
        </pc:picChg>
        <pc:picChg chg="add mod">
          <ac:chgData name="Jennifer Sherer" userId="f27924ef-344e-4226-9a89-2606c1b95ae6" providerId="ADAL" clId="{F76D573C-D5F4-4F6A-B3F7-54166F5B81C8}" dt="2023-05-09T00:58:40.937" v="540" actId="1035"/>
          <ac:picMkLst>
            <pc:docMk/>
            <pc:sldMk cId="2894150984" sldId="274"/>
            <ac:picMk id="8" creationId="{58BEB183-F31B-794E-1DCF-0D679A7BB443}"/>
          </ac:picMkLst>
        </pc:picChg>
      </pc:sldChg>
      <pc:sldChg chg="del">
        <pc:chgData name="Jennifer Sherer" userId="f27924ef-344e-4226-9a89-2606c1b95ae6" providerId="ADAL" clId="{F76D573C-D5F4-4F6A-B3F7-54166F5B81C8}" dt="2023-05-09T01:49:51.054" v="541" actId="47"/>
        <pc:sldMkLst>
          <pc:docMk/>
          <pc:sldMk cId="1259801558" sldId="275"/>
        </pc:sldMkLst>
      </pc:sldChg>
      <pc:sldChg chg="modSp add mod">
        <pc:chgData name="Jennifer Sherer" userId="f27924ef-344e-4226-9a89-2606c1b95ae6" providerId="ADAL" clId="{F76D573C-D5F4-4F6A-B3F7-54166F5B81C8}" dt="2023-05-09T12:10:19.231" v="6637" actId="1076"/>
        <pc:sldMkLst>
          <pc:docMk/>
          <pc:sldMk cId="2722953047" sldId="275"/>
        </pc:sldMkLst>
        <pc:spChg chg="mod">
          <ac:chgData name="Jennifer Sherer" userId="f27924ef-344e-4226-9a89-2606c1b95ae6" providerId="ADAL" clId="{F76D573C-D5F4-4F6A-B3F7-54166F5B81C8}" dt="2023-05-09T12:10:11.376" v="6635" actId="122"/>
          <ac:spMkLst>
            <pc:docMk/>
            <pc:sldMk cId="2722953047" sldId="275"/>
            <ac:spMk id="7" creationId="{B59D5268-6DC4-E11A-B209-91D3BF1F58A4}"/>
          </ac:spMkLst>
        </pc:spChg>
        <pc:picChg chg="mod">
          <ac:chgData name="Jennifer Sherer" userId="f27924ef-344e-4226-9a89-2606c1b95ae6" providerId="ADAL" clId="{F76D573C-D5F4-4F6A-B3F7-54166F5B81C8}" dt="2023-05-09T12:10:01.488" v="6634" actId="1076"/>
          <ac:picMkLst>
            <pc:docMk/>
            <pc:sldMk cId="2722953047" sldId="275"/>
            <ac:picMk id="5" creationId="{088F4190-8A19-BF43-A0EF-402B49394020}"/>
          </ac:picMkLst>
        </pc:picChg>
        <pc:picChg chg="mod">
          <ac:chgData name="Jennifer Sherer" userId="f27924ef-344e-4226-9a89-2606c1b95ae6" providerId="ADAL" clId="{F76D573C-D5F4-4F6A-B3F7-54166F5B81C8}" dt="2023-05-09T12:10:19.231" v="6637" actId="1076"/>
          <ac:picMkLst>
            <pc:docMk/>
            <pc:sldMk cId="2722953047" sldId="275"/>
            <ac:picMk id="8" creationId="{70B1CBBB-6422-482B-12E2-60D29DD5E299}"/>
          </ac:picMkLst>
        </pc:picChg>
      </pc:sldChg>
      <pc:sldChg chg="del">
        <pc:chgData name="Jennifer Sherer" userId="f27924ef-344e-4226-9a89-2606c1b95ae6" providerId="ADAL" clId="{F76D573C-D5F4-4F6A-B3F7-54166F5B81C8}" dt="2023-05-09T02:12:57.856" v="1220" actId="47"/>
        <pc:sldMkLst>
          <pc:docMk/>
          <pc:sldMk cId="587203931" sldId="276"/>
        </pc:sldMkLst>
      </pc:sldChg>
      <pc:sldChg chg="del">
        <pc:chgData name="Jennifer Sherer" userId="f27924ef-344e-4226-9a89-2606c1b95ae6" providerId="ADAL" clId="{F76D573C-D5F4-4F6A-B3F7-54166F5B81C8}" dt="2023-05-09T02:12:58.494" v="1221" actId="47"/>
        <pc:sldMkLst>
          <pc:docMk/>
          <pc:sldMk cId="102898920" sldId="277"/>
        </pc:sldMkLst>
      </pc:sldChg>
      <pc:sldChg chg="addSp delSp modSp mod modClrScheme chgLayout">
        <pc:chgData name="Jennifer Sherer" userId="f27924ef-344e-4226-9a89-2606c1b95ae6" providerId="ADAL" clId="{F76D573C-D5F4-4F6A-B3F7-54166F5B81C8}" dt="2023-05-09T12:59:18.144" v="7929" actId="20577"/>
        <pc:sldMkLst>
          <pc:docMk/>
          <pc:sldMk cId="2216295303" sldId="278"/>
        </pc:sldMkLst>
        <pc:spChg chg="mod">
          <ac:chgData name="Jennifer Sherer" userId="f27924ef-344e-4226-9a89-2606c1b95ae6" providerId="ADAL" clId="{F76D573C-D5F4-4F6A-B3F7-54166F5B81C8}" dt="2023-05-09T12:59:18.144" v="7929" actId="20577"/>
          <ac:spMkLst>
            <pc:docMk/>
            <pc:sldMk cId="2216295303" sldId="278"/>
            <ac:spMk id="2" creationId="{6031F510-6B0B-8A3F-0DD6-D07502C7071C}"/>
          </ac:spMkLst>
        </pc:spChg>
        <pc:spChg chg="mod">
          <ac:chgData name="Jennifer Sherer" userId="f27924ef-344e-4226-9a89-2606c1b95ae6" providerId="ADAL" clId="{F76D573C-D5F4-4F6A-B3F7-54166F5B81C8}" dt="2023-05-09T12:58:39.023" v="7899" actId="113"/>
          <ac:spMkLst>
            <pc:docMk/>
            <pc:sldMk cId="2216295303" sldId="278"/>
            <ac:spMk id="3" creationId="{DCEFB7DD-4279-ECA7-0A9A-D4115C3A9977}"/>
          </ac:spMkLst>
        </pc:spChg>
        <pc:spChg chg="mod ord">
          <ac:chgData name="Jennifer Sherer" userId="f27924ef-344e-4226-9a89-2606c1b95ae6" providerId="ADAL" clId="{F76D573C-D5F4-4F6A-B3F7-54166F5B81C8}" dt="2023-05-09T12:58:33.368" v="7898" actId="26606"/>
          <ac:spMkLst>
            <pc:docMk/>
            <pc:sldMk cId="2216295303" sldId="278"/>
            <ac:spMk id="4" creationId="{8D7B974C-98D5-CA64-912E-ED174EED232B}"/>
          </ac:spMkLst>
        </pc:spChg>
        <pc:picChg chg="del">
          <ac:chgData name="Jennifer Sherer" userId="f27924ef-344e-4226-9a89-2606c1b95ae6" providerId="ADAL" clId="{F76D573C-D5F4-4F6A-B3F7-54166F5B81C8}" dt="2023-05-09T01:51:10.949" v="544" actId="478"/>
          <ac:picMkLst>
            <pc:docMk/>
            <pc:sldMk cId="2216295303" sldId="278"/>
            <ac:picMk id="5" creationId="{16D01DC7-3538-52CB-C2D7-EEF49569991F}"/>
          </ac:picMkLst>
        </pc:picChg>
        <pc:picChg chg="del">
          <ac:chgData name="Jennifer Sherer" userId="f27924ef-344e-4226-9a89-2606c1b95ae6" providerId="ADAL" clId="{F76D573C-D5F4-4F6A-B3F7-54166F5B81C8}" dt="2023-05-09T11:55:05.832" v="6276" actId="478"/>
          <ac:picMkLst>
            <pc:docMk/>
            <pc:sldMk cId="2216295303" sldId="278"/>
            <ac:picMk id="6" creationId="{D0B0229E-CDA7-09DF-539F-E3DF8FDF5988}"/>
          </ac:picMkLst>
        </pc:picChg>
        <pc:picChg chg="add mod">
          <ac:chgData name="Jennifer Sherer" userId="f27924ef-344e-4226-9a89-2606c1b95ae6" providerId="ADAL" clId="{F76D573C-D5F4-4F6A-B3F7-54166F5B81C8}" dt="2023-05-09T12:58:33.368" v="7898" actId="26606"/>
          <ac:picMkLst>
            <pc:docMk/>
            <pc:sldMk cId="2216295303" sldId="278"/>
            <ac:picMk id="8" creationId="{508AD9F7-F1C8-F5BF-7A19-30DCFFD22282}"/>
          </ac:picMkLst>
        </pc:picChg>
      </pc:sldChg>
      <pc:sldChg chg="del">
        <pc:chgData name="Jennifer Sherer" userId="f27924ef-344e-4226-9a89-2606c1b95ae6" providerId="ADAL" clId="{F76D573C-D5F4-4F6A-B3F7-54166F5B81C8}" dt="2023-05-09T02:12:48.610" v="1216" actId="47"/>
        <pc:sldMkLst>
          <pc:docMk/>
          <pc:sldMk cId="263393283" sldId="279"/>
        </pc:sldMkLst>
      </pc:sldChg>
      <pc:sldChg chg="del">
        <pc:chgData name="Jennifer Sherer" userId="f27924ef-344e-4226-9a89-2606c1b95ae6" providerId="ADAL" clId="{F76D573C-D5F4-4F6A-B3F7-54166F5B81C8}" dt="2023-05-09T02:12:44.818" v="1215" actId="47"/>
        <pc:sldMkLst>
          <pc:docMk/>
          <pc:sldMk cId="1667218775" sldId="280"/>
        </pc:sldMkLst>
      </pc:sldChg>
      <pc:sldChg chg="del">
        <pc:chgData name="Jennifer Sherer" userId="f27924ef-344e-4226-9a89-2606c1b95ae6" providerId="ADAL" clId="{F76D573C-D5F4-4F6A-B3F7-54166F5B81C8}" dt="2023-05-09T02:12:49.928" v="1217" actId="47"/>
        <pc:sldMkLst>
          <pc:docMk/>
          <pc:sldMk cId="2951486936" sldId="281"/>
        </pc:sldMkLst>
      </pc:sldChg>
      <pc:sldChg chg="addSp delSp modSp mod">
        <pc:chgData name="Jennifer Sherer" userId="f27924ef-344e-4226-9a89-2606c1b95ae6" providerId="ADAL" clId="{F76D573C-D5F4-4F6A-B3F7-54166F5B81C8}" dt="2023-05-09T11:37:07.897" v="5849" actId="478"/>
        <pc:sldMkLst>
          <pc:docMk/>
          <pc:sldMk cId="2963813436" sldId="282"/>
        </pc:sldMkLst>
        <pc:spChg chg="mod">
          <ac:chgData name="Jennifer Sherer" userId="f27924ef-344e-4226-9a89-2606c1b95ae6" providerId="ADAL" clId="{F76D573C-D5F4-4F6A-B3F7-54166F5B81C8}" dt="2023-05-09T03:35:09.535" v="3208" actId="20577"/>
          <ac:spMkLst>
            <pc:docMk/>
            <pc:sldMk cId="2963813436" sldId="282"/>
            <ac:spMk id="2" creationId="{14A9E00B-3BDB-A5AA-8F0D-9BB12184ACD4}"/>
          </ac:spMkLst>
        </pc:spChg>
        <pc:spChg chg="mod">
          <ac:chgData name="Jennifer Sherer" userId="f27924ef-344e-4226-9a89-2606c1b95ae6" providerId="ADAL" clId="{F76D573C-D5F4-4F6A-B3F7-54166F5B81C8}" dt="2023-05-09T02:02:52.036" v="1040" actId="20577"/>
          <ac:spMkLst>
            <pc:docMk/>
            <pc:sldMk cId="2963813436" sldId="282"/>
            <ac:spMk id="3" creationId="{0B86944B-22CF-8294-D9F0-7BD8512BA975}"/>
          </ac:spMkLst>
        </pc:spChg>
        <pc:picChg chg="del">
          <ac:chgData name="Jennifer Sherer" userId="f27924ef-344e-4226-9a89-2606c1b95ae6" providerId="ADAL" clId="{F76D573C-D5F4-4F6A-B3F7-54166F5B81C8}" dt="2023-05-09T11:37:07.897" v="5849" actId="478"/>
          <ac:picMkLst>
            <pc:docMk/>
            <pc:sldMk cId="2963813436" sldId="282"/>
            <ac:picMk id="5" creationId="{67BD432E-E5FB-71A7-2649-A42B5B39A4D8}"/>
          </ac:picMkLst>
        </pc:picChg>
        <pc:picChg chg="add del mod modCrop">
          <ac:chgData name="Jennifer Sherer" userId="f27924ef-344e-4226-9a89-2606c1b95ae6" providerId="ADAL" clId="{F76D573C-D5F4-4F6A-B3F7-54166F5B81C8}" dt="2023-05-09T02:03:27.708" v="1043" actId="478"/>
          <ac:picMkLst>
            <pc:docMk/>
            <pc:sldMk cId="2963813436" sldId="282"/>
            <ac:picMk id="6" creationId="{A50E1FAB-1C25-6EA4-9A20-0F1B0C162F1F}"/>
          </ac:picMkLst>
        </pc:picChg>
        <pc:picChg chg="del">
          <ac:chgData name="Jennifer Sherer" userId="f27924ef-344e-4226-9a89-2606c1b95ae6" providerId="ADAL" clId="{F76D573C-D5F4-4F6A-B3F7-54166F5B81C8}" dt="2023-05-09T02:02:04.723" v="877" actId="478"/>
          <ac:picMkLst>
            <pc:docMk/>
            <pc:sldMk cId="2963813436" sldId="282"/>
            <ac:picMk id="7" creationId="{E3EEC61B-B7C5-0522-38EB-364F4A2AE375}"/>
          </ac:picMkLst>
        </pc:picChg>
        <pc:picChg chg="add mod">
          <ac:chgData name="Jennifer Sherer" userId="f27924ef-344e-4226-9a89-2606c1b95ae6" providerId="ADAL" clId="{F76D573C-D5F4-4F6A-B3F7-54166F5B81C8}" dt="2023-05-09T02:06:04.847" v="1049" actId="1076"/>
          <ac:picMkLst>
            <pc:docMk/>
            <pc:sldMk cId="2963813436" sldId="282"/>
            <ac:picMk id="9" creationId="{64B69B76-35D7-A316-5E7B-69C3A20968FE}"/>
          </ac:picMkLst>
        </pc:picChg>
      </pc:sldChg>
      <pc:sldChg chg="del">
        <pc:chgData name="Jennifer Sherer" userId="f27924ef-344e-4226-9a89-2606c1b95ae6" providerId="ADAL" clId="{F76D573C-D5F4-4F6A-B3F7-54166F5B81C8}" dt="2023-05-09T02:12:52.333" v="1218" actId="47"/>
        <pc:sldMkLst>
          <pc:docMk/>
          <pc:sldMk cId="273618613" sldId="283"/>
        </pc:sldMkLst>
      </pc:sldChg>
      <pc:sldChg chg="addSp delSp modSp add mod setBg modClrScheme delDesignElem chgLayout">
        <pc:chgData name="Jennifer Sherer" userId="f27924ef-344e-4226-9a89-2606c1b95ae6" providerId="ADAL" clId="{F76D573C-D5F4-4F6A-B3F7-54166F5B81C8}" dt="2023-05-09T12:09:52.086" v="6633" actId="207"/>
        <pc:sldMkLst>
          <pc:docMk/>
          <pc:sldMk cId="3412305396" sldId="296"/>
        </pc:sldMkLst>
        <pc:spChg chg="mod">
          <ac:chgData name="Jennifer Sherer" userId="f27924ef-344e-4226-9a89-2606c1b95ae6" providerId="ADAL" clId="{F76D573C-D5F4-4F6A-B3F7-54166F5B81C8}" dt="2023-05-09T12:09:52.086" v="6633" actId="207"/>
          <ac:spMkLst>
            <pc:docMk/>
            <pc:sldMk cId="3412305396" sldId="296"/>
            <ac:spMk id="2" creationId="{4577D760-0A56-7203-EAAF-73C0484E0279}"/>
          </ac:spMkLst>
        </pc:spChg>
        <pc:spChg chg="mod ord">
          <ac:chgData name="Jennifer Sherer" userId="f27924ef-344e-4226-9a89-2606c1b95ae6" providerId="ADAL" clId="{F76D573C-D5F4-4F6A-B3F7-54166F5B81C8}" dt="2023-05-09T12:09:45.989" v="6632" actId="1076"/>
          <ac:spMkLst>
            <pc:docMk/>
            <pc:sldMk cId="3412305396" sldId="296"/>
            <ac:spMk id="3" creationId="{4FA2D83B-3671-2813-4A77-79383C0E29F3}"/>
          </ac:spMkLst>
        </pc:spChg>
        <pc:spChg chg="add mod">
          <ac:chgData name="Jennifer Sherer" userId="f27924ef-344e-4226-9a89-2606c1b95ae6" providerId="ADAL" clId="{F76D573C-D5F4-4F6A-B3F7-54166F5B81C8}" dt="2023-05-09T12:08:46.578" v="6573" actId="26606"/>
          <ac:spMkLst>
            <pc:docMk/>
            <pc:sldMk cId="3412305396" sldId="296"/>
            <ac:spMk id="10" creationId="{EA72D81E-0407-7F8A-226E-62816007CEBD}"/>
          </ac:spMkLst>
        </pc:spChg>
        <pc:spChg chg="del">
          <ac:chgData name="Jennifer Sherer" userId="f27924ef-344e-4226-9a89-2606c1b95ae6" providerId="ADAL" clId="{F76D573C-D5F4-4F6A-B3F7-54166F5B81C8}" dt="2023-05-09T12:05:13.401" v="6373"/>
          <ac:spMkLst>
            <pc:docMk/>
            <pc:sldMk cId="3412305396" sldId="296"/>
            <ac:spMk id="21" creationId="{CEB41C5C-0F34-4DDA-9D7C-5E717F35F60C}"/>
          </ac:spMkLst>
        </pc:spChg>
        <pc:picChg chg="mod">
          <ac:chgData name="Jennifer Sherer" userId="f27924ef-344e-4226-9a89-2606c1b95ae6" providerId="ADAL" clId="{F76D573C-D5F4-4F6A-B3F7-54166F5B81C8}" dt="2023-05-09T12:08:46.578" v="6573" actId="26606"/>
          <ac:picMkLst>
            <pc:docMk/>
            <pc:sldMk cId="3412305396" sldId="296"/>
            <ac:picMk id="5" creationId="{66548091-61F8-0648-915D-77CAB6FA519A}"/>
          </ac:picMkLst>
        </pc:picChg>
        <pc:cxnChg chg="del">
          <ac:chgData name="Jennifer Sherer" userId="f27924ef-344e-4226-9a89-2606c1b95ae6" providerId="ADAL" clId="{F76D573C-D5F4-4F6A-B3F7-54166F5B81C8}" dt="2023-05-09T12:05:13.401" v="6373"/>
          <ac:cxnSpMkLst>
            <pc:docMk/>
            <pc:sldMk cId="3412305396" sldId="296"/>
            <ac:cxnSpMk id="23" creationId="{57E1E5E6-F385-4E9C-B201-BA5BDE5CAD52}"/>
          </ac:cxnSpMkLst>
        </pc:cxnChg>
      </pc:sldChg>
      <pc:sldChg chg="del">
        <pc:chgData name="Jennifer Sherer" userId="f27924ef-344e-4226-9a89-2606c1b95ae6" providerId="ADAL" clId="{F76D573C-D5F4-4F6A-B3F7-54166F5B81C8}" dt="2023-05-09T02:12:38.392" v="1213" actId="47"/>
        <pc:sldMkLst>
          <pc:docMk/>
          <pc:sldMk cId="2545290131" sldId="302"/>
        </pc:sldMkLst>
      </pc:sldChg>
      <pc:sldChg chg="del">
        <pc:chgData name="Jennifer Sherer" userId="f27924ef-344e-4226-9a89-2606c1b95ae6" providerId="ADAL" clId="{F76D573C-D5F4-4F6A-B3F7-54166F5B81C8}" dt="2023-05-09T02:12:37.260" v="1212" actId="47"/>
        <pc:sldMkLst>
          <pc:docMk/>
          <pc:sldMk cId="2955125548" sldId="303"/>
        </pc:sldMkLst>
      </pc:sldChg>
      <pc:sldChg chg="addSp delSp modSp new mod modClrScheme chgLayout modNotesTx">
        <pc:chgData name="Jennifer Sherer" userId="f27924ef-344e-4226-9a89-2606c1b95ae6" providerId="ADAL" clId="{F76D573C-D5F4-4F6A-B3F7-54166F5B81C8}" dt="2023-05-09T16:13:10.525" v="8610" actId="20577"/>
        <pc:sldMkLst>
          <pc:docMk/>
          <pc:sldMk cId="2173515963" sldId="304"/>
        </pc:sldMkLst>
        <pc:spChg chg="add del mod">
          <ac:chgData name="Jennifer Sherer" userId="f27924ef-344e-4226-9a89-2606c1b95ae6" providerId="ADAL" clId="{F76D573C-D5F4-4F6A-B3F7-54166F5B81C8}" dt="2023-05-09T16:13:10.525" v="8610" actId="20577"/>
          <ac:spMkLst>
            <pc:docMk/>
            <pc:sldMk cId="2173515963" sldId="304"/>
            <ac:spMk id="2" creationId="{9C50F696-C613-63C7-4086-15784DD768CA}"/>
          </ac:spMkLst>
        </pc:spChg>
        <pc:spChg chg="add del mod">
          <ac:chgData name="Jennifer Sherer" userId="f27924ef-344e-4226-9a89-2606c1b95ae6" providerId="ADAL" clId="{F76D573C-D5F4-4F6A-B3F7-54166F5B81C8}" dt="2023-05-09T12:54:16.432" v="7892" actId="313"/>
          <ac:spMkLst>
            <pc:docMk/>
            <pc:sldMk cId="2173515963" sldId="304"/>
            <ac:spMk id="3" creationId="{2451BAC7-29B5-A5DD-BA75-528F052C1EA9}"/>
          </ac:spMkLst>
        </pc:spChg>
        <pc:spChg chg="mod ord">
          <ac:chgData name="Jennifer Sherer" userId="f27924ef-344e-4226-9a89-2606c1b95ae6" providerId="ADAL" clId="{F76D573C-D5F4-4F6A-B3F7-54166F5B81C8}" dt="2023-05-09T12:01:09.484" v="6318" actId="26606"/>
          <ac:spMkLst>
            <pc:docMk/>
            <pc:sldMk cId="2173515963" sldId="304"/>
            <ac:spMk id="4" creationId="{7F5AAE47-EB68-DC03-C69D-BCC5DDA81086}"/>
          </ac:spMkLst>
        </pc:spChg>
        <pc:spChg chg="add del">
          <ac:chgData name="Jennifer Sherer" userId="f27924ef-344e-4226-9a89-2606c1b95ae6" providerId="ADAL" clId="{F76D573C-D5F4-4F6A-B3F7-54166F5B81C8}" dt="2023-05-09T02:11:03.869" v="1104" actId="26606"/>
          <ac:spMkLst>
            <pc:docMk/>
            <pc:sldMk cId="2173515963" sldId="304"/>
            <ac:spMk id="10" creationId="{C0CE25EF-1225-0204-4D53-2A07E562995B}"/>
          </ac:spMkLst>
        </pc:spChg>
        <pc:graphicFrameChg chg="add del modGraphic">
          <ac:chgData name="Jennifer Sherer" userId="f27924ef-344e-4226-9a89-2606c1b95ae6" providerId="ADAL" clId="{F76D573C-D5F4-4F6A-B3F7-54166F5B81C8}" dt="2023-05-09T02:08:02.971" v="1102" actId="1032"/>
          <ac:graphicFrameMkLst>
            <pc:docMk/>
            <pc:sldMk cId="2173515963" sldId="304"/>
            <ac:graphicFrameMk id="5" creationId="{02AF17F7-A0A6-2E99-8804-2BE31279B6C8}"/>
          </ac:graphicFrameMkLst>
        </pc:graphicFrameChg>
        <pc:graphicFrameChg chg="add del">
          <ac:chgData name="Jennifer Sherer" userId="f27924ef-344e-4226-9a89-2606c1b95ae6" providerId="ADAL" clId="{F76D573C-D5F4-4F6A-B3F7-54166F5B81C8}" dt="2023-05-09T02:11:03.869" v="1104" actId="26606"/>
          <ac:graphicFrameMkLst>
            <pc:docMk/>
            <pc:sldMk cId="2173515963" sldId="304"/>
            <ac:graphicFrameMk id="6" creationId="{4D7EC4A3-8D5E-2138-1FD8-1B3F36C32351}"/>
          </ac:graphicFrameMkLst>
        </pc:graphicFrameChg>
        <pc:picChg chg="add del mod">
          <ac:chgData name="Jennifer Sherer" userId="f27924ef-344e-4226-9a89-2606c1b95ae6" providerId="ADAL" clId="{F76D573C-D5F4-4F6A-B3F7-54166F5B81C8}" dt="2023-05-09T12:01:05.371" v="6313" actId="478"/>
          <ac:picMkLst>
            <pc:docMk/>
            <pc:sldMk cId="2173515963" sldId="304"/>
            <ac:picMk id="7" creationId="{CA5BF906-5AF9-C35D-4D21-D9408FE49EA5}"/>
          </ac:picMkLst>
        </pc:picChg>
        <pc:picChg chg="add mod">
          <ac:chgData name="Jennifer Sherer" userId="f27924ef-344e-4226-9a89-2606c1b95ae6" providerId="ADAL" clId="{F76D573C-D5F4-4F6A-B3F7-54166F5B81C8}" dt="2023-05-09T12:07:19.008" v="6526" actId="1076"/>
          <ac:picMkLst>
            <pc:docMk/>
            <pc:sldMk cId="2173515963" sldId="304"/>
            <ac:picMk id="9" creationId="{40EA959B-6425-01DD-ADB1-813E08F6C89C}"/>
          </ac:picMkLst>
        </pc:picChg>
        <pc:picChg chg="add del mod">
          <ac:chgData name="Jennifer Sherer" userId="f27924ef-344e-4226-9a89-2606c1b95ae6" providerId="ADAL" clId="{F76D573C-D5F4-4F6A-B3F7-54166F5B81C8}" dt="2023-05-09T12:02:10.266" v="6323" actId="478"/>
          <ac:picMkLst>
            <pc:docMk/>
            <pc:sldMk cId="2173515963" sldId="304"/>
            <ac:picMk id="12" creationId="{4BE49849-27FA-0300-775E-22634D68ED2C}"/>
          </ac:picMkLst>
        </pc:picChg>
        <pc:picChg chg="add del mod">
          <ac:chgData name="Jennifer Sherer" userId="f27924ef-344e-4226-9a89-2606c1b95ae6" providerId="ADAL" clId="{F76D573C-D5F4-4F6A-B3F7-54166F5B81C8}" dt="2023-05-09T12:03:16.003" v="6328" actId="478"/>
          <ac:picMkLst>
            <pc:docMk/>
            <pc:sldMk cId="2173515963" sldId="304"/>
            <ac:picMk id="14" creationId="{DDDC4409-7033-22CB-9DD6-725D6AF5374C}"/>
          </ac:picMkLst>
        </pc:picChg>
        <pc:picChg chg="add mod">
          <ac:chgData name="Jennifer Sherer" userId="f27924ef-344e-4226-9a89-2606c1b95ae6" providerId="ADAL" clId="{F76D573C-D5F4-4F6A-B3F7-54166F5B81C8}" dt="2023-05-09T12:13:58.405" v="6720" actId="1076"/>
          <ac:picMkLst>
            <pc:docMk/>
            <pc:sldMk cId="2173515963" sldId="304"/>
            <ac:picMk id="16" creationId="{BF0670F8-E4B3-D5F6-9306-01E4B26A29A4}"/>
          </ac:picMkLst>
        </pc:picChg>
      </pc:sldChg>
      <pc:sldChg chg="new del">
        <pc:chgData name="Jennifer Sherer" userId="f27924ef-344e-4226-9a89-2606c1b95ae6" providerId="ADAL" clId="{F76D573C-D5F4-4F6A-B3F7-54166F5B81C8}" dt="2023-05-08T23:29:53.142" v="90" actId="47"/>
        <pc:sldMkLst>
          <pc:docMk/>
          <pc:sldMk cId="2790405903" sldId="304"/>
        </pc:sldMkLst>
      </pc:sldChg>
      <pc:sldChg chg="new del">
        <pc:chgData name="Jennifer Sherer" userId="f27924ef-344e-4226-9a89-2606c1b95ae6" providerId="ADAL" clId="{F76D573C-D5F4-4F6A-B3F7-54166F5B81C8}" dt="2023-05-08T23:37:28.056" v="135" actId="47"/>
        <pc:sldMkLst>
          <pc:docMk/>
          <pc:sldMk cId="854152543" sldId="305"/>
        </pc:sldMkLst>
      </pc:sldChg>
      <pc:sldChg chg="addSp delSp modSp add del mod">
        <pc:chgData name="Jennifer Sherer" userId="f27924ef-344e-4226-9a89-2606c1b95ae6" providerId="ADAL" clId="{F76D573C-D5F4-4F6A-B3F7-54166F5B81C8}" dt="2023-05-09T12:34:01.004" v="7113" actId="47"/>
        <pc:sldMkLst>
          <pc:docMk/>
          <pc:sldMk cId="3814980635" sldId="305"/>
        </pc:sldMkLst>
        <pc:spChg chg="mod">
          <ac:chgData name="Jennifer Sherer" userId="f27924ef-344e-4226-9a89-2606c1b95ae6" providerId="ADAL" clId="{F76D573C-D5F4-4F6A-B3F7-54166F5B81C8}" dt="2023-05-09T01:57:14.264" v="770" actId="1036"/>
          <ac:spMkLst>
            <pc:docMk/>
            <pc:sldMk cId="3814980635" sldId="305"/>
            <ac:spMk id="2" creationId="{6031F510-6B0B-8A3F-0DD6-D07502C7071C}"/>
          </ac:spMkLst>
        </pc:spChg>
        <pc:spChg chg="del mod">
          <ac:chgData name="Jennifer Sherer" userId="f27924ef-344e-4226-9a89-2606c1b95ae6" providerId="ADAL" clId="{F76D573C-D5F4-4F6A-B3F7-54166F5B81C8}" dt="2023-05-09T01:54:50.793" v="640"/>
          <ac:spMkLst>
            <pc:docMk/>
            <pc:sldMk cId="3814980635" sldId="305"/>
            <ac:spMk id="3" creationId="{DCEFB7DD-4279-ECA7-0A9A-D4115C3A9977}"/>
          </ac:spMkLst>
        </pc:spChg>
        <pc:spChg chg="add del">
          <ac:chgData name="Jennifer Sherer" userId="f27924ef-344e-4226-9a89-2606c1b95ae6" providerId="ADAL" clId="{F76D573C-D5F4-4F6A-B3F7-54166F5B81C8}" dt="2023-05-09T01:54:48.560" v="638"/>
          <ac:spMkLst>
            <pc:docMk/>
            <pc:sldMk cId="3814980635" sldId="305"/>
            <ac:spMk id="5" creationId="{E3408465-4F81-2C9B-9BF2-9AD393234FAB}"/>
          </ac:spMkLst>
        </pc:spChg>
        <pc:spChg chg="add mod">
          <ac:chgData name="Jennifer Sherer" userId="f27924ef-344e-4226-9a89-2606c1b95ae6" providerId="ADAL" clId="{F76D573C-D5F4-4F6A-B3F7-54166F5B81C8}" dt="2023-05-09T02:00:52.642" v="781" actId="404"/>
          <ac:spMkLst>
            <pc:docMk/>
            <pc:sldMk cId="3814980635" sldId="305"/>
            <ac:spMk id="7" creationId="{2A34BAD3-3405-913A-9C6A-47F97253E727}"/>
          </ac:spMkLst>
        </pc:spChg>
        <pc:picChg chg="del">
          <ac:chgData name="Jennifer Sherer" userId="f27924ef-344e-4226-9a89-2606c1b95ae6" providerId="ADAL" clId="{F76D573C-D5F4-4F6A-B3F7-54166F5B81C8}" dt="2023-05-09T11:55:02.125" v="6275" actId="478"/>
          <ac:picMkLst>
            <pc:docMk/>
            <pc:sldMk cId="3814980635" sldId="305"/>
            <ac:picMk id="6" creationId="{D0B0229E-CDA7-09DF-539F-E3DF8FDF5988}"/>
          </ac:picMkLst>
        </pc:picChg>
      </pc:sldChg>
      <pc:sldChg chg="addSp delSp modSp new mod">
        <pc:chgData name="Jennifer Sherer" userId="f27924ef-344e-4226-9a89-2606c1b95ae6" providerId="ADAL" clId="{F76D573C-D5F4-4F6A-B3F7-54166F5B81C8}" dt="2023-05-09T03:26:47.598" v="3096" actId="26606"/>
        <pc:sldMkLst>
          <pc:docMk/>
          <pc:sldMk cId="1127689191" sldId="306"/>
        </pc:sldMkLst>
        <pc:spChg chg="mod">
          <ac:chgData name="Jennifer Sherer" userId="f27924ef-344e-4226-9a89-2606c1b95ae6" providerId="ADAL" clId="{F76D573C-D5F4-4F6A-B3F7-54166F5B81C8}" dt="2023-05-09T03:26:47.598" v="3096" actId="26606"/>
          <ac:spMkLst>
            <pc:docMk/>
            <pc:sldMk cId="1127689191" sldId="306"/>
            <ac:spMk id="2" creationId="{85E95744-07AB-35C6-5547-53FD204969FC}"/>
          </ac:spMkLst>
        </pc:spChg>
        <pc:spChg chg="del mod">
          <ac:chgData name="Jennifer Sherer" userId="f27924ef-344e-4226-9a89-2606c1b95ae6" providerId="ADAL" clId="{F76D573C-D5F4-4F6A-B3F7-54166F5B81C8}" dt="2023-05-09T03:26:47.598" v="3096" actId="26606"/>
          <ac:spMkLst>
            <pc:docMk/>
            <pc:sldMk cId="1127689191" sldId="306"/>
            <ac:spMk id="3" creationId="{A93E120F-F0D8-2CC2-F092-9B59C40CA8F9}"/>
          </ac:spMkLst>
        </pc:spChg>
        <pc:spChg chg="mod">
          <ac:chgData name="Jennifer Sherer" userId="f27924ef-344e-4226-9a89-2606c1b95ae6" providerId="ADAL" clId="{F76D573C-D5F4-4F6A-B3F7-54166F5B81C8}" dt="2023-05-09T03:26:47.598" v="3096" actId="26606"/>
          <ac:spMkLst>
            <pc:docMk/>
            <pc:sldMk cId="1127689191" sldId="306"/>
            <ac:spMk id="4" creationId="{40288909-C496-5878-F804-D7C46BDBCB1F}"/>
          </ac:spMkLst>
        </pc:spChg>
        <pc:graphicFrameChg chg="add">
          <ac:chgData name="Jennifer Sherer" userId="f27924ef-344e-4226-9a89-2606c1b95ae6" providerId="ADAL" clId="{F76D573C-D5F4-4F6A-B3F7-54166F5B81C8}" dt="2023-05-09T03:26:47.598" v="3096" actId="26606"/>
          <ac:graphicFrameMkLst>
            <pc:docMk/>
            <pc:sldMk cId="1127689191" sldId="306"/>
            <ac:graphicFrameMk id="6" creationId="{ED2FA618-3872-F1F2-5079-0F7CC3C1D0A9}"/>
          </ac:graphicFrameMkLst>
        </pc:graphicFrameChg>
      </pc:sldChg>
      <pc:sldChg chg="addSp delSp modSp new mod modNotesTx">
        <pc:chgData name="Jennifer Sherer" userId="f27924ef-344e-4226-9a89-2606c1b95ae6" providerId="ADAL" clId="{F76D573C-D5F4-4F6A-B3F7-54166F5B81C8}" dt="2023-05-09T02:21:57.147" v="1467"/>
        <pc:sldMkLst>
          <pc:docMk/>
          <pc:sldMk cId="3857729558" sldId="307"/>
        </pc:sldMkLst>
        <pc:spChg chg="del">
          <ac:chgData name="Jennifer Sherer" userId="f27924ef-344e-4226-9a89-2606c1b95ae6" providerId="ADAL" clId="{F76D573C-D5F4-4F6A-B3F7-54166F5B81C8}" dt="2023-05-09T02:19:04.498" v="1462" actId="26606"/>
          <ac:spMkLst>
            <pc:docMk/>
            <pc:sldMk cId="3857729558" sldId="307"/>
            <ac:spMk id="2" creationId="{AAD09AB5-F00C-7557-DBA0-FC8D273BECA0}"/>
          </ac:spMkLst>
        </pc:spChg>
        <pc:spChg chg="del">
          <ac:chgData name="Jennifer Sherer" userId="f27924ef-344e-4226-9a89-2606c1b95ae6" providerId="ADAL" clId="{F76D573C-D5F4-4F6A-B3F7-54166F5B81C8}" dt="2023-05-09T02:19:04.498" v="1462" actId="26606"/>
          <ac:spMkLst>
            <pc:docMk/>
            <pc:sldMk cId="3857729558" sldId="307"/>
            <ac:spMk id="3" creationId="{E43A9947-F1AE-20B0-036D-1CDB226B1F04}"/>
          </ac:spMkLst>
        </pc:spChg>
        <pc:spChg chg="mod ord modVis">
          <ac:chgData name="Jennifer Sherer" userId="f27924ef-344e-4226-9a89-2606c1b95ae6" providerId="ADAL" clId="{F76D573C-D5F4-4F6A-B3F7-54166F5B81C8}" dt="2023-05-09T02:19:04.498" v="1462" actId="26606"/>
          <ac:spMkLst>
            <pc:docMk/>
            <pc:sldMk cId="3857729558" sldId="307"/>
            <ac:spMk id="4" creationId="{85326000-4E38-6025-AD92-D659253DDBCD}"/>
          </ac:spMkLst>
        </pc:spChg>
        <pc:picChg chg="add mod">
          <ac:chgData name="Jennifer Sherer" userId="f27924ef-344e-4226-9a89-2606c1b95ae6" providerId="ADAL" clId="{F76D573C-D5F4-4F6A-B3F7-54166F5B81C8}" dt="2023-05-09T02:19:09.625" v="1463" actId="27614"/>
          <ac:picMkLst>
            <pc:docMk/>
            <pc:sldMk cId="3857729558" sldId="307"/>
            <ac:picMk id="6" creationId="{666AC8BF-C0B8-EBC4-ED8D-2239D01C170F}"/>
          </ac:picMkLst>
        </pc:picChg>
      </pc:sldChg>
      <pc:sldChg chg="addSp new mod modNotesTx">
        <pc:chgData name="Jennifer Sherer" userId="f27924ef-344e-4226-9a89-2606c1b95ae6" providerId="ADAL" clId="{F76D573C-D5F4-4F6A-B3F7-54166F5B81C8}" dt="2023-05-09T02:21:54.185" v="1466"/>
        <pc:sldMkLst>
          <pc:docMk/>
          <pc:sldMk cId="4282412012" sldId="308"/>
        </pc:sldMkLst>
        <pc:picChg chg="add">
          <ac:chgData name="Jennifer Sherer" userId="f27924ef-344e-4226-9a89-2606c1b95ae6" providerId="ADAL" clId="{F76D573C-D5F4-4F6A-B3F7-54166F5B81C8}" dt="2023-05-09T02:21:03.603" v="1465" actId="22"/>
          <ac:picMkLst>
            <pc:docMk/>
            <pc:sldMk cId="4282412012" sldId="308"/>
            <ac:picMk id="6" creationId="{68599DCF-C83D-12EB-845C-0F4A50F686E2}"/>
          </ac:picMkLst>
        </pc:picChg>
      </pc:sldChg>
      <pc:sldChg chg="addSp delSp modSp new del mod ord">
        <pc:chgData name="Jennifer Sherer" userId="f27924ef-344e-4226-9a89-2606c1b95ae6" providerId="ADAL" clId="{F76D573C-D5F4-4F6A-B3F7-54166F5B81C8}" dt="2023-05-09T02:33:57.142" v="1715" actId="2696"/>
        <pc:sldMkLst>
          <pc:docMk/>
          <pc:sldMk cId="291247055" sldId="309"/>
        </pc:sldMkLst>
        <pc:spChg chg="mod">
          <ac:chgData name="Jennifer Sherer" userId="f27924ef-344e-4226-9a89-2606c1b95ae6" providerId="ADAL" clId="{F76D573C-D5F4-4F6A-B3F7-54166F5B81C8}" dt="2023-05-09T02:26:22.572" v="1559" actId="20577"/>
          <ac:spMkLst>
            <pc:docMk/>
            <pc:sldMk cId="291247055" sldId="309"/>
            <ac:spMk id="2" creationId="{C53F84D8-CFB8-E948-2F68-0BE01BDF77DF}"/>
          </ac:spMkLst>
        </pc:spChg>
        <pc:spChg chg="del">
          <ac:chgData name="Jennifer Sherer" userId="f27924ef-344e-4226-9a89-2606c1b95ae6" providerId="ADAL" clId="{F76D573C-D5F4-4F6A-B3F7-54166F5B81C8}" dt="2023-05-09T02:23:38.726" v="1469"/>
          <ac:spMkLst>
            <pc:docMk/>
            <pc:sldMk cId="291247055" sldId="309"/>
            <ac:spMk id="3" creationId="{3316DA2F-1C29-7AF2-A2C6-CE40D93D2164}"/>
          </ac:spMkLst>
        </pc:spChg>
        <pc:picChg chg="add mod">
          <ac:chgData name="Jennifer Sherer" userId="f27924ef-344e-4226-9a89-2606c1b95ae6" providerId="ADAL" clId="{F76D573C-D5F4-4F6A-B3F7-54166F5B81C8}" dt="2023-05-09T02:25:41.229" v="1488" actId="1076"/>
          <ac:picMkLst>
            <pc:docMk/>
            <pc:sldMk cId="291247055" sldId="309"/>
            <ac:picMk id="6" creationId="{EF1065FF-8725-8652-ED55-983613EA080F}"/>
          </ac:picMkLst>
        </pc:picChg>
        <pc:picChg chg="add mod">
          <ac:chgData name="Jennifer Sherer" userId="f27924ef-344e-4226-9a89-2606c1b95ae6" providerId="ADAL" clId="{F76D573C-D5F4-4F6A-B3F7-54166F5B81C8}" dt="2023-05-09T02:25:47.065" v="1490" actId="1076"/>
          <ac:picMkLst>
            <pc:docMk/>
            <pc:sldMk cId="291247055" sldId="309"/>
            <ac:picMk id="8" creationId="{FEAD1FC0-C88D-3DB8-8572-5178C54FFD87}"/>
          </ac:picMkLst>
        </pc:picChg>
      </pc:sldChg>
      <pc:sldChg chg="addSp modSp add mod">
        <pc:chgData name="Jennifer Sherer" userId="f27924ef-344e-4226-9a89-2606c1b95ae6" providerId="ADAL" clId="{F76D573C-D5F4-4F6A-B3F7-54166F5B81C8}" dt="2023-05-09T03:46:58.658" v="3424" actId="14100"/>
        <pc:sldMkLst>
          <pc:docMk/>
          <pc:sldMk cId="3547273055" sldId="309"/>
        </pc:sldMkLst>
        <pc:spChg chg="mod">
          <ac:chgData name="Jennifer Sherer" userId="f27924ef-344e-4226-9a89-2606c1b95ae6" providerId="ADAL" clId="{F76D573C-D5F4-4F6A-B3F7-54166F5B81C8}" dt="2023-05-09T03:46:58.658" v="3424" actId="14100"/>
          <ac:spMkLst>
            <pc:docMk/>
            <pc:sldMk cId="3547273055" sldId="309"/>
            <ac:spMk id="2" creationId="{C53F84D8-CFB8-E948-2F68-0BE01BDF77DF}"/>
          </ac:spMkLst>
        </pc:spChg>
        <pc:picChg chg="add mod">
          <ac:chgData name="Jennifer Sherer" userId="f27924ef-344e-4226-9a89-2606c1b95ae6" providerId="ADAL" clId="{F76D573C-D5F4-4F6A-B3F7-54166F5B81C8}" dt="2023-05-09T03:45:52.724" v="3314" actId="1076"/>
          <ac:picMkLst>
            <pc:docMk/>
            <pc:sldMk cId="3547273055" sldId="309"/>
            <ac:picMk id="5" creationId="{6C31D2D4-91F4-D237-5581-D5E3DC90C3D4}"/>
          </ac:picMkLst>
        </pc:picChg>
        <pc:picChg chg="mod">
          <ac:chgData name="Jennifer Sherer" userId="f27924ef-344e-4226-9a89-2606c1b95ae6" providerId="ADAL" clId="{F76D573C-D5F4-4F6A-B3F7-54166F5B81C8}" dt="2023-05-09T03:45:56.749" v="3323" actId="1038"/>
          <ac:picMkLst>
            <pc:docMk/>
            <pc:sldMk cId="3547273055" sldId="309"/>
            <ac:picMk id="6" creationId="{EF1065FF-8725-8652-ED55-983613EA080F}"/>
          </ac:picMkLst>
        </pc:picChg>
        <pc:picChg chg="mod">
          <ac:chgData name="Jennifer Sherer" userId="f27924ef-344e-4226-9a89-2606c1b95ae6" providerId="ADAL" clId="{F76D573C-D5F4-4F6A-B3F7-54166F5B81C8}" dt="2023-05-09T03:46:04.655" v="3324" actId="1076"/>
          <ac:picMkLst>
            <pc:docMk/>
            <pc:sldMk cId="3547273055" sldId="309"/>
            <ac:picMk id="8" creationId="{FEAD1FC0-C88D-3DB8-8572-5178C54FFD87}"/>
          </ac:picMkLst>
        </pc:picChg>
      </pc:sldChg>
      <pc:sldChg chg="modSp new del mod">
        <pc:chgData name="Jennifer Sherer" userId="f27924ef-344e-4226-9a89-2606c1b95ae6" providerId="ADAL" clId="{F76D573C-D5F4-4F6A-B3F7-54166F5B81C8}" dt="2023-05-09T03:33:55.596" v="3200" actId="47"/>
        <pc:sldMkLst>
          <pc:docMk/>
          <pc:sldMk cId="1101480107" sldId="310"/>
        </pc:sldMkLst>
        <pc:spChg chg="mod">
          <ac:chgData name="Jennifer Sherer" userId="f27924ef-344e-4226-9a89-2606c1b95ae6" providerId="ADAL" clId="{F76D573C-D5F4-4F6A-B3F7-54166F5B81C8}" dt="2023-05-09T03:06:34.078" v="2482" actId="5793"/>
          <ac:spMkLst>
            <pc:docMk/>
            <pc:sldMk cId="1101480107" sldId="310"/>
            <ac:spMk id="3" creationId="{FA4223EE-7908-98F6-88F6-EE3E6FFDE23D}"/>
          </ac:spMkLst>
        </pc:spChg>
      </pc:sldChg>
      <pc:sldChg chg="addSp delSp modSp new mod">
        <pc:chgData name="Jennifer Sherer" userId="f27924ef-344e-4226-9a89-2606c1b95ae6" providerId="ADAL" clId="{F76D573C-D5F4-4F6A-B3F7-54166F5B81C8}" dt="2023-05-09T12:59:43.658" v="7940" actId="20577"/>
        <pc:sldMkLst>
          <pc:docMk/>
          <pc:sldMk cId="983390650" sldId="311"/>
        </pc:sldMkLst>
        <pc:spChg chg="mod">
          <ac:chgData name="Jennifer Sherer" userId="f27924ef-344e-4226-9a89-2606c1b95ae6" providerId="ADAL" clId="{F76D573C-D5F4-4F6A-B3F7-54166F5B81C8}" dt="2023-05-09T12:59:43.658" v="7940" actId="20577"/>
          <ac:spMkLst>
            <pc:docMk/>
            <pc:sldMk cId="983390650" sldId="311"/>
            <ac:spMk id="2" creationId="{01836963-86E0-CEA9-64F4-CA7CD8B00D6C}"/>
          </ac:spMkLst>
        </pc:spChg>
        <pc:spChg chg="del mod">
          <ac:chgData name="Jennifer Sherer" userId="f27924ef-344e-4226-9a89-2606c1b95ae6" providerId="ADAL" clId="{F76D573C-D5F4-4F6A-B3F7-54166F5B81C8}" dt="2023-05-09T03:28:48.642" v="3124" actId="478"/>
          <ac:spMkLst>
            <pc:docMk/>
            <pc:sldMk cId="983390650" sldId="311"/>
            <ac:spMk id="3" creationId="{8C7B6238-390F-A7B8-0029-D6109397FB72}"/>
          </ac:spMkLst>
        </pc:spChg>
        <pc:picChg chg="add mod">
          <ac:chgData name="Jennifer Sherer" userId="f27924ef-344e-4226-9a89-2606c1b95ae6" providerId="ADAL" clId="{F76D573C-D5F4-4F6A-B3F7-54166F5B81C8}" dt="2023-05-09T02:37:40.368" v="1840" actId="1035"/>
          <ac:picMkLst>
            <pc:docMk/>
            <pc:sldMk cId="983390650" sldId="311"/>
            <ac:picMk id="6" creationId="{711A9EB6-F6AC-2F76-7A8C-467281629053}"/>
          </ac:picMkLst>
        </pc:picChg>
      </pc:sldChg>
      <pc:sldChg chg="addSp modSp new mod">
        <pc:chgData name="Jennifer Sherer" userId="f27924ef-344e-4226-9a89-2606c1b95ae6" providerId="ADAL" clId="{F76D573C-D5F4-4F6A-B3F7-54166F5B81C8}" dt="2023-05-09T03:28:20.988" v="3108" actId="20577"/>
        <pc:sldMkLst>
          <pc:docMk/>
          <pc:sldMk cId="2044033884" sldId="312"/>
        </pc:sldMkLst>
        <pc:spChg chg="mod">
          <ac:chgData name="Jennifer Sherer" userId="f27924ef-344e-4226-9a89-2606c1b95ae6" providerId="ADAL" clId="{F76D573C-D5F4-4F6A-B3F7-54166F5B81C8}" dt="2023-05-09T03:28:20.988" v="3108" actId="20577"/>
          <ac:spMkLst>
            <pc:docMk/>
            <pc:sldMk cId="2044033884" sldId="312"/>
            <ac:spMk id="2" creationId="{EE06E86F-5CC4-5218-8739-1BF66C087641}"/>
          </ac:spMkLst>
        </pc:spChg>
        <pc:picChg chg="add mod">
          <ac:chgData name="Jennifer Sherer" userId="f27924ef-344e-4226-9a89-2606c1b95ae6" providerId="ADAL" clId="{F76D573C-D5F4-4F6A-B3F7-54166F5B81C8}" dt="2023-05-09T02:43:08.686" v="1873" actId="1076"/>
          <ac:picMkLst>
            <pc:docMk/>
            <pc:sldMk cId="2044033884" sldId="312"/>
            <ac:picMk id="6" creationId="{7CE5A8A5-4EC2-C43E-80E1-E41F13E0004B}"/>
          </ac:picMkLst>
        </pc:picChg>
      </pc:sldChg>
      <pc:sldChg chg="addSp modSp new mod ord">
        <pc:chgData name="Jennifer Sherer" userId="f27924ef-344e-4226-9a89-2606c1b95ae6" providerId="ADAL" clId="{F76D573C-D5F4-4F6A-B3F7-54166F5B81C8}" dt="2023-05-09T04:31:14.543" v="4237"/>
        <pc:sldMkLst>
          <pc:docMk/>
          <pc:sldMk cId="1227314773" sldId="313"/>
        </pc:sldMkLst>
        <pc:spChg chg="mod">
          <ac:chgData name="Jennifer Sherer" userId="f27924ef-344e-4226-9a89-2606c1b95ae6" providerId="ADAL" clId="{F76D573C-D5F4-4F6A-B3F7-54166F5B81C8}" dt="2023-05-09T02:49:06.088" v="2312" actId="20577"/>
          <ac:spMkLst>
            <pc:docMk/>
            <pc:sldMk cId="1227314773" sldId="313"/>
            <ac:spMk id="2" creationId="{266D78FF-45D8-D111-ABC6-4D6EF450AB37}"/>
          </ac:spMkLst>
        </pc:spChg>
        <pc:picChg chg="add mod">
          <ac:chgData name="Jennifer Sherer" userId="f27924ef-344e-4226-9a89-2606c1b95ae6" providerId="ADAL" clId="{F76D573C-D5F4-4F6A-B3F7-54166F5B81C8}" dt="2023-05-09T02:46:51.741" v="2073" actId="1076"/>
          <ac:picMkLst>
            <pc:docMk/>
            <pc:sldMk cId="1227314773" sldId="313"/>
            <ac:picMk id="6" creationId="{85F03171-212A-1B4C-297D-4CB0358BBB9C}"/>
          </ac:picMkLst>
        </pc:picChg>
      </pc:sldChg>
      <pc:sldChg chg="addSp delSp modSp new mod">
        <pc:chgData name="Jennifer Sherer" userId="f27924ef-344e-4226-9a89-2606c1b95ae6" providerId="ADAL" clId="{F76D573C-D5F4-4F6A-B3F7-54166F5B81C8}" dt="2023-05-09T12:47:45.536" v="7825" actId="20577"/>
        <pc:sldMkLst>
          <pc:docMk/>
          <pc:sldMk cId="2231693296" sldId="314"/>
        </pc:sldMkLst>
        <pc:spChg chg="mod ord">
          <ac:chgData name="Jennifer Sherer" userId="f27924ef-344e-4226-9a89-2606c1b95ae6" providerId="ADAL" clId="{F76D573C-D5F4-4F6A-B3F7-54166F5B81C8}" dt="2023-05-09T12:47:45.536" v="7825" actId="20577"/>
          <ac:spMkLst>
            <pc:docMk/>
            <pc:sldMk cId="2231693296" sldId="314"/>
            <ac:spMk id="2" creationId="{6EE12B70-BB5B-983F-95C4-9C35481143FA}"/>
          </ac:spMkLst>
        </pc:spChg>
        <pc:spChg chg="del">
          <ac:chgData name="Jennifer Sherer" userId="f27924ef-344e-4226-9a89-2606c1b95ae6" providerId="ADAL" clId="{F76D573C-D5F4-4F6A-B3F7-54166F5B81C8}" dt="2023-05-09T02:51:28.123" v="2314"/>
          <ac:spMkLst>
            <pc:docMk/>
            <pc:sldMk cId="2231693296" sldId="314"/>
            <ac:spMk id="3" creationId="{74268D65-AB12-E03D-04E6-E74B36B9FF0E}"/>
          </ac:spMkLst>
        </pc:spChg>
        <pc:spChg chg="mod ord">
          <ac:chgData name="Jennifer Sherer" userId="f27924ef-344e-4226-9a89-2606c1b95ae6" providerId="ADAL" clId="{F76D573C-D5F4-4F6A-B3F7-54166F5B81C8}" dt="2023-05-09T12:44:18.280" v="7549" actId="26606"/>
          <ac:spMkLst>
            <pc:docMk/>
            <pc:sldMk cId="2231693296" sldId="314"/>
            <ac:spMk id="4" creationId="{CB0FCCA4-DB22-8FD7-15D3-75511ADCFB06}"/>
          </ac:spMkLst>
        </pc:spChg>
        <pc:picChg chg="add mod ord">
          <ac:chgData name="Jennifer Sherer" userId="f27924ef-344e-4226-9a89-2606c1b95ae6" providerId="ADAL" clId="{F76D573C-D5F4-4F6A-B3F7-54166F5B81C8}" dt="2023-05-09T12:44:18.280" v="7549" actId="26606"/>
          <ac:picMkLst>
            <pc:docMk/>
            <pc:sldMk cId="2231693296" sldId="314"/>
            <ac:picMk id="6" creationId="{70CE20B4-93EA-1BCB-A022-496C04FFB4AD}"/>
          </ac:picMkLst>
        </pc:picChg>
        <pc:picChg chg="add mod">
          <ac:chgData name="Jennifer Sherer" userId="f27924ef-344e-4226-9a89-2606c1b95ae6" providerId="ADAL" clId="{F76D573C-D5F4-4F6A-B3F7-54166F5B81C8}" dt="2023-05-09T12:44:18.280" v="7549" actId="26606"/>
          <ac:picMkLst>
            <pc:docMk/>
            <pc:sldMk cId="2231693296" sldId="314"/>
            <ac:picMk id="8" creationId="{3F69E268-61D3-F69C-2B4A-16917E0CB3E8}"/>
          </ac:picMkLst>
        </pc:picChg>
        <pc:picChg chg="add mod">
          <ac:chgData name="Jennifer Sherer" userId="f27924ef-344e-4226-9a89-2606c1b95ae6" providerId="ADAL" clId="{F76D573C-D5F4-4F6A-B3F7-54166F5B81C8}" dt="2023-05-09T12:44:18.280" v="7549" actId="26606"/>
          <ac:picMkLst>
            <pc:docMk/>
            <pc:sldMk cId="2231693296" sldId="314"/>
            <ac:picMk id="9" creationId="{49C7DBA8-4AFB-42A6-3F3A-DC9B4BB05296}"/>
          </ac:picMkLst>
        </pc:picChg>
        <pc:picChg chg="add mod">
          <ac:chgData name="Jennifer Sherer" userId="f27924ef-344e-4226-9a89-2606c1b95ae6" providerId="ADAL" clId="{F76D573C-D5F4-4F6A-B3F7-54166F5B81C8}" dt="2023-05-09T12:44:18.280" v="7549" actId="26606"/>
          <ac:picMkLst>
            <pc:docMk/>
            <pc:sldMk cId="2231693296" sldId="314"/>
            <ac:picMk id="10" creationId="{6430A44E-E01B-5F1B-CC60-BAD9F31C4F25}"/>
          </ac:picMkLst>
        </pc:picChg>
      </pc:sldChg>
      <pc:sldChg chg="addSp modSp new mod">
        <pc:chgData name="Jennifer Sherer" userId="f27924ef-344e-4226-9a89-2606c1b95ae6" providerId="ADAL" clId="{F76D573C-D5F4-4F6A-B3F7-54166F5B81C8}" dt="2023-05-09T12:35:07.438" v="7114" actId="113"/>
        <pc:sldMkLst>
          <pc:docMk/>
          <pc:sldMk cId="4103528662" sldId="315"/>
        </pc:sldMkLst>
        <pc:spChg chg="mod">
          <ac:chgData name="Jennifer Sherer" userId="f27924ef-344e-4226-9a89-2606c1b95ae6" providerId="ADAL" clId="{F76D573C-D5F4-4F6A-B3F7-54166F5B81C8}" dt="2023-05-09T12:15:01.050" v="6724" actId="20577"/>
          <ac:spMkLst>
            <pc:docMk/>
            <pc:sldMk cId="4103528662" sldId="315"/>
            <ac:spMk id="2" creationId="{8DA67919-47B0-83C1-767E-8E39ADDDE1F1}"/>
          </ac:spMkLst>
        </pc:spChg>
        <pc:spChg chg="mod">
          <ac:chgData name="Jennifer Sherer" userId="f27924ef-344e-4226-9a89-2606c1b95ae6" providerId="ADAL" clId="{F76D573C-D5F4-4F6A-B3F7-54166F5B81C8}" dt="2023-05-09T12:35:07.438" v="7114" actId="113"/>
          <ac:spMkLst>
            <pc:docMk/>
            <pc:sldMk cId="4103528662" sldId="315"/>
            <ac:spMk id="3" creationId="{9C4CBCBD-12AA-4D66-B371-66F7607F9F1C}"/>
          </ac:spMkLst>
        </pc:spChg>
        <pc:picChg chg="add mod">
          <ac:chgData name="Jennifer Sherer" userId="f27924ef-344e-4226-9a89-2606c1b95ae6" providerId="ADAL" clId="{F76D573C-D5F4-4F6A-B3F7-54166F5B81C8}" dt="2023-05-09T11:52:45.765" v="6260" actId="1076"/>
          <ac:picMkLst>
            <pc:docMk/>
            <pc:sldMk cId="4103528662" sldId="315"/>
            <ac:picMk id="5" creationId="{634BE391-535E-6B10-8A96-41C8DE34B9CB}"/>
          </ac:picMkLst>
        </pc:picChg>
        <pc:picChg chg="add mod">
          <ac:chgData name="Jennifer Sherer" userId="f27924ef-344e-4226-9a89-2606c1b95ae6" providerId="ADAL" clId="{F76D573C-D5F4-4F6A-B3F7-54166F5B81C8}" dt="2023-05-09T11:53:45.510" v="6274" actId="1076"/>
          <ac:picMkLst>
            <pc:docMk/>
            <pc:sldMk cId="4103528662" sldId="315"/>
            <ac:picMk id="6" creationId="{79339FAF-652C-2E34-DDA8-EE8AFDC067BE}"/>
          </ac:picMkLst>
        </pc:picChg>
      </pc:sldChg>
      <pc:sldChg chg="addSp delSp modSp new del mod">
        <pc:chgData name="Jennifer Sherer" userId="f27924ef-344e-4226-9a89-2606c1b95ae6" providerId="ADAL" clId="{F76D573C-D5F4-4F6A-B3F7-54166F5B81C8}" dt="2023-05-09T12:44:29.903" v="7550" actId="47"/>
        <pc:sldMkLst>
          <pc:docMk/>
          <pc:sldMk cId="1546905535" sldId="316"/>
        </pc:sldMkLst>
        <pc:spChg chg="mod">
          <ac:chgData name="Jennifer Sherer" userId="f27924ef-344e-4226-9a89-2606c1b95ae6" providerId="ADAL" clId="{F76D573C-D5F4-4F6A-B3F7-54166F5B81C8}" dt="2023-05-09T12:43:44.620" v="7546" actId="20577"/>
          <ac:spMkLst>
            <pc:docMk/>
            <pc:sldMk cId="1546905535" sldId="316"/>
            <ac:spMk id="2" creationId="{9A13E52A-7C18-56C4-07FD-AB347DFDBF7E}"/>
          </ac:spMkLst>
        </pc:spChg>
        <pc:spChg chg="del">
          <ac:chgData name="Jennifer Sherer" userId="f27924ef-344e-4226-9a89-2606c1b95ae6" providerId="ADAL" clId="{F76D573C-D5F4-4F6A-B3F7-54166F5B81C8}" dt="2023-05-09T02:54:01.948" v="2328"/>
          <ac:spMkLst>
            <pc:docMk/>
            <pc:sldMk cId="1546905535" sldId="316"/>
            <ac:spMk id="3" creationId="{EFA30C2D-2E6B-294A-F43B-829F452F5591}"/>
          </ac:spMkLst>
        </pc:spChg>
        <pc:picChg chg="add mod">
          <ac:chgData name="Jennifer Sherer" userId="f27924ef-344e-4226-9a89-2606c1b95ae6" providerId="ADAL" clId="{F76D573C-D5F4-4F6A-B3F7-54166F5B81C8}" dt="2023-05-09T02:54:45.217" v="2339" actId="1076"/>
          <ac:picMkLst>
            <pc:docMk/>
            <pc:sldMk cId="1546905535" sldId="316"/>
            <ac:picMk id="6" creationId="{B4C66BF9-D2C8-53BD-C38F-3A6597A042EF}"/>
          </ac:picMkLst>
        </pc:picChg>
        <pc:picChg chg="add mod">
          <ac:chgData name="Jennifer Sherer" userId="f27924ef-344e-4226-9a89-2606c1b95ae6" providerId="ADAL" clId="{F76D573C-D5F4-4F6A-B3F7-54166F5B81C8}" dt="2023-05-09T02:54:49.109" v="2340" actId="14100"/>
          <ac:picMkLst>
            <pc:docMk/>
            <pc:sldMk cId="1546905535" sldId="316"/>
            <ac:picMk id="8" creationId="{6BFF0FA0-C24D-AAC8-E083-80782DFA77BA}"/>
          </ac:picMkLst>
        </pc:picChg>
      </pc:sldChg>
      <pc:sldChg chg="addSp modSp new mod">
        <pc:chgData name="Jennifer Sherer" userId="f27924ef-344e-4226-9a89-2606c1b95ae6" providerId="ADAL" clId="{F76D573C-D5F4-4F6A-B3F7-54166F5B81C8}" dt="2023-05-09T12:47:16.061" v="7794" actId="20577"/>
        <pc:sldMkLst>
          <pc:docMk/>
          <pc:sldMk cId="330473631" sldId="317"/>
        </pc:sldMkLst>
        <pc:spChg chg="mod">
          <ac:chgData name="Jennifer Sherer" userId="f27924ef-344e-4226-9a89-2606c1b95ae6" providerId="ADAL" clId="{F76D573C-D5F4-4F6A-B3F7-54166F5B81C8}" dt="2023-05-09T12:47:16.061" v="7794" actId="20577"/>
          <ac:spMkLst>
            <pc:docMk/>
            <pc:sldMk cId="330473631" sldId="317"/>
            <ac:spMk id="2" creationId="{1A644D02-915F-C900-BFAF-C43B6927DA40}"/>
          </ac:spMkLst>
        </pc:spChg>
        <pc:picChg chg="add mod">
          <ac:chgData name="Jennifer Sherer" userId="f27924ef-344e-4226-9a89-2606c1b95ae6" providerId="ADAL" clId="{F76D573C-D5F4-4F6A-B3F7-54166F5B81C8}" dt="2023-05-09T12:47:07.858" v="7769" actId="1036"/>
          <ac:picMkLst>
            <pc:docMk/>
            <pc:sldMk cId="330473631" sldId="317"/>
            <ac:picMk id="6" creationId="{488D06F5-6D8B-7877-B3C1-6C862284352E}"/>
          </ac:picMkLst>
        </pc:picChg>
        <pc:picChg chg="add mod">
          <ac:chgData name="Jennifer Sherer" userId="f27924ef-344e-4226-9a89-2606c1b95ae6" providerId="ADAL" clId="{F76D573C-D5F4-4F6A-B3F7-54166F5B81C8}" dt="2023-05-09T12:47:12.656" v="7791" actId="1036"/>
          <ac:picMkLst>
            <pc:docMk/>
            <pc:sldMk cId="330473631" sldId="317"/>
            <ac:picMk id="8" creationId="{C0662CFB-6440-EA03-70C3-65F52901E5E1}"/>
          </ac:picMkLst>
        </pc:picChg>
      </pc:sldChg>
      <pc:sldChg chg="addSp delSp modSp new mod modClrScheme chgLayout">
        <pc:chgData name="Jennifer Sherer" userId="f27924ef-344e-4226-9a89-2606c1b95ae6" providerId="ADAL" clId="{F76D573C-D5F4-4F6A-B3F7-54166F5B81C8}" dt="2023-05-09T17:48:21.789" v="8962" actId="20577"/>
        <pc:sldMkLst>
          <pc:docMk/>
          <pc:sldMk cId="1974808595" sldId="318"/>
        </pc:sldMkLst>
        <pc:spChg chg="mod">
          <ac:chgData name="Jennifer Sherer" userId="f27924ef-344e-4226-9a89-2606c1b95ae6" providerId="ADAL" clId="{F76D573C-D5F4-4F6A-B3F7-54166F5B81C8}" dt="2023-05-09T17:48:21.789" v="8962" actId="20577"/>
          <ac:spMkLst>
            <pc:docMk/>
            <pc:sldMk cId="1974808595" sldId="318"/>
            <ac:spMk id="2" creationId="{FBA95863-0B95-607B-33C5-079F5B9FD862}"/>
          </ac:spMkLst>
        </pc:spChg>
        <pc:spChg chg="del">
          <ac:chgData name="Jennifer Sherer" userId="f27924ef-344e-4226-9a89-2606c1b95ae6" providerId="ADAL" clId="{F76D573C-D5F4-4F6A-B3F7-54166F5B81C8}" dt="2023-05-09T03:31:04.793" v="3145"/>
          <ac:spMkLst>
            <pc:docMk/>
            <pc:sldMk cId="1974808595" sldId="318"/>
            <ac:spMk id="3" creationId="{D6D817C5-4A4D-9D4A-D19B-5242D30CCF45}"/>
          </ac:spMkLst>
        </pc:spChg>
        <pc:spChg chg="mod">
          <ac:chgData name="Jennifer Sherer" userId="f27924ef-344e-4226-9a89-2606c1b95ae6" providerId="ADAL" clId="{F76D573C-D5F4-4F6A-B3F7-54166F5B81C8}" dt="2023-05-09T03:31:27.869" v="3150" actId="26606"/>
          <ac:spMkLst>
            <pc:docMk/>
            <pc:sldMk cId="1974808595" sldId="318"/>
            <ac:spMk id="4" creationId="{BADB5B0B-4FF1-CBE3-D164-AD14E94634D3}"/>
          </ac:spMkLst>
        </pc:spChg>
        <pc:spChg chg="add del mod">
          <ac:chgData name="Jennifer Sherer" userId="f27924ef-344e-4226-9a89-2606c1b95ae6" providerId="ADAL" clId="{F76D573C-D5F4-4F6A-B3F7-54166F5B81C8}" dt="2023-05-09T03:33:08.488" v="3175"/>
          <ac:spMkLst>
            <pc:docMk/>
            <pc:sldMk cId="1974808595" sldId="318"/>
            <ac:spMk id="7" creationId="{E6DB6821-5E88-66CA-D4AF-9330AABDE679}"/>
          </ac:spMkLst>
        </pc:spChg>
        <pc:spChg chg="add mod">
          <ac:chgData name="Jennifer Sherer" userId="f27924ef-344e-4226-9a89-2606c1b95ae6" providerId="ADAL" clId="{F76D573C-D5F4-4F6A-B3F7-54166F5B81C8}" dt="2023-05-09T11:55:39.271" v="6285" actId="20577"/>
          <ac:spMkLst>
            <pc:docMk/>
            <pc:sldMk cId="1974808595" sldId="318"/>
            <ac:spMk id="11" creationId="{DB814C33-3239-01CE-04F5-26E617DB599D}"/>
          </ac:spMkLst>
        </pc:spChg>
        <pc:picChg chg="add mod modCrop">
          <ac:chgData name="Jennifer Sherer" userId="f27924ef-344e-4226-9a89-2606c1b95ae6" providerId="ADAL" clId="{F76D573C-D5F4-4F6A-B3F7-54166F5B81C8}" dt="2023-05-09T04:23:24.381" v="3710" actId="1076"/>
          <ac:picMkLst>
            <pc:docMk/>
            <pc:sldMk cId="1974808595" sldId="318"/>
            <ac:picMk id="6" creationId="{27BCC6EC-9C97-7DAA-BE84-1247C17A9A61}"/>
          </ac:picMkLst>
        </pc:picChg>
        <pc:picChg chg="add mod">
          <ac:chgData name="Jennifer Sherer" userId="f27924ef-344e-4226-9a89-2606c1b95ae6" providerId="ADAL" clId="{F76D573C-D5F4-4F6A-B3F7-54166F5B81C8}" dt="2023-05-09T04:22:12.119" v="3697" actId="1076"/>
          <ac:picMkLst>
            <pc:docMk/>
            <pc:sldMk cId="1974808595" sldId="318"/>
            <ac:picMk id="9" creationId="{E0DF98D3-EA9F-1E20-4E62-81153E32C788}"/>
          </ac:picMkLst>
        </pc:picChg>
      </pc:sldChg>
      <pc:sldChg chg="addSp delSp modSp new mod modClrScheme chgLayout modNotesTx">
        <pc:chgData name="Jennifer Sherer" userId="f27924ef-344e-4226-9a89-2606c1b95ae6" providerId="ADAL" clId="{F76D573C-D5F4-4F6A-B3F7-54166F5B81C8}" dt="2023-05-09T11:20:45.633" v="4934" actId="1036"/>
        <pc:sldMkLst>
          <pc:docMk/>
          <pc:sldMk cId="537098461" sldId="319"/>
        </pc:sldMkLst>
        <pc:spChg chg="del mod">
          <ac:chgData name="Jennifer Sherer" userId="f27924ef-344e-4226-9a89-2606c1b95ae6" providerId="ADAL" clId="{F76D573C-D5F4-4F6A-B3F7-54166F5B81C8}" dt="2023-05-09T11:19:35.293" v="4844" actId="26606"/>
          <ac:spMkLst>
            <pc:docMk/>
            <pc:sldMk cId="537098461" sldId="319"/>
            <ac:spMk id="2" creationId="{1AA0A329-CC18-722D-62B7-4552E4650F0B}"/>
          </ac:spMkLst>
        </pc:spChg>
        <pc:spChg chg="mod">
          <ac:chgData name="Jennifer Sherer" userId="f27924ef-344e-4226-9a89-2606c1b95ae6" providerId="ADAL" clId="{F76D573C-D5F4-4F6A-B3F7-54166F5B81C8}" dt="2023-05-09T11:20:45.633" v="4934" actId="1036"/>
          <ac:spMkLst>
            <pc:docMk/>
            <pc:sldMk cId="537098461" sldId="319"/>
            <ac:spMk id="3" creationId="{33205B1B-533D-D70A-AB3F-E04419FE658D}"/>
          </ac:spMkLst>
        </pc:spChg>
        <pc:spChg chg="mod ord">
          <ac:chgData name="Jennifer Sherer" userId="f27924ef-344e-4226-9a89-2606c1b95ae6" providerId="ADAL" clId="{F76D573C-D5F4-4F6A-B3F7-54166F5B81C8}" dt="2023-05-09T11:19:35.293" v="4844" actId="26606"/>
          <ac:spMkLst>
            <pc:docMk/>
            <pc:sldMk cId="537098461" sldId="319"/>
            <ac:spMk id="4" creationId="{C3E05B08-39B2-E9F2-4611-F26028C4F5E6}"/>
          </ac:spMkLst>
        </pc:spChg>
        <pc:spChg chg="add mod">
          <ac:chgData name="Jennifer Sherer" userId="f27924ef-344e-4226-9a89-2606c1b95ae6" providerId="ADAL" clId="{F76D573C-D5F4-4F6A-B3F7-54166F5B81C8}" dt="2023-05-09T11:20:03.746" v="4903" actId="207"/>
          <ac:spMkLst>
            <pc:docMk/>
            <pc:sldMk cId="537098461" sldId="319"/>
            <ac:spMk id="11" creationId="{0DD5AE54-3AFD-4A67-6B68-E6936B01D860}"/>
          </ac:spMkLst>
        </pc:spChg>
        <pc:picChg chg="add mod modCrop">
          <ac:chgData name="Jennifer Sherer" userId="f27924ef-344e-4226-9a89-2606c1b95ae6" providerId="ADAL" clId="{F76D573C-D5F4-4F6A-B3F7-54166F5B81C8}" dt="2023-05-09T11:20:24.190" v="4921" actId="18131"/>
          <ac:picMkLst>
            <pc:docMk/>
            <pc:sldMk cId="537098461" sldId="319"/>
            <ac:picMk id="6" creationId="{4251F02F-98D1-6A74-B54F-723885C00F40}"/>
          </ac:picMkLst>
        </pc:picChg>
      </pc:sldChg>
      <pc:sldChg chg="addSp delSp modSp new mod">
        <pc:chgData name="Jennifer Sherer" userId="f27924ef-344e-4226-9a89-2606c1b95ae6" providerId="ADAL" clId="{F76D573C-D5F4-4F6A-B3F7-54166F5B81C8}" dt="2023-05-09T03:26:35.516" v="3095" actId="26606"/>
        <pc:sldMkLst>
          <pc:docMk/>
          <pc:sldMk cId="3706814864" sldId="320"/>
        </pc:sldMkLst>
        <pc:spChg chg="del">
          <ac:chgData name="Jennifer Sherer" userId="f27924ef-344e-4226-9a89-2606c1b95ae6" providerId="ADAL" clId="{F76D573C-D5F4-4F6A-B3F7-54166F5B81C8}" dt="2023-05-09T03:26:35.516" v="3095" actId="26606"/>
          <ac:spMkLst>
            <pc:docMk/>
            <pc:sldMk cId="3706814864" sldId="320"/>
            <ac:spMk id="2" creationId="{7FA1467A-5FEE-C91E-ED45-D7D82EDD8094}"/>
          </ac:spMkLst>
        </pc:spChg>
        <pc:spChg chg="del">
          <ac:chgData name="Jennifer Sherer" userId="f27924ef-344e-4226-9a89-2606c1b95ae6" providerId="ADAL" clId="{F76D573C-D5F4-4F6A-B3F7-54166F5B81C8}" dt="2023-05-09T03:26:35.516" v="3095" actId="26606"/>
          <ac:spMkLst>
            <pc:docMk/>
            <pc:sldMk cId="3706814864" sldId="320"/>
            <ac:spMk id="3" creationId="{0611A590-55D3-EA4D-8A5C-D56475CA3E3A}"/>
          </ac:spMkLst>
        </pc:spChg>
        <pc:spChg chg="mod ord modVis">
          <ac:chgData name="Jennifer Sherer" userId="f27924ef-344e-4226-9a89-2606c1b95ae6" providerId="ADAL" clId="{F76D573C-D5F4-4F6A-B3F7-54166F5B81C8}" dt="2023-05-09T03:26:35.516" v="3095" actId="26606"/>
          <ac:spMkLst>
            <pc:docMk/>
            <pc:sldMk cId="3706814864" sldId="320"/>
            <ac:spMk id="4" creationId="{8779C855-0443-B88C-2CF3-DB016A14FBCB}"/>
          </ac:spMkLst>
        </pc:spChg>
        <pc:picChg chg="add mod">
          <ac:chgData name="Jennifer Sherer" userId="f27924ef-344e-4226-9a89-2606c1b95ae6" providerId="ADAL" clId="{F76D573C-D5F4-4F6A-B3F7-54166F5B81C8}" dt="2023-05-09T03:26:35.516" v="3095" actId="26606"/>
          <ac:picMkLst>
            <pc:docMk/>
            <pc:sldMk cId="3706814864" sldId="320"/>
            <ac:picMk id="6" creationId="{144CA490-1B0D-B4B5-18BE-74B1ACD5827D}"/>
          </ac:picMkLst>
        </pc:picChg>
      </pc:sldChg>
      <pc:sldChg chg="addSp delSp modSp new mod">
        <pc:chgData name="Jennifer Sherer" userId="f27924ef-344e-4226-9a89-2606c1b95ae6" providerId="ADAL" clId="{F76D573C-D5F4-4F6A-B3F7-54166F5B81C8}" dt="2023-05-09T11:46:39.518" v="6127" actId="14100"/>
        <pc:sldMkLst>
          <pc:docMk/>
          <pc:sldMk cId="3595753998" sldId="321"/>
        </pc:sldMkLst>
        <pc:spChg chg="mod">
          <ac:chgData name="Jennifer Sherer" userId="f27924ef-344e-4226-9a89-2606c1b95ae6" providerId="ADAL" clId="{F76D573C-D5F4-4F6A-B3F7-54166F5B81C8}" dt="2023-05-09T11:45:10.463" v="6010" actId="26606"/>
          <ac:spMkLst>
            <pc:docMk/>
            <pc:sldMk cId="3595753998" sldId="321"/>
            <ac:spMk id="2" creationId="{B4871342-FEF2-BF0F-CDB9-D8BDC88D9BAB}"/>
          </ac:spMkLst>
        </pc:spChg>
        <pc:spChg chg="del mod">
          <ac:chgData name="Jennifer Sherer" userId="f27924ef-344e-4226-9a89-2606c1b95ae6" providerId="ADAL" clId="{F76D573C-D5F4-4F6A-B3F7-54166F5B81C8}" dt="2023-05-09T11:10:36.073" v="4595" actId="22"/>
          <ac:spMkLst>
            <pc:docMk/>
            <pc:sldMk cId="3595753998" sldId="321"/>
            <ac:spMk id="3" creationId="{90F177E6-BB5C-A58F-7A76-E8538B82085A}"/>
          </ac:spMkLst>
        </pc:spChg>
        <pc:spChg chg="mod">
          <ac:chgData name="Jennifer Sherer" userId="f27924ef-344e-4226-9a89-2606c1b95ae6" providerId="ADAL" clId="{F76D573C-D5F4-4F6A-B3F7-54166F5B81C8}" dt="2023-05-09T11:45:10.463" v="6010" actId="26606"/>
          <ac:spMkLst>
            <pc:docMk/>
            <pc:sldMk cId="3595753998" sldId="321"/>
            <ac:spMk id="4" creationId="{F466CBCD-C6AC-B143-EE32-5482E8A8ECF5}"/>
          </ac:spMkLst>
        </pc:spChg>
        <pc:spChg chg="add del mod">
          <ac:chgData name="Jennifer Sherer" userId="f27924ef-344e-4226-9a89-2606c1b95ae6" providerId="ADAL" clId="{F76D573C-D5F4-4F6A-B3F7-54166F5B81C8}" dt="2023-05-09T11:45:10.463" v="6010" actId="26606"/>
          <ac:spMkLst>
            <pc:docMk/>
            <pc:sldMk cId="3595753998" sldId="321"/>
            <ac:spMk id="8" creationId="{441365EC-D56E-8B71-BB37-D75F89E0A6AC}"/>
          </ac:spMkLst>
        </pc:spChg>
        <pc:graphicFrameChg chg="add mod">
          <ac:chgData name="Jennifer Sherer" userId="f27924ef-344e-4226-9a89-2606c1b95ae6" providerId="ADAL" clId="{F76D573C-D5F4-4F6A-B3F7-54166F5B81C8}" dt="2023-05-09T11:46:39.518" v="6127" actId="14100"/>
          <ac:graphicFrameMkLst>
            <pc:docMk/>
            <pc:sldMk cId="3595753998" sldId="321"/>
            <ac:graphicFrameMk id="10" creationId="{0AD8A333-2FFF-0E06-9782-BE6378F3EF97}"/>
          </ac:graphicFrameMkLst>
        </pc:graphicFrameChg>
        <pc:picChg chg="add del mod ord">
          <ac:chgData name="Jennifer Sherer" userId="f27924ef-344e-4226-9a89-2606c1b95ae6" providerId="ADAL" clId="{F76D573C-D5F4-4F6A-B3F7-54166F5B81C8}" dt="2023-05-09T11:10:43.122" v="4596" actId="478"/>
          <ac:picMkLst>
            <pc:docMk/>
            <pc:sldMk cId="3595753998" sldId="321"/>
            <ac:picMk id="6" creationId="{FFEDB055-D7E7-C777-F4CB-1649D88B9E22}"/>
          </ac:picMkLst>
        </pc:picChg>
      </pc:sldChg>
      <pc:sldChg chg="new del">
        <pc:chgData name="Jennifer Sherer" userId="f27924ef-344e-4226-9a89-2606c1b95ae6" providerId="ADAL" clId="{F76D573C-D5F4-4F6A-B3F7-54166F5B81C8}" dt="2023-05-09T12:31:51.419" v="6880" actId="47"/>
        <pc:sldMkLst>
          <pc:docMk/>
          <pc:sldMk cId="3172631425" sldId="322"/>
        </pc:sldMkLst>
      </pc:sldChg>
      <pc:sldChg chg="addSp delSp modSp add mod">
        <pc:chgData name="Jennifer Sherer" userId="f27924ef-344e-4226-9a89-2606c1b95ae6" providerId="ADAL" clId="{F76D573C-D5F4-4F6A-B3F7-54166F5B81C8}" dt="2023-05-09T13:10:04.562" v="8485" actId="1036"/>
        <pc:sldMkLst>
          <pc:docMk/>
          <pc:sldMk cId="3037396405" sldId="323"/>
        </pc:sldMkLst>
        <pc:spChg chg="mod">
          <ac:chgData name="Jennifer Sherer" userId="f27924ef-344e-4226-9a89-2606c1b95ae6" providerId="ADAL" clId="{F76D573C-D5F4-4F6A-B3F7-54166F5B81C8}" dt="2023-05-09T13:09:56.462" v="8479" actId="20577"/>
          <ac:spMkLst>
            <pc:docMk/>
            <pc:sldMk cId="3037396405" sldId="323"/>
            <ac:spMk id="2" creationId="{266D78FF-45D8-D111-ABC6-4D6EF450AB37}"/>
          </ac:spMkLst>
        </pc:spChg>
        <pc:spChg chg="add del mod">
          <ac:chgData name="Jennifer Sherer" userId="f27924ef-344e-4226-9a89-2606c1b95ae6" providerId="ADAL" clId="{F76D573C-D5F4-4F6A-B3F7-54166F5B81C8}" dt="2023-05-09T11:48:50.670" v="6235" actId="26606"/>
          <ac:spMkLst>
            <pc:docMk/>
            <pc:sldMk cId="3037396405" sldId="323"/>
            <ac:spMk id="3" creationId="{E7C2CEBB-8AEE-FB60-DC53-23554A0214EB}"/>
          </ac:spMkLst>
        </pc:spChg>
        <pc:spChg chg="mod">
          <ac:chgData name="Jennifer Sherer" userId="f27924ef-344e-4226-9a89-2606c1b95ae6" providerId="ADAL" clId="{F76D573C-D5F4-4F6A-B3F7-54166F5B81C8}" dt="2023-05-09T11:48:50.670" v="6235" actId="26606"/>
          <ac:spMkLst>
            <pc:docMk/>
            <pc:sldMk cId="3037396405" sldId="323"/>
            <ac:spMk id="4" creationId="{43817E1E-BA97-9254-F479-F81BE1B4EE83}"/>
          </ac:spMkLst>
        </pc:spChg>
        <pc:graphicFrameChg chg="add del">
          <ac:chgData name="Jennifer Sherer" userId="f27924ef-344e-4226-9a89-2606c1b95ae6" providerId="ADAL" clId="{F76D573C-D5F4-4F6A-B3F7-54166F5B81C8}" dt="2023-05-09T11:48:45.511" v="6232" actId="26606"/>
          <ac:graphicFrameMkLst>
            <pc:docMk/>
            <pc:sldMk cId="3037396405" sldId="323"/>
            <ac:graphicFrameMk id="7" creationId="{547ECAFB-D3A6-B3E3-7CFF-6709F03DB1F4}"/>
          </ac:graphicFrameMkLst>
        </pc:graphicFrameChg>
        <pc:graphicFrameChg chg="add del">
          <ac:chgData name="Jennifer Sherer" userId="f27924ef-344e-4226-9a89-2606c1b95ae6" providerId="ADAL" clId="{F76D573C-D5F4-4F6A-B3F7-54166F5B81C8}" dt="2023-05-09T11:48:50.643" v="6234" actId="26606"/>
          <ac:graphicFrameMkLst>
            <pc:docMk/>
            <pc:sldMk cId="3037396405" sldId="323"/>
            <ac:graphicFrameMk id="9" creationId="{3CA2D86A-9DFD-77D7-0EBF-6FB55FE74659}"/>
          </ac:graphicFrameMkLst>
        </pc:graphicFrameChg>
        <pc:graphicFrameChg chg="add mod modGraphic">
          <ac:chgData name="Jennifer Sherer" userId="f27924ef-344e-4226-9a89-2606c1b95ae6" providerId="ADAL" clId="{F76D573C-D5F4-4F6A-B3F7-54166F5B81C8}" dt="2023-05-09T13:10:04.562" v="8485" actId="1036"/>
          <ac:graphicFrameMkLst>
            <pc:docMk/>
            <pc:sldMk cId="3037396405" sldId="323"/>
            <ac:graphicFrameMk id="11" creationId="{547ECAFB-D3A6-B3E3-7CFF-6709F03DB1F4}"/>
          </ac:graphicFrameMkLst>
        </pc:graphicFrameChg>
        <pc:picChg chg="del">
          <ac:chgData name="Jennifer Sherer" userId="f27924ef-344e-4226-9a89-2606c1b95ae6" providerId="ADAL" clId="{F76D573C-D5F4-4F6A-B3F7-54166F5B81C8}" dt="2023-05-09T03:36:16.375" v="3284" actId="478"/>
          <ac:picMkLst>
            <pc:docMk/>
            <pc:sldMk cId="3037396405" sldId="323"/>
            <ac:picMk id="6" creationId="{85F03171-212A-1B4C-297D-4CB0358BBB9C}"/>
          </ac:picMkLst>
        </pc:picChg>
      </pc:sldChg>
      <pc:sldChg chg="addSp delSp modSp new mod ord">
        <pc:chgData name="Jennifer Sherer" userId="f27924ef-344e-4226-9a89-2606c1b95ae6" providerId="ADAL" clId="{F76D573C-D5F4-4F6A-B3F7-54166F5B81C8}" dt="2023-05-09T03:39:23.190" v="3291"/>
        <pc:sldMkLst>
          <pc:docMk/>
          <pc:sldMk cId="673717829" sldId="324"/>
        </pc:sldMkLst>
        <pc:spChg chg="del">
          <ac:chgData name="Jennifer Sherer" userId="f27924ef-344e-4226-9a89-2606c1b95ae6" providerId="ADAL" clId="{F76D573C-D5F4-4F6A-B3F7-54166F5B81C8}" dt="2023-05-09T03:39:16.053" v="3289" actId="26606"/>
          <ac:spMkLst>
            <pc:docMk/>
            <pc:sldMk cId="673717829" sldId="324"/>
            <ac:spMk id="2" creationId="{BB9506D7-1485-BFC8-BA3D-191B111CAF04}"/>
          </ac:spMkLst>
        </pc:spChg>
        <pc:spChg chg="del">
          <ac:chgData name="Jennifer Sherer" userId="f27924ef-344e-4226-9a89-2606c1b95ae6" providerId="ADAL" clId="{F76D573C-D5F4-4F6A-B3F7-54166F5B81C8}" dt="2023-05-09T03:39:11.492" v="3286"/>
          <ac:spMkLst>
            <pc:docMk/>
            <pc:sldMk cId="673717829" sldId="324"/>
            <ac:spMk id="3" creationId="{726353ED-7CEE-01B1-DCF1-55115C677D81}"/>
          </ac:spMkLst>
        </pc:spChg>
        <pc:spChg chg="mod modVis">
          <ac:chgData name="Jennifer Sherer" userId="f27924ef-344e-4226-9a89-2606c1b95ae6" providerId="ADAL" clId="{F76D573C-D5F4-4F6A-B3F7-54166F5B81C8}" dt="2023-05-09T03:39:16.053" v="3289" actId="26606"/>
          <ac:spMkLst>
            <pc:docMk/>
            <pc:sldMk cId="673717829" sldId="324"/>
            <ac:spMk id="4" creationId="{1C486FC4-C1DF-BF6F-D6C8-ED968A659CEB}"/>
          </ac:spMkLst>
        </pc:spChg>
        <pc:picChg chg="add mod">
          <ac:chgData name="Jennifer Sherer" userId="f27924ef-344e-4226-9a89-2606c1b95ae6" providerId="ADAL" clId="{F76D573C-D5F4-4F6A-B3F7-54166F5B81C8}" dt="2023-05-09T03:39:16.053" v="3289" actId="26606"/>
          <ac:picMkLst>
            <pc:docMk/>
            <pc:sldMk cId="673717829" sldId="324"/>
            <ac:picMk id="6" creationId="{6755EC28-9849-BF5F-030E-6E21BF0D4BA9}"/>
          </ac:picMkLst>
        </pc:picChg>
      </pc:sldChg>
      <pc:sldChg chg="addSp new del mod">
        <pc:chgData name="Jennifer Sherer" userId="f27924ef-344e-4226-9a89-2606c1b95ae6" providerId="ADAL" clId="{F76D573C-D5F4-4F6A-B3F7-54166F5B81C8}" dt="2023-05-09T03:44:50.331" v="3303" actId="47"/>
        <pc:sldMkLst>
          <pc:docMk/>
          <pc:sldMk cId="713157903" sldId="325"/>
        </pc:sldMkLst>
        <pc:picChg chg="add">
          <ac:chgData name="Jennifer Sherer" userId="f27924ef-344e-4226-9a89-2606c1b95ae6" providerId="ADAL" clId="{F76D573C-D5F4-4F6A-B3F7-54166F5B81C8}" dt="2023-05-09T03:44:23.807" v="3299" actId="22"/>
          <ac:picMkLst>
            <pc:docMk/>
            <pc:sldMk cId="713157903" sldId="325"/>
            <ac:picMk id="6" creationId="{0DFB5C84-2D01-48F0-1B90-2BEBFDC0E467}"/>
          </ac:picMkLst>
        </pc:picChg>
      </pc:sldChg>
      <pc:sldChg chg="new del">
        <pc:chgData name="Jennifer Sherer" userId="f27924ef-344e-4226-9a89-2606c1b95ae6" providerId="ADAL" clId="{F76D573C-D5F4-4F6A-B3F7-54166F5B81C8}" dt="2023-05-09T12:31:49.243" v="6879" actId="47"/>
        <pc:sldMkLst>
          <pc:docMk/>
          <pc:sldMk cId="3757450647" sldId="325"/>
        </pc:sldMkLst>
      </pc:sldChg>
      <pc:sldChg chg="addSp delSp modSp new mod modClrScheme chgLayout">
        <pc:chgData name="Jennifer Sherer" userId="f27924ef-344e-4226-9a89-2606c1b95ae6" providerId="ADAL" clId="{F76D573C-D5F4-4F6A-B3F7-54166F5B81C8}" dt="2023-05-09T13:10:28.212" v="8486" actId="403"/>
        <pc:sldMkLst>
          <pc:docMk/>
          <pc:sldMk cId="200723328" sldId="326"/>
        </pc:sldMkLst>
        <pc:spChg chg="mod">
          <ac:chgData name="Jennifer Sherer" userId="f27924ef-344e-4226-9a89-2606c1b95ae6" providerId="ADAL" clId="{F76D573C-D5F4-4F6A-B3F7-54166F5B81C8}" dt="2023-05-09T04:20:16.757" v="3691" actId="207"/>
          <ac:spMkLst>
            <pc:docMk/>
            <pc:sldMk cId="200723328" sldId="326"/>
            <ac:spMk id="2" creationId="{157CFBEF-2801-7342-6792-6ED85790FD06}"/>
          </ac:spMkLst>
        </pc:spChg>
        <pc:spChg chg="mod">
          <ac:chgData name="Jennifer Sherer" userId="f27924ef-344e-4226-9a89-2606c1b95ae6" providerId="ADAL" clId="{F76D573C-D5F4-4F6A-B3F7-54166F5B81C8}" dt="2023-05-09T13:10:28.212" v="8486" actId="403"/>
          <ac:spMkLst>
            <pc:docMk/>
            <pc:sldMk cId="200723328" sldId="326"/>
            <ac:spMk id="3" creationId="{931EFC98-14A2-B9DD-CA12-81506158911E}"/>
          </ac:spMkLst>
        </pc:spChg>
        <pc:spChg chg="mod ord">
          <ac:chgData name="Jennifer Sherer" userId="f27924ef-344e-4226-9a89-2606c1b95ae6" providerId="ADAL" clId="{F76D573C-D5F4-4F6A-B3F7-54166F5B81C8}" dt="2023-05-09T04:19:52.384" v="3688" actId="26606"/>
          <ac:spMkLst>
            <pc:docMk/>
            <pc:sldMk cId="200723328" sldId="326"/>
            <ac:spMk id="4" creationId="{C5EC00F6-8985-35F4-A3D9-50EFD0D739C2}"/>
          </ac:spMkLst>
        </pc:spChg>
        <pc:spChg chg="add del mod">
          <ac:chgData name="Jennifer Sherer" userId="f27924ef-344e-4226-9a89-2606c1b95ae6" providerId="ADAL" clId="{F76D573C-D5F4-4F6A-B3F7-54166F5B81C8}" dt="2023-05-09T04:20:04.697" v="3690" actId="478"/>
          <ac:spMkLst>
            <pc:docMk/>
            <pc:sldMk cId="200723328" sldId="326"/>
            <ac:spMk id="13" creationId="{0A77D41E-BBEA-9351-6480-23AFBF2C4380}"/>
          </ac:spMkLst>
        </pc:spChg>
        <pc:spChg chg="add del mod">
          <ac:chgData name="Jennifer Sherer" userId="f27924ef-344e-4226-9a89-2606c1b95ae6" providerId="ADAL" clId="{F76D573C-D5F4-4F6A-B3F7-54166F5B81C8}" dt="2023-05-09T04:20:01.693" v="3689" actId="478"/>
          <ac:spMkLst>
            <pc:docMk/>
            <pc:sldMk cId="200723328" sldId="326"/>
            <ac:spMk id="15" creationId="{9FECB357-BD5B-F9C7-4DC6-E40C887CB21B}"/>
          </ac:spMkLst>
        </pc:spChg>
        <pc:graphicFrameChg chg="add del mod">
          <ac:chgData name="Jennifer Sherer" userId="f27924ef-344e-4226-9a89-2606c1b95ae6" providerId="ADAL" clId="{F76D573C-D5F4-4F6A-B3F7-54166F5B81C8}" dt="2023-05-09T04:18:16.810" v="3679"/>
          <ac:graphicFrameMkLst>
            <pc:docMk/>
            <pc:sldMk cId="200723328" sldId="326"/>
            <ac:graphicFrameMk id="5" creationId="{3C9A0DE1-C650-9EBB-80FB-DBF8BAEBC102}"/>
          </ac:graphicFrameMkLst>
        </pc:graphicFrameChg>
        <pc:graphicFrameChg chg="add del mod">
          <ac:chgData name="Jennifer Sherer" userId="f27924ef-344e-4226-9a89-2606c1b95ae6" providerId="ADAL" clId="{F76D573C-D5F4-4F6A-B3F7-54166F5B81C8}" dt="2023-05-09T04:18:44.519" v="3681"/>
          <ac:graphicFrameMkLst>
            <pc:docMk/>
            <pc:sldMk cId="200723328" sldId="326"/>
            <ac:graphicFrameMk id="6" creationId="{265165F1-D660-51A0-867C-97CCA4BF6890}"/>
          </ac:graphicFrameMkLst>
        </pc:graphicFrameChg>
        <pc:picChg chg="add mod">
          <ac:chgData name="Jennifer Sherer" userId="f27924ef-344e-4226-9a89-2606c1b95ae6" providerId="ADAL" clId="{F76D573C-D5F4-4F6A-B3F7-54166F5B81C8}" dt="2023-05-09T04:19:52.384" v="3688" actId="26606"/>
          <ac:picMkLst>
            <pc:docMk/>
            <pc:sldMk cId="200723328" sldId="326"/>
            <ac:picMk id="8" creationId="{4C7CFCB0-FD44-97B0-C29A-47C8DFCE126C}"/>
          </ac:picMkLst>
        </pc:picChg>
      </pc:sldChg>
      <pc:sldChg chg="addSp modSp new mod">
        <pc:chgData name="Jennifer Sherer" userId="f27924ef-344e-4226-9a89-2606c1b95ae6" providerId="ADAL" clId="{F76D573C-D5F4-4F6A-B3F7-54166F5B81C8}" dt="2023-05-09T12:39:34.255" v="7153" actId="1076"/>
        <pc:sldMkLst>
          <pc:docMk/>
          <pc:sldMk cId="4066653118" sldId="327"/>
        </pc:sldMkLst>
        <pc:spChg chg="mod">
          <ac:chgData name="Jennifer Sherer" userId="f27924ef-344e-4226-9a89-2606c1b95ae6" providerId="ADAL" clId="{F76D573C-D5F4-4F6A-B3F7-54166F5B81C8}" dt="2023-05-09T12:39:34.255" v="7153" actId="1076"/>
          <ac:spMkLst>
            <pc:docMk/>
            <pc:sldMk cId="4066653118" sldId="327"/>
            <ac:spMk id="2" creationId="{42A15A14-C31B-735A-AB40-84BC041CFE25}"/>
          </ac:spMkLst>
        </pc:spChg>
        <pc:picChg chg="add mod">
          <ac:chgData name="Jennifer Sherer" userId="f27924ef-344e-4226-9a89-2606c1b95ae6" providerId="ADAL" clId="{F76D573C-D5F4-4F6A-B3F7-54166F5B81C8}" dt="2023-05-09T12:38:50.201" v="7121" actId="1076"/>
          <ac:picMkLst>
            <pc:docMk/>
            <pc:sldMk cId="4066653118" sldId="327"/>
            <ac:picMk id="6" creationId="{C2EAFBF5-72E7-088A-8890-BB271EA7625B}"/>
          </ac:picMkLst>
        </pc:picChg>
        <pc:picChg chg="add mod">
          <ac:chgData name="Jennifer Sherer" userId="f27924ef-344e-4226-9a89-2606c1b95ae6" providerId="ADAL" clId="{F76D573C-D5F4-4F6A-B3F7-54166F5B81C8}" dt="2023-05-09T12:38:54.109" v="7122" actId="14100"/>
          <ac:picMkLst>
            <pc:docMk/>
            <pc:sldMk cId="4066653118" sldId="327"/>
            <ac:picMk id="8" creationId="{FB02CE9D-B147-F4DC-1486-03208679DEBE}"/>
          </ac:picMkLst>
        </pc:picChg>
      </pc:sldChg>
      <pc:sldChg chg="addSp delSp modSp new mod modClrScheme chgLayout modNotesTx">
        <pc:chgData name="Jennifer Sherer" userId="f27924ef-344e-4226-9a89-2606c1b95ae6" providerId="ADAL" clId="{F76D573C-D5F4-4F6A-B3F7-54166F5B81C8}" dt="2023-05-09T04:33:27.620" v="4321" actId="313"/>
        <pc:sldMkLst>
          <pc:docMk/>
          <pc:sldMk cId="3411528650" sldId="328"/>
        </pc:sldMkLst>
        <pc:spChg chg="del">
          <ac:chgData name="Jennifer Sherer" userId="f27924ef-344e-4226-9a89-2606c1b95ae6" providerId="ADAL" clId="{F76D573C-D5F4-4F6A-B3F7-54166F5B81C8}" dt="2023-05-09T04:31:58.828" v="4240" actId="26606"/>
          <ac:spMkLst>
            <pc:docMk/>
            <pc:sldMk cId="3411528650" sldId="328"/>
            <ac:spMk id="2" creationId="{CAD57DF0-5ED4-3469-85F7-2DC2C3303016}"/>
          </ac:spMkLst>
        </pc:spChg>
        <pc:spChg chg="del">
          <ac:chgData name="Jennifer Sherer" userId="f27924ef-344e-4226-9a89-2606c1b95ae6" providerId="ADAL" clId="{F76D573C-D5F4-4F6A-B3F7-54166F5B81C8}" dt="2023-05-09T04:31:58.828" v="4240" actId="26606"/>
          <ac:spMkLst>
            <pc:docMk/>
            <pc:sldMk cId="3411528650" sldId="328"/>
            <ac:spMk id="3" creationId="{91AF5795-6086-6D1A-64DB-F23F975E78AE}"/>
          </ac:spMkLst>
        </pc:spChg>
        <pc:spChg chg="del">
          <ac:chgData name="Jennifer Sherer" userId="f27924ef-344e-4226-9a89-2606c1b95ae6" providerId="ADAL" clId="{F76D573C-D5F4-4F6A-B3F7-54166F5B81C8}" dt="2023-05-09T04:31:58.828" v="4240" actId="26606"/>
          <ac:spMkLst>
            <pc:docMk/>
            <pc:sldMk cId="3411528650" sldId="328"/>
            <ac:spMk id="4" creationId="{13029410-8EC0-532F-53BA-7B9D33A31CB9}"/>
          </ac:spMkLst>
        </pc:spChg>
        <pc:spChg chg="mod">
          <ac:chgData name="Jennifer Sherer" userId="f27924ef-344e-4226-9a89-2606c1b95ae6" providerId="ADAL" clId="{F76D573C-D5F4-4F6A-B3F7-54166F5B81C8}" dt="2023-05-09T04:31:58.828" v="4240" actId="26606"/>
          <ac:spMkLst>
            <pc:docMk/>
            <pc:sldMk cId="3411528650" sldId="328"/>
            <ac:spMk id="5" creationId="{024D1A4F-C99A-5846-2E75-9D42849341A3}"/>
          </ac:spMkLst>
        </pc:spChg>
        <pc:spChg chg="add mod">
          <ac:chgData name="Jennifer Sherer" userId="f27924ef-344e-4226-9a89-2606c1b95ae6" providerId="ADAL" clId="{F76D573C-D5F4-4F6A-B3F7-54166F5B81C8}" dt="2023-05-09T04:33:27.620" v="4321" actId="313"/>
          <ac:spMkLst>
            <pc:docMk/>
            <pc:sldMk cId="3411528650" sldId="328"/>
            <ac:spMk id="11" creationId="{93A3DF40-79E3-1505-768A-3C9F9F19AA90}"/>
          </ac:spMkLst>
        </pc:spChg>
        <pc:graphicFrameChg chg="add mod">
          <ac:chgData name="Jennifer Sherer" userId="f27924ef-344e-4226-9a89-2606c1b95ae6" providerId="ADAL" clId="{F76D573C-D5F4-4F6A-B3F7-54166F5B81C8}" dt="2023-05-09T04:31:58.828" v="4240" actId="26606"/>
          <ac:graphicFrameMkLst>
            <pc:docMk/>
            <pc:sldMk cId="3411528650" sldId="328"/>
            <ac:graphicFrameMk id="6" creationId="{729D1A64-60D5-3D3E-AF05-73A83C5C26E3}"/>
          </ac:graphicFrameMkLst>
        </pc:graphicFrameChg>
      </pc:sldChg>
      <pc:sldChg chg="modSp new mod">
        <pc:chgData name="Jennifer Sherer" userId="f27924ef-344e-4226-9a89-2606c1b95ae6" providerId="ADAL" clId="{F76D573C-D5F4-4F6A-B3F7-54166F5B81C8}" dt="2023-05-09T11:24:09.985" v="5164" actId="20577"/>
        <pc:sldMkLst>
          <pc:docMk/>
          <pc:sldMk cId="68248101" sldId="329"/>
        </pc:sldMkLst>
        <pc:spChg chg="mod">
          <ac:chgData name="Jennifer Sherer" userId="f27924ef-344e-4226-9a89-2606c1b95ae6" providerId="ADAL" clId="{F76D573C-D5F4-4F6A-B3F7-54166F5B81C8}" dt="2023-05-09T11:03:06.745" v="4476" actId="20577"/>
          <ac:spMkLst>
            <pc:docMk/>
            <pc:sldMk cId="68248101" sldId="329"/>
            <ac:spMk id="2" creationId="{7E6C5500-9FFA-AD31-FA2B-1BD8988F0FC1}"/>
          </ac:spMkLst>
        </pc:spChg>
        <pc:spChg chg="mod">
          <ac:chgData name="Jennifer Sherer" userId="f27924ef-344e-4226-9a89-2606c1b95ae6" providerId="ADAL" clId="{F76D573C-D5F4-4F6A-B3F7-54166F5B81C8}" dt="2023-05-09T11:24:09.985" v="5164" actId="20577"/>
          <ac:spMkLst>
            <pc:docMk/>
            <pc:sldMk cId="68248101" sldId="329"/>
            <ac:spMk id="3" creationId="{593246C5-9976-48F6-96E1-DD94E7CA51F4}"/>
          </ac:spMkLst>
        </pc:spChg>
      </pc:sldChg>
      <pc:sldChg chg="addSp delSp modSp new mod">
        <pc:chgData name="Jennifer Sherer" userId="f27924ef-344e-4226-9a89-2606c1b95ae6" providerId="ADAL" clId="{F76D573C-D5F4-4F6A-B3F7-54166F5B81C8}" dt="2023-05-09T11:09:25.441" v="4593" actId="1036"/>
        <pc:sldMkLst>
          <pc:docMk/>
          <pc:sldMk cId="3051874469" sldId="330"/>
        </pc:sldMkLst>
        <pc:spChg chg="mod">
          <ac:chgData name="Jennifer Sherer" userId="f27924ef-344e-4226-9a89-2606c1b95ae6" providerId="ADAL" clId="{F76D573C-D5F4-4F6A-B3F7-54166F5B81C8}" dt="2023-05-09T11:07:01.329" v="4570" actId="20577"/>
          <ac:spMkLst>
            <pc:docMk/>
            <pc:sldMk cId="3051874469" sldId="330"/>
            <ac:spMk id="2" creationId="{C0634B19-65CC-3DC4-77BD-A7D0D2B63926}"/>
          </ac:spMkLst>
        </pc:spChg>
        <pc:spChg chg="del">
          <ac:chgData name="Jennifer Sherer" userId="f27924ef-344e-4226-9a89-2606c1b95ae6" providerId="ADAL" clId="{F76D573C-D5F4-4F6A-B3F7-54166F5B81C8}" dt="2023-05-09T11:05:32.305" v="4521" actId="26606"/>
          <ac:spMkLst>
            <pc:docMk/>
            <pc:sldMk cId="3051874469" sldId="330"/>
            <ac:spMk id="3" creationId="{353B9497-9D6E-4841-4482-6FE87D45C084}"/>
          </ac:spMkLst>
        </pc:spChg>
        <pc:spChg chg="mod ord">
          <ac:chgData name="Jennifer Sherer" userId="f27924ef-344e-4226-9a89-2606c1b95ae6" providerId="ADAL" clId="{F76D573C-D5F4-4F6A-B3F7-54166F5B81C8}" dt="2023-05-09T11:05:32.305" v="4521" actId="26606"/>
          <ac:spMkLst>
            <pc:docMk/>
            <pc:sldMk cId="3051874469" sldId="330"/>
            <ac:spMk id="4" creationId="{944C357B-28AF-6AFE-11B4-09997698D21E}"/>
          </ac:spMkLst>
        </pc:spChg>
        <pc:picChg chg="add mod">
          <ac:chgData name="Jennifer Sherer" userId="f27924ef-344e-4226-9a89-2606c1b95ae6" providerId="ADAL" clId="{F76D573C-D5F4-4F6A-B3F7-54166F5B81C8}" dt="2023-05-09T11:09:25.441" v="4593" actId="1036"/>
          <ac:picMkLst>
            <pc:docMk/>
            <pc:sldMk cId="3051874469" sldId="330"/>
            <ac:picMk id="6" creationId="{FC833A93-F617-2C2B-94AA-203AEFEC0B71}"/>
          </ac:picMkLst>
        </pc:picChg>
        <pc:picChg chg="add mod">
          <ac:chgData name="Jennifer Sherer" userId="f27924ef-344e-4226-9a89-2606c1b95ae6" providerId="ADAL" clId="{F76D573C-D5F4-4F6A-B3F7-54166F5B81C8}" dt="2023-05-09T11:09:20.672" v="4590" actId="1076"/>
          <ac:picMkLst>
            <pc:docMk/>
            <pc:sldMk cId="3051874469" sldId="330"/>
            <ac:picMk id="8" creationId="{1429E170-35A4-63B9-073A-89B7994C6759}"/>
          </ac:picMkLst>
        </pc:picChg>
      </pc:sldChg>
      <pc:sldChg chg="addSp delSp modSp new mod">
        <pc:chgData name="Jennifer Sherer" userId="f27924ef-344e-4226-9a89-2606c1b95ae6" providerId="ADAL" clId="{F76D573C-D5F4-4F6A-B3F7-54166F5B81C8}" dt="2023-05-09T11:28:39.163" v="5242" actId="20577"/>
        <pc:sldMkLst>
          <pc:docMk/>
          <pc:sldMk cId="4041029150" sldId="331"/>
        </pc:sldMkLst>
        <pc:spChg chg="mod">
          <ac:chgData name="Jennifer Sherer" userId="f27924ef-344e-4226-9a89-2606c1b95ae6" providerId="ADAL" clId="{F76D573C-D5F4-4F6A-B3F7-54166F5B81C8}" dt="2023-05-09T11:28:39.163" v="5242" actId="20577"/>
          <ac:spMkLst>
            <pc:docMk/>
            <pc:sldMk cId="4041029150" sldId="331"/>
            <ac:spMk id="2" creationId="{9E31C2E3-730D-84A1-46C7-5F48BC17B987}"/>
          </ac:spMkLst>
        </pc:spChg>
        <pc:spChg chg="del">
          <ac:chgData name="Jennifer Sherer" userId="f27924ef-344e-4226-9a89-2606c1b95ae6" providerId="ADAL" clId="{F76D573C-D5F4-4F6A-B3F7-54166F5B81C8}" dt="2023-05-09T11:27:57.963" v="5178"/>
          <ac:spMkLst>
            <pc:docMk/>
            <pc:sldMk cId="4041029150" sldId="331"/>
            <ac:spMk id="3" creationId="{1167A700-C007-FE45-4750-B4FAF6FE1E4E}"/>
          </ac:spMkLst>
        </pc:spChg>
        <pc:picChg chg="add mod">
          <ac:chgData name="Jennifer Sherer" userId="f27924ef-344e-4226-9a89-2606c1b95ae6" providerId="ADAL" clId="{F76D573C-D5F4-4F6A-B3F7-54166F5B81C8}" dt="2023-05-09T11:27:59.864" v="5180" actId="962"/>
          <ac:picMkLst>
            <pc:docMk/>
            <pc:sldMk cId="4041029150" sldId="331"/>
            <ac:picMk id="6" creationId="{61FD8ED0-2341-2A2B-BA3D-5BCD26E718E6}"/>
          </ac:picMkLst>
        </pc:picChg>
      </pc:sldChg>
      <pc:sldChg chg="addSp delSp modSp new mod modClrScheme chgLayout">
        <pc:chgData name="Jennifer Sherer" userId="f27924ef-344e-4226-9a89-2606c1b95ae6" providerId="ADAL" clId="{F76D573C-D5F4-4F6A-B3F7-54166F5B81C8}" dt="2023-05-09T11:44:48.829" v="6009" actId="26606"/>
        <pc:sldMkLst>
          <pc:docMk/>
          <pc:sldMk cId="156700317" sldId="332"/>
        </pc:sldMkLst>
        <pc:spChg chg="mod">
          <ac:chgData name="Jennifer Sherer" userId="f27924ef-344e-4226-9a89-2606c1b95ae6" providerId="ADAL" clId="{F76D573C-D5F4-4F6A-B3F7-54166F5B81C8}" dt="2023-05-09T11:44:48.829" v="6009" actId="26606"/>
          <ac:spMkLst>
            <pc:docMk/>
            <pc:sldMk cId="156700317" sldId="332"/>
            <ac:spMk id="2" creationId="{AE5887ED-F6DC-2E33-01C9-22F06CB4C0B9}"/>
          </ac:spMkLst>
        </pc:spChg>
        <pc:spChg chg="del mod">
          <ac:chgData name="Jennifer Sherer" userId="f27924ef-344e-4226-9a89-2606c1b95ae6" providerId="ADAL" clId="{F76D573C-D5F4-4F6A-B3F7-54166F5B81C8}" dt="2023-05-09T11:44:42.847" v="6007" actId="26606"/>
          <ac:spMkLst>
            <pc:docMk/>
            <pc:sldMk cId="156700317" sldId="332"/>
            <ac:spMk id="3" creationId="{14D4C5DB-EAFD-5DC8-C6AD-4A8161A36387}"/>
          </ac:spMkLst>
        </pc:spChg>
        <pc:spChg chg="mod">
          <ac:chgData name="Jennifer Sherer" userId="f27924ef-344e-4226-9a89-2606c1b95ae6" providerId="ADAL" clId="{F76D573C-D5F4-4F6A-B3F7-54166F5B81C8}" dt="2023-05-09T11:44:48.829" v="6009" actId="26606"/>
          <ac:spMkLst>
            <pc:docMk/>
            <pc:sldMk cId="156700317" sldId="332"/>
            <ac:spMk id="4" creationId="{A35E4A93-63D2-3393-2B69-89D5E363B846}"/>
          </ac:spMkLst>
        </pc:spChg>
        <pc:spChg chg="add del mod">
          <ac:chgData name="Jennifer Sherer" userId="f27924ef-344e-4226-9a89-2606c1b95ae6" providerId="ADAL" clId="{F76D573C-D5F4-4F6A-B3F7-54166F5B81C8}" dt="2023-05-09T11:44:45.983" v="6008" actId="478"/>
          <ac:spMkLst>
            <pc:docMk/>
            <pc:sldMk cId="156700317" sldId="332"/>
            <ac:spMk id="10" creationId="{4665AD46-1538-D554-B08E-20ED44C600D3}"/>
          </ac:spMkLst>
        </pc:spChg>
        <pc:graphicFrameChg chg="add mod modGraphic">
          <ac:chgData name="Jennifer Sherer" userId="f27924ef-344e-4226-9a89-2606c1b95ae6" providerId="ADAL" clId="{F76D573C-D5F4-4F6A-B3F7-54166F5B81C8}" dt="2023-05-09T11:44:48.829" v="6009" actId="26606"/>
          <ac:graphicFrameMkLst>
            <pc:docMk/>
            <pc:sldMk cId="156700317" sldId="332"/>
            <ac:graphicFrameMk id="6" creationId="{7E08E26B-75E1-C48B-B4C0-62EFD24D8211}"/>
          </ac:graphicFrameMkLst>
        </pc:graphicFrameChg>
      </pc:sldChg>
      <pc:sldChg chg="addSp delSp modSp add mod">
        <pc:chgData name="Jennifer Sherer" userId="f27924ef-344e-4226-9a89-2606c1b95ae6" providerId="ADAL" clId="{F76D573C-D5F4-4F6A-B3F7-54166F5B81C8}" dt="2023-05-09T11:43:59.581" v="5994" actId="20577"/>
        <pc:sldMkLst>
          <pc:docMk/>
          <pc:sldMk cId="234621643" sldId="333"/>
        </pc:sldMkLst>
        <pc:spChg chg="mod ord">
          <ac:chgData name="Jennifer Sherer" userId="f27924ef-344e-4226-9a89-2606c1b95ae6" providerId="ADAL" clId="{F76D573C-D5F4-4F6A-B3F7-54166F5B81C8}" dt="2023-05-09T11:43:59.581" v="5994" actId="20577"/>
          <ac:spMkLst>
            <pc:docMk/>
            <pc:sldMk cId="234621643" sldId="333"/>
            <ac:spMk id="2" creationId="{14A9E00B-3BDB-A5AA-8F0D-9BB12184ACD4}"/>
          </ac:spMkLst>
        </pc:spChg>
        <pc:spChg chg="del">
          <ac:chgData name="Jennifer Sherer" userId="f27924ef-344e-4226-9a89-2606c1b95ae6" providerId="ADAL" clId="{F76D573C-D5F4-4F6A-B3F7-54166F5B81C8}" dt="2023-05-09T11:39:27.327" v="5867" actId="478"/>
          <ac:spMkLst>
            <pc:docMk/>
            <pc:sldMk cId="234621643" sldId="333"/>
            <ac:spMk id="3" creationId="{0B86944B-22CF-8294-D9F0-7BD8512BA975}"/>
          </ac:spMkLst>
        </pc:spChg>
        <pc:spChg chg="mod ord">
          <ac:chgData name="Jennifer Sherer" userId="f27924ef-344e-4226-9a89-2606c1b95ae6" providerId="ADAL" clId="{F76D573C-D5F4-4F6A-B3F7-54166F5B81C8}" dt="2023-05-09T11:43:38.587" v="5943" actId="26606"/>
          <ac:spMkLst>
            <pc:docMk/>
            <pc:sldMk cId="234621643" sldId="333"/>
            <ac:spMk id="4" creationId="{450BEE45-0464-EA0E-5E09-74B388675201}"/>
          </ac:spMkLst>
        </pc:spChg>
        <pc:spChg chg="add del mod">
          <ac:chgData name="Jennifer Sherer" userId="f27924ef-344e-4226-9a89-2606c1b95ae6" providerId="ADAL" clId="{F76D573C-D5F4-4F6A-B3F7-54166F5B81C8}" dt="2023-05-09T11:40:49.739" v="5901" actId="478"/>
          <ac:spMkLst>
            <pc:docMk/>
            <pc:sldMk cId="234621643" sldId="333"/>
            <ac:spMk id="15" creationId="{4A856133-1656-61BC-61C8-0217D103CCD4}"/>
          </ac:spMkLst>
        </pc:spChg>
        <pc:spChg chg="add del mod">
          <ac:chgData name="Jennifer Sherer" userId="f27924ef-344e-4226-9a89-2606c1b95ae6" providerId="ADAL" clId="{F76D573C-D5F4-4F6A-B3F7-54166F5B81C8}" dt="2023-05-09T11:40:51.467" v="5902" actId="478"/>
          <ac:spMkLst>
            <pc:docMk/>
            <pc:sldMk cId="234621643" sldId="333"/>
            <ac:spMk id="17" creationId="{D01FE678-B0C8-6FE5-134C-12D4F11FFA77}"/>
          </ac:spMkLst>
        </pc:spChg>
        <pc:picChg chg="add mod">
          <ac:chgData name="Jennifer Sherer" userId="f27924ef-344e-4226-9a89-2606c1b95ae6" providerId="ADAL" clId="{F76D573C-D5F4-4F6A-B3F7-54166F5B81C8}" dt="2023-05-09T11:43:38.587" v="5943" actId="26606"/>
          <ac:picMkLst>
            <pc:docMk/>
            <pc:sldMk cId="234621643" sldId="333"/>
            <ac:picMk id="6" creationId="{3D99C362-00C7-A2B7-C82D-F959FB070AE2}"/>
          </ac:picMkLst>
        </pc:picChg>
        <pc:picChg chg="add mod ord">
          <ac:chgData name="Jennifer Sherer" userId="f27924ef-344e-4226-9a89-2606c1b95ae6" providerId="ADAL" clId="{F76D573C-D5F4-4F6A-B3F7-54166F5B81C8}" dt="2023-05-09T11:43:38.587" v="5943" actId="26606"/>
          <ac:picMkLst>
            <pc:docMk/>
            <pc:sldMk cId="234621643" sldId="333"/>
            <ac:picMk id="8" creationId="{95073CCF-187B-A942-4043-471E350A5A6D}"/>
          </ac:picMkLst>
        </pc:picChg>
        <pc:picChg chg="del">
          <ac:chgData name="Jennifer Sherer" userId="f27924ef-344e-4226-9a89-2606c1b95ae6" providerId="ADAL" clId="{F76D573C-D5F4-4F6A-B3F7-54166F5B81C8}" dt="2023-05-09T11:37:29.147" v="5851" actId="478"/>
          <ac:picMkLst>
            <pc:docMk/>
            <pc:sldMk cId="234621643" sldId="333"/>
            <ac:picMk id="9" creationId="{64B69B76-35D7-A316-5E7B-69C3A20968FE}"/>
          </ac:picMkLst>
        </pc:picChg>
        <pc:picChg chg="add mod">
          <ac:chgData name="Jennifer Sherer" userId="f27924ef-344e-4226-9a89-2606c1b95ae6" providerId="ADAL" clId="{F76D573C-D5F4-4F6A-B3F7-54166F5B81C8}" dt="2023-05-09T11:43:38.587" v="5943" actId="26606"/>
          <ac:picMkLst>
            <pc:docMk/>
            <pc:sldMk cId="234621643" sldId="333"/>
            <ac:picMk id="11" creationId="{F9320882-ED6D-8986-F568-3CE511A43EE4}"/>
          </ac:picMkLst>
        </pc:picChg>
        <pc:picChg chg="add mod ord">
          <ac:chgData name="Jennifer Sherer" userId="f27924ef-344e-4226-9a89-2606c1b95ae6" providerId="ADAL" clId="{F76D573C-D5F4-4F6A-B3F7-54166F5B81C8}" dt="2023-05-09T11:43:38.587" v="5943" actId="26606"/>
          <ac:picMkLst>
            <pc:docMk/>
            <pc:sldMk cId="234621643" sldId="333"/>
            <ac:picMk id="13" creationId="{EAACA494-F1F8-387B-D2B8-DA51D90DF8B8}"/>
          </ac:picMkLst>
        </pc:picChg>
        <pc:picChg chg="add mod">
          <ac:chgData name="Jennifer Sherer" userId="f27924ef-344e-4226-9a89-2606c1b95ae6" providerId="ADAL" clId="{F76D573C-D5F4-4F6A-B3F7-54166F5B81C8}" dt="2023-05-09T11:43:38.587" v="5943" actId="26606"/>
          <ac:picMkLst>
            <pc:docMk/>
            <pc:sldMk cId="234621643" sldId="333"/>
            <ac:picMk id="19" creationId="{A35B5887-F505-D323-6BD8-EC86B200A7EF}"/>
          </ac:picMkLst>
        </pc:picChg>
      </pc:sldChg>
      <pc:sldChg chg="modSp new del mod">
        <pc:chgData name="Jennifer Sherer" userId="f27924ef-344e-4226-9a89-2606c1b95ae6" providerId="ADAL" clId="{F76D573C-D5F4-4F6A-B3F7-54166F5B81C8}" dt="2023-05-09T12:11:07.970" v="6662" actId="47"/>
        <pc:sldMkLst>
          <pc:docMk/>
          <pc:sldMk cId="2104565761" sldId="334"/>
        </pc:sldMkLst>
        <pc:spChg chg="mod">
          <ac:chgData name="Jennifer Sherer" userId="f27924ef-344e-4226-9a89-2606c1b95ae6" providerId="ADAL" clId="{F76D573C-D5F4-4F6A-B3F7-54166F5B81C8}" dt="2023-05-09T12:04:13.584" v="6370" actId="20577"/>
          <ac:spMkLst>
            <pc:docMk/>
            <pc:sldMk cId="2104565761" sldId="334"/>
            <ac:spMk id="2" creationId="{8AEF1048-77C8-C181-31FD-349A665789C5}"/>
          </ac:spMkLst>
        </pc:spChg>
      </pc:sldChg>
      <pc:sldChg chg="addSp delSp modSp add mod setBg delDesignElem">
        <pc:chgData name="Jennifer Sherer" userId="f27924ef-344e-4226-9a89-2606c1b95ae6" providerId="ADAL" clId="{F76D573C-D5F4-4F6A-B3F7-54166F5B81C8}" dt="2023-05-09T12:11:00.060" v="6661" actId="1038"/>
        <pc:sldMkLst>
          <pc:docMk/>
          <pc:sldMk cId="3143008626" sldId="626"/>
        </pc:sldMkLst>
        <pc:spChg chg="mod">
          <ac:chgData name="Jennifer Sherer" userId="f27924ef-344e-4226-9a89-2606c1b95ae6" providerId="ADAL" clId="{F76D573C-D5F4-4F6A-B3F7-54166F5B81C8}" dt="2023-05-09T12:05:28.156" v="6378" actId="1036"/>
          <ac:spMkLst>
            <pc:docMk/>
            <pc:sldMk cId="3143008626" sldId="626"/>
            <ac:spMk id="2" creationId="{DA192BDC-044E-2699-3ABF-51C57BAF86F5}"/>
          </ac:spMkLst>
        </pc:spChg>
        <pc:spChg chg="add mod">
          <ac:chgData name="Jennifer Sherer" userId="f27924ef-344e-4226-9a89-2606c1b95ae6" providerId="ADAL" clId="{F76D573C-D5F4-4F6A-B3F7-54166F5B81C8}" dt="2023-05-09T12:10:42.622" v="6640" actId="403"/>
          <ac:spMkLst>
            <pc:docMk/>
            <pc:sldMk cId="3143008626" sldId="626"/>
            <ac:spMk id="3" creationId="{5D3D84C4-0A9E-C5C5-BC36-518D12C97413}"/>
          </ac:spMkLst>
        </pc:spChg>
        <pc:spChg chg="del">
          <ac:chgData name="Jennifer Sherer" userId="f27924ef-344e-4226-9a89-2606c1b95ae6" providerId="ADAL" clId="{F76D573C-D5F4-4F6A-B3F7-54166F5B81C8}" dt="2023-05-09T12:05:13.401" v="6373"/>
          <ac:spMkLst>
            <pc:docMk/>
            <pc:sldMk cId="3143008626" sldId="626"/>
            <ac:spMk id="9" creationId="{2151139A-886F-4B97-8815-729AD3831BBD}"/>
          </ac:spMkLst>
        </pc:spChg>
        <pc:spChg chg="del">
          <ac:chgData name="Jennifer Sherer" userId="f27924ef-344e-4226-9a89-2606c1b95ae6" providerId="ADAL" clId="{F76D573C-D5F4-4F6A-B3F7-54166F5B81C8}" dt="2023-05-09T12:05:13.401" v="6373"/>
          <ac:spMkLst>
            <pc:docMk/>
            <pc:sldMk cId="3143008626" sldId="626"/>
            <ac:spMk id="10" creationId="{AB5E08C4-8CDD-4623-A5B8-E998C6DEE3B7}"/>
          </ac:spMkLst>
        </pc:spChg>
        <pc:spChg chg="del">
          <ac:chgData name="Jennifer Sherer" userId="f27924ef-344e-4226-9a89-2606c1b95ae6" providerId="ADAL" clId="{F76D573C-D5F4-4F6A-B3F7-54166F5B81C8}" dt="2023-05-09T12:05:13.401" v="6373"/>
          <ac:spMkLst>
            <pc:docMk/>
            <pc:sldMk cId="3143008626" sldId="626"/>
            <ac:spMk id="11" creationId="{15F33878-D502-4FFA-8ACE-F2AECDB2A23F}"/>
          </ac:spMkLst>
        </pc:spChg>
        <pc:spChg chg="del">
          <ac:chgData name="Jennifer Sherer" userId="f27924ef-344e-4226-9a89-2606c1b95ae6" providerId="ADAL" clId="{F76D573C-D5F4-4F6A-B3F7-54166F5B81C8}" dt="2023-05-09T12:05:13.401" v="6373"/>
          <ac:spMkLst>
            <pc:docMk/>
            <pc:sldMk cId="3143008626" sldId="626"/>
            <ac:spMk id="18" creationId="{D3539FEE-81D3-4406-802E-60B20B16F4F6}"/>
          </ac:spMkLst>
        </pc:spChg>
        <pc:spChg chg="del">
          <ac:chgData name="Jennifer Sherer" userId="f27924ef-344e-4226-9a89-2606c1b95ae6" providerId="ADAL" clId="{F76D573C-D5F4-4F6A-B3F7-54166F5B81C8}" dt="2023-05-09T12:05:13.401" v="6373"/>
          <ac:spMkLst>
            <pc:docMk/>
            <pc:sldMk cId="3143008626" sldId="626"/>
            <ac:spMk id="20" creationId="{DC701763-729E-462F-A5A8-E0DEFEB1E2E4}"/>
          </ac:spMkLst>
        </pc:spChg>
        <pc:picChg chg="mod">
          <ac:chgData name="Jennifer Sherer" userId="f27924ef-344e-4226-9a89-2606c1b95ae6" providerId="ADAL" clId="{F76D573C-D5F4-4F6A-B3F7-54166F5B81C8}" dt="2023-05-09T12:10:53.424" v="6643" actId="14100"/>
          <ac:picMkLst>
            <pc:docMk/>
            <pc:sldMk cId="3143008626" sldId="626"/>
            <ac:picMk id="5" creationId="{31392310-021B-652C-FF57-25B1AC0A78CB}"/>
          </ac:picMkLst>
        </pc:picChg>
        <pc:picChg chg="mod">
          <ac:chgData name="Jennifer Sherer" userId="f27924ef-344e-4226-9a89-2606c1b95ae6" providerId="ADAL" clId="{F76D573C-D5F4-4F6A-B3F7-54166F5B81C8}" dt="2023-05-09T12:11:00.060" v="6661" actId="1038"/>
          <ac:picMkLst>
            <pc:docMk/>
            <pc:sldMk cId="3143008626" sldId="626"/>
            <ac:picMk id="7" creationId="{1FDBCD6C-B2C6-6D1E-2393-FD53E752B67C}"/>
          </ac:picMkLst>
        </pc:picChg>
      </pc:sldChg>
      <pc:sldChg chg="modSp add mod setBg">
        <pc:chgData name="Jennifer Sherer" userId="f27924ef-344e-4226-9a89-2606c1b95ae6" providerId="ADAL" clId="{F76D573C-D5F4-4F6A-B3F7-54166F5B81C8}" dt="2023-05-09T12:28:56.643" v="6878" actId="121"/>
        <pc:sldMkLst>
          <pc:docMk/>
          <pc:sldMk cId="1613720670" sldId="627"/>
        </pc:sldMkLst>
        <pc:spChg chg="mod">
          <ac:chgData name="Jennifer Sherer" userId="f27924ef-344e-4226-9a89-2606c1b95ae6" providerId="ADAL" clId="{F76D573C-D5F4-4F6A-B3F7-54166F5B81C8}" dt="2023-05-09T12:27:35.699" v="6848" actId="20577"/>
          <ac:spMkLst>
            <pc:docMk/>
            <pc:sldMk cId="1613720670" sldId="627"/>
            <ac:spMk id="2" creationId="{3A4C26FC-C3CD-8CD1-E3D9-2FB82E11538D}"/>
          </ac:spMkLst>
        </pc:spChg>
        <pc:spChg chg="mod">
          <ac:chgData name="Jennifer Sherer" userId="f27924ef-344e-4226-9a89-2606c1b95ae6" providerId="ADAL" clId="{F76D573C-D5F4-4F6A-B3F7-54166F5B81C8}" dt="2023-05-09T12:28:56.643" v="6878" actId="121"/>
          <ac:spMkLst>
            <pc:docMk/>
            <pc:sldMk cId="1613720670" sldId="627"/>
            <ac:spMk id="3" creationId="{15A2B3C3-2AA6-F926-FF2C-52413C468FD7}"/>
          </ac:spMkLst>
        </pc:spChg>
      </pc:sldChg>
      <pc:sldChg chg="modSp new del mod">
        <pc:chgData name="Jennifer Sherer" userId="f27924ef-344e-4226-9a89-2606c1b95ae6" providerId="ADAL" clId="{F76D573C-D5F4-4F6A-B3F7-54166F5B81C8}" dt="2023-05-09T12:24:48.387" v="6826" actId="2696"/>
        <pc:sldMkLst>
          <pc:docMk/>
          <pc:sldMk cId="3379783333" sldId="627"/>
        </pc:sldMkLst>
        <pc:spChg chg="mod">
          <ac:chgData name="Jennifer Sherer" userId="f27924ef-344e-4226-9a89-2606c1b95ae6" providerId="ADAL" clId="{F76D573C-D5F4-4F6A-B3F7-54166F5B81C8}" dt="2023-05-09T12:24:38.889" v="6825" actId="20577"/>
          <ac:spMkLst>
            <pc:docMk/>
            <pc:sldMk cId="3379783333" sldId="627"/>
            <ac:spMk id="2" creationId="{3A4C26FC-C3CD-8CD1-E3D9-2FB82E11538D}"/>
          </ac:spMkLst>
        </pc:spChg>
        <pc:spChg chg="mod">
          <ac:chgData name="Jennifer Sherer" userId="f27924ef-344e-4226-9a89-2606c1b95ae6" providerId="ADAL" clId="{F76D573C-D5F4-4F6A-B3F7-54166F5B81C8}" dt="2023-05-09T12:24:13.444" v="6768" actId="1036"/>
          <ac:spMkLst>
            <pc:docMk/>
            <pc:sldMk cId="3379783333" sldId="627"/>
            <ac:spMk id="3" creationId="{15A2B3C3-2AA6-F926-FF2C-52413C468FD7}"/>
          </ac:spMkLst>
        </pc:spChg>
      </pc:sldChg>
      <pc:sldChg chg="addSp delSp modSp new mod modClrScheme chgLayout">
        <pc:chgData name="Jennifer Sherer" userId="f27924ef-344e-4226-9a89-2606c1b95ae6" providerId="ADAL" clId="{F76D573C-D5F4-4F6A-B3F7-54166F5B81C8}" dt="2023-05-09T17:44:09.465" v="8783" actId="6549"/>
        <pc:sldMkLst>
          <pc:docMk/>
          <pc:sldMk cId="2881924795" sldId="628"/>
        </pc:sldMkLst>
        <pc:spChg chg="del">
          <ac:chgData name="Jennifer Sherer" userId="f27924ef-344e-4226-9a89-2606c1b95ae6" providerId="ADAL" clId="{F76D573C-D5F4-4F6A-B3F7-54166F5B81C8}" dt="2023-05-09T12:49:09.337" v="7828" actId="26606"/>
          <ac:spMkLst>
            <pc:docMk/>
            <pc:sldMk cId="2881924795" sldId="628"/>
            <ac:spMk id="2" creationId="{2C040DF0-371C-6ECE-DDEC-BCC309509518}"/>
          </ac:spMkLst>
        </pc:spChg>
        <pc:spChg chg="del">
          <ac:chgData name="Jennifer Sherer" userId="f27924ef-344e-4226-9a89-2606c1b95ae6" providerId="ADAL" clId="{F76D573C-D5F4-4F6A-B3F7-54166F5B81C8}" dt="2023-05-09T12:49:09.337" v="7828" actId="26606"/>
          <ac:spMkLst>
            <pc:docMk/>
            <pc:sldMk cId="2881924795" sldId="628"/>
            <ac:spMk id="3" creationId="{C154AA2D-CDD7-B1DB-4A66-4F3907B097A7}"/>
          </ac:spMkLst>
        </pc:spChg>
        <pc:spChg chg="del">
          <ac:chgData name="Jennifer Sherer" userId="f27924ef-344e-4226-9a89-2606c1b95ae6" providerId="ADAL" clId="{F76D573C-D5F4-4F6A-B3F7-54166F5B81C8}" dt="2023-05-09T12:49:09.337" v="7828" actId="26606"/>
          <ac:spMkLst>
            <pc:docMk/>
            <pc:sldMk cId="2881924795" sldId="628"/>
            <ac:spMk id="4" creationId="{7C51FA3A-FE17-B466-62B2-5DE7ABC966AA}"/>
          </ac:spMkLst>
        </pc:spChg>
        <pc:spChg chg="mod ord">
          <ac:chgData name="Jennifer Sherer" userId="f27924ef-344e-4226-9a89-2606c1b95ae6" providerId="ADAL" clId="{F76D573C-D5F4-4F6A-B3F7-54166F5B81C8}" dt="2023-05-09T12:49:09.337" v="7828" actId="26606"/>
          <ac:spMkLst>
            <pc:docMk/>
            <pc:sldMk cId="2881924795" sldId="628"/>
            <ac:spMk id="5" creationId="{8953D284-3AFD-9FD2-2B17-27DAEEB35695}"/>
          </ac:spMkLst>
        </pc:spChg>
        <pc:spChg chg="add mod">
          <ac:chgData name="Jennifer Sherer" userId="f27924ef-344e-4226-9a89-2606c1b95ae6" providerId="ADAL" clId="{F76D573C-D5F4-4F6A-B3F7-54166F5B81C8}" dt="2023-05-09T17:44:09.465" v="8783" actId="6549"/>
          <ac:spMkLst>
            <pc:docMk/>
            <pc:sldMk cId="2881924795" sldId="628"/>
            <ac:spMk id="12" creationId="{8C955FD1-DF6C-D5BE-225D-F2AA5397E700}"/>
          </ac:spMkLst>
        </pc:spChg>
        <pc:picChg chg="add mod">
          <ac:chgData name="Jennifer Sherer" userId="f27924ef-344e-4226-9a89-2606c1b95ae6" providerId="ADAL" clId="{F76D573C-D5F4-4F6A-B3F7-54166F5B81C8}" dt="2023-05-09T12:49:09.337" v="7828" actId="26606"/>
          <ac:picMkLst>
            <pc:docMk/>
            <pc:sldMk cId="2881924795" sldId="628"/>
            <ac:picMk id="7" creationId="{63A3FF84-988D-133C-5B42-AA81F27A64D1}"/>
          </ac:picMkLst>
        </pc:picChg>
      </pc:sldChg>
      <pc:sldChg chg="addSp delSp modSp add mod modClrScheme chgLayout modNotesTx">
        <pc:chgData name="Jennifer Sherer" userId="f27924ef-344e-4226-9a89-2606c1b95ae6" providerId="ADAL" clId="{F76D573C-D5F4-4F6A-B3F7-54166F5B81C8}" dt="2023-05-09T17:47:12.547" v="8852" actId="20577"/>
        <pc:sldMkLst>
          <pc:docMk/>
          <pc:sldMk cId="869065268" sldId="629"/>
        </pc:sldMkLst>
        <pc:spChg chg="mod">
          <ac:chgData name="Jennifer Sherer" userId="f27924ef-344e-4226-9a89-2606c1b95ae6" providerId="ADAL" clId="{F76D573C-D5F4-4F6A-B3F7-54166F5B81C8}" dt="2023-05-09T13:08:35.167" v="8333" actId="207"/>
          <ac:spMkLst>
            <pc:docMk/>
            <pc:sldMk cId="869065268" sldId="629"/>
            <ac:spMk id="2" creationId="{157CFBEF-2801-7342-6792-6ED85790FD06}"/>
          </ac:spMkLst>
        </pc:spChg>
        <pc:spChg chg="mod">
          <ac:chgData name="Jennifer Sherer" userId="f27924ef-344e-4226-9a89-2606c1b95ae6" providerId="ADAL" clId="{F76D573C-D5F4-4F6A-B3F7-54166F5B81C8}" dt="2023-05-09T13:07:12.949" v="8327" actId="26606"/>
          <ac:spMkLst>
            <pc:docMk/>
            <pc:sldMk cId="869065268" sldId="629"/>
            <ac:spMk id="3" creationId="{931EFC98-14A2-B9DD-CA12-81506158911E}"/>
          </ac:spMkLst>
        </pc:spChg>
        <pc:spChg chg="mod ord">
          <ac:chgData name="Jennifer Sherer" userId="f27924ef-344e-4226-9a89-2606c1b95ae6" providerId="ADAL" clId="{F76D573C-D5F4-4F6A-B3F7-54166F5B81C8}" dt="2023-05-09T13:07:12.949" v="8327" actId="26606"/>
          <ac:spMkLst>
            <pc:docMk/>
            <pc:sldMk cId="869065268" sldId="629"/>
            <ac:spMk id="4" creationId="{C5EC00F6-8985-35F4-A3D9-50EFD0D739C2}"/>
          </ac:spMkLst>
        </pc:spChg>
        <pc:picChg chg="add mod">
          <ac:chgData name="Jennifer Sherer" userId="f27924ef-344e-4226-9a89-2606c1b95ae6" providerId="ADAL" clId="{F76D573C-D5F4-4F6A-B3F7-54166F5B81C8}" dt="2023-05-09T13:08:21.022" v="8331" actId="1076"/>
          <ac:picMkLst>
            <pc:docMk/>
            <pc:sldMk cId="869065268" sldId="629"/>
            <ac:picMk id="6" creationId="{1B57A6EA-57CE-E88F-44DB-01AA8F84278B}"/>
          </ac:picMkLst>
        </pc:picChg>
        <pc:picChg chg="del">
          <ac:chgData name="Jennifer Sherer" userId="f27924ef-344e-4226-9a89-2606c1b95ae6" providerId="ADAL" clId="{F76D573C-D5F4-4F6A-B3F7-54166F5B81C8}" dt="2023-05-09T13:01:00.365" v="8122" actId="478"/>
          <ac:picMkLst>
            <pc:docMk/>
            <pc:sldMk cId="869065268" sldId="629"/>
            <ac:picMk id="8" creationId="{4C7CFCB0-FD44-97B0-C29A-47C8DFCE126C}"/>
          </ac:picMkLst>
        </pc:picChg>
        <pc:picChg chg="add mod">
          <ac:chgData name="Jennifer Sherer" userId="f27924ef-344e-4226-9a89-2606c1b95ae6" providerId="ADAL" clId="{F76D573C-D5F4-4F6A-B3F7-54166F5B81C8}" dt="2023-05-09T13:08:23.935" v="8332" actId="1076"/>
          <ac:picMkLst>
            <pc:docMk/>
            <pc:sldMk cId="869065268" sldId="629"/>
            <ac:picMk id="9" creationId="{1107763D-99AE-0DD7-1962-CD4F717D55A4}"/>
          </ac:picMkLst>
        </pc:picChg>
      </pc:sldChg>
      <pc:sldChg chg="new del">
        <pc:chgData name="Jennifer Sherer" userId="f27924ef-344e-4226-9a89-2606c1b95ae6" providerId="ADAL" clId="{F76D573C-D5F4-4F6A-B3F7-54166F5B81C8}" dt="2023-05-09T13:00:17.887" v="7942" actId="47"/>
        <pc:sldMkLst>
          <pc:docMk/>
          <pc:sldMk cId="3790345249" sldId="629"/>
        </pc:sldMkLst>
      </pc:sldChg>
      <pc:sldChg chg="addSp delSp modSp new mod modClrScheme chgLayout">
        <pc:chgData name="Jennifer Sherer" userId="f27924ef-344e-4226-9a89-2606c1b95ae6" providerId="ADAL" clId="{F76D573C-D5F4-4F6A-B3F7-54166F5B81C8}" dt="2023-05-09T16:59:07.385" v="8782" actId="1037"/>
        <pc:sldMkLst>
          <pc:docMk/>
          <pc:sldMk cId="3417352612" sldId="630"/>
        </pc:sldMkLst>
        <pc:spChg chg="mod">
          <ac:chgData name="Jennifer Sherer" userId="f27924ef-344e-4226-9a89-2606c1b95ae6" providerId="ADAL" clId="{F76D573C-D5F4-4F6A-B3F7-54166F5B81C8}" dt="2023-05-09T16:59:07.385" v="8782" actId="1037"/>
          <ac:spMkLst>
            <pc:docMk/>
            <pc:sldMk cId="3417352612" sldId="630"/>
            <ac:spMk id="2" creationId="{1C7581FC-CA5D-846B-B258-11DEEA4281D4}"/>
          </ac:spMkLst>
        </pc:spChg>
        <pc:spChg chg="del">
          <ac:chgData name="Jennifer Sherer" userId="f27924ef-344e-4226-9a89-2606c1b95ae6" providerId="ADAL" clId="{F76D573C-D5F4-4F6A-B3F7-54166F5B81C8}" dt="2023-05-09T16:56:52.546" v="8633" actId="26606"/>
          <ac:spMkLst>
            <pc:docMk/>
            <pc:sldMk cId="3417352612" sldId="630"/>
            <ac:spMk id="3" creationId="{7152DD4C-7ED1-30D9-87C0-D8D1BC475132}"/>
          </ac:spMkLst>
        </pc:spChg>
        <pc:spChg chg="del">
          <ac:chgData name="Jennifer Sherer" userId="f27924ef-344e-4226-9a89-2606c1b95ae6" providerId="ADAL" clId="{F76D573C-D5F4-4F6A-B3F7-54166F5B81C8}" dt="2023-05-09T16:56:52.546" v="8633" actId="26606"/>
          <ac:spMkLst>
            <pc:docMk/>
            <pc:sldMk cId="3417352612" sldId="630"/>
            <ac:spMk id="4" creationId="{1B75FBBA-CE3A-EE2F-38B4-4846DEC39E82}"/>
          </ac:spMkLst>
        </pc:spChg>
        <pc:spChg chg="mod">
          <ac:chgData name="Jennifer Sherer" userId="f27924ef-344e-4226-9a89-2606c1b95ae6" providerId="ADAL" clId="{F76D573C-D5F4-4F6A-B3F7-54166F5B81C8}" dt="2023-05-09T16:56:52.546" v="8633" actId="26606"/>
          <ac:spMkLst>
            <pc:docMk/>
            <pc:sldMk cId="3417352612" sldId="630"/>
            <ac:spMk id="5" creationId="{DB522759-6382-E62A-3A1F-1BEC4F5D651F}"/>
          </ac:spMkLst>
        </pc:spChg>
        <pc:spChg chg="add mod">
          <ac:chgData name="Jennifer Sherer" userId="f27924ef-344e-4226-9a89-2606c1b95ae6" providerId="ADAL" clId="{F76D573C-D5F4-4F6A-B3F7-54166F5B81C8}" dt="2023-05-09T16:56:52.546" v="8633" actId="26606"/>
          <ac:spMkLst>
            <pc:docMk/>
            <pc:sldMk cId="3417352612" sldId="630"/>
            <ac:spMk id="10" creationId="{A34EC2E5-646C-C838-2726-7CFAD2CF5964}"/>
          </ac:spMkLst>
        </pc:spChg>
        <pc:picChg chg="add mod">
          <ac:chgData name="Jennifer Sherer" userId="f27924ef-344e-4226-9a89-2606c1b95ae6" providerId="ADAL" clId="{F76D573C-D5F4-4F6A-B3F7-54166F5B81C8}" dt="2023-05-09T16:58:45.706" v="8696" actId="1038"/>
          <ac:picMkLst>
            <pc:docMk/>
            <pc:sldMk cId="3417352612" sldId="630"/>
            <ac:picMk id="7" creationId="{7828BA00-EDB2-6454-E538-EA83CDD53D94}"/>
          </ac:picMkLst>
        </pc:picChg>
        <pc:picChg chg="add mod">
          <ac:chgData name="Jennifer Sherer" userId="f27924ef-344e-4226-9a89-2606c1b95ae6" providerId="ADAL" clId="{F76D573C-D5F4-4F6A-B3F7-54166F5B81C8}" dt="2023-05-09T16:58:42.848" v="8690" actId="1038"/>
          <ac:picMkLst>
            <pc:docMk/>
            <pc:sldMk cId="3417352612" sldId="630"/>
            <ac:picMk id="9" creationId="{8ACC1FA6-A4D4-206E-166A-3F107B3755CD}"/>
          </ac:picMkLst>
        </pc:picChg>
        <pc:picChg chg="add mod">
          <ac:chgData name="Jennifer Sherer" userId="f27924ef-344e-4226-9a89-2606c1b95ae6" providerId="ADAL" clId="{F76D573C-D5F4-4F6A-B3F7-54166F5B81C8}" dt="2023-05-09T16:58:39.830" v="8680" actId="1076"/>
          <ac:picMkLst>
            <pc:docMk/>
            <pc:sldMk cId="3417352612" sldId="630"/>
            <ac:picMk id="12" creationId="{8CE3E71A-957B-1ECC-12F1-E1D76A96A8C3}"/>
          </ac:picMkLst>
        </pc:picChg>
      </pc:sldChg>
      <pc:sldChg chg="add">
        <pc:chgData name="Jennifer Sherer" userId="f27924ef-344e-4226-9a89-2606c1b95ae6" providerId="ADAL" clId="{F76D573C-D5F4-4F6A-B3F7-54166F5B81C8}" dt="2023-05-09T17:48:41.964" v="8963"/>
        <pc:sldMkLst>
          <pc:docMk/>
          <pc:sldMk cId="633163689" sldId="6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Sheet1!$B$19</c:f>
              <c:strCache>
                <c:ptCount val="1"/>
                <c:pt idx="0">
                  <c:v>Would Vote for Union</c:v>
                </c:pt>
              </c:strCache>
            </c:strRef>
          </c:tx>
          <c:spPr>
            <a:solidFill>
              <a:schemeClr val="dk1">
                <a:tint val="88500"/>
              </a:schemeClr>
            </a:solidFill>
            <a:ln>
              <a:noFill/>
            </a:ln>
            <a:effectLst/>
          </c:spPr>
          <c:invertIfNegative val="0"/>
          <c:cat>
            <c:strRef>
              <c:f>Sheet1!$A$20:$A$25</c:f>
              <c:strCache>
                <c:ptCount val="6"/>
                <c:pt idx="0">
                  <c:v>18-24</c:v>
                </c:pt>
                <c:pt idx="1">
                  <c:v>25-34</c:v>
                </c:pt>
                <c:pt idx="2">
                  <c:v>35-44</c:v>
                </c:pt>
                <c:pt idx="3">
                  <c:v>45-54</c:v>
                </c:pt>
                <c:pt idx="4">
                  <c:v>55-64</c:v>
                </c:pt>
                <c:pt idx="5">
                  <c:v>65+</c:v>
                </c:pt>
              </c:strCache>
            </c:strRef>
          </c:cat>
          <c:val>
            <c:numRef>
              <c:f>Sheet1!$B$20:$B$25</c:f>
              <c:numCache>
                <c:formatCode>General</c:formatCode>
                <c:ptCount val="6"/>
                <c:pt idx="0">
                  <c:v>74.091030000000003</c:v>
                </c:pt>
                <c:pt idx="1">
                  <c:v>64.995080000000002</c:v>
                </c:pt>
                <c:pt idx="2">
                  <c:v>57.069990000000004</c:v>
                </c:pt>
                <c:pt idx="3">
                  <c:v>51.377430000000004</c:v>
                </c:pt>
                <c:pt idx="4">
                  <c:v>46.449689999999997</c:v>
                </c:pt>
                <c:pt idx="5">
                  <c:v>34.264380000000003</c:v>
                </c:pt>
              </c:numCache>
            </c:numRef>
          </c:val>
          <c:extLst>
            <c:ext xmlns:c16="http://schemas.microsoft.com/office/drawing/2014/chart" uri="{C3380CC4-5D6E-409C-BE32-E72D297353CC}">
              <c16:uniqueId val="{00000000-B3B7-4580-A738-72B465C3034B}"/>
            </c:ext>
          </c:extLst>
        </c:ser>
        <c:ser>
          <c:idx val="1"/>
          <c:order val="1"/>
          <c:tx>
            <c:strRef>
              <c:f>Sheet1!$C$19</c:f>
              <c:strCache>
                <c:ptCount val="1"/>
                <c:pt idx="0">
                  <c:v>Union Membership (BLS 2020)</c:v>
                </c:pt>
              </c:strCache>
            </c:strRef>
          </c:tx>
          <c:spPr>
            <a:solidFill>
              <a:schemeClr val="dk1">
                <a:tint val="55000"/>
              </a:schemeClr>
            </a:solidFill>
            <a:ln>
              <a:noFill/>
            </a:ln>
            <a:effectLst/>
          </c:spPr>
          <c:invertIfNegative val="0"/>
          <c:cat>
            <c:strRef>
              <c:f>Sheet1!$A$20:$A$25</c:f>
              <c:strCache>
                <c:ptCount val="6"/>
                <c:pt idx="0">
                  <c:v>18-24</c:v>
                </c:pt>
                <c:pt idx="1">
                  <c:v>25-34</c:v>
                </c:pt>
                <c:pt idx="2">
                  <c:v>35-44</c:v>
                </c:pt>
                <c:pt idx="3">
                  <c:v>45-54</c:v>
                </c:pt>
                <c:pt idx="4">
                  <c:v>55-64</c:v>
                </c:pt>
                <c:pt idx="5">
                  <c:v>65+</c:v>
                </c:pt>
              </c:strCache>
            </c:strRef>
          </c:cat>
          <c:val>
            <c:numRef>
              <c:f>Sheet1!$C$20:$C$25</c:f>
              <c:numCache>
                <c:formatCode>General</c:formatCode>
                <c:ptCount val="6"/>
                <c:pt idx="0">
                  <c:v>4.4000000000000004</c:v>
                </c:pt>
                <c:pt idx="1">
                  <c:v>9.8000000000000007</c:v>
                </c:pt>
                <c:pt idx="2">
                  <c:v>12.2</c:v>
                </c:pt>
                <c:pt idx="3">
                  <c:v>13.2</c:v>
                </c:pt>
                <c:pt idx="4">
                  <c:v>13</c:v>
                </c:pt>
                <c:pt idx="5">
                  <c:v>9</c:v>
                </c:pt>
              </c:numCache>
            </c:numRef>
          </c:val>
          <c:extLst>
            <c:ext xmlns:c16="http://schemas.microsoft.com/office/drawing/2014/chart" uri="{C3380CC4-5D6E-409C-BE32-E72D297353CC}">
              <c16:uniqueId val="{00000001-B3B7-4580-A738-72B465C3034B}"/>
            </c:ext>
          </c:extLst>
        </c:ser>
        <c:dLbls>
          <c:showLegendKey val="0"/>
          <c:showVal val="0"/>
          <c:showCatName val="0"/>
          <c:showSerName val="0"/>
          <c:showPercent val="0"/>
          <c:showBubbleSize val="0"/>
        </c:dLbls>
        <c:gapWidth val="219"/>
        <c:overlap val="-27"/>
        <c:axId val="178687504"/>
        <c:axId val="179116064"/>
      </c:barChart>
      <c:catAx>
        <c:axId val="17868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9116064"/>
        <c:crosses val="autoZero"/>
        <c:auto val="1"/>
        <c:lblAlgn val="ctr"/>
        <c:lblOffset val="100"/>
        <c:noMultiLvlLbl val="0"/>
      </c:catAx>
      <c:valAx>
        <c:axId val="179116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8687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39E96-E7C2-4BE5-AC68-2DD8E15498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D7FCBD4-2C33-4C26-A718-76A13BF4F411}">
      <dgm:prSet/>
      <dgm:spPr/>
      <dgm:t>
        <a:bodyPr/>
        <a:lstStyle/>
        <a:p>
          <a:r>
            <a:rPr lang="en-US"/>
            <a:t>Minimum wage, overtime, child labor</a:t>
          </a:r>
        </a:p>
      </dgm:t>
    </dgm:pt>
    <dgm:pt modelId="{91CE4E38-8387-428D-BFE1-60D3BF9C161C}" type="parTrans" cxnId="{6DCB60B2-D8E6-4ADA-8431-9F7E7CEA7973}">
      <dgm:prSet/>
      <dgm:spPr/>
      <dgm:t>
        <a:bodyPr/>
        <a:lstStyle/>
        <a:p>
          <a:endParaRPr lang="en-US"/>
        </a:p>
      </dgm:t>
    </dgm:pt>
    <dgm:pt modelId="{D0337169-6134-476A-9500-F103F86FC18F}" type="sibTrans" cxnId="{6DCB60B2-D8E6-4ADA-8431-9F7E7CEA7973}">
      <dgm:prSet/>
      <dgm:spPr/>
      <dgm:t>
        <a:bodyPr/>
        <a:lstStyle/>
        <a:p>
          <a:endParaRPr lang="en-US"/>
        </a:p>
      </dgm:t>
    </dgm:pt>
    <dgm:pt modelId="{B29E5016-F1D5-4796-BFB3-A4D44707031A}">
      <dgm:prSet/>
      <dgm:spPr/>
      <dgm:t>
        <a:bodyPr/>
        <a:lstStyle/>
        <a:p>
          <a:r>
            <a:rPr lang="en-US"/>
            <a:t>Federal law sets new “floor”: States can exceed (but not diminish) federal standards</a:t>
          </a:r>
        </a:p>
      </dgm:t>
    </dgm:pt>
    <dgm:pt modelId="{F7E9A44A-AE91-48D6-A9C2-69EB02007A28}" type="parTrans" cxnId="{DA3B7802-A1EB-478B-B14D-0F1D41041319}">
      <dgm:prSet/>
      <dgm:spPr/>
      <dgm:t>
        <a:bodyPr/>
        <a:lstStyle/>
        <a:p>
          <a:endParaRPr lang="en-US"/>
        </a:p>
      </dgm:t>
    </dgm:pt>
    <dgm:pt modelId="{5B6D8D42-D1FF-432C-9A2C-6A0A7B862717}" type="sibTrans" cxnId="{DA3B7802-A1EB-478B-B14D-0F1D41041319}">
      <dgm:prSet/>
      <dgm:spPr/>
      <dgm:t>
        <a:bodyPr/>
        <a:lstStyle/>
        <a:p>
          <a:endParaRPr lang="en-US"/>
        </a:p>
      </dgm:t>
    </dgm:pt>
    <dgm:pt modelId="{40FDA45D-2EB9-4BAE-8E9F-407912849596}" type="pres">
      <dgm:prSet presAssocID="{40D39E96-E7C2-4BE5-AC68-2DD8E15498C6}" presName="root" presStyleCnt="0">
        <dgm:presLayoutVars>
          <dgm:dir/>
          <dgm:resizeHandles val="exact"/>
        </dgm:presLayoutVars>
      </dgm:prSet>
      <dgm:spPr/>
    </dgm:pt>
    <dgm:pt modelId="{9A32D2B4-3C36-4741-A39B-E415C6DA96DB}" type="pres">
      <dgm:prSet presAssocID="{7D7FCBD4-2C33-4C26-A718-76A13BF4F411}" presName="compNode" presStyleCnt="0"/>
      <dgm:spPr/>
    </dgm:pt>
    <dgm:pt modelId="{2E771A77-8F04-4268-8F9D-CAE44C56836B}" type="pres">
      <dgm:prSet presAssocID="{7D7FCBD4-2C33-4C26-A718-76A13BF4F411}" presName="bgRect" presStyleLbl="bgShp" presStyleIdx="0" presStyleCnt="2"/>
      <dgm:spPr/>
    </dgm:pt>
    <dgm:pt modelId="{7DE5DEE7-704F-451E-9259-1DEA02318374}" type="pres">
      <dgm:prSet presAssocID="{7D7FCBD4-2C33-4C26-A718-76A13BF4F41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445B88B9-628A-45D4-9530-74EF297CDC3B}" type="pres">
      <dgm:prSet presAssocID="{7D7FCBD4-2C33-4C26-A718-76A13BF4F411}" presName="spaceRect" presStyleCnt="0"/>
      <dgm:spPr/>
    </dgm:pt>
    <dgm:pt modelId="{17D97109-2DCE-4FCE-8F45-5F00AEB8CD30}" type="pres">
      <dgm:prSet presAssocID="{7D7FCBD4-2C33-4C26-A718-76A13BF4F411}" presName="parTx" presStyleLbl="revTx" presStyleIdx="0" presStyleCnt="2">
        <dgm:presLayoutVars>
          <dgm:chMax val="0"/>
          <dgm:chPref val="0"/>
        </dgm:presLayoutVars>
      </dgm:prSet>
      <dgm:spPr/>
    </dgm:pt>
    <dgm:pt modelId="{0A8BDBCB-62B8-4E6C-AF03-4A78A325A120}" type="pres">
      <dgm:prSet presAssocID="{D0337169-6134-476A-9500-F103F86FC18F}" presName="sibTrans" presStyleCnt="0"/>
      <dgm:spPr/>
    </dgm:pt>
    <dgm:pt modelId="{3449F361-77B5-4A36-B799-FDD0C4737E6C}" type="pres">
      <dgm:prSet presAssocID="{B29E5016-F1D5-4796-BFB3-A4D44707031A}" presName="compNode" presStyleCnt="0"/>
      <dgm:spPr/>
    </dgm:pt>
    <dgm:pt modelId="{13E770FB-A78F-42F9-8902-D1D2E1E59B7C}" type="pres">
      <dgm:prSet presAssocID="{B29E5016-F1D5-4796-BFB3-A4D44707031A}" presName="bgRect" presStyleLbl="bgShp" presStyleIdx="1" presStyleCnt="2"/>
      <dgm:spPr/>
    </dgm:pt>
    <dgm:pt modelId="{1B4611EC-5EE2-439A-85B4-8619E0AD974E}" type="pres">
      <dgm:prSet presAssocID="{B29E5016-F1D5-4796-BFB3-A4D4470703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76E25D6D-F80C-485D-AF93-B7492AE6285D}" type="pres">
      <dgm:prSet presAssocID="{B29E5016-F1D5-4796-BFB3-A4D44707031A}" presName="spaceRect" presStyleCnt="0"/>
      <dgm:spPr/>
    </dgm:pt>
    <dgm:pt modelId="{42A140A3-8FBE-41CE-B93B-02CDDF294A1B}" type="pres">
      <dgm:prSet presAssocID="{B29E5016-F1D5-4796-BFB3-A4D44707031A}" presName="parTx" presStyleLbl="revTx" presStyleIdx="1" presStyleCnt="2">
        <dgm:presLayoutVars>
          <dgm:chMax val="0"/>
          <dgm:chPref val="0"/>
        </dgm:presLayoutVars>
      </dgm:prSet>
      <dgm:spPr/>
    </dgm:pt>
  </dgm:ptLst>
  <dgm:cxnLst>
    <dgm:cxn modelId="{DA3B7802-A1EB-478B-B14D-0F1D41041319}" srcId="{40D39E96-E7C2-4BE5-AC68-2DD8E15498C6}" destId="{B29E5016-F1D5-4796-BFB3-A4D44707031A}" srcOrd="1" destOrd="0" parTransId="{F7E9A44A-AE91-48D6-A9C2-69EB02007A28}" sibTransId="{5B6D8D42-D1FF-432C-9A2C-6A0A7B862717}"/>
    <dgm:cxn modelId="{ABA2FA2B-DF6C-4AC2-BDBE-FC0CB38CE8DE}" type="presOf" srcId="{B29E5016-F1D5-4796-BFB3-A4D44707031A}" destId="{42A140A3-8FBE-41CE-B93B-02CDDF294A1B}" srcOrd="0" destOrd="0" presId="urn:microsoft.com/office/officeart/2018/2/layout/IconVerticalSolidList"/>
    <dgm:cxn modelId="{243E6746-A819-49B9-8C48-3497244FCADA}" type="presOf" srcId="{7D7FCBD4-2C33-4C26-A718-76A13BF4F411}" destId="{17D97109-2DCE-4FCE-8F45-5F00AEB8CD30}" srcOrd="0" destOrd="0" presId="urn:microsoft.com/office/officeart/2018/2/layout/IconVerticalSolidList"/>
    <dgm:cxn modelId="{920CDC96-6659-447A-8497-C4C5734A144C}" type="presOf" srcId="{40D39E96-E7C2-4BE5-AC68-2DD8E15498C6}" destId="{40FDA45D-2EB9-4BAE-8E9F-407912849596}" srcOrd="0" destOrd="0" presId="urn:microsoft.com/office/officeart/2018/2/layout/IconVerticalSolidList"/>
    <dgm:cxn modelId="{6DCB60B2-D8E6-4ADA-8431-9F7E7CEA7973}" srcId="{40D39E96-E7C2-4BE5-AC68-2DD8E15498C6}" destId="{7D7FCBD4-2C33-4C26-A718-76A13BF4F411}" srcOrd="0" destOrd="0" parTransId="{91CE4E38-8387-428D-BFE1-60D3BF9C161C}" sibTransId="{D0337169-6134-476A-9500-F103F86FC18F}"/>
    <dgm:cxn modelId="{F46BDA53-0965-4F6D-9E73-67341A68A489}" type="presParOf" srcId="{40FDA45D-2EB9-4BAE-8E9F-407912849596}" destId="{9A32D2B4-3C36-4741-A39B-E415C6DA96DB}" srcOrd="0" destOrd="0" presId="urn:microsoft.com/office/officeart/2018/2/layout/IconVerticalSolidList"/>
    <dgm:cxn modelId="{6067B2D8-B88C-48C6-91F9-1C89C4A5F0B2}" type="presParOf" srcId="{9A32D2B4-3C36-4741-A39B-E415C6DA96DB}" destId="{2E771A77-8F04-4268-8F9D-CAE44C56836B}" srcOrd="0" destOrd="0" presId="urn:microsoft.com/office/officeart/2018/2/layout/IconVerticalSolidList"/>
    <dgm:cxn modelId="{4A17D77A-16CE-4335-B093-18BEFF4674CB}" type="presParOf" srcId="{9A32D2B4-3C36-4741-A39B-E415C6DA96DB}" destId="{7DE5DEE7-704F-451E-9259-1DEA02318374}" srcOrd="1" destOrd="0" presId="urn:microsoft.com/office/officeart/2018/2/layout/IconVerticalSolidList"/>
    <dgm:cxn modelId="{C4571080-CC2F-4677-B45A-DC471041E0A0}" type="presParOf" srcId="{9A32D2B4-3C36-4741-A39B-E415C6DA96DB}" destId="{445B88B9-628A-45D4-9530-74EF297CDC3B}" srcOrd="2" destOrd="0" presId="urn:microsoft.com/office/officeart/2018/2/layout/IconVerticalSolidList"/>
    <dgm:cxn modelId="{CEE8B0E0-A325-4251-94EC-2BF136D28DD5}" type="presParOf" srcId="{9A32D2B4-3C36-4741-A39B-E415C6DA96DB}" destId="{17D97109-2DCE-4FCE-8F45-5F00AEB8CD30}" srcOrd="3" destOrd="0" presId="urn:microsoft.com/office/officeart/2018/2/layout/IconVerticalSolidList"/>
    <dgm:cxn modelId="{40FF5125-39D1-403F-8453-4C2B0AF271BA}" type="presParOf" srcId="{40FDA45D-2EB9-4BAE-8E9F-407912849596}" destId="{0A8BDBCB-62B8-4E6C-AF03-4A78A325A120}" srcOrd="1" destOrd="0" presId="urn:microsoft.com/office/officeart/2018/2/layout/IconVerticalSolidList"/>
    <dgm:cxn modelId="{E2ED4FFC-CAC5-44F5-B60B-F17CC2D1FE6C}" type="presParOf" srcId="{40FDA45D-2EB9-4BAE-8E9F-407912849596}" destId="{3449F361-77B5-4A36-B799-FDD0C4737E6C}" srcOrd="2" destOrd="0" presId="urn:microsoft.com/office/officeart/2018/2/layout/IconVerticalSolidList"/>
    <dgm:cxn modelId="{A055BBDF-5D32-49B2-84A7-CFDC932E92DA}" type="presParOf" srcId="{3449F361-77B5-4A36-B799-FDD0C4737E6C}" destId="{13E770FB-A78F-42F9-8902-D1D2E1E59B7C}" srcOrd="0" destOrd="0" presId="urn:microsoft.com/office/officeart/2018/2/layout/IconVerticalSolidList"/>
    <dgm:cxn modelId="{10965B20-C70E-4F0C-BCE3-480DACBE9AD0}" type="presParOf" srcId="{3449F361-77B5-4A36-B799-FDD0C4737E6C}" destId="{1B4611EC-5EE2-439A-85B4-8619E0AD974E}" srcOrd="1" destOrd="0" presId="urn:microsoft.com/office/officeart/2018/2/layout/IconVerticalSolidList"/>
    <dgm:cxn modelId="{DA201271-2FC9-4735-A171-FC881631665A}" type="presParOf" srcId="{3449F361-77B5-4A36-B799-FDD0C4737E6C}" destId="{76E25D6D-F80C-485D-AF93-B7492AE6285D}" srcOrd="2" destOrd="0" presId="urn:microsoft.com/office/officeart/2018/2/layout/IconVerticalSolidList"/>
    <dgm:cxn modelId="{E7CD600E-68DF-485B-AF3B-EAAD0D5FB260}" type="presParOf" srcId="{3449F361-77B5-4A36-B799-FDD0C4737E6C}" destId="{42A140A3-8FBE-41CE-B93B-02CDDF294A1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8BFD55-2C3C-4C24-9D45-5A2570A34D2F}"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6359C7C-BE5E-4C06-AC26-76C3F66305F2}">
      <dgm:prSet/>
      <dgm:spPr/>
      <dgm:t>
        <a:bodyPr/>
        <a:lstStyle/>
        <a:p>
          <a:r>
            <a:rPr lang="en-US" b="1"/>
            <a:t>1982 Reagan DOL proposals: </a:t>
          </a:r>
          <a:endParaRPr lang="en-US"/>
        </a:p>
      </dgm:t>
    </dgm:pt>
    <dgm:pt modelId="{B4E90314-C2E3-478A-9D34-C0E62AFEB4EC}" type="parTrans" cxnId="{2677E680-9908-4799-B19F-67D5FF09FE69}">
      <dgm:prSet/>
      <dgm:spPr/>
      <dgm:t>
        <a:bodyPr/>
        <a:lstStyle/>
        <a:p>
          <a:endParaRPr lang="en-US"/>
        </a:p>
      </dgm:t>
    </dgm:pt>
    <dgm:pt modelId="{BA3B9B6C-8294-48B3-81B8-11F5B93EFAE0}" type="sibTrans" cxnId="{2677E680-9908-4799-B19F-67D5FF09FE69}">
      <dgm:prSet/>
      <dgm:spPr/>
      <dgm:t>
        <a:bodyPr/>
        <a:lstStyle/>
        <a:p>
          <a:endParaRPr lang="en-US"/>
        </a:p>
      </dgm:t>
    </dgm:pt>
    <dgm:pt modelId="{ABBEBB01-F952-42DF-B935-33537564E0C1}">
      <dgm:prSet/>
      <dgm:spPr/>
      <dgm:t>
        <a:bodyPr/>
        <a:lstStyle/>
        <a:p>
          <a:r>
            <a:rPr lang="en-US"/>
            <a:t>open more occupations to employment of 14 and 15-year-olds; </a:t>
          </a:r>
        </a:p>
      </dgm:t>
    </dgm:pt>
    <dgm:pt modelId="{19AA8B7E-DF7F-470B-8F3D-D0269A781B54}" type="parTrans" cxnId="{B00CB4B8-C0A2-459F-B1E7-A2018894BB45}">
      <dgm:prSet/>
      <dgm:spPr/>
      <dgm:t>
        <a:bodyPr/>
        <a:lstStyle/>
        <a:p>
          <a:endParaRPr lang="en-US"/>
        </a:p>
      </dgm:t>
    </dgm:pt>
    <dgm:pt modelId="{9240FAFA-CBEA-4CE3-AC0B-4D44237009AA}" type="sibTrans" cxnId="{B00CB4B8-C0A2-459F-B1E7-A2018894BB45}">
      <dgm:prSet/>
      <dgm:spPr/>
      <dgm:t>
        <a:bodyPr/>
        <a:lstStyle/>
        <a:p>
          <a:endParaRPr lang="en-US"/>
        </a:p>
      </dgm:t>
    </dgm:pt>
    <dgm:pt modelId="{9A203791-906B-408D-AF2C-B77B8DE31A6D}">
      <dgm:prSet/>
      <dgm:spPr/>
      <dgm:t>
        <a:bodyPr/>
        <a:lstStyle/>
        <a:p>
          <a:r>
            <a:rPr lang="en-US"/>
            <a:t>extend number of hours per day and per week that children can be employed; </a:t>
          </a:r>
        </a:p>
      </dgm:t>
    </dgm:pt>
    <dgm:pt modelId="{D587470F-EBA0-42D9-B2DD-802337EBDEF1}" type="parTrans" cxnId="{94B4AEAC-A56F-4844-88F3-747DB3F8C162}">
      <dgm:prSet/>
      <dgm:spPr/>
      <dgm:t>
        <a:bodyPr/>
        <a:lstStyle/>
        <a:p>
          <a:endParaRPr lang="en-US"/>
        </a:p>
      </dgm:t>
    </dgm:pt>
    <dgm:pt modelId="{8A70CE1D-C52D-47EB-B83C-4B284D744C3B}" type="sibTrans" cxnId="{94B4AEAC-A56F-4844-88F3-747DB3F8C162}">
      <dgm:prSet/>
      <dgm:spPr/>
      <dgm:t>
        <a:bodyPr/>
        <a:lstStyle/>
        <a:p>
          <a:endParaRPr lang="en-US"/>
        </a:p>
      </dgm:t>
    </dgm:pt>
    <dgm:pt modelId="{DC9E37FC-1F3A-46FC-BC40-AC17A516E276}">
      <dgm:prSet/>
      <dgm:spPr/>
      <dgm:t>
        <a:bodyPr/>
        <a:lstStyle/>
        <a:p>
          <a:r>
            <a:rPr lang="en-US"/>
            <a:t>allow employment of child workers in jobs once considered too hazardous; and</a:t>
          </a:r>
        </a:p>
      </dgm:t>
    </dgm:pt>
    <dgm:pt modelId="{18286E76-1ABD-4436-9CDD-ED33C06C5033}" type="parTrans" cxnId="{E8A52FB2-381D-4F85-A953-679D7DC424A2}">
      <dgm:prSet/>
      <dgm:spPr/>
      <dgm:t>
        <a:bodyPr/>
        <a:lstStyle/>
        <a:p>
          <a:endParaRPr lang="en-US"/>
        </a:p>
      </dgm:t>
    </dgm:pt>
    <dgm:pt modelId="{B511CF33-22F6-40AE-841B-4716769DADD4}" type="sibTrans" cxnId="{E8A52FB2-381D-4F85-A953-679D7DC424A2}">
      <dgm:prSet/>
      <dgm:spPr/>
      <dgm:t>
        <a:bodyPr/>
        <a:lstStyle/>
        <a:p>
          <a:endParaRPr lang="en-US"/>
        </a:p>
      </dgm:t>
    </dgm:pt>
    <dgm:pt modelId="{4A1DB227-EE72-45E5-B31F-8778BA100A20}">
      <dgm:prSet/>
      <dgm:spPr/>
      <dgm:t>
        <a:bodyPr/>
        <a:lstStyle/>
        <a:p>
          <a:r>
            <a:rPr lang="en-US"/>
            <a:t>make it easier to employ full-time students at less than the standard minimum wage.</a:t>
          </a:r>
        </a:p>
      </dgm:t>
    </dgm:pt>
    <dgm:pt modelId="{BA951266-F094-4C21-9FA5-E838E98BC79E}" type="parTrans" cxnId="{B5ED9502-6F46-4DB9-89C8-E11884423662}">
      <dgm:prSet/>
      <dgm:spPr/>
      <dgm:t>
        <a:bodyPr/>
        <a:lstStyle/>
        <a:p>
          <a:endParaRPr lang="en-US"/>
        </a:p>
      </dgm:t>
    </dgm:pt>
    <dgm:pt modelId="{6A5B38FE-6B0E-43D1-91AB-6095C8B6D261}" type="sibTrans" cxnId="{B5ED9502-6F46-4DB9-89C8-E11884423662}">
      <dgm:prSet/>
      <dgm:spPr/>
      <dgm:t>
        <a:bodyPr/>
        <a:lstStyle/>
        <a:p>
          <a:endParaRPr lang="en-US"/>
        </a:p>
      </dgm:t>
    </dgm:pt>
    <dgm:pt modelId="{5887FF73-35D3-4E0A-8F50-27BB19F1CAF6}" type="pres">
      <dgm:prSet presAssocID="{358BFD55-2C3C-4C24-9D45-5A2570A34D2F}" presName="linear" presStyleCnt="0">
        <dgm:presLayoutVars>
          <dgm:animLvl val="lvl"/>
          <dgm:resizeHandles val="exact"/>
        </dgm:presLayoutVars>
      </dgm:prSet>
      <dgm:spPr/>
    </dgm:pt>
    <dgm:pt modelId="{D5660A71-3385-46E6-89EF-C092587646D2}" type="pres">
      <dgm:prSet presAssocID="{76359C7C-BE5E-4C06-AC26-76C3F66305F2}" presName="parentText" presStyleLbl="node1" presStyleIdx="0" presStyleCnt="1">
        <dgm:presLayoutVars>
          <dgm:chMax val="0"/>
          <dgm:bulletEnabled val="1"/>
        </dgm:presLayoutVars>
      </dgm:prSet>
      <dgm:spPr/>
    </dgm:pt>
    <dgm:pt modelId="{6DC911EA-8690-4572-85FD-49712893E66A}" type="pres">
      <dgm:prSet presAssocID="{76359C7C-BE5E-4C06-AC26-76C3F66305F2}" presName="childText" presStyleLbl="revTx" presStyleIdx="0" presStyleCnt="1">
        <dgm:presLayoutVars>
          <dgm:bulletEnabled val="1"/>
        </dgm:presLayoutVars>
      </dgm:prSet>
      <dgm:spPr/>
    </dgm:pt>
  </dgm:ptLst>
  <dgm:cxnLst>
    <dgm:cxn modelId="{B5ED9502-6F46-4DB9-89C8-E11884423662}" srcId="{76359C7C-BE5E-4C06-AC26-76C3F66305F2}" destId="{4A1DB227-EE72-45E5-B31F-8778BA100A20}" srcOrd="3" destOrd="0" parTransId="{BA951266-F094-4C21-9FA5-E838E98BC79E}" sibTransId="{6A5B38FE-6B0E-43D1-91AB-6095C8B6D261}"/>
    <dgm:cxn modelId="{D4D0DA25-6622-4D3D-9599-EFF0D3CC9AD2}" type="presOf" srcId="{4A1DB227-EE72-45E5-B31F-8778BA100A20}" destId="{6DC911EA-8690-4572-85FD-49712893E66A}" srcOrd="0" destOrd="3" presId="urn:microsoft.com/office/officeart/2005/8/layout/vList2"/>
    <dgm:cxn modelId="{5C30E25E-27F2-46D1-BADA-12008BF818F7}" type="presOf" srcId="{76359C7C-BE5E-4C06-AC26-76C3F66305F2}" destId="{D5660A71-3385-46E6-89EF-C092587646D2}" srcOrd="0" destOrd="0" presId="urn:microsoft.com/office/officeart/2005/8/layout/vList2"/>
    <dgm:cxn modelId="{2677E680-9908-4799-B19F-67D5FF09FE69}" srcId="{358BFD55-2C3C-4C24-9D45-5A2570A34D2F}" destId="{76359C7C-BE5E-4C06-AC26-76C3F66305F2}" srcOrd="0" destOrd="0" parTransId="{B4E90314-C2E3-478A-9D34-C0E62AFEB4EC}" sibTransId="{BA3B9B6C-8294-48B3-81B8-11F5B93EFAE0}"/>
    <dgm:cxn modelId="{94B4AEAC-A56F-4844-88F3-747DB3F8C162}" srcId="{76359C7C-BE5E-4C06-AC26-76C3F66305F2}" destId="{9A203791-906B-408D-AF2C-B77B8DE31A6D}" srcOrd="1" destOrd="0" parTransId="{D587470F-EBA0-42D9-B2DD-802337EBDEF1}" sibTransId="{8A70CE1D-C52D-47EB-B83C-4B284D744C3B}"/>
    <dgm:cxn modelId="{E8A52FB2-381D-4F85-A953-679D7DC424A2}" srcId="{76359C7C-BE5E-4C06-AC26-76C3F66305F2}" destId="{DC9E37FC-1F3A-46FC-BC40-AC17A516E276}" srcOrd="2" destOrd="0" parTransId="{18286E76-1ABD-4436-9CDD-ED33C06C5033}" sibTransId="{B511CF33-22F6-40AE-841B-4716769DADD4}"/>
    <dgm:cxn modelId="{B00CB4B8-C0A2-459F-B1E7-A2018894BB45}" srcId="{76359C7C-BE5E-4C06-AC26-76C3F66305F2}" destId="{ABBEBB01-F952-42DF-B935-33537564E0C1}" srcOrd="0" destOrd="0" parTransId="{19AA8B7E-DF7F-470B-8F3D-D0269A781B54}" sibTransId="{9240FAFA-CBEA-4CE3-AC0B-4D44237009AA}"/>
    <dgm:cxn modelId="{554C4EBE-EB4F-4820-9CD6-E2C5A9F6FDB9}" type="presOf" srcId="{DC9E37FC-1F3A-46FC-BC40-AC17A516E276}" destId="{6DC911EA-8690-4572-85FD-49712893E66A}" srcOrd="0" destOrd="2" presId="urn:microsoft.com/office/officeart/2005/8/layout/vList2"/>
    <dgm:cxn modelId="{8B2600D5-F32C-4F6C-95E9-F8497E81A4E4}" type="presOf" srcId="{9A203791-906B-408D-AF2C-B77B8DE31A6D}" destId="{6DC911EA-8690-4572-85FD-49712893E66A}" srcOrd="0" destOrd="1" presId="urn:microsoft.com/office/officeart/2005/8/layout/vList2"/>
    <dgm:cxn modelId="{39ABD6FE-0384-4123-8A30-70094CDA88B7}" type="presOf" srcId="{ABBEBB01-F952-42DF-B935-33537564E0C1}" destId="{6DC911EA-8690-4572-85FD-49712893E66A}" srcOrd="0" destOrd="0" presId="urn:microsoft.com/office/officeart/2005/8/layout/vList2"/>
    <dgm:cxn modelId="{3A65B9FF-F040-4FF5-A538-B33C19E8E936}" type="presOf" srcId="{358BFD55-2C3C-4C24-9D45-5A2570A34D2F}" destId="{5887FF73-35D3-4E0A-8F50-27BB19F1CAF6}" srcOrd="0" destOrd="0" presId="urn:microsoft.com/office/officeart/2005/8/layout/vList2"/>
    <dgm:cxn modelId="{B2708AA8-1B5E-4721-84DA-9FFA3822E5FB}" type="presParOf" srcId="{5887FF73-35D3-4E0A-8F50-27BB19F1CAF6}" destId="{D5660A71-3385-46E6-89EF-C092587646D2}" srcOrd="0" destOrd="0" presId="urn:microsoft.com/office/officeart/2005/8/layout/vList2"/>
    <dgm:cxn modelId="{7BAB418C-F58E-434C-A6C3-2BB592B5D903}" type="presParOf" srcId="{5887FF73-35D3-4E0A-8F50-27BB19F1CAF6}" destId="{6DC911EA-8690-4572-85FD-49712893E66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AC430C-F5EE-4FDB-8C30-DB60BF6F338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7690BAD-7D32-4725-9D52-185C87DCFD1A}">
      <dgm:prSet/>
      <dgm:spPr/>
      <dgm:t>
        <a:bodyPr/>
        <a:lstStyle/>
        <a:p>
          <a:r>
            <a:rPr lang="en-US" dirty="0"/>
            <a:t>Lawmakers in Ohio accompanied their 2022 proposal to extend hours for youth work covered under state law with concurrent resolutions calling on Congress to “change [the] Fair Labor Standards Act re: minors,” bringing federal standards in line with the looser rules proposed for Ohio.</a:t>
          </a:r>
        </a:p>
      </dgm:t>
    </dgm:pt>
    <dgm:pt modelId="{6D47CA35-E047-48BD-B538-EDD626AF98D5}" type="parTrans" cxnId="{C7330FBC-800E-4D8C-9A85-A9FEBE89FA42}">
      <dgm:prSet/>
      <dgm:spPr/>
      <dgm:t>
        <a:bodyPr/>
        <a:lstStyle/>
        <a:p>
          <a:endParaRPr lang="en-US"/>
        </a:p>
      </dgm:t>
    </dgm:pt>
    <dgm:pt modelId="{C0EBCE36-CD87-4EBB-9E52-2F59796EF6A2}" type="sibTrans" cxnId="{C7330FBC-800E-4D8C-9A85-A9FEBE89FA42}">
      <dgm:prSet/>
      <dgm:spPr/>
      <dgm:t>
        <a:bodyPr/>
        <a:lstStyle/>
        <a:p>
          <a:endParaRPr lang="en-US"/>
        </a:p>
      </dgm:t>
    </dgm:pt>
    <dgm:pt modelId="{32AE49E6-8663-47C1-876F-EC53C13FEDCF}">
      <dgm:prSet/>
      <dgm:spPr/>
      <dgm:t>
        <a:bodyPr/>
        <a:lstStyle/>
        <a:p>
          <a:r>
            <a:rPr lang="en-US" dirty="0"/>
            <a:t>2022 Dusty Johnson (SD) bill to lift limits on work hours for teens 14 and 15. The bill would extend work hours to 9:00 p.m. and increase the number of workable hours to 24 per school week for young workers nationwide. The South Dakota Retailers Association, the National Restaurant Association, and the National Fireworks Association supported the bill.</a:t>
          </a:r>
        </a:p>
      </dgm:t>
    </dgm:pt>
    <dgm:pt modelId="{87E9EC0D-371F-42AC-9483-DD5620451159}" type="parTrans" cxnId="{D459C6B3-84D4-435D-9F93-3067B018DD71}">
      <dgm:prSet/>
      <dgm:spPr/>
      <dgm:t>
        <a:bodyPr/>
        <a:lstStyle/>
        <a:p>
          <a:endParaRPr lang="en-US"/>
        </a:p>
      </dgm:t>
    </dgm:pt>
    <dgm:pt modelId="{AF63F0D3-6087-4F46-9BFF-1CBE44F3A129}" type="sibTrans" cxnId="{D459C6B3-84D4-435D-9F93-3067B018DD71}">
      <dgm:prSet/>
      <dgm:spPr/>
      <dgm:t>
        <a:bodyPr/>
        <a:lstStyle/>
        <a:p>
          <a:endParaRPr lang="en-US"/>
        </a:p>
      </dgm:t>
    </dgm:pt>
    <dgm:pt modelId="{22107AE3-7058-4469-936D-86518197DB4C}" type="pres">
      <dgm:prSet presAssocID="{AAAC430C-F5EE-4FDB-8C30-DB60BF6F338E}" presName="root" presStyleCnt="0">
        <dgm:presLayoutVars>
          <dgm:dir/>
          <dgm:resizeHandles val="exact"/>
        </dgm:presLayoutVars>
      </dgm:prSet>
      <dgm:spPr/>
    </dgm:pt>
    <dgm:pt modelId="{017AC2E3-DF32-414A-8FA8-13735296A38F}" type="pres">
      <dgm:prSet presAssocID="{87690BAD-7D32-4725-9D52-185C87DCFD1A}" presName="compNode" presStyleCnt="0"/>
      <dgm:spPr/>
    </dgm:pt>
    <dgm:pt modelId="{542E24EC-AB33-4389-8084-C483ED497CEC}" type="pres">
      <dgm:prSet presAssocID="{87690BAD-7D32-4725-9D52-185C87DCFD1A}" presName="bgRect" presStyleLbl="bgShp" presStyleIdx="0" presStyleCnt="2"/>
      <dgm:spPr/>
    </dgm:pt>
    <dgm:pt modelId="{609BE8BE-03A6-40FE-924B-052E096A8566}" type="pres">
      <dgm:prSet presAssocID="{87690BAD-7D32-4725-9D52-185C87DCFD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AB780F43-D67D-48BA-9A7E-ADC74EC0B7D5}" type="pres">
      <dgm:prSet presAssocID="{87690BAD-7D32-4725-9D52-185C87DCFD1A}" presName="spaceRect" presStyleCnt="0"/>
      <dgm:spPr/>
    </dgm:pt>
    <dgm:pt modelId="{8D9B5E8E-1098-427E-A5B0-327D38920A14}" type="pres">
      <dgm:prSet presAssocID="{87690BAD-7D32-4725-9D52-185C87DCFD1A}" presName="parTx" presStyleLbl="revTx" presStyleIdx="0" presStyleCnt="2">
        <dgm:presLayoutVars>
          <dgm:chMax val="0"/>
          <dgm:chPref val="0"/>
        </dgm:presLayoutVars>
      </dgm:prSet>
      <dgm:spPr/>
    </dgm:pt>
    <dgm:pt modelId="{9E681449-6F87-4ABC-A0D3-3A88B1B0561A}" type="pres">
      <dgm:prSet presAssocID="{C0EBCE36-CD87-4EBB-9E52-2F59796EF6A2}" presName="sibTrans" presStyleCnt="0"/>
      <dgm:spPr/>
    </dgm:pt>
    <dgm:pt modelId="{4CDEFC77-0A23-4614-9694-6874FBC365AF}" type="pres">
      <dgm:prSet presAssocID="{32AE49E6-8663-47C1-876F-EC53C13FEDCF}" presName="compNode" presStyleCnt="0"/>
      <dgm:spPr/>
    </dgm:pt>
    <dgm:pt modelId="{A893FD32-491A-4A3A-BC0A-98A38F465F1E}" type="pres">
      <dgm:prSet presAssocID="{32AE49E6-8663-47C1-876F-EC53C13FEDCF}" presName="bgRect" presStyleLbl="bgShp" presStyleIdx="1" presStyleCnt="2"/>
      <dgm:spPr/>
    </dgm:pt>
    <dgm:pt modelId="{1AA07C27-8A56-4FC4-95AF-412CC23E7377}" type="pres">
      <dgm:prSet presAssocID="{32AE49E6-8663-47C1-876F-EC53C13FED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ading"/>
        </a:ext>
      </dgm:extLst>
    </dgm:pt>
    <dgm:pt modelId="{74D4BD8B-CB62-40F6-9441-D76D7D811787}" type="pres">
      <dgm:prSet presAssocID="{32AE49E6-8663-47C1-876F-EC53C13FEDCF}" presName="spaceRect" presStyleCnt="0"/>
      <dgm:spPr/>
    </dgm:pt>
    <dgm:pt modelId="{178CE509-FCFB-4B78-98D1-FF29F4340FF2}" type="pres">
      <dgm:prSet presAssocID="{32AE49E6-8663-47C1-876F-EC53C13FEDCF}" presName="parTx" presStyleLbl="revTx" presStyleIdx="1" presStyleCnt="2">
        <dgm:presLayoutVars>
          <dgm:chMax val="0"/>
          <dgm:chPref val="0"/>
        </dgm:presLayoutVars>
      </dgm:prSet>
      <dgm:spPr/>
    </dgm:pt>
  </dgm:ptLst>
  <dgm:cxnLst>
    <dgm:cxn modelId="{4B903278-2935-47AE-BE52-C102D4B1E2E7}" type="presOf" srcId="{AAAC430C-F5EE-4FDB-8C30-DB60BF6F338E}" destId="{22107AE3-7058-4469-936D-86518197DB4C}" srcOrd="0" destOrd="0" presId="urn:microsoft.com/office/officeart/2018/2/layout/IconVerticalSolidList"/>
    <dgm:cxn modelId="{0FBE8D97-A2D2-417F-85E6-44AADD720CFB}" type="presOf" srcId="{32AE49E6-8663-47C1-876F-EC53C13FEDCF}" destId="{178CE509-FCFB-4B78-98D1-FF29F4340FF2}" srcOrd="0" destOrd="0" presId="urn:microsoft.com/office/officeart/2018/2/layout/IconVerticalSolidList"/>
    <dgm:cxn modelId="{D459C6B3-84D4-435D-9F93-3067B018DD71}" srcId="{AAAC430C-F5EE-4FDB-8C30-DB60BF6F338E}" destId="{32AE49E6-8663-47C1-876F-EC53C13FEDCF}" srcOrd="1" destOrd="0" parTransId="{87E9EC0D-371F-42AC-9483-DD5620451159}" sibTransId="{AF63F0D3-6087-4F46-9BFF-1CBE44F3A129}"/>
    <dgm:cxn modelId="{C7330FBC-800E-4D8C-9A85-A9FEBE89FA42}" srcId="{AAAC430C-F5EE-4FDB-8C30-DB60BF6F338E}" destId="{87690BAD-7D32-4725-9D52-185C87DCFD1A}" srcOrd="0" destOrd="0" parTransId="{6D47CA35-E047-48BD-B538-EDD626AF98D5}" sibTransId="{C0EBCE36-CD87-4EBB-9E52-2F59796EF6A2}"/>
    <dgm:cxn modelId="{5F6DADCA-2D51-46A8-97FF-601933CED6AF}" type="presOf" srcId="{87690BAD-7D32-4725-9D52-185C87DCFD1A}" destId="{8D9B5E8E-1098-427E-A5B0-327D38920A14}" srcOrd="0" destOrd="0" presId="urn:microsoft.com/office/officeart/2018/2/layout/IconVerticalSolidList"/>
    <dgm:cxn modelId="{1C84DC85-9195-4948-915F-FCF4A93AD2E0}" type="presParOf" srcId="{22107AE3-7058-4469-936D-86518197DB4C}" destId="{017AC2E3-DF32-414A-8FA8-13735296A38F}" srcOrd="0" destOrd="0" presId="urn:microsoft.com/office/officeart/2018/2/layout/IconVerticalSolidList"/>
    <dgm:cxn modelId="{07290918-9143-42ED-83C8-81B96AC43FF3}" type="presParOf" srcId="{017AC2E3-DF32-414A-8FA8-13735296A38F}" destId="{542E24EC-AB33-4389-8084-C483ED497CEC}" srcOrd="0" destOrd="0" presId="urn:microsoft.com/office/officeart/2018/2/layout/IconVerticalSolidList"/>
    <dgm:cxn modelId="{27D9617B-DC98-48C9-A131-2A38DDFA3AF6}" type="presParOf" srcId="{017AC2E3-DF32-414A-8FA8-13735296A38F}" destId="{609BE8BE-03A6-40FE-924B-052E096A8566}" srcOrd="1" destOrd="0" presId="urn:microsoft.com/office/officeart/2018/2/layout/IconVerticalSolidList"/>
    <dgm:cxn modelId="{FC5998B4-70BC-4230-BF03-4016323D0BFC}" type="presParOf" srcId="{017AC2E3-DF32-414A-8FA8-13735296A38F}" destId="{AB780F43-D67D-48BA-9A7E-ADC74EC0B7D5}" srcOrd="2" destOrd="0" presId="urn:microsoft.com/office/officeart/2018/2/layout/IconVerticalSolidList"/>
    <dgm:cxn modelId="{B0396E8F-83D4-4E1F-996A-2836E33E6CB3}" type="presParOf" srcId="{017AC2E3-DF32-414A-8FA8-13735296A38F}" destId="{8D9B5E8E-1098-427E-A5B0-327D38920A14}" srcOrd="3" destOrd="0" presId="urn:microsoft.com/office/officeart/2018/2/layout/IconVerticalSolidList"/>
    <dgm:cxn modelId="{6ADECB5A-494C-49E9-B434-1FD2115B487B}" type="presParOf" srcId="{22107AE3-7058-4469-936D-86518197DB4C}" destId="{9E681449-6F87-4ABC-A0D3-3A88B1B0561A}" srcOrd="1" destOrd="0" presId="urn:microsoft.com/office/officeart/2018/2/layout/IconVerticalSolidList"/>
    <dgm:cxn modelId="{30499A15-BD0E-4E44-AA30-407FA07046BF}" type="presParOf" srcId="{22107AE3-7058-4469-936D-86518197DB4C}" destId="{4CDEFC77-0A23-4614-9694-6874FBC365AF}" srcOrd="2" destOrd="0" presId="urn:microsoft.com/office/officeart/2018/2/layout/IconVerticalSolidList"/>
    <dgm:cxn modelId="{AE42A9A4-32AD-4A04-B695-E9977AAA3DE1}" type="presParOf" srcId="{4CDEFC77-0A23-4614-9694-6874FBC365AF}" destId="{A893FD32-491A-4A3A-BC0A-98A38F465F1E}" srcOrd="0" destOrd="0" presId="urn:microsoft.com/office/officeart/2018/2/layout/IconVerticalSolidList"/>
    <dgm:cxn modelId="{AA284B19-ADE4-4053-9A41-4519CAD63A07}" type="presParOf" srcId="{4CDEFC77-0A23-4614-9694-6874FBC365AF}" destId="{1AA07C27-8A56-4FC4-95AF-412CC23E7377}" srcOrd="1" destOrd="0" presId="urn:microsoft.com/office/officeart/2018/2/layout/IconVerticalSolidList"/>
    <dgm:cxn modelId="{258B6203-62AB-46DF-B3F0-076BB1D6A53B}" type="presParOf" srcId="{4CDEFC77-0A23-4614-9694-6874FBC365AF}" destId="{74D4BD8B-CB62-40F6-9441-D76D7D811787}" srcOrd="2" destOrd="0" presId="urn:microsoft.com/office/officeart/2018/2/layout/IconVerticalSolidList"/>
    <dgm:cxn modelId="{C5DBD289-26F5-4AA3-AD06-9C064C71707E}" type="presParOf" srcId="{4CDEFC77-0A23-4614-9694-6874FBC365AF}" destId="{178CE509-FCFB-4B78-98D1-FF29F4340F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36183A-8729-48CE-A6B0-8882372D50C0}"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967BF80B-B79E-4650-A731-7A5EE4D22928}">
      <dgm:prSet/>
      <dgm:spPr/>
      <dgm:t>
        <a:bodyPr/>
        <a:lstStyle/>
        <a:p>
          <a:r>
            <a:rPr lang="en-US" dirty="0"/>
            <a:t>What is state’s child labor history?</a:t>
          </a:r>
        </a:p>
      </dgm:t>
    </dgm:pt>
    <dgm:pt modelId="{79523B26-4A65-402E-AED9-54A2F1D535F7}" type="parTrans" cxnId="{AA321F55-388A-45D3-A245-7B014BE3F33E}">
      <dgm:prSet/>
      <dgm:spPr/>
      <dgm:t>
        <a:bodyPr/>
        <a:lstStyle/>
        <a:p>
          <a:endParaRPr lang="en-US"/>
        </a:p>
      </dgm:t>
    </dgm:pt>
    <dgm:pt modelId="{46469241-4BB1-4CA5-80A7-E5EDD09A6258}" type="sibTrans" cxnId="{AA321F55-388A-45D3-A245-7B014BE3F33E}">
      <dgm:prSet/>
      <dgm:spPr/>
      <dgm:t>
        <a:bodyPr/>
        <a:lstStyle/>
        <a:p>
          <a:endParaRPr lang="en-US"/>
        </a:p>
      </dgm:t>
    </dgm:pt>
    <dgm:pt modelId="{B2A0F3C4-B2C3-4181-AC34-30F6390F7651}">
      <dgm:prSet/>
      <dgm:spPr/>
      <dgm:t>
        <a:bodyPr/>
        <a:lstStyle/>
        <a:p>
          <a:r>
            <a:rPr lang="en-US"/>
            <a:t>What is state’s existing enforcement framework? Penalties? Permits? Investigators?</a:t>
          </a:r>
        </a:p>
      </dgm:t>
    </dgm:pt>
    <dgm:pt modelId="{3989366F-E72F-45A4-979D-AFEA0DC9AD92}" type="parTrans" cxnId="{9A8660AB-700F-4FD7-A08D-35977D91EBE2}">
      <dgm:prSet/>
      <dgm:spPr/>
      <dgm:t>
        <a:bodyPr/>
        <a:lstStyle/>
        <a:p>
          <a:endParaRPr lang="en-US"/>
        </a:p>
      </dgm:t>
    </dgm:pt>
    <dgm:pt modelId="{394A98A0-EB30-4756-BC94-9381B68764C2}" type="sibTrans" cxnId="{9A8660AB-700F-4FD7-A08D-35977D91EBE2}">
      <dgm:prSet/>
      <dgm:spPr/>
      <dgm:t>
        <a:bodyPr/>
        <a:lstStyle/>
        <a:p>
          <a:endParaRPr lang="en-US"/>
        </a:p>
      </dgm:t>
    </dgm:pt>
    <dgm:pt modelId="{E770E76C-59C7-4A08-9438-47DCCA34CEEE}">
      <dgm:prSet/>
      <dgm:spPr/>
      <dgm:t>
        <a:bodyPr/>
        <a:lstStyle/>
        <a:p>
          <a:r>
            <a:rPr lang="en-US"/>
            <a:t>What state data is available?</a:t>
          </a:r>
        </a:p>
      </dgm:t>
    </dgm:pt>
    <dgm:pt modelId="{D2500FAB-C52F-46DE-B3BF-E209A82E4300}" type="parTrans" cxnId="{FD69685E-E8DF-4D81-8FAE-77D7269E6FA9}">
      <dgm:prSet/>
      <dgm:spPr/>
      <dgm:t>
        <a:bodyPr/>
        <a:lstStyle/>
        <a:p>
          <a:endParaRPr lang="en-US"/>
        </a:p>
      </dgm:t>
    </dgm:pt>
    <dgm:pt modelId="{97ED0A21-A99A-4269-A4CF-B48D2016E77D}" type="sibTrans" cxnId="{FD69685E-E8DF-4D81-8FAE-77D7269E6FA9}">
      <dgm:prSet/>
      <dgm:spPr/>
      <dgm:t>
        <a:bodyPr/>
        <a:lstStyle/>
        <a:p>
          <a:endParaRPr lang="en-US"/>
        </a:p>
      </dgm:t>
    </dgm:pt>
    <dgm:pt modelId="{FB0F4EA4-7A85-4586-AC83-D9D2CB0011D2}">
      <dgm:prSet/>
      <dgm:spPr/>
      <dgm:t>
        <a:bodyPr/>
        <a:lstStyle/>
        <a:p>
          <a:r>
            <a:rPr lang="en-US"/>
            <a:t>What’s next in states that have weakened laws? DOL roles? Community, school, co-enforcement roles?</a:t>
          </a:r>
        </a:p>
      </dgm:t>
    </dgm:pt>
    <dgm:pt modelId="{9E4724C0-DF4E-4469-A47E-A7A8D52BADC5}" type="parTrans" cxnId="{6C940EC4-6986-43E8-ACF3-76C825C64E4D}">
      <dgm:prSet/>
      <dgm:spPr/>
      <dgm:t>
        <a:bodyPr/>
        <a:lstStyle/>
        <a:p>
          <a:endParaRPr lang="en-US"/>
        </a:p>
      </dgm:t>
    </dgm:pt>
    <dgm:pt modelId="{22674A8A-47F7-484D-8F69-3D7B46E67543}" type="sibTrans" cxnId="{6C940EC4-6986-43E8-ACF3-76C825C64E4D}">
      <dgm:prSet/>
      <dgm:spPr/>
      <dgm:t>
        <a:bodyPr/>
        <a:lstStyle/>
        <a:p>
          <a:endParaRPr lang="en-US"/>
        </a:p>
      </dgm:t>
    </dgm:pt>
    <dgm:pt modelId="{6EB9DD54-0DE2-4EF5-8D85-2A67687F8DEB}" type="pres">
      <dgm:prSet presAssocID="{6636183A-8729-48CE-A6B0-8882372D50C0}" presName="diagram" presStyleCnt="0">
        <dgm:presLayoutVars>
          <dgm:dir/>
          <dgm:resizeHandles val="exact"/>
        </dgm:presLayoutVars>
      </dgm:prSet>
      <dgm:spPr/>
    </dgm:pt>
    <dgm:pt modelId="{2F080FF0-68F2-4EB8-8C79-7111494FF637}" type="pres">
      <dgm:prSet presAssocID="{967BF80B-B79E-4650-A731-7A5EE4D22928}" presName="node" presStyleLbl="node1" presStyleIdx="0" presStyleCnt="4">
        <dgm:presLayoutVars>
          <dgm:bulletEnabled val="1"/>
        </dgm:presLayoutVars>
      </dgm:prSet>
      <dgm:spPr/>
    </dgm:pt>
    <dgm:pt modelId="{C64F955E-3285-4230-A94B-3B41F728948C}" type="pres">
      <dgm:prSet presAssocID="{46469241-4BB1-4CA5-80A7-E5EDD09A6258}" presName="sibTrans" presStyleCnt="0"/>
      <dgm:spPr/>
    </dgm:pt>
    <dgm:pt modelId="{CDA57F37-ABBA-44C5-A5D2-45F03C2EC862}" type="pres">
      <dgm:prSet presAssocID="{B2A0F3C4-B2C3-4181-AC34-30F6390F7651}" presName="node" presStyleLbl="node1" presStyleIdx="1" presStyleCnt="4">
        <dgm:presLayoutVars>
          <dgm:bulletEnabled val="1"/>
        </dgm:presLayoutVars>
      </dgm:prSet>
      <dgm:spPr/>
    </dgm:pt>
    <dgm:pt modelId="{B59AF8BD-BEBF-4A18-9573-B241989A4EBB}" type="pres">
      <dgm:prSet presAssocID="{394A98A0-EB30-4756-BC94-9381B68764C2}" presName="sibTrans" presStyleCnt="0"/>
      <dgm:spPr/>
    </dgm:pt>
    <dgm:pt modelId="{2DE0BB4B-9799-4D4C-AA17-0F2976DAC7BC}" type="pres">
      <dgm:prSet presAssocID="{E770E76C-59C7-4A08-9438-47DCCA34CEEE}" presName="node" presStyleLbl="node1" presStyleIdx="2" presStyleCnt="4">
        <dgm:presLayoutVars>
          <dgm:bulletEnabled val="1"/>
        </dgm:presLayoutVars>
      </dgm:prSet>
      <dgm:spPr/>
    </dgm:pt>
    <dgm:pt modelId="{9EA1BFA3-718D-443D-BA95-6F94225F6947}" type="pres">
      <dgm:prSet presAssocID="{97ED0A21-A99A-4269-A4CF-B48D2016E77D}" presName="sibTrans" presStyleCnt="0"/>
      <dgm:spPr/>
    </dgm:pt>
    <dgm:pt modelId="{43B80DE3-F858-4D6D-B5C6-1C8016C191A6}" type="pres">
      <dgm:prSet presAssocID="{FB0F4EA4-7A85-4586-AC83-D9D2CB0011D2}" presName="node" presStyleLbl="node1" presStyleIdx="3" presStyleCnt="4">
        <dgm:presLayoutVars>
          <dgm:bulletEnabled val="1"/>
        </dgm:presLayoutVars>
      </dgm:prSet>
      <dgm:spPr/>
    </dgm:pt>
  </dgm:ptLst>
  <dgm:cxnLst>
    <dgm:cxn modelId="{E1804623-0C26-4B63-B52D-FF525A9F615A}" type="presOf" srcId="{B2A0F3C4-B2C3-4181-AC34-30F6390F7651}" destId="{CDA57F37-ABBA-44C5-A5D2-45F03C2EC862}" srcOrd="0" destOrd="0" presId="urn:microsoft.com/office/officeart/2005/8/layout/default"/>
    <dgm:cxn modelId="{FD69685E-E8DF-4D81-8FAE-77D7269E6FA9}" srcId="{6636183A-8729-48CE-A6B0-8882372D50C0}" destId="{E770E76C-59C7-4A08-9438-47DCCA34CEEE}" srcOrd="2" destOrd="0" parTransId="{D2500FAB-C52F-46DE-B3BF-E209A82E4300}" sibTransId="{97ED0A21-A99A-4269-A4CF-B48D2016E77D}"/>
    <dgm:cxn modelId="{AA321F55-388A-45D3-A245-7B014BE3F33E}" srcId="{6636183A-8729-48CE-A6B0-8882372D50C0}" destId="{967BF80B-B79E-4650-A731-7A5EE4D22928}" srcOrd="0" destOrd="0" parTransId="{79523B26-4A65-402E-AED9-54A2F1D535F7}" sibTransId="{46469241-4BB1-4CA5-80A7-E5EDD09A6258}"/>
    <dgm:cxn modelId="{FC520E7B-0BA9-408A-AC80-6FD1669C4385}" type="presOf" srcId="{FB0F4EA4-7A85-4586-AC83-D9D2CB0011D2}" destId="{43B80DE3-F858-4D6D-B5C6-1C8016C191A6}" srcOrd="0" destOrd="0" presId="urn:microsoft.com/office/officeart/2005/8/layout/default"/>
    <dgm:cxn modelId="{CCDE078F-1552-4D86-BA32-63C75FAFAA7D}" type="presOf" srcId="{E770E76C-59C7-4A08-9438-47DCCA34CEEE}" destId="{2DE0BB4B-9799-4D4C-AA17-0F2976DAC7BC}" srcOrd="0" destOrd="0" presId="urn:microsoft.com/office/officeart/2005/8/layout/default"/>
    <dgm:cxn modelId="{9A8660AB-700F-4FD7-A08D-35977D91EBE2}" srcId="{6636183A-8729-48CE-A6B0-8882372D50C0}" destId="{B2A0F3C4-B2C3-4181-AC34-30F6390F7651}" srcOrd="1" destOrd="0" parTransId="{3989366F-E72F-45A4-979D-AFEA0DC9AD92}" sibTransId="{394A98A0-EB30-4756-BC94-9381B68764C2}"/>
    <dgm:cxn modelId="{613822B6-A8ED-4788-8B25-9235C990559A}" type="presOf" srcId="{6636183A-8729-48CE-A6B0-8882372D50C0}" destId="{6EB9DD54-0DE2-4EF5-8D85-2A67687F8DEB}" srcOrd="0" destOrd="0" presId="urn:microsoft.com/office/officeart/2005/8/layout/default"/>
    <dgm:cxn modelId="{6C940EC4-6986-43E8-ACF3-76C825C64E4D}" srcId="{6636183A-8729-48CE-A6B0-8882372D50C0}" destId="{FB0F4EA4-7A85-4586-AC83-D9D2CB0011D2}" srcOrd="3" destOrd="0" parTransId="{9E4724C0-DF4E-4469-A47E-A7A8D52BADC5}" sibTransId="{22674A8A-47F7-484D-8F69-3D7B46E67543}"/>
    <dgm:cxn modelId="{2F9D70D7-E028-49F5-ADFE-8B11C9C472E8}" type="presOf" srcId="{967BF80B-B79E-4650-A731-7A5EE4D22928}" destId="{2F080FF0-68F2-4EB8-8C79-7111494FF637}" srcOrd="0" destOrd="0" presId="urn:microsoft.com/office/officeart/2005/8/layout/default"/>
    <dgm:cxn modelId="{859F34F8-FFF1-469B-840E-E457BF0859D7}" type="presParOf" srcId="{6EB9DD54-0DE2-4EF5-8D85-2A67687F8DEB}" destId="{2F080FF0-68F2-4EB8-8C79-7111494FF637}" srcOrd="0" destOrd="0" presId="urn:microsoft.com/office/officeart/2005/8/layout/default"/>
    <dgm:cxn modelId="{B24216F8-E44B-425A-A61B-D7337812B83C}" type="presParOf" srcId="{6EB9DD54-0DE2-4EF5-8D85-2A67687F8DEB}" destId="{C64F955E-3285-4230-A94B-3B41F728948C}" srcOrd="1" destOrd="0" presId="urn:microsoft.com/office/officeart/2005/8/layout/default"/>
    <dgm:cxn modelId="{00F8DE44-7BA4-4B58-A3DB-04015CAB2AEB}" type="presParOf" srcId="{6EB9DD54-0DE2-4EF5-8D85-2A67687F8DEB}" destId="{CDA57F37-ABBA-44C5-A5D2-45F03C2EC862}" srcOrd="2" destOrd="0" presId="urn:microsoft.com/office/officeart/2005/8/layout/default"/>
    <dgm:cxn modelId="{DE2E4CD1-9461-4479-BB17-EB0E4B69F148}" type="presParOf" srcId="{6EB9DD54-0DE2-4EF5-8D85-2A67687F8DEB}" destId="{B59AF8BD-BEBF-4A18-9573-B241989A4EBB}" srcOrd="3" destOrd="0" presId="urn:microsoft.com/office/officeart/2005/8/layout/default"/>
    <dgm:cxn modelId="{A1A3C15C-09DE-43B1-95AE-A5AF930E3A95}" type="presParOf" srcId="{6EB9DD54-0DE2-4EF5-8D85-2A67687F8DEB}" destId="{2DE0BB4B-9799-4D4C-AA17-0F2976DAC7BC}" srcOrd="4" destOrd="0" presId="urn:microsoft.com/office/officeart/2005/8/layout/default"/>
    <dgm:cxn modelId="{8999AADC-03F3-40B3-B175-6709F5E5B0FF}" type="presParOf" srcId="{6EB9DD54-0DE2-4EF5-8D85-2A67687F8DEB}" destId="{9EA1BFA3-718D-443D-BA95-6F94225F6947}" srcOrd="5" destOrd="0" presId="urn:microsoft.com/office/officeart/2005/8/layout/default"/>
    <dgm:cxn modelId="{0C018286-32BE-4A61-A05B-55EF1DC33B96}" type="presParOf" srcId="{6EB9DD54-0DE2-4EF5-8D85-2A67687F8DEB}" destId="{43B80DE3-F858-4D6D-B5C6-1C8016C191A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71A77-8F04-4268-8F9D-CAE44C56836B}">
      <dsp:nvSpPr>
        <dsp:cNvPr id="0" name=""/>
        <dsp:cNvSpPr/>
      </dsp:nvSpPr>
      <dsp:spPr>
        <a:xfrm>
          <a:off x="0" y="735468"/>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E5DEE7-704F-451E-9259-1DEA02318374}">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D97109-2DCE-4FCE-8F45-5F00AEB8CD30}">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kern="1200"/>
            <a:t>Minimum wage, overtime, child labor</a:t>
          </a:r>
        </a:p>
      </dsp:txBody>
      <dsp:txXfrm>
        <a:off x="1568246" y="735468"/>
        <a:ext cx="6661353" cy="1357788"/>
      </dsp:txXfrm>
    </dsp:sp>
    <dsp:sp modelId="{13E770FB-A78F-42F9-8902-D1D2E1E59B7C}">
      <dsp:nvSpPr>
        <dsp:cNvPr id="0" name=""/>
        <dsp:cNvSpPr/>
      </dsp:nvSpPr>
      <dsp:spPr>
        <a:xfrm>
          <a:off x="0" y="2432705"/>
          <a:ext cx="8229600"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4611EC-5EE2-439A-85B4-8619E0AD974E}">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A140A3-8FBE-41CE-B93B-02CDDF294A1B}">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kern="1200"/>
            <a:t>Federal law sets new “floor”: States can exceed (but not diminish) federal standards</a:t>
          </a:r>
        </a:p>
      </dsp:txBody>
      <dsp:txXfrm>
        <a:off x="1568246" y="2432705"/>
        <a:ext cx="6661353" cy="1357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60A71-3385-46E6-89EF-C092587646D2}">
      <dsp:nvSpPr>
        <dsp:cNvPr id="0" name=""/>
        <dsp:cNvSpPr/>
      </dsp:nvSpPr>
      <dsp:spPr>
        <a:xfrm>
          <a:off x="0" y="80031"/>
          <a:ext cx="8229600" cy="86346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t>1982 Reagan DOL proposals: </a:t>
          </a:r>
          <a:endParaRPr lang="en-US" sz="3600" kern="1200"/>
        </a:p>
      </dsp:txBody>
      <dsp:txXfrm>
        <a:off x="42151" y="122182"/>
        <a:ext cx="8145298" cy="779158"/>
      </dsp:txXfrm>
    </dsp:sp>
    <dsp:sp modelId="{6DC911EA-8690-4572-85FD-49712893E66A}">
      <dsp:nvSpPr>
        <dsp:cNvPr id="0" name=""/>
        <dsp:cNvSpPr/>
      </dsp:nvSpPr>
      <dsp:spPr>
        <a:xfrm>
          <a:off x="0" y="943491"/>
          <a:ext cx="8229600" cy="3502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open more occupations to employment of 14 and 15-year-olds; </a:t>
          </a:r>
        </a:p>
        <a:p>
          <a:pPr marL="285750" lvl="1" indent="-285750" algn="l" defTabSz="1244600">
            <a:lnSpc>
              <a:spcPct val="90000"/>
            </a:lnSpc>
            <a:spcBef>
              <a:spcPct val="0"/>
            </a:spcBef>
            <a:spcAft>
              <a:spcPct val="20000"/>
            </a:spcAft>
            <a:buChar char="•"/>
          </a:pPr>
          <a:r>
            <a:rPr lang="en-US" sz="2800" kern="1200"/>
            <a:t>extend number of hours per day and per week that children can be employed; </a:t>
          </a:r>
        </a:p>
        <a:p>
          <a:pPr marL="285750" lvl="1" indent="-285750" algn="l" defTabSz="1244600">
            <a:lnSpc>
              <a:spcPct val="90000"/>
            </a:lnSpc>
            <a:spcBef>
              <a:spcPct val="0"/>
            </a:spcBef>
            <a:spcAft>
              <a:spcPct val="20000"/>
            </a:spcAft>
            <a:buChar char="•"/>
          </a:pPr>
          <a:r>
            <a:rPr lang="en-US" sz="2800" kern="1200"/>
            <a:t>allow employment of child workers in jobs once considered too hazardous; and</a:t>
          </a:r>
        </a:p>
        <a:p>
          <a:pPr marL="285750" lvl="1" indent="-285750" algn="l" defTabSz="1244600">
            <a:lnSpc>
              <a:spcPct val="90000"/>
            </a:lnSpc>
            <a:spcBef>
              <a:spcPct val="0"/>
            </a:spcBef>
            <a:spcAft>
              <a:spcPct val="20000"/>
            </a:spcAft>
            <a:buChar char="•"/>
          </a:pPr>
          <a:r>
            <a:rPr lang="en-US" sz="2800" kern="1200"/>
            <a:t>make it easier to employ full-time students at less than the standard minimum wage.</a:t>
          </a:r>
        </a:p>
      </dsp:txBody>
      <dsp:txXfrm>
        <a:off x="0" y="943491"/>
        <a:ext cx="8229600" cy="3502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E24EC-AB33-4389-8084-C483ED497CEC}">
      <dsp:nvSpPr>
        <dsp:cNvPr id="0" name=""/>
        <dsp:cNvSpPr/>
      </dsp:nvSpPr>
      <dsp:spPr>
        <a:xfrm>
          <a:off x="0" y="890250"/>
          <a:ext cx="8229600" cy="16435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9BE8BE-03A6-40FE-924B-052E096A8566}">
      <dsp:nvSpPr>
        <dsp:cNvPr id="0" name=""/>
        <dsp:cNvSpPr/>
      </dsp:nvSpPr>
      <dsp:spPr>
        <a:xfrm>
          <a:off x="497170" y="1260046"/>
          <a:ext cx="903946" cy="9039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9B5E8E-1098-427E-A5B0-327D38920A14}">
      <dsp:nvSpPr>
        <dsp:cNvPr id="0" name=""/>
        <dsp:cNvSpPr/>
      </dsp:nvSpPr>
      <dsp:spPr>
        <a:xfrm>
          <a:off x="1898287" y="890250"/>
          <a:ext cx="6331312" cy="1643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41" tIns="173941" rIns="173941" bIns="173941" numCol="1" spcCol="1270" anchor="ctr" anchorCtr="0">
          <a:noAutofit/>
        </a:bodyPr>
        <a:lstStyle/>
        <a:p>
          <a:pPr marL="0" lvl="0" indent="0" algn="l" defTabSz="666750">
            <a:lnSpc>
              <a:spcPct val="90000"/>
            </a:lnSpc>
            <a:spcBef>
              <a:spcPct val="0"/>
            </a:spcBef>
            <a:spcAft>
              <a:spcPct val="35000"/>
            </a:spcAft>
            <a:buNone/>
          </a:pPr>
          <a:r>
            <a:rPr lang="en-US" sz="1500" kern="1200" dirty="0"/>
            <a:t>Lawmakers in Ohio accompanied their 2022 proposal to extend hours for youth work covered under state law with concurrent resolutions calling on Congress to “change [the] Fair Labor Standards Act re: minors,” bringing federal standards in line with the looser rules proposed for Ohio.</a:t>
          </a:r>
        </a:p>
      </dsp:txBody>
      <dsp:txXfrm>
        <a:off x="1898287" y="890250"/>
        <a:ext cx="6331312" cy="1643538"/>
      </dsp:txXfrm>
    </dsp:sp>
    <dsp:sp modelId="{A893FD32-491A-4A3A-BC0A-98A38F465F1E}">
      <dsp:nvSpPr>
        <dsp:cNvPr id="0" name=""/>
        <dsp:cNvSpPr/>
      </dsp:nvSpPr>
      <dsp:spPr>
        <a:xfrm>
          <a:off x="0" y="2944673"/>
          <a:ext cx="8229600" cy="16435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07C27-8A56-4FC4-95AF-412CC23E7377}">
      <dsp:nvSpPr>
        <dsp:cNvPr id="0" name=""/>
        <dsp:cNvSpPr/>
      </dsp:nvSpPr>
      <dsp:spPr>
        <a:xfrm>
          <a:off x="497170" y="3314469"/>
          <a:ext cx="903946" cy="9039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8CE509-FCFB-4B78-98D1-FF29F4340FF2}">
      <dsp:nvSpPr>
        <dsp:cNvPr id="0" name=""/>
        <dsp:cNvSpPr/>
      </dsp:nvSpPr>
      <dsp:spPr>
        <a:xfrm>
          <a:off x="1898287" y="2944673"/>
          <a:ext cx="6331312" cy="1643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41" tIns="173941" rIns="173941" bIns="173941" numCol="1" spcCol="1270" anchor="ctr" anchorCtr="0">
          <a:noAutofit/>
        </a:bodyPr>
        <a:lstStyle/>
        <a:p>
          <a:pPr marL="0" lvl="0" indent="0" algn="l" defTabSz="666750">
            <a:lnSpc>
              <a:spcPct val="90000"/>
            </a:lnSpc>
            <a:spcBef>
              <a:spcPct val="0"/>
            </a:spcBef>
            <a:spcAft>
              <a:spcPct val="35000"/>
            </a:spcAft>
            <a:buNone/>
          </a:pPr>
          <a:r>
            <a:rPr lang="en-US" sz="1500" kern="1200" dirty="0"/>
            <a:t>2022 Dusty Johnson (SD) bill to lift limits on work hours for teens 14 and 15. The bill would extend work hours to 9:00 p.m. and increase the number of workable hours to 24 per school week for young workers nationwide. The South Dakota Retailers Association, the National Restaurant Association, and the National Fireworks Association supported the bill.</a:t>
          </a:r>
        </a:p>
      </dsp:txBody>
      <dsp:txXfrm>
        <a:off x="1898287" y="2944673"/>
        <a:ext cx="6331312" cy="16435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80FF0-68F2-4EB8-8C79-7111494FF637}">
      <dsp:nvSpPr>
        <dsp:cNvPr id="0" name=""/>
        <dsp:cNvSpPr/>
      </dsp:nvSpPr>
      <dsp:spPr>
        <a:xfrm>
          <a:off x="460905" y="1047"/>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What is state’s child labor history?</a:t>
          </a:r>
        </a:p>
      </dsp:txBody>
      <dsp:txXfrm>
        <a:off x="460905" y="1047"/>
        <a:ext cx="3479899" cy="2087939"/>
      </dsp:txXfrm>
    </dsp:sp>
    <dsp:sp modelId="{CDA57F37-ABBA-44C5-A5D2-45F03C2EC862}">
      <dsp:nvSpPr>
        <dsp:cNvPr id="0" name=""/>
        <dsp:cNvSpPr/>
      </dsp:nvSpPr>
      <dsp:spPr>
        <a:xfrm>
          <a:off x="4288794" y="1047"/>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What is state’s existing enforcement framework? Penalties? Permits? Investigators?</a:t>
          </a:r>
        </a:p>
      </dsp:txBody>
      <dsp:txXfrm>
        <a:off x="4288794" y="1047"/>
        <a:ext cx="3479899" cy="2087939"/>
      </dsp:txXfrm>
    </dsp:sp>
    <dsp:sp modelId="{2DE0BB4B-9799-4D4C-AA17-0F2976DAC7BC}">
      <dsp:nvSpPr>
        <dsp:cNvPr id="0" name=""/>
        <dsp:cNvSpPr/>
      </dsp:nvSpPr>
      <dsp:spPr>
        <a:xfrm>
          <a:off x="460905" y="2436976"/>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What state data is available?</a:t>
          </a:r>
        </a:p>
      </dsp:txBody>
      <dsp:txXfrm>
        <a:off x="460905" y="2436976"/>
        <a:ext cx="3479899" cy="2087939"/>
      </dsp:txXfrm>
    </dsp:sp>
    <dsp:sp modelId="{43B80DE3-F858-4D6D-B5C6-1C8016C191A6}">
      <dsp:nvSpPr>
        <dsp:cNvPr id="0" name=""/>
        <dsp:cNvSpPr/>
      </dsp:nvSpPr>
      <dsp:spPr>
        <a:xfrm>
          <a:off x="4288794" y="2436976"/>
          <a:ext cx="3479899" cy="20879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What’s next in states that have weakened laws? DOL roles? Community, school, co-enforcement roles?</a:t>
          </a:r>
        </a:p>
      </dsp:txBody>
      <dsp:txXfrm>
        <a:off x="4288794" y="243697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9E788-9E79-4245-ABCD-D724FA386555}" type="datetimeFigureOut">
              <a:rPr lang="en-US" smtClean="0"/>
              <a:t>5/8/2023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362CD-E5ED-954B-9B2C-370B9F59B035}" type="slidenum">
              <a:rPr lang="en-US" smtClean="0"/>
              <a:t>‹#›</a:t>
            </a:fld>
            <a:endParaRPr lang="en-US"/>
          </a:p>
        </p:txBody>
      </p:sp>
    </p:spTree>
    <p:extLst>
      <p:ext uri="{BB962C8B-B14F-4D97-AF65-F5344CB8AC3E}">
        <p14:creationId xmlns:p14="http://schemas.microsoft.com/office/powerpoint/2010/main" val="84877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hila.legistar.com/LegislationDetail.aspx?ID=4796204&amp;GUID=16E4DE55-A5A3-4070-A5CA-8C0FD73608F9&amp;Options=ID|Text|&amp;Search=210122"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leginfo.legislature.ca.gov/faces/billTextClient.xhtml?bill_id=202120220AB286" TargetMode="External"/><Relationship Id="rId5" Type="http://schemas.openxmlformats.org/officeDocument/2006/relationships/hyperlink" Target="https://legistar.council.nyc.gov/LegislationDetail.aspx?ID=4927204&amp;GUID=FCEA3CE8-8F00-4C8C-9AF1-588EA076E797&amp;Options=&amp;Search=" TargetMode="External"/><Relationship Id="rId4" Type="http://schemas.openxmlformats.org/officeDocument/2006/relationships/hyperlink" Target="http://seattle.legistar.com/LegislationDetail.aspx?ID=4543734&amp;GUID=5FCDD9B7-3EDA-4933-9652-97EA3B42FB1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63C94-C8B7-4817-9D75-6A3C04CFBA04}" type="slidenum">
              <a:rPr lang="en-US" smtClean="0"/>
              <a:t>2</a:t>
            </a:fld>
            <a:endParaRPr lang="en-US"/>
          </a:p>
        </p:txBody>
      </p:sp>
    </p:spTree>
    <p:extLst>
      <p:ext uri="{BB962C8B-B14F-4D97-AF65-F5344CB8AC3E}">
        <p14:creationId xmlns:p14="http://schemas.microsoft.com/office/powerpoint/2010/main" val="296156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a:t>
            </a:r>
            <a:r>
              <a:rPr lang="en-US" dirty="0">
                <a:hlinkClick r:id="rId3"/>
              </a:rPr>
              <a:t>Philadelphia passed a law extending</a:t>
            </a:r>
            <a:r>
              <a:rPr lang="en-US" dirty="0"/>
              <a:t> the city’s COVID-19 paid sick leave to cover more workers, including low-wage earners and gig workers. </a:t>
            </a:r>
            <a:r>
              <a:rPr lang="en-US" dirty="0">
                <a:hlinkClick r:id="rId4"/>
              </a:rPr>
              <a:t>Seattle established</a:t>
            </a:r>
            <a:r>
              <a:rPr lang="en-US" dirty="0"/>
              <a:t> an emergency minimum wage standard for delivery workers during the COVID-19 pandemic. Commentators suggest that supporters of the Seattle measure may soon push to apply the law permanently.</a:t>
            </a:r>
          </a:p>
          <a:p>
            <a:r>
              <a:rPr lang="en-US" dirty="0">
                <a:hlinkClick r:id="rId5"/>
              </a:rPr>
              <a:t>New York City recently announced</a:t>
            </a:r>
            <a:r>
              <a:rPr lang="en-US" dirty="0"/>
              <a:t> a series of laws establishing protections for third-party food delivery and courier service workers. Among other things, these laws would set minimum per-trip payments; guarantee that workers receive the full amount of consumer-provided tips; allow workers to set distance limits for travel requirements; require delivery companies to pay the workers at least once a week; and require services to add a contractual provision with restaurants to allow workers to use their restroom if the worker is picking up a delivery.</a:t>
            </a:r>
          </a:p>
          <a:p>
            <a:r>
              <a:rPr lang="en-US" dirty="0"/>
              <a:t>Similarly, in California, </a:t>
            </a:r>
            <a:r>
              <a:rPr lang="en-US" dirty="0">
                <a:hlinkClick r:id="rId6"/>
              </a:rPr>
              <a:t>lawmakers recently passed a bill</a:t>
            </a:r>
            <a:r>
              <a:rPr lang="en-US" dirty="0"/>
              <a:t> requiring meal delivery companies to disclose to customers third-party fees and commissions and how much restaurants make on their order. </a:t>
            </a:r>
          </a:p>
          <a:p>
            <a:endParaRPr lang="en-US" dirty="0"/>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Local models extremely important illustrations of what is possible for the whole country. Right now: companies have non-profitable business model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 Their market capitalization is certainly premised on this model … at one point Uber is worth $70M  … don’t think market cap would be zero with EEs, but would be lower b/c prices would be higher and net profits would be smaller …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Could system engage workers in flexible way but WITH rights of employment – YES. Businesses reorganize themselves within new rules all the time, they figure out how to make profits, those profits might be less then they would be without the rules, but if you’re moving toward a model of zero rules, then everything unwinds. We’re trying to structure a system with baseline protections, within which businesses find a way to operate. Instead we’re allowing companies to unglue so many rules… if we need to simulate how they operate with rules in place: Uber/Lyft operating in system with true costs of employment: the test case is called NYC, where they pay a minimum wage, compensate people for all time not just drive time, and still operate at a profit.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471A2B-FB11-4014-B688-3D6C9D47D2AE}" type="slidenum">
              <a:rPr lang="en-US" smtClean="0"/>
              <a:t>23</a:t>
            </a:fld>
            <a:endParaRPr lang="en-US"/>
          </a:p>
        </p:txBody>
      </p:sp>
    </p:spTree>
    <p:extLst>
      <p:ext uri="{BB962C8B-B14F-4D97-AF65-F5344CB8AC3E}">
        <p14:creationId xmlns:p14="http://schemas.microsoft.com/office/powerpoint/2010/main" val="211214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mention of recent EPI work on gig work and preview of state policy analysis forthcoming</a:t>
            </a:r>
          </a:p>
          <a:p>
            <a:br>
              <a:rPr lang="en-US" dirty="0"/>
            </a:br>
            <a:r>
              <a:rPr lang="en-US" dirty="0">
                <a:effectLst/>
                <a:latin typeface="Arial" panose="020B0604020202020204" pitchFamily="34" charset="0"/>
              </a:rPr>
              <a:t>Digital platform companies have constructed a business model on the premise that they do not</a:t>
            </a:r>
            <a:br>
              <a:rPr lang="en-US" dirty="0"/>
            </a:br>
            <a:r>
              <a:rPr lang="en-US" dirty="0">
                <a:effectLst/>
                <a:latin typeface="Arial" panose="020B0604020202020204" pitchFamily="34" charset="0"/>
              </a:rPr>
              <a:t>employ their workforce. Instead, digital platform or “gig” companies treat workers who perform</a:t>
            </a:r>
            <a:br>
              <a:rPr lang="en-US" dirty="0"/>
            </a:br>
            <a:r>
              <a:rPr lang="en-US" dirty="0">
                <a:effectLst/>
                <a:latin typeface="Arial" panose="020B0604020202020204" pitchFamily="34" charset="0"/>
              </a:rPr>
              <a:t>the services they offer not as employees but as independent contractors. While these companies</a:t>
            </a:r>
            <a:br>
              <a:rPr lang="en-US" dirty="0"/>
            </a:br>
            <a:r>
              <a:rPr lang="en-US" dirty="0">
                <a:effectLst/>
                <a:latin typeface="Arial" panose="020B0604020202020204" pitchFamily="34" charset="0"/>
              </a:rPr>
              <a:t>claim that their workforce benefits from this classification, there are significant consequences for</a:t>
            </a:r>
            <a:br>
              <a:rPr lang="en-US" dirty="0"/>
            </a:br>
            <a:r>
              <a:rPr lang="en-US" dirty="0">
                <a:effectLst/>
                <a:latin typeface="Arial" panose="020B0604020202020204" pitchFamily="34" charset="0"/>
              </a:rPr>
              <a:t>both workers and their employer when using the independent contractor classification in terms of</a:t>
            </a:r>
            <a:br>
              <a:rPr lang="en-US" dirty="0"/>
            </a:br>
            <a:r>
              <a:rPr lang="en-US" dirty="0">
                <a:effectLst/>
                <a:latin typeface="Arial" panose="020B0604020202020204" pitchFamily="34" charset="0"/>
              </a:rPr>
              <a:t>jobs protections, tax obligations, and eligibility for employment-based benefits.</a:t>
            </a:r>
            <a:endParaRPr lang="en-US" dirty="0"/>
          </a:p>
        </p:txBody>
      </p:sp>
      <p:sp>
        <p:nvSpPr>
          <p:cNvPr id="4" name="Slide Number Placeholder 3"/>
          <p:cNvSpPr>
            <a:spLocks noGrp="1"/>
          </p:cNvSpPr>
          <p:nvPr>
            <p:ph type="sldNum" sz="quarter" idx="5"/>
          </p:nvPr>
        </p:nvSpPr>
        <p:spPr/>
        <p:txBody>
          <a:bodyPr/>
          <a:lstStyle/>
          <a:p>
            <a:fld id="{2D471A2B-FB11-4014-B688-3D6C9D47D2AE}" type="slidenum">
              <a:rPr lang="en-US" smtClean="0"/>
              <a:t>25</a:t>
            </a:fld>
            <a:endParaRPr lang="en-US"/>
          </a:p>
        </p:txBody>
      </p:sp>
    </p:spTree>
    <p:extLst>
      <p:ext uri="{BB962C8B-B14F-4D97-AF65-F5344CB8AC3E}">
        <p14:creationId xmlns:p14="http://schemas.microsoft.com/office/powerpoint/2010/main" val="2852255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alatino" charset="0"/>
                <a:ea typeface="Palatino" charset="0"/>
                <a:cs typeface="Palatino" charset="0"/>
              </a:rPr>
              <a:t>From a 2018 nationally representative survey of 4,203 non-self-employed workers, </a:t>
            </a:r>
            <a:r>
              <a:rPr lang="en-US" sz="1200" dirty="0" err="1">
                <a:latin typeface="Palatino" charset="0"/>
                <a:ea typeface="Palatino" charset="0"/>
                <a:cs typeface="Palatino" charset="0"/>
              </a:rPr>
              <a:t>subsetting</a:t>
            </a:r>
            <a:r>
              <a:rPr lang="en-US" sz="1200" dirty="0">
                <a:latin typeface="Palatino" charset="0"/>
                <a:ea typeface="Palatino" charset="0"/>
                <a:cs typeface="Palatino" charset="0"/>
              </a:rPr>
              <a:t> only to workers not currently in a union and excluding DKs; BLS union membership (2020). – AHF research, Young workers and the labor movement</a:t>
            </a:r>
          </a:p>
          <a:p>
            <a:endParaRPr lang="en-US" dirty="0"/>
          </a:p>
          <a:p>
            <a:endParaRPr lang="en-US" dirty="0"/>
          </a:p>
        </p:txBody>
      </p:sp>
      <p:sp>
        <p:nvSpPr>
          <p:cNvPr id="4" name="Slide Number Placeholder 3"/>
          <p:cNvSpPr>
            <a:spLocks noGrp="1"/>
          </p:cNvSpPr>
          <p:nvPr>
            <p:ph type="sldNum" sz="quarter" idx="5"/>
          </p:nvPr>
        </p:nvSpPr>
        <p:spPr/>
        <p:txBody>
          <a:bodyPr/>
          <a:lstStyle/>
          <a:p>
            <a:fld id="{176362CD-E5ED-954B-9B2C-370B9F59B035}" type="slidenum">
              <a:rPr lang="en-US" smtClean="0"/>
              <a:t>39</a:t>
            </a:fld>
            <a:endParaRPr lang="en-US"/>
          </a:p>
        </p:txBody>
      </p:sp>
    </p:spTree>
    <p:extLst>
      <p:ext uri="{BB962C8B-B14F-4D97-AF65-F5344CB8AC3E}">
        <p14:creationId xmlns:p14="http://schemas.microsoft.com/office/powerpoint/2010/main" val="1421784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Foundation for Gov’t Accountability / Opportunity Solutions Project</a:t>
            </a:r>
          </a:p>
        </p:txBody>
      </p:sp>
      <p:sp>
        <p:nvSpPr>
          <p:cNvPr id="4" name="Slide Number Placeholder 3"/>
          <p:cNvSpPr>
            <a:spLocks noGrp="1"/>
          </p:cNvSpPr>
          <p:nvPr>
            <p:ph type="sldNum" sz="quarter" idx="5"/>
          </p:nvPr>
        </p:nvSpPr>
        <p:spPr/>
        <p:txBody>
          <a:bodyPr/>
          <a:lstStyle/>
          <a:p>
            <a:fld id="{176362CD-E5ED-954B-9B2C-370B9F59B035}" type="slidenum">
              <a:rPr lang="en-US" smtClean="0"/>
              <a:t>43</a:t>
            </a:fld>
            <a:endParaRPr lang="en-US"/>
          </a:p>
        </p:txBody>
      </p:sp>
    </p:spTree>
    <p:extLst>
      <p:ext uri="{BB962C8B-B14F-4D97-AF65-F5344CB8AC3E}">
        <p14:creationId xmlns:p14="http://schemas.microsoft.com/office/powerpoint/2010/main" val="134722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63C94-C8B7-4817-9D75-6A3C04CFBA04}" type="slidenum">
              <a:rPr lang="en-US" smtClean="0"/>
              <a:t>3</a:t>
            </a:fld>
            <a:endParaRPr lang="en-US"/>
          </a:p>
        </p:txBody>
      </p:sp>
    </p:spTree>
    <p:extLst>
      <p:ext uri="{BB962C8B-B14F-4D97-AF65-F5344CB8AC3E}">
        <p14:creationId xmlns:p14="http://schemas.microsoft.com/office/powerpoint/2010/main" val="381797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63C94-C8B7-4817-9D75-6A3C04CFBA04}" type="slidenum">
              <a:rPr lang="en-US" smtClean="0"/>
              <a:t>4</a:t>
            </a:fld>
            <a:endParaRPr lang="en-US"/>
          </a:p>
        </p:txBody>
      </p:sp>
    </p:spTree>
    <p:extLst>
      <p:ext uri="{BB962C8B-B14F-4D97-AF65-F5344CB8AC3E}">
        <p14:creationId xmlns:p14="http://schemas.microsoft.com/office/powerpoint/2010/main" val="394939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solidFill>
              </a:rPr>
              <a:t>Work, childhood, state, family, race, immigration</a:t>
            </a:r>
            <a:endParaRPr lang="en-US" dirty="0"/>
          </a:p>
          <a:p>
            <a:endParaRPr lang="en-US" dirty="0"/>
          </a:p>
          <a:p>
            <a:r>
              <a:rPr lang="en-US" dirty="0"/>
              <a:t>Work</a:t>
            </a:r>
          </a:p>
          <a:p>
            <a:r>
              <a:rPr lang="en-US" dirty="0"/>
              <a:t>Childhood</a:t>
            </a:r>
          </a:p>
          <a:p>
            <a:r>
              <a:rPr lang="en-US" dirty="0"/>
              <a:t>State</a:t>
            </a:r>
          </a:p>
          <a:p>
            <a:r>
              <a:rPr lang="en-US" dirty="0"/>
              <a:t>Family</a:t>
            </a:r>
          </a:p>
          <a:p>
            <a:r>
              <a:rPr lang="en-US" dirty="0"/>
              <a:t>Employers</a:t>
            </a:r>
          </a:p>
          <a:p>
            <a:endParaRPr lang="en-US" dirty="0"/>
          </a:p>
          <a:p>
            <a:endParaRPr lang="en-US" dirty="0"/>
          </a:p>
          <a:p>
            <a:r>
              <a:rPr lang="en-US" dirty="0"/>
              <a:t>EPI / EARN network</a:t>
            </a:r>
          </a:p>
          <a:p>
            <a:r>
              <a:rPr lang="en-US" dirty="0"/>
              <a:t>CLPEP, grandmother, teens</a:t>
            </a:r>
          </a:p>
        </p:txBody>
      </p:sp>
      <p:sp>
        <p:nvSpPr>
          <p:cNvPr id="4" name="Slide Number Placeholder 3"/>
          <p:cNvSpPr>
            <a:spLocks noGrp="1"/>
          </p:cNvSpPr>
          <p:nvPr>
            <p:ph type="sldNum" sz="quarter" idx="5"/>
          </p:nvPr>
        </p:nvSpPr>
        <p:spPr/>
        <p:txBody>
          <a:bodyPr/>
          <a:lstStyle/>
          <a:p>
            <a:fld id="{176362CD-E5ED-954B-9B2C-370B9F59B035}" type="slidenum">
              <a:rPr lang="en-US" smtClean="0"/>
              <a:t>5</a:t>
            </a:fld>
            <a:endParaRPr lang="en-US"/>
          </a:p>
        </p:txBody>
      </p:sp>
    </p:spTree>
    <p:extLst>
      <p:ext uri="{BB962C8B-B14F-4D97-AF65-F5344CB8AC3E}">
        <p14:creationId xmlns:p14="http://schemas.microsoft.com/office/powerpoint/2010/main" val="4012160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Carolina </a:t>
            </a:r>
            <a:r>
              <a:rPr lang="en-US" dirty="0" err="1"/>
              <a:t>Yoc</a:t>
            </a:r>
            <a:r>
              <a:rPr lang="en-US" dirty="0"/>
              <a:t>, back right, worked on math problems after a night shift at a Grand Rapids food plant. The 13-year-old girl sitting next to her said she also worked nights at a factory.</a:t>
            </a:r>
          </a:p>
        </p:txBody>
      </p:sp>
      <p:sp>
        <p:nvSpPr>
          <p:cNvPr id="4" name="Slide Number Placeholder 3"/>
          <p:cNvSpPr>
            <a:spLocks noGrp="1"/>
          </p:cNvSpPr>
          <p:nvPr>
            <p:ph type="sldNum" sz="quarter" idx="5"/>
          </p:nvPr>
        </p:nvSpPr>
        <p:spPr/>
        <p:txBody>
          <a:bodyPr/>
          <a:lstStyle/>
          <a:p>
            <a:fld id="{2D471A2B-FB11-4014-B688-3D6C9D47D2AE}" type="slidenum">
              <a:rPr lang="en-US" smtClean="0"/>
              <a:t>8</a:t>
            </a:fld>
            <a:endParaRPr lang="en-US"/>
          </a:p>
        </p:txBody>
      </p:sp>
    </p:spTree>
    <p:extLst>
      <p:ext uri="{BB962C8B-B14F-4D97-AF65-F5344CB8AC3E}">
        <p14:creationId xmlns:p14="http://schemas.microsoft.com/office/powerpoint/2010/main" val="416723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rights” arguments used before Supreme Court then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Business interests central to public debates on child labor … from textile mills in the South to fast food restaurants today</a:t>
            </a:r>
          </a:p>
          <a:p>
            <a:endParaRPr lang="en-US" dirty="0"/>
          </a:p>
        </p:txBody>
      </p:sp>
      <p:sp>
        <p:nvSpPr>
          <p:cNvPr id="4" name="Slide Number Placeholder 3"/>
          <p:cNvSpPr>
            <a:spLocks noGrp="1"/>
          </p:cNvSpPr>
          <p:nvPr>
            <p:ph type="sldNum" sz="quarter" idx="5"/>
          </p:nvPr>
        </p:nvSpPr>
        <p:spPr/>
        <p:txBody>
          <a:bodyPr/>
          <a:lstStyle/>
          <a:p>
            <a:fld id="{176362CD-E5ED-954B-9B2C-370B9F59B035}" type="slidenum">
              <a:rPr lang="en-US" smtClean="0"/>
              <a:t>16</a:t>
            </a:fld>
            <a:endParaRPr lang="en-US"/>
          </a:p>
        </p:txBody>
      </p:sp>
    </p:spTree>
    <p:extLst>
      <p:ext uri="{BB962C8B-B14F-4D97-AF65-F5344CB8AC3E}">
        <p14:creationId xmlns:p14="http://schemas.microsoft.com/office/powerpoint/2010/main" val="179295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1920s legislation widely popular but defeated by organized opposition, rallied voters with fear-based appeals to gov’t interference with parental and family rights</a:t>
            </a:r>
          </a:p>
          <a:p>
            <a:endParaRPr lang="en-US" dirty="0"/>
          </a:p>
        </p:txBody>
      </p:sp>
      <p:sp>
        <p:nvSpPr>
          <p:cNvPr id="4" name="Slide Number Placeholder 3"/>
          <p:cNvSpPr>
            <a:spLocks noGrp="1"/>
          </p:cNvSpPr>
          <p:nvPr>
            <p:ph type="sldNum" sz="quarter" idx="5"/>
          </p:nvPr>
        </p:nvSpPr>
        <p:spPr/>
        <p:txBody>
          <a:bodyPr/>
          <a:lstStyle/>
          <a:p>
            <a:fld id="{176362CD-E5ED-954B-9B2C-370B9F59B035}" type="slidenum">
              <a:rPr lang="en-US" smtClean="0"/>
              <a:t>17</a:t>
            </a:fld>
            <a:endParaRPr lang="en-US"/>
          </a:p>
        </p:txBody>
      </p:sp>
    </p:spTree>
    <p:extLst>
      <p:ext uri="{BB962C8B-B14F-4D97-AF65-F5344CB8AC3E}">
        <p14:creationId xmlns:p14="http://schemas.microsoft.com/office/powerpoint/2010/main" val="312830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https://slate.com/human-interest/2014/01/child-labor-history-maps-showing-regulation-of-kids-work-in-the-1930s.html</a:t>
            </a:r>
          </a:p>
        </p:txBody>
      </p:sp>
      <p:sp>
        <p:nvSpPr>
          <p:cNvPr id="4" name="Slide Number Placeholder 3"/>
          <p:cNvSpPr>
            <a:spLocks noGrp="1"/>
          </p:cNvSpPr>
          <p:nvPr>
            <p:ph type="sldNum" sz="quarter" idx="5"/>
          </p:nvPr>
        </p:nvSpPr>
        <p:spPr/>
        <p:txBody>
          <a:bodyPr/>
          <a:lstStyle/>
          <a:p>
            <a:fld id="{176362CD-E5ED-954B-9B2C-370B9F59B035}" type="slidenum">
              <a:rPr lang="en-US" smtClean="0"/>
              <a:t>18</a:t>
            </a:fld>
            <a:endParaRPr lang="en-US"/>
          </a:p>
        </p:txBody>
      </p:sp>
    </p:spTree>
    <p:extLst>
      <p:ext uri="{BB962C8B-B14F-4D97-AF65-F5344CB8AC3E}">
        <p14:creationId xmlns:p14="http://schemas.microsoft.com/office/powerpoint/2010/main" val="420504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https://slate.com/human-interest/2014/01/child-labor-history-maps-showing-regulation-of-kids-work-in-the-1930s.html</a:t>
            </a:r>
          </a:p>
        </p:txBody>
      </p:sp>
      <p:sp>
        <p:nvSpPr>
          <p:cNvPr id="4" name="Slide Number Placeholder 3"/>
          <p:cNvSpPr>
            <a:spLocks noGrp="1"/>
          </p:cNvSpPr>
          <p:nvPr>
            <p:ph type="sldNum" sz="quarter" idx="5"/>
          </p:nvPr>
        </p:nvSpPr>
        <p:spPr/>
        <p:txBody>
          <a:bodyPr/>
          <a:lstStyle/>
          <a:p>
            <a:fld id="{176362CD-E5ED-954B-9B2C-370B9F59B035}" type="slidenum">
              <a:rPr lang="en-US" smtClean="0"/>
              <a:t>19</a:t>
            </a:fld>
            <a:endParaRPr lang="en-US"/>
          </a:p>
        </p:txBody>
      </p:sp>
    </p:spTree>
    <p:extLst>
      <p:ext uri="{BB962C8B-B14F-4D97-AF65-F5344CB8AC3E}">
        <p14:creationId xmlns:p14="http://schemas.microsoft.com/office/powerpoint/2010/main" val="1855978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C09DF3-20EB-BE47-BE43-97E315A4A811}"/>
              </a:ext>
            </a:extLst>
          </p:cNvPr>
          <p:cNvSpPr txBox="1"/>
          <p:nvPr userDrawn="1"/>
        </p:nvSpPr>
        <p:spPr>
          <a:xfrm>
            <a:off x="457200" y="6238240"/>
            <a:ext cx="4236720" cy="61976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457200" y="2130425"/>
            <a:ext cx="8001000" cy="1470025"/>
          </a:xfrm>
        </p:spPr>
        <p:txBody>
          <a:bodyPr/>
          <a:lstStyle>
            <a:lvl1pPr>
              <a:defRPr>
                <a:solidFill>
                  <a:srgbClr val="C0023E"/>
                </a:solidFill>
              </a:defRPr>
            </a:lvl1pPr>
          </a:lstStyle>
          <a:p>
            <a:r>
              <a:rPr lang="en-US" dirty="0"/>
              <a:t>Click to edit Master title style</a:t>
            </a:r>
          </a:p>
        </p:txBody>
      </p:sp>
      <p:sp>
        <p:nvSpPr>
          <p:cNvPr id="3" name="Subtitle 2"/>
          <p:cNvSpPr>
            <a:spLocks noGrp="1"/>
          </p:cNvSpPr>
          <p:nvPr>
            <p:ph type="subTitle" idx="1"/>
          </p:nvPr>
        </p:nvSpPr>
        <p:spPr>
          <a:xfrm>
            <a:off x="457200" y="3886200"/>
            <a:ext cx="8001000" cy="61468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69B3F43-9435-E342-A9A3-896C0405BA25}"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6935-E4A4-1E4A-8FC4-E96C0394F0E7}" type="slidenum">
              <a:rPr lang="en-US" smtClean="0"/>
              <a:t>‹#›</a:t>
            </a:fld>
            <a:endParaRPr lang="en-US"/>
          </a:p>
        </p:txBody>
      </p:sp>
      <p:sp>
        <p:nvSpPr>
          <p:cNvPr id="10" name="TextBox 9">
            <a:extLst>
              <a:ext uri="{FF2B5EF4-FFF2-40B4-BE49-F238E27FC236}">
                <a16:creationId xmlns:a16="http://schemas.microsoft.com/office/drawing/2014/main" id="{51861F10-6F5A-6745-B570-5BBFC6034E3B}"/>
              </a:ext>
            </a:extLst>
          </p:cNvPr>
          <p:cNvSpPr txBox="1"/>
          <p:nvPr userDrawn="1"/>
        </p:nvSpPr>
        <p:spPr>
          <a:xfrm>
            <a:off x="365760" y="6480302"/>
            <a:ext cx="4236720" cy="230832"/>
          </a:xfrm>
          <a:prstGeom prst="rect">
            <a:avLst/>
          </a:prstGeom>
          <a:noFill/>
        </p:spPr>
        <p:txBody>
          <a:bodyPr wrap="square" rtlCol="0">
            <a:spAutoFit/>
          </a:bodyPr>
          <a:lstStyle/>
          <a:p>
            <a:r>
              <a:rPr lang="en-US" sz="900" b="0" i="0" kern="1200" dirty="0">
                <a:solidFill>
                  <a:schemeClr val="bg1">
                    <a:lumMod val="65000"/>
                  </a:schemeClr>
                </a:solidFill>
                <a:effectLst/>
                <a:latin typeface="+mn-lt"/>
                <a:ea typeface="+mn-ea"/>
                <a:cs typeface="+mn-cs"/>
              </a:rPr>
              <a:t>1225 Eye St. NW, Suite 600, Washington, DC 20005 •202-775-8810 • </a:t>
            </a:r>
            <a:r>
              <a:rPr lang="en-US" sz="900" b="0" i="0" kern="1200" dirty="0" err="1">
                <a:solidFill>
                  <a:schemeClr val="bg1">
                    <a:lumMod val="65000"/>
                  </a:schemeClr>
                </a:solidFill>
                <a:effectLst/>
                <a:latin typeface="+mn-lt"/>
                <a:ea typeface="+mn-ea"/>
                <a:cs typeface="+mn-cs"/>
              </a:rPr>
              <a:t>epi.org</a:t>
            </a:r>
            <a:endParaRPr lang="en-US" sz="900" dirty="0">
              <a:solidFill>
                <a:schemeClr val="bg1">
                  <a:lumMod val="65000"/>
                </a:schemeClr>
              </a:solidFill>
            </a:endParaRPr>
          </a:p>
        </p:txBody>
      </p:sp>
      <p:pic>
        <p:nvPicPr>
          <p:cNvPr id="11" name="Picture 10">
            <a:extLst>
              <a:ext uri="{FF2B5EF4-FFF2-40B4-BE49-F238E27FC236}">
                <a16:creationId xmlns:a16="http://schemas.microsoft.com/office/drawing/2014/main" id="{46DA611C-21BC-794F-8A8A-AF9BF8BC7D20}"/>
              </a:ext>
            </a:extLst>
          </p:cNvPr>
          <p:cNvPicPr>
            <a:picLocks noChangeAspect="1"/>
          </p:cNvPicPr>
          <p:nvPr userDrawn="1"/>
        </p:nvPicPr>
        <p:blipFill>
          <a:blip r:embed="rId2"/>
          <a:stretch>
            <a:fillRect/>
          </a:stretch>
        </p:blipFill>
        <p:spPr>
          <a:xfrm>
            <a:off x="457200" y="6346190"/>
            <a:ext cx="1816846" cy="154432"/>
          </a:xfrm>
          <a:prstGeom prst="rect">
            <a:avLst/>
          </a:prstGeom>
        </p:spPr>
      </p:pic>
      <p:pic>
        <p:nvPicPr>
          <p:cNvPr id="14" name="Picture 13">
            <a:extLst>
              <a:ext uri="{FF2B5EF4-FFF2-40B4-BE49-F238E27FC236}">
                <a16:creationId xmlns:a16="http://schemas.microsoft.com/office/drawing/2014/main" id="{D574492D-513F-2C41-BB58-18FCDEEE1C58}"/>
              </a:ext>
            </a:extLst>
          </p:cNvPr>
          <p:cNvPicPr>
            <a:picLocks noChangeAspect="1"/>
          </p:cNvPicPr>
          <p:nvPr userDrawn="1"/>
        </p:nvPicPr>
        <p:blipFill>
          <a:blip r:embed="rId3"/>
          <a:stretch>
            <a:fillRect/>
          </a:stretch>
        </p:blipFill>
        <p:spPr>
          <a:xfrm>
            <a:off x="457200" y="357378"/>
            <a:ext cx="1371600" cy="723164"/>
          </a:xfrm>
          <a:prstGeom prst="rect">
            <a:avLst/>
          </a:prstGeom>
        </p:spPr>
      </p:pic>
    </p:spTree>
    <p:extLst>
      <p:ext uri="{BB962C8B-B14F-4D97-AF65-F5344CB8AC3E}">
        <p14:creationId xmlns:p14="http://schemas.microsoft.com/office/powerpoint/2010/main" val="1739621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DAC53E-DEF0-D349-A19D-95234B58B5BD}"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310476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B27259-36E2-1741-BA16-C1839671054D}"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252773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u="none">
                <a:solidFill>
                  <a:srgbClr val="C0023E"/>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BBCE8F-C54A-EA40-A762-847F2198B5C1}"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43607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26B0D-FA2B-334A-B6B7-DCCCECADA1BC}" type="datetime1">
              <a:rPr lang="en-US" smtClean="0"/>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B6935-E4A4-1E4A-8FC4-E96C0394F0E7}" type="slidenum">
              <a:rPr lang="en-US" smtClean="0"/>
              <a:t>‹#›</a:t>
            </a:fld>
            <a:endParaRPr lang="en-US"/>
          </a:p>
        </p:txBody>
      </p:sp>
      <p:pic>
        <p:nvPicPr>
          <p:cNvPr id="9" name="Picture 8">
            <a:extLst>
              <a:ext uri="{FF2B5EF4-FFF2-40B4-BE49-F238E27FC236}">
                <a16:creationId xmlns:a16="http://schemas.microsoft.com/office/drawing/2014/main" id="{8D04A98D-BB36-9546-8774-58D2D010E750}"/>
              </a:ext>
            </a:extLst>
          </p:cNvPr>
          <p:cNvPicPr>
            <a:picLocks noChangeAspect="1"/>
          </p:cNvPicPr>
          <p:nvPr userDrawn="1"/>
        </p:nvPicPr>
        <p:blipFill>
          <a:blip r:embed="rId2"/>
          <a:stretch>
            <a:fillRect/>
          </a:stretch>
        </p:blipFill>
        <p:spPr>
          <a:xfrm>
            <a:off x="457200" y="6482016"/>
            <a:ext cx="1816846" cy="154432"/>
          </a:xfrm>
          <a:prstGeom prst="rect">
            <a:avLst/>
          </a:prstGeom>
        </p:spPr>
      </p:pic>
    </p:spTree>
    <p:extLst>
      <p:ext uri="{BB962C8B-B14F-4D97-AF65-F5344CB8AC3E}">
        <p14:creationId xmlns:p14="http://schemas.microsoft.com/office/powerpoint/2010/main" val="171128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BA27A8-4C10-9A48-B722-CAF0B39A808D}"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338718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D0B0F5-626E-7D46-AD6B-91E357BE6E96}" type="datetime1">
              <a:rPr lang="en-US" smtClean="0"/>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88032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D7EB5-80EA-024E-A956-28E38C04C468}" type="datetime1">
              <a:rPr lang="en-US" smtClean="0"/>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227931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70FD5-5B8E-084E-96FF-A4527A116E57}" type="datetime1">
              <a:rPr lang="en-US" smtClean="0"/>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283550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9B25A1-34AB-0543-A0A0-36E754246CCC}"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418196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3D55F1-3E71-8A43-A8C9-7C21D7451480}" type="datetime1">
              <a:rPr lang="en-US" smtClean="0"/>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B6935-E4A4-1E4A-8FC4-E96C0394F0E7}" type="slidenum">
              <a:rPr lang="en-US" smtClean="0"/>
              <a:t>‹#›</a:t>
            </a:fld>
            <a:endParaRPr lang="en-US"/>
          </a:p>
        </p:txBody>
      </p:sp>
    </p:spTree>
    <p:extLst>
      <p:ext uri="{BB962C8B-B14F-4D97-AF65-F5344CB8AC3E}">
        <p14:creationId xmlns:p14="http://schemas.microsoft.com/office/powerpoint/2010/main" val="9097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75063D-7B84-CB40-A838-335CC902DEDF}"/>
              </a:ext>
            </a:extLst>
          </p:cNvPr>
          <p:cNvPicPr>
            <a:picLocks noChangeAspect="1"/>
          </p:cNvPicPr>
          <p:nvPr userDrawn="1"/>
        </p:nvPicPr>
        <p:blipFill>
          <a:blip r:embed="rId13"/>
          <a:stretch>
            <a:fillRect/>
          </a:stretch>
        </p:blipFill>
        <p:spPr>
          <a:xfrm>
            <a:off x="457200" y="6461696"/>
            <a:ext cx="1816846" cy="154432"/>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19868-78F1-EF4B-A506-8453C8892B04}" type="datetime1">
              <a:rPr lang="en-US" smtClean="0"/>
              <a:t>5/8/2023</a:t>
            </a:fld>
            <a:endParaRPr lang="en-US" dirty="0"/>
          </a:p>
        </p:txBody>
      </p:sp>
      <p:sp>
        <p:nvSpPr>
          <p:cNvPr id="5" name="Footer Placeholder 4"/>
          <p:cNvSpPr>
            <a:spLocks noGrp="1"/>
          </p:cNvSpPr>
          <p:nvPr>
            <p:ph type="ftr" sz="quarter" idx="3"/>
          </p:nvPr>
        </p:nvSpPr>
        <p:spPr>
          <a:xfrm>
            <a:off x="4846320" y="6356350"/>
            <a:ext cx="15189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B6935-E4A4-1E4A-8FC4-E96C0394F0E7}" type="slidenum">
              <a:rPr lang="en-US" smtClean="0"/>
              <a:t>‹#›</a:t>
            </a:fld>
            <a:endParaRPr lang="en-US"/>
          </a:p>
        </p:txBody>
      </p:sp>
    </p:spTree>
    <p:extLst>
      <p:ext uri="{BB962C8B-B14F-4D97-AF65-F5344CB8AC3E}">
        <p14:creationId xmlns:p14="http://schemas.microsoft.com/office/powerpoint/2010/main" val="2262591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i="0" kern="1200">
          <a:solidFill>
            <a:schemeClr val="tx1"/>
          </a:solidFill>
          <a:latin typeface="Harriet Text Bold" panose="02000000000000000000" pitchFamily="2" charset="0"/>
          <a:ea typeface="+mj-ea"/>
          <a:cs typeface="+mj-cs"/>
        </a:defRPr>
      </a:lvl1pPr>
    </p:titleStyle>
    <p:bodyStyle>
      <a:lvl1pPr marL="342900" indent="-342900" algn="l" defTabSz="457200" rtl="0" eaLnBrk="1" latinLnBrk="0" hangingPunct="1">
        <a:spcBef>
          <a:spcPct val="20000"/>
        </a:spcBef>
        <a:buClr>
          <a:srgbClr val="C0023E"/>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0023E"/>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0023E"/>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0023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0023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hyperlink" Target="http://www.earn.us/" TargetMode="External"/><Relationship Id="rId2" Type="http://schemas.openxmlformats.org/officeDocument/2006/relationships/hyperlink" Target="mailto:jsherer@epi.org"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hyperlink" Target="http://www.epi.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9093-20E4-944F-88B1-1EAF4C68EE84}"/>
              </a:ext>
            </a:extLst>
          </p:cNvPr>
          <p:cNvSpPr>
            <a:spLocks noGrp="1"/>
          </p:cNvSpPr>
          <p:nvPr>
            <p:ph type="ctrTitle"/>
          </p:nvPr>
        </p:nvSpPr>
        <p:spPr>
          <a:xfrm>
            <a:off x="457200" y="1836511"/>
            <a:ext cx="8001000" cy="1470025"/>
          </a:xfrm>
        </p:spPr>
        <p:txBody>
          <a:bodyPr>
            <a:normAutofit/>
          </a:bodyPr>
          <a:lstStyle/>
          <a:p>
            <a:r>
              <a:rPr lang="en-US" dirty="0"/>
              <a:t>Developing stories from child labor data</a:t>
            </a:r>
          </a:p>
        </p:txBody>
      </p:sp>
      <p:sp>
        <p:nvSpPr>
          <p:cNvPr id="3" name="Subtitle 2">
            <a:extLst>
              <a:ext uri="{FF2B5EF4-FFF2-40B4-BE49-F238E27FC236}">
                <a16:creationId xmlns:a16="http://schemas.microsoft.com/office/drawing/2014/main" id="{9949F545-7EDB-E948-8A29-32605576B3B7}"/>
              </a:ext>
            </a:extLst>
          </p:cNvPr>
          <p:cNvSpPr>
            <a:spLocks noGrp="1"/>
          </p:cNvSpPr>
          <p:nvPr>
            <p:ph type="subTitle" idx="1"/>
          </p:nvPr>
        </p:nvSpPr>
        <p:spPr>
          <a:xfrm>
            <a:off x="457200" y="4057648"/>
            <a:ext cx="8001000" cy="2024745"/>
          </a:xfrm>
        </p:spPr>
        <p:txBody>
          <a:bodyPr>
            <a:normAutofit fontScale="62500" lnSpcReduction="20000"/>
          </a:bodyPr>
          <a:lstStyle/>
          <a:p>
            <a:r>
              <a:rPr lang="en-US" dirty="0"/>
              <a:t>National Press Foundation</a:t>
            </a:r>
          </a:p>
          <a:p>
            <a:r>
              <a:rPr lang="en-US" dirty="0"/>
              <a:t>May 8, 2023</a:t>
            </a:r>
          </a:p>
          <a:p>
            <a:endParaRPr lang="en-US" dirty="0"/>
          </a:p>
          <a:p>
            <a:r>
              <a:rPr lang="en-US" dirty="0"/>
              <a:t>Jennifer Sherer</a:t>
            </a:r>
          </a:p>
          <a:p>
            <a:r>
              <a:rPr lang="en-US" dirty="0"/>
              <a:t>Economic Policy Institute</a:t>
            </a:r>
          </a:p>
          <a:p>
            <a:r>
              <a:rPr lang="en-US" dirty="0"/>
              <a:t>www.epi.org</a:t>
            </a:r>
          </a:p>
          <a:p>
            <a:endParaRPr lang="en-US" dirty="0"/>
          </a:p>
        </p:txBody>
      </p:sp>
      <p:sp>
        <p:nvSpPr>
          <p:cNvPr id="4" name="Slide Number Placeholder 3">
            <a:extLst>
              <a:ext uri="{FF2B5EF4-FFF2-40B4-BE49-F238E27FC236}">
                <a16:creationId xmlns:a16="http://schemas.microsoft.com/office/drawing/2014/main" id="{B358FD5A-25CA-2045-A100-A17206BBBD08}"/>
              </a:ext>
            </a:extLst>
          </p:cNvPr>
          <p:cNvSpPr>
            <a:spLocks noGrp="1"/>
          </p:cNvSpPr>
          <p:nvPr>
            <p:ph type="sldNum" sz="quarter" idx="12"/>
          </p:nvPr>
        </p:nvSpPr>
        <p:spPr/>
        <p:txBody>
          <a:bodyPr/>
          <a:lstStyle/>
          <a:p>
            <a:fld id="{DBDB6935-E4A4-1E4A-8FC4-E96C0394F0E7}" type="slidenum">
              <a:rPr lang="en-US" smtClean="0"/>
              <a:t>1</a:t>
            </a:fld>
            <a:endParaRPr lang="en-US"/>
          </a:p>
        </p:txBody>
      </p:sp>
      <p:pic>
        <p:nvPicPr>
          <p:cNvPr id="5" name="Picture 2" descr="See the source image">
            <a:extLst>
              <a:ext uri="{FF2B5EF4-FFF2-40B4-BE49-F238E27FC236}">
                <a16:creationId xmlns:a16="http://schemas.microsoft.com/office/drawing/2014/main" id="{691E09D0-D9DE-1E00-ABFB-2CCB518D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404" y="404867"/>
            <a:ext cx="1131683" cy="71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3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4F5312B8-7F7E-EA1D-CF5C-A3180E8669F9}"/>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10</a:t>
            </a:fld>
            <a:endParaRPr lang="en-US"/>
          </a:p>
        </p:txBody>
      </p:sp>
      <p:pic>
        <p:nvPicPr>
          <p:cNvPr id="7" name="Content Placeholder 6" descr="A close-up of a document&#10;&#10;Description automatically generated with low confidence">
            <a:extLst>
              <a:ext uri="{FF2B5EF4-FFF2-40B4-BE49-F238E27FC236}">
                <a16:creationId xmlns:a16="http://schemas.microsoft.com/office/drawing/2014/main" id="{29D34552-CEF4-6D49-E8D7-806C00398F6E}"/>
              </a:ext>
            </a:extLst>
          </p:cNvPr>
          <p:cNvPicPr>
            <a:picLocks noGrp="1" noChangeAspect="1"/>
          </p:cNvPicPr>
          <p:nvPr>
            <p:ph idx="1"/>
          </p:nvPr>
        </p:nvPicPr>
        <p:blipFill rotWithShape="1">
          <a:blip r:embed="rId2"/>
          <a:srcRect b="54579"/>
          <a:stretch/>
        </p:blipFill>
        <p:spPr>
          <a:xfrm>
            <a:off x="685800" y="351172"/>
            <a:ext cx="7772399" cy="5910969"/>
          </a:xfrm>
        </p:spPr>
      </p:pic>
    </p:spTree>
    <p:extLst>
      <p:ext uri="{BB962C8B-B14F-4D97-AF65-F5344CB8AC3E}">
        <p14:creationId xmlns:p14="http://schemas.microsoft.com/office/powerpoint/2010/main" val="409100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5A14-C31B-735A-AB40-84BC041CFE25}"/>
              </a:ext>
            </a:extLst>
          </p:cNvPr>
          <p:cNvSpPr>
            <a:spLocks noGrp="1"/>
          </p:cNvSpPr>
          <p:nvPr>
            <p:ph type="title"/>
          </p:nvPr>
        </p:nvSpPr>
        <p:spPr>
          <a:xfrm>
            <a:off x="276225" y="425452"/>
            <a:ext cx="8229600" cy="1143000"/>
          </a:xfrm>
        </p:spPr>
        <p:txBody>
          <a:bodyPr/>
          <a:lstStyle/>
          <a:p>
            <a:r>
              <a:rPr lang="en-US" dirty="0"/>
              <a:t>2023 state legislation enacted</a:t>
            </a:r>
          </a:p>
        </p:txBody>
      </p:sp>
      <p:sp>
        <p:nvSpPr>
          <p:cNvPr id="3" name="Content Placeholder 2">
            <a:extLst>
              <a:ext uri="{FF2B5EF4-FFF2-40B4-BE49-F238E27FC236}">
                <a16:creationId xmlns:a16="http://schemas.microsoft.com/office/drawing/2014/main" id="{8B6FE02A-62B4-0FD6-4EF3-E700358BF0C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71A67CC-8A77-F37E-AC92-5FBCC4AC2563}"/>
              </a:ext>
            </a:extLst>
          </p:cNvPr>
          <p:cNvSpPr>
            <a:spLocks noGrp="1"/>
          </p:cNvSpPr>
          <p:nvPr>
            <p:ph type="sldNum" sz="quarter" idx="12"/>
          </p:nvPr>
        </p:nvSpPr>
        <p:spPr/>
        <p:txBody>
          <a:bodyPr/>
          <a:lstStyle/>
          <a:p>
            <a:fld id="{DBDB6935-E4A4-1E4A-8FC4-E96C0394F0E7}" type="slidenum">
              <a:rPr lang="en-US" smtClean="0"/>
              <a:t>11</a:t>
            </a:fld>
            <a:endParaRPr lang="en-US"/>
          </a:p>
        </p:txBody>
      </p:sp>
      <p:pic>
        <p:nvPicPr>
          <p:cNvPr id="6" name="Picture 5">
            <a:extLst>
              <a:ext uri="{FF2B5EF4-FFF2-40B4-BE49-F238E27FC236}">
                <a16:creationId xmlns:a16="http://schemas.microsoft.com/office/drawing/2014/main" id="{C2EAFBF5-72E7-088A-8890-BB271EA7625B}"/>
              </a:ext>
            </a:extLst>
          </p:cNvPr>
          <p:cNvPicPr>
            <a:picLocks noChangeAspect="1"/>
          </p:cNvPicPr>
          <p:nvPr/>
        </p:nvPicPr>
        <p:blipFill>
          <a:blip r:embed="rId2"/>
          <a:stretch>
            <a:fillRect/>
          </a:stretch>
        </p:blipFill>
        <p:spPr>
          <a:xfrm>
            <a:off x="276225" y="1409304"/>
            <a:ext cx="4702156" cy="3215481"/>
          </a:xfrm>
          <a:prstGeom prst="rect">
            <a:avLst/>
          </a:prstGeom>
        </p:spPr>
      </p:pic>
      <p:pic>
        <p:nvPicPr>
          <p:cNvPr id="8" name="Picture 7">
            <a:extLst>
              <a:ext uri="{FF2B5EF4-FFF2-40B4-BE49-F238E27FC236}">
                <a16:creationId xmlns:a16="http://schemas.microsoft.com/office/drawing/2014/main" id="{FB02CE9D-B147-F4DC-1486-03208679DEBE}"/>
              </a:ext>
            </a:extLst>
          </p:cNvPr>
          <p:cNvPicPr>
            <a:picLocks noChangeAspect="1"/>
          </p:cNvPicPr>
          <p:nvPr/>
        </p:nvPicPr>
        <p:blipFill>
          <a:blip r:embed="rId3"/>
          <a:stretch>
            <a:fillRect/>
          </a:stretch>
        </p:blipFill>
        <p:spPr>
          <a:xfrm>
            <a:off x="4703847" y="1308099"/>
            <a:ext cx="4163928" cy="5157787"/>
          </a:xfrm>
          <a:prstGeom prst="rect">
            <a:avLst/>
          </a:prstGeom>
        </p:spPr>
      </p:pic>
    </p:spTree>
    <p:extLst>
      <p:ext uri="{BB962C8B-B14F-4D97-AF65-F5344CB8AC3E}">
        <p14:creationId xmlns:p14="http://schemas.microsoft.com/office/powerpoint/2010/main" val="406665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human face, clothing, person, smile&#10;&#10;Description automatically generated">
            <a:extLst>
              <a:ext uri="{FF2B5EF4-FFF2-40B4-BE49-F238E27FC236}">
                <a16:creationId xmlns:a16="http://schemas.microsoft.com/office/drawing/2014/main" id="{3F69E268-61D3-F69C-2B4A-16917E0CB3E8}"/>
              </a:ext>
            </a:extLst>
          </p:cNvPr>
          <p:cNvPicPr>
            <a:picLocks noChangeAspect="1"/>
          </p:cNvPicPr>
          <p:nvPr/>
        </p:nvPicPr>
        <p:blipFill>
          <a:blip r:embed="rId2"/>
          <a:stretch>
            <a:fillRect/>
          </a:stretch>
        </p:blipFill>
        <p:spPr>
          <a:xfrm>
            <a:off x="1820863" y="1600200"/>
            <a:ext cx="3808413" cy="2528888"/>
          </a:xfrm>
          <a:prstGeom prst="rect">
            <a:avLst/>
          </a:prstGeom>
        </p:spPr>
      </p:pic>
      <p:pic>
        <p:nvPicPr>
          <p:cNvPr id="9" name="Content Placeholder 5" descr="A person and child sitting on a barrel&#10;&#10;Description automatically generated with medium confidence">
            <a:extLst>
              <a:ext uri="{FF2B5EF4-FFF2-40B4-BE49-F238E27FC236}">
                <a16:creationId xmlns:a16="http://schemas.microsoft.com/office/drawing/2014/main" id="{49C7DBA8-4AFB-42A6-3F3A-DC9B4BB05296}"/>
              </a:ext>
            </a:extLst>
          </p:cNvPr>
          <p:cNvPicPr>
            <a:picLocks noChangeAspect="1"/>
          </p:cNvPicPr>
          <p:nvPr/>
        </p:nvPicPr>
        <p:blipFill>
          <a:blip r:embed="rId3"/>
          <a:stretch>
            <a:fillRect/>
          </a:stretch>
        </p:blipFill>
        <p:spPr>
          <a:xfrm>
            <a:off x="5684838" y="1600200"/>
            <a:ext cx="1638300" cy="2528888"/>
          </a:xfrm>
          <a:prstGeom prst="rect">
            <a:avLst/>
          </a:prstGeom>
        </p:spPr>
      </p:pic>
      <p:pic>
        <p:nvPicPr>
          <p:cNvPr id="6" name="Content Placeholder 5" descr="A picture containing clothing, human face, person, toddler&#10;&#10;Description automatically generated">
            <a:extLst>
              <a:ext uri="{FF2B5EF4-FFF2-40B4-BE49-F238E27FC236}">
                <a16:creationId xmlns:a16="http://schemas.microsoft.com/office/drawing/2014/main" id="{70CE20B4-93EA-1BCB-A022-496C04FFB4AD}"/>
              </a:ext>
            </a:extLst>
          </p:cNvPr>
          <p:cNvPicPr>
            <a:picLocks noGrp="1" noChangeAspect="1"/>
          </p:cNvPicPr>
          <p:nvPr>
            <p:ph idx="1"/>
          </p:nvPr>
        </p:nvPicPr>
        <p:blipFill>
          <a:blip r:embed="rId4"/>
          <a:stretch>
            <a:fillRect/>
          </a:stretch>
        </p:blipFill>
        <p:spPr>
          <a:xfrm>
            <a:off x="1820863" y="4184650"/>
            <a:ext cx="2735263" cy="1941513"/>
          </a:xfrm>
        </p:spPr>
      </p:pic>
      <p:pic>
        <p:nvPicPr>
          <p:cNvPr id="10" name="Picture 9" descr="A group of people in a field&#10;&#10;Description automatically generated with low confidence">
            <a:extLst>
              <a:ext uri="{FF2B5EF4-FFF2-40B4-BE49-F238E27FC236}">
                <a16:creationId xmlns:a16="http://schemas.microsoft.com/office/drawing/2014/main" id="{6430A44E-E01B-5F1B-CC60-BAD9F31C4F25}"/>
              </a:ext>
            </a:extLst>
          </p:cNvPr>
          <p:cNvPicPr>
            <a:picLocks noChangeAspect="1"/>
          </p:cNvPicPr>
          <p:nvPr/>
        </p:nvPicPr>
        <p:blipFill>
          <a:blip r:embed="rId5"/>
          <a:stretch>
            <a:fillRect/>
          </a:stretch>
        </p:blipFill>
        <p:spPr>
          <a:xfrm>
            <a:off x="4611688" y="4184650"/>
            <a:ext cx="2709863" cy="1941513"/>
          </a:xfrm>
          <a:prstGeom prst="rect">
            <a:avLst/>
          </a:prstGeom>
        </p:spPr>
      </p:pic>
      <p:sp>
        <p:nvSpPr>
          <p:cNvPr id="2" name="Title 1">
            <a:extLst>
              <a:ext uri="{FF2B5EF4-FFF2-40B4-BE49-F238E27FC236}">
                <a16:creationId xmlns:a16="http://schemas.microsoft.com/office/drawing/2014/main" id="{6EE12B70-BB5B-983F-95C4-9C35481143FA}"/>
              </a:ext>
            </a:extLst>
          </p:cNvPr>
          <p:cNvSpPr>
            <a:spLocks noGrp="1"/>
          </p:cNvSpPr>
          <p:nvPr>
            <p:ph type="title"/>
          </p:nvPr>
        </p:nvSpPr>
        <p:spPr>
          <a:xfrm>
            <a:off x="457200" y="274638"/>
            <a:ext cx="8597900" cy="1143000"/>
          </a:xfrm>
        </p:spPr>
        <p:txBody>
          <a:bodyPr anchor="t">
            <a:normAutofit fontScale="90000"/>
          </a:bodyPr>
          <a:lstStyle/>
          <a:p>
            <a:r>
              <a:rPr lang="en-US" dirty="0"/>
              <a:t>US has been built on many forms of child labor, in many different industries</a:t>
            </a:r>
          </a:p>
        </p:txBody>
      </p:sp>
      <p:sp>
        <p:nvSpPr>
          <p:cNvPr id="4" name="Slide Number Placeholder 3">
            <a:extLst>
              <a:ext uri="{FF2B5EF4-FFF2-40B4-BE49-F238E27FC236}">
                <a16:creationId xmlns:a16="http://schemas.microsoft.com/office/drawing/2014/main" id="{CB0FCCA4-DB22-8FD7-15D3-75511ADCFB0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12</a:t>
            </a:fld>
            <a:endParaRPr lang="en-US"/>
          </a:p>
        </p:txBody>
      </p:sp>
    </p:spTree>
    <p:extLst>
      <p:ext uri="{BB962C8B-B14F-4D97-AF65-F5344CB8AC3E}">
        <p14:creationId xmlns:p14="http://schemas.microsoft.com/office/powerpoint/2010/main" val="2231693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4D02-915F-C900-BFAF-C43B6927DA40}"/>
              </a:ext>
            </a:extLst>
          </p:cNvPr>
          <p:cNvSpPr>
            <a:spLocks noGrp="1"/>
          </p:cNvSpPr>
          <p:nvPr>
            <p:ph type="title"/>
          </p:nvPr>
        </p:nvSpPr>
        <p:spPr/>
        <p:txBody>
          <a:bodyPr>
            <a:normAutofit fontScale="90000"/>
          </a:bodyPr>
          <a:lstStyle/>
          <a:p>
            <a:r>
              <a:rPr lang="en-US" dirty="0"/>
              <a:t>Child labor remains commonplace in US agriculture</a:t>
            </a:r>
          </a:p>
        </p:txBody>
      </p:sp>
      <p:sp>
        <p:nvSpPr>
          <p:cNvPr id="3" name="Content Placeholder 2">
            <a:extLst>
              <a:ext uri="{FF2B5EF4-FFF2-40B4-BE49-F238E27FC236}">
                <a16:creationId xmlns:a16="http://schemas.microsoft.com/office/drawing/2014/main" id="{01B2C7EB-7DFA-913F-04EC-C71B85C1C3A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D1A2DC-270E-53A4-1735-41A8A9FE6E97}"/>
              </a:ext>
            </a:extLst>
          </p:cNvPr>
          <p:cNvSpPr>
            <a:spLocks noGrp="1"/>
          </p:cNvSpPr>
          <p:nvPr>
            <p:ph type="sldNum" sz="quarter" idx="12"/>
          </p:nvPr>
        </p:nvSpPr>
        <p:spPr/>
        <p:txBody>
          <a:bodyPr/>
          <a:lstStyle/>
          <a:p>
            <a:fld id="{DBDB6935-E4A4-1E4A-8FC4-E96C0394F0E7}" type="slidenum">
              <a:rPr lang="en-US" smtClean="0"/>
              <a:t>13</a:t>
            </a:fld>
            <a:endParaRPr lang="en-US"/>
          </a:p>
        </p:txBody>
      </p:sp>
      <p:pic>
        <p:nvPicPr>
          <p:cNvPr id="6" name="Picture 5">
            <a:extLst>
              <a:ext uri="{FF2B5EF4-FFF2-40B4-BE49-F238E27FC236}">
                <a16:creationId xmlns:a16="http://schemas.microsoft.com/office/drawing/2014/main" id="{488D06F5-6D8B-7877-B3C1-6C862284352E}"/>
              </a:ext>
            </a:extLst>
          </p:cNvPr>
          <p:cNvPicPr>
            <a:picLocks noChangeAspect="1"/>
          </p:cNvPicPr>
          <p:nvPr/>
        </p:nvPicPr>
        <p:blipFill>
          <a:blip r:embed="rId2"/>
          <a:stretch>
            <a:fillRect/>
          </a:stretch>
        </p:blipFill>
        <p:spPr>
          <a:xfrm>
            <a:off x="457200" y="1389063"/>
            <a:ext cx="4068960" cy="5118100"/>
          </a:xfrm>
          <a:prstGeom prst="rect">
            <a:avLst/>
          </a:prstGeom>
        </p:spPr>
      </p:pic>
      <p:pic>
        <p:nvPicPr>
          <p:cNvPr id="8" name="Picture 7">
            <a:extLst>
              <a:ext uri="{FF2B5EF4-FFF2-40B4-BE49-F238E27FC236}">
                <a16:creationId xmlns:a16="http://schemas.microsoft.com/office/drawing/2014/main" id="{C0662CFB-6440-EA03-70C3-65F52901E5E1}"/>
              </a:ext>
            </a:extLst>
          </p:cNvPr>
          <p:cNvPicPr>
            <a:picLocks noChangeAspect="1"/>
          </p:cNvPicPr>
          <p:nvPr/>
        </p:nvPicPr>
        <p:blipFill>
          <a:blip r:embed="rId3"/>
          <a:stretch>
            <a:fillRect/>
          </a:stretch>
        </p:blipFill>
        <p:spPr>
          <a:xfrm>
            <a:off x="4513139" y="1325563"/>
            <a:ext cx="4596572" cy="5622131"/>
          </a:xfrm>
          <a:prstGeom prst="rect">
            <a:avLst/>
          </a:prstGeom>
        </p:spPr>
      </p:pic>
    </p:spTree>
    <p:extLst>
      <p:ext uri="{BB962C8B-B14F-4D97-AF65-F5344CB8AC3E}">
        <p14:creationId xmlns:p14="http://schemas.microsoft.com/office/powerpoint/2010/main" val="330473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7919-47B0-83C1-767E-8E39ADDDE1F1}"/>
              </a:ext>
            </a:extLst>
          </p:cNvPr>
          <p:cNvSpPr>
            <a:spLocks noGrp="1"/>
          </p:cNvSpPr>
          <p:nvPr>
            <p:ph type="title"/>
          </p:nvPr>
        </p:nvSpPr>
        <p:spPr/>
        <p:txBody>
          <a:bodyPr>
            <a:normAutofit fontScale="90000"/>
          </a:bodyPr>
          <a:lstStyle/>
          <a:p>
            <a:r>
              <a:rPr lang="en-US" dirty="0"/>
              <a:t>Transformative New Deal laws included racist occupational carveouts</a:t>
            </a:r>
          </a:p>
        </p:txBody>
      </p:sp>
      <p:sp>
        <p:nvSpPr>
          <p:cNvPr id="3" name="Content Placeholder 2">
            <a:extLst>
              <a:ext uri="{FF2B5EF4-FFF2-40B4-BE49-F238E27FC236}">
                <a16:creationId xmlns:a16="http://schemas.microsoft.com/office/drawing/2014/main" id="{9C4CBCBD-12AA-4D66-B371-66F7607F9F1C}"/>
              </a:ext>
            </a:extLst>
          </p:cNvPr>
          <p:cNvSpPr>
            <a:spLocks noGrp="1"/>
          </p:cNvSpPr>
          <p:nvPr>
            <p:ph idx="1"/>
          </p:nvPr>
        </p:nvSpPr>
        <p:spPr>
          <a:xfrm>
            <a:off x="368300" y="2000249"/>
            <a:ext cx="5003800" cy="4525963"/>
          </a:xfrm>
        </p:spPr>
        <p:txBody>
          <a:bodyPr>
            <a:normAutofit fontScale="85000" lnSpcReduction="10000"/>
          </a:bodyPr>
          <a:lstStyle/>
          <a:p>
            <a:pPr marL="0" indent="0">
              <a:buNone/>
            </a:pPr>
            <a:r>
              <a:rPr lang="en-US" b="1" dirty="0"/>
              <a:t>1935 National Labor Relations Act </a:t>
            </a:r>
          </a:p>
          <a:p>
            <a:pPr marL="0" indent="0">
              <a:buNone/>
            </a:pPr>
            <a:r>
              <a:rPr lang="en-US" b="1" dirty="0"/>
              <a:t>1938 Fair Labor Standards Act</a:t>
            </a:r>
          </a:p>
          <a:p>
            <a:endParaRPr lang="en-US" dirty="0"/>
          </a:p>
          <a:p>
            <a:pPr marL="0" indent="0">
              <a:buNone/>
            </a:pPr>
            <a:r>
              <a:rPr lang="en-US" i="1" u="sng" dirty="0"/>
              <a:t>Who gets left out?</a:t>
            </a:r>
          </a:p>
          <a:p>
            <a:r>
              <a:rPr lang="en-US" dirty="0"/>
              <a:t>Farmworkers and domestic workers</a:t>
            </a:r>
          </a:p>
          <a:p>
            <a:r>
              <a:rPr lang="en-US" dirty="0"/>
              <a:t>Public employees</a:t>
            </a:r>
          </a:p>
          <a:p>
            <a:r>
              <a:rPr lang="en-US" dirty="0"/>
              <a:t>Health care workers (initially)</a:t>
            </a:r>
          </a:p>
          <a:p>
            <a:r>
              <a:rPr lang="en-US" dirty="0"/>
              <a:t>Independent contractors</a:t>
            </a:r>
          </a:p>
        </p:txBody>
      </p:sp>
      <p:sp>
        <p:nvSpPr>
          <p:cNvPr id="4" name="Slide Number Placeholder 3">
            <a:extLst>
              <a:ext uri="{FF2B5EF4-FFF2-40B4-BE49-F238E27FC236}">
                <a16:creationId xmlns:a16="http://schemas.microsoft.com/office/drawing/2014/main" id="{1CE4964C-1F95-1691-F93F-95CD2F8B8641}"/>
              </a:ext>
            </a:extLst>
          </p:cNvPr>
          <p:cNvSpPr>
            <a:spLocks noGrp="1"/>
          </p:cNvSpPr>
          <p:nvPr>
            <p:ph type="sldNum" sz="quarter" idx="12"/>
          </p:nvPr>
        </p:nvSpPr>
        <p:spPr/>
        <p:txBody>
          <a:bodyPr/>
          <a:lstStyle/>
          <a:p>
            <a:fld id="{DBDB6935-E4A4-1E4A-8FC4-E96C0394F0E7}" type="slidenum">
              <a:rPr lang="en-US" smtClean="0"/>
              <a:t>14</a:t>
            </a:fld>
            <a:endParaRPr lang="en-US"/>
          </a:p>
        </p:txBody>
      </p:sp>
      <p:pic>
        <p:nvPicPr>
          <p:cNvPr id="5" name="Picture 4">
            <a:extLst>
              <a:ext uri="{FF2B5EF4-FFF2-40B4-BE49-F238E27FC236}">
                <a16:creationId xmlns:a16="http://schemas.microsoft.com/office/drawing/2014/main" id="{634BE391-535E-6B10-8A96-41C8DE34B9CB}"/>
              </a:ext>
            </a:extLst>
          </p:cNvPr>
          <p:cNvPicPr>
            <a:picLocks noChangeAspect="1"/>
          </p:cNvPicPr>
          <p:nvPr/>
        </p:nvPicPr>
        <p:blipFill>
          <a:blip r:embed="rId2"/>
          <a:stretch>
            <a:fillRect/>
          </a:stretch>
        </p:blipFill>
        <p:spPr>
          <a:xfrm>
            <a:off x="5549900" y="2000249"/>
            <a:ext cx="3136900" cy="2090744"/>
          </a:xfrm>
          <a:prstGeom prst="rect">
            <a:avLst/>
          </a:prstGeom>
        </p:spPr>
      </p:pic>
      <p:pic>
        <p:nvPicPr>
          <p:cNvPr id="6" name="Picture 1">
            <a:extLst>
              <a:ext uri="{FF2B5EF4-FFF2-40B4-BE49-F238E27FC236}">
                <a16:creationId xmlns:a16="http://schemas.microsoft.com/office/drawing/2014/main" id="{79339FAF-652C-2E34-DDA8-EE8AFDC067BE}"/>
              </a:ext>
            </a:extLst>
          </p:cNvPr>
          <p:cNvPicPr>
            <a:picLocks noChangeAspect="1"/>
          </p:cNvPicPr>
          <p:nvPr/>
        </p:nvPicPr>
        <p:blipFill rotWithShape="1">
          <a:blip r:embed="rId3">
            <a:extLst>
              <a:ext uri="{28A0092B-C50C-407E-A947-70E740481C1C}">
                <a14:useLocalDpi xmlns:a14="http://schemas.microsoft.com/office/drawing/2010/main" val="0"/>
              </a:ext>
            </a:extLst>
          </a:blip>
          <a:srcRect l="14732" r="33235"/>
          <a:stretch/>
        </p:blipFill>
        <p:spPr bwMode="auto">
          <a:xfrm>
            <a:off x="6329748" y="3913988"/>
            <a:ext cx="1868101" cy="2517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5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26FC-C3CD-8CD1-E3D9-2FB82E11538D}"/>
              </a:ext>
            </a:extLst>
          </p:cNvPr>
          <p:cNvSpPr>
            <a:spLocks noGrp="1"/>
          </p:cNvSpPr>
          <p:nvPr>
            <p:ph type="title"/>
          </p:nvPr>
        </p:nvSpPr>
        <p:spPr/>
        <p:txBody>
          <a:bodyPr>
            <a:normAutofit fontScale="90000"/>
          </a:bodyPr>
          <a:lstStyle/>
          <a:p>
            <a:r>
              <a:rPr lang="en-US" dirty="0"/>
              <a:t>States have historically been primary sites of child labor regulation</a:t>
            </a:r>
          </a:p>
        </p:txBody>
      </p:sp>
      <p:sp>
        <p:nvSpPr>
          <p:cNvPr id="3" name="Content Placeholder 2">
            <a:extLst>
              <a:ext uri="{FF2B5EF4-FFF2-40B4-BE49-F238E27FC236}">
                <a16:creationId xmlns:a16="http://schemas.microsoft.com/office/drawing/2014/main" id="{15A2B3C3-2AA6-F926-FF2C-52413C468FD7}"/>
              </a:ext>
            </a:extLst>
          </p:cNvPr>
          <p:cNvSpPr>
            <a:spLocks noGrp="1"/>
          </p:cNvSpPr>
          <p:nvPr>
            <p:ph idx="1"/>
          </p:nvPr>
        </p:nvSpPr>
        <p:spPr>
          <a:xfrm>
            <a:off x="457200" y="1676400"/>
            <a:ext cx="8229600" cy="4525963"/>
          </a:xfrm>
          <a:solidFill>
            <a:schemeClr val="accent2">
              <a:lumMod val="40000"/>
              <a:lumOff val="60000"/>
            </a:schemeClr>
          </a:solidFill>
        </p:spPr>
        <p:txBody>
          <a:bodyPr>
            <a:normAutofit fontScale="32500" lnSpcReduction="20000"/>
          </a:bodyPr>
          <a:lstStyle/>
          <a:p>
            <a:pPr marL="0" indent="0">
              <a:buNone/>
            </a:pPr>
            <a:r>
              <a:rPr lang="en-US" sz="4900" dirty="0">
                <a:effectLst/>
                <a:latin typeface="Arial" panose="020B0604020202020204" pitchFamily="34" charset="0"/>
              </a:rPr>
              <a:t>The first Child Labor Law in Iowa was enacted in 1880, requiring that the age limit for boys working in mines should be 12 years. The Knights of Labor conducted the agitation for this initial statute. The State Mine Inspector, in his reports, declared that this law was being continually violated, and in the year 1884 it was made mandatory on parents to furnish affidavits as to the age of their boys before they were permitted to go to work in the mines.</a:t>
            </a:r>
            <a:br>
              <a:rPr lang="en-US" sz="4900" dirty="0"/>
            </a:br>
            <a:endParaRPr lang="en-US" sz="4900" dirty="0"/>
          </a:p>
          <a:p>
            <a:pPr marL="0" indent="0">
              <a:buNone/>
            </a:pPr>
            <a:r>
              <a:rPr lang="en-US" sz="4900" dirty="0">
                <a:effectLst/>
                <a:latin typeface="Arial" panose="020B0604020202020204" pitchFamily="34" charset="0"/>
              </a:rPr>
              <a:t>In 1886, Mr. W. W. Dodge, of Burlington, a member of the State Senate, introduced a comprehensive Child Labor bill at the instance of the organizations of labor in the State. That bill was killed in committee. In 1888, Mr. Dodge secured the passage of a resolution directing the newly appointed Commissioner of Labor to investigate child labor in the State, but provided no funds for the Commissioner to prosecute this work. Nevertheless, the Commissioner gathered information from 85 cities in the State, showing 1,765 children under 14 at work. But this report of the Commissioner produced little or no impression upon the Legislature. The organizations of labor becoming stronger numerically, increased their activity, and urged Mr. Dodge to press the matter again in 1890. Again it was indefinitely postponed by the General Assembly . . </a:t>
            </a:r>
            <a:r>
              <a:rPr lang="en-US" dirty="0">
                <a:effectLst/>
                <a:latin typeface="Arial" panose="020B0604020202020204" pitchFamily="34" charset="0"/>
              </a:rPr>
              <a:t>.</a:t>
            </a:r>
          </a:p>
          <a:p>
            <a:pPr marL="0" indent="0">
              <a:buNone/>
            </a:pPr>
            <a:endParaRPr lang="en-US" dirty="0">
              <a:effectLst/>
              <a:latin typeface="Arial" panose="020B0604020202020204" pitchFamily="34" charset="0"/>
            </a:endParaRPr>
          </a:p>
          <a:p>
            <a:pPr marL="0" indent="0">
              <a:buNone/>
            </a:pPr>
            <a:endParaRPr lang="en-US" dirty="0">
              <a:effectLst/>
              <a:latin typeface="Arial" panose="020B0604020202020204" pitchFamily="34" charset="0"/>
            </a:endParaRPr>
          </a:p>
          <a:p>
            <a:pPr marL="0" indent="0">
              <a:buNone/>
            </a:pPr>
            <a:endParaRPr lang="en-US" dirty="0">
              <a:latin typeface="Arial" panose="020B0604020202020204" pitchFamily="34" charset="0"/>
            </a:endParaRPr>
          </a:p>
          <a:p>
            <a:pPr marL="0" indent="0" algn="r">
              <a:buNone/>
            </a:pPr>
            <a:endParaRPr lang="en-US" sz="4300" dirty="0">
              <a:effectLst/>
              <a:latin typeface="Arial" panose="020B0604020202020204" pitchFamily="34" charset="0"/>
            </a:endParaRPr>
          </a:p>
          <a:p>
            <a:pPr marL="0" indent="0" algn="r">
              <a:buNone/>
            </a:pPr>
            <a:r>
              <a:rPr lang="en-US" sz="4300" dirty="0">
                <a:effectLst/>
                <a:latin typeface="Arial" panose="020B0604020202020204" pitchFamily="34" charset="0"/>
              </a:rPr>
              <a:t>-Arthur E. Holder, Past President,</a:t>
            </a:r>
            <a:br>
              <a:rPr lang="en-US" sz="4300" dirty="0"/>
            </a:br>
            <a:r>
              <a:rPr lang="en-US" sz="4300" dirty="0">
                <a:effectLst/>
                <a:latin typeface="Arial" panose="020B0604020202020204" pitchFamily="34" charset="0"/>
              </a:rPr>
              <a:t>Iowa State Federation of Labor</a:t>
            </a:r>
            <a:endParaRPr lang="en-US" sz="4300" dirty="0"/>
          </a:p>
        </p:txBody>
      </p:sp>
      <p:sp>
        <p:nvSpPr>
          <p:cNvPr id="4" name="Slide Number Placeholder 3">
            <a:extLst>
              <a:ext uri="{FF2B5EF4-FFF2-40B4-BE49-F238E27FC236}">
                <a16:creationId xmlns:a16="http://schemas.microsoft.com/office/drawing/2014/main" id="{9C8A22E8-7E02-07D5-86A1-AC7AA70208CF}"/>
              </a:ext>
            </a:extLst>
          </p:cNvPr>
          <p:cNvSpPr>
            <a:spLocks noGrp="1"/>
          </p:cNvSpPr>
          <p:nvPr>
            <p:ph type="sldNum" sz="quarter" idx="12"/>
          </p:nvPr>
        </p:nvSpPr>
        <p:spPr/>
        <p:txBody>
          <a:bodyPr/>
          <a:lstStyle/>
          <a:p>
            <a:fld id="{DBDB6935-E4A4-1E4A-8FC4-E96C0394F0E7}" type="slidenum">
              <a:rPr lang="en-US" smtClean="0"/>
              <a:t>15</a:t>
            </a:fld>
            <a:endParaRPr lang="en-US"/>
          </a:p>
        </p:txBody>
      </p:sp>
    </p:spTree>
    <p:extLst>
      <p:ext uri="{BB962C8B-B14F-4D97-AF65-F5344CB8AC3E}">
        <p14:creationId xmlns:p14="http://schemas.microsoft.com/office/powerpoint/2010/main" val="161372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09E0-C98E-37DE-6A09-35FE2B8A52D9}"/>
              </a:ext>
            </a:extLst>
          </p:cNvPr>
          <p:cNvSpPr>
            <a:spLocks noGrp="1"/>
          </p:cNvSpPr>
          <p:nvPr>
            <p:ph type="title"/>
          </p:nvPr>
        </p:nvSpPr>
        <p:spPr/>
        <p:txBody>
          <a:bodyPr>
            <a:normAutofit fontScale="90000"/>
          </a:bodyPr>
          <a:lstStyle/>
          <a:p>
            <a:r>
              <a:rPr lang="en-US" dirty="0"/>
              <a:t>Never settled: Child labor an always contentious part of “the labor question” </a:t>
            </a:r>
          </a:p>
        </p:txBody>
      </p:sp>
      <p:sp>
        <p:nvSpPr>
          <p:cNvPr id="3" name="Content Placeholder 2">
            <a:extLst>
              <a:ext uri="{FF2B5EF4-FFF2-40B4-BE49-F238E27FC236}">
                <a16:creationId xmlns:a16="http://schemas.microsoft.com/office/drawing/2014/main" id="{587960DD-F487-4A80-72B9-8DCAAB3646A8}"/>
              </a:ext>
            </a:extLst>
          </p:cNvPr>
          <p:cNvSpPr>
            <a:spLocks noGrp="1"/>
          </p:cNvSpPr>
          <p:nvPr>
            <p:ph idx="1"/>
          </p:nvPr>
        </p:nvSpPr>
        <p:spPr>
          <a:xfrm>
            <a:off x="304800" y="1955800"/>
            <a:ext cx="4622800" cy="4525963"/>
          </a:xfrm>
        </p:spPr>
        <p:txBody>
          <a:bodyPr>
            <a:normAutofit lnSpcReduction="10000"/>
          </a:bodyPr>
          <a:lstStyle/>
          <a:p>
            <a:r>
              <a:rPr lang="en-US" dirty="0"/>
              <a:t>1906 fed child labor law proposal </a:t>
            </a:r>
            <a:r>
              <a:rPr lang="en-US" dirty="0">
                <a:sym typeface="Wingdings" panose="05000000000000000000" pitchFamily="2" charset="2"/>
              </a:rPr>
              <a:t></a:t>
            </a:r>
            <a:r>
              <a:rPr lang="en-US" dirty="0"/>
              <a:t> </a:t>
            </a:r>
            <a:r>
              <a:rPr lang="en-US" i="1" dirty="0"/>
              <a:t>sidelined</a:t>
            </a:r>
          </a:p>
          <a:p>
            <a:r>
              <a:rPr lang="en-US" dirty="0"/>
              <a:t>1916 first fed child labor law passed </a:t>
            </a:r>
            <a:r>
              <a:rPr lang="en-US" dirty="0">
                <a:sym typeface="Wingdings" panose="05000000000000000000" pitchFamily="2" charset="2"/>
              </a:rPr>
              <a:t></a:t>
            </a:r>
            <a:r>
              <a:rPr lang="en-US" dirty="0"/>
              <a:t> </a:t>
            </a:r>
            <a:r>
              <a:rPr lang="en-US" i="1" dirty="0"/>
              <a:t>struck down by SCOTUS</a:t>
            </a:r>
            <a:endParaRPr lang="en-US" dirty="0"/>
          </a:p>
          <a:p>
            <a:r>
              <a:rPr lang="en-US" dirty="0"/>
              <a:t>1920 push for constitutional amendment </a:t>
            </a:r>
            <a:r>
              <a:rPr lang="en-US" dirty="0">
                <a:sym typeface="Wingdings" panose="05000000000000000000" pitchFamily="2" charset="2"/>
              </a:rPr>
              <a:t> </a:t>
            </a:r>
            <a:r>
              <a:rPr lang="en-US" i="1" dirty="0">
                <a:sym typeface="Wingdings" panose="05000000000000000000" pitchFamily="2" charset="2"/>
              </a:rPr>
              <a:t>defeated by industry opposition</a:t>
            </a:r>
            <a:endParaRPr lang="en-US" dirty="0"/>
          </a:p>
        </p:txBody>
      </p:sp>
      <p:sp>
        <p:nvSpPr>
          <p:cNvPr id="4" name="Slide Number Placeholder 3">
            <a:extLst>
              <a:ext uri="{FF2B5EF4-FFF2-40B4-BE49-F238E27FC236}">
                <a16:creationId xmlns:a16="http://schemas.microsoft.com/office/drawing/2014/main" id="{8E406789-AE30-9217-F7BC-E5DC1E10377C}"/>
              </a:ext>
            </a:extLst>
          </p:cNvPr>
          <p:cNvSpPr>
            <a:spLocks noGrp="1"/>
          </p:cNvSpPr>
          <p:nvPr>
            <p:ph type="sldNum" sz="quarter" idx="12"/>
          </p:nvPr>
        </p:nvSpPr>
        <p:spPr/>
        <p:txBody>
          <a:bodyPr/>
          <a:lstStyle/>
          <a:p>
            <a:fld id="{DBDB6935-E4A4-1E4A-8FC4-E96C0394F0E7}" type="slidenum">
              <a:rPr lang="en-US" smtClean="0"/>
              <a:t>16</a:t>
            </a:fld>
            <a:endParaRPr lang="en-US"/>
          </a:p>
        </p:txBody>
      </p:sp>
      <p:pic>
        <p:nvPicPr>
          <p:cNvPr id="11" name="Picture 10">
            <a:extLst>
              <a:ext uri="{FF2B5EF4-FFF2-40B4-BE49-F238E27FC236}">
                <a16:creationId xmlns:a16="http://schemas.microsoft.com/office/drawing/2014/main" id="{F631D0E5-9ED7-F38E-2B76-08D3482C5774}"/>
              </a:ext>
            </a:extLst>
          </p:cNvPr>
          <p:cNvPicPr>
            <a:picLocks noChangeAspect="1"/>
          </p:cNvPicPr>
          <p:nvPr/>
        </p:nvPicPr>
        <p:blipFill>
          <a:blip r:embed="rId3"/>
          <a:stretch>
            <a:fillRect/>
          </a:stretch>
        </p:blipFill>
        <p:spPr>
          <a:xfrm rot="370704">
            <a:off x="4933126" y="2628900"/>
            <a:ext cx="4130013" cy="2824162"/>
          </a:xfrm>
          <a:prstGeom prst="rect">
            <a:avLst/>
          </a:prstGeom>
          <a:ln>
            <a:solidFill>
              <a:schemeClr val="accent1"/>
            </a:solidFill>
          </a:ln>
        </p:spPr>
      </p:pic>
    </p:spTree>
    <p:extLst>
      <p:ext uri="{BB962C8B-B14F-4D97-AF65-F5344CB8AC3E}">
        <p14:creationId xmlns:p14="http://schemas.microsoft.com/office/powerpoint/2010/main" val="3987385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DD5AE54-3AFD-4A67-6B68-E6936B01D860}"/>
              </a:ext>
            </a:extLst>
          </p:cNvPr>
          <p:cNvSpPr>
            <a:spLocks noGrp="1"/>
          </p:cNvSpPr>
          <p:nvPr>
            <p:ph type="title"/>
          </p:nvPr>
        </p:nvSpPr>
        <p:spPr>
          <a:xfrm>
            <a:off x="457200" y="274638"/>
            <a:ext cx="8229600" cy="1143000"/>
          </a:xfrm>
        </p:spPr>
        <p:txBody>
          <a:bodyPr>
            <a:normAutofit fontScale="90000"/>
          </a:bodyPr>
          <a:lstStyle/>
          <a:p>
            <a:r>
              <a:rPr lang="en-US" dirty="0">
                <a:solidFill>
                  <a:schemeClr val="accent2"/>
                </a:solidFill>
              </a:rPr>
              <a:t>1920s campaign for child labor constitutional amendment</a:t>
            </a:r>
          </a:p>
        </p:txBody>
      </p:sp>
      <p:sp>
        <p:nvSpPr>
          <p:cNvPr id="3" name="Content Placeholder 2">
            <a:extLst>
              <a:ext uri="{FF2B5EF4-FFF2-40B4-BE49-F238E27FC236}">
                <a16:creationId xmlns:a16="http://schemas.microsoft.com/office/drawing/2014/main" id="{33205B1B-533D-D70A-AB3F-E04419FE658D}"/>
              </a:ext>
            </a:extLst>
          </p:cNvPr>
          <p:cNvSpPr>
            <a:spLocks noGrp="1"/>
          </p:cNvSpPr>
          <p:nvPr>
            <p:ph sz="half" idx="1"/>
          </p:nvPr>
        </p:nvSpPr>
        <p:spPr>
          <a:xfrm>
            <a:off x="482600" y="1778000"/>
            <a:ext cx="4724400" cy="4525963"/>
          </a:xfrm>
        </p:spPr>
        <p:txBody>
          <a:bodyPr anchor="t">
            <a:normAutofit/>
          </a:bodyPr>
          <a:lstStyle/>
          <a:p>
            <a:pPr marL="0" indent="0">
              <a:lnSpc>
                <a:spcPct val="90000"/>
              </a:lnSpc>
              <a:buNone/>
            </a:pPr>
            <a:endParaRPr lang="en-US" sz="2400" dirty="0"/>
          </a:p>
          <a:p>
            <a:pPr marL="0" indent="0">
              <a:lnSpc>
                <a:spcPct val="90000"/>
              </a:lnSpc>
              <a:buNone/>
            </a:pPr>
            <a:r>
              <a:rPr lang="en-US" sz="2400" dirty="0"/>
              <a:t>“The new battle broke down largely along urban-rural lines,” says Wood, as farm families across the rural U.S. bought into the fear that the planned amendment “was a surreptitious effort to interfere with parental rights.”</a:t>
            </a:r>
          </a:p>
        </p:txBody>
      </p:sp>
      <p:pic>
        <p:nvPicPr>
          <p:cNvPr id="6" name="Picture 5" descr="A picture containing text, flyer, publication, printing&#10;&#10;Description automatically generated">
            <a:extLst>
              <a:ext uri="{FF2B5EF4-FFF2-40B4-BE49-F238E27FC236}">
                <a16:creationId xmlns:a16="http://schemas.microsoft.com/office/drawing/2014/main" id="{4251F02F-98D1-6A74-B54F-723885C00F40}"/>
              </a:ext>
            </a:extLst>
          </p:cNvPr>
          <p:cNvPicPr>
            <a:picLocks noChangeAspect="1"/>
          </p:cNvPicPr>
          <p:nvPr/>
        </p:nvPicPr>
        <p:blipFill rotWithShape="1">
          <a:blip r:embed="rId3"/>
          <a:srcRect l="5600"/>
          <a:stretch/>
        </p:blipFill>
        <p:spPr>
          <a:xfrm>
            <a:off x="5295900" y="1600200"/>
            <a:ext cx="3483220" cy="4525963"/>
          </a:xfrm>
          <a:prstGeom prst="rect">
            <a:avLst/>
          </a:prstGeom>
          <a:noFill/>
        </p:spPr>
      </p:pic>
      <p:sp>
        <p:nvSpPr>
          <p:cNvPr id="4" name="Slide Number Placeholder 3">
            <a:extLst>
              <a:ext uri="{FF2B5EF4-FFF2-40B4-BE49-F238E27FC236}">
                <a16:creationId xmlns:a16="http://schemas.microsoft.com/office/drawing/2014/main" id="{C3E05B08-39B2-E9F2-4611-F26028C4F5E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17</a:t>
            </a:fld>
            <a:endParaRPr lang="en-US"/>
          </a:p>
        </p:txBody>
      </p:sp>
    </p:spTree>
    <p:extLst>
      <p:ext uri="{BB962C8B-B14F-4D97-AF65-F5344CB8AC3E}">
        <p14:creationId xmlns:p14="http://schemas.microsoft.com/office/powerpoint/2010/main" val="537098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080A-A61A-1354-41F3-44ED91CD6E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925BAA-1A4B-F480-716C-9F0BB02E867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F1976E-2BED-37B6-E58D-BBC686BF2A7A}"/>
              </a:ext>
            </a:extLst>
          </p:cNvPr>
          <p:cNvSpPr>
            <a:spLocks noGrp="1"/>
          </p:cNvSpPr>
          <p:nvPr>
            <p:ph type="sldNum" sz="quarter" idx="12"/>
          </p:nvPr>
        </p:nvSpPr>
        <p:spPr/>
        <p:txBody>
          <a:bodyPr/>
          <a:lstStyle/>
          <a:p>
            <a:fld id="{DBDB6935-E4A4-1E4A-8FC4-E96C0394F0E7}" type="slidenum">
              <a:rPr lang="en-US" smtClean="0"/>
              <a:t>18</a:t>
            </a:fld>
            <a:endParaRPr lang="en-US"/>
          </a:p>
        </p:txBody>
      </p:sp>
      <p:pic>
        <p:nvPicPr>
          <p:cNvPr id="6" name="Picture 5">
            <a:extLst>
              <a:ext uri="{FF2B5EF4-FFF2-40B4-BE49-F238E27FC236}">
                <a16:creationId xmlns:a16="http://schemas.microsoft.com/office/drawing/2014/main" id="{68599DCF-C83D-12EB-845C-0F4A50F686E2}"/>
              </a:ext>
            </a:extLst>
          </p:cNvPr>
          <p:cNvPicPr>
            <a:picLocks noChangeAspect="1"/>
          </p:cNvPicPr>
          <p:nvPr/>
        </p:nvPicPr>
        <p:blipFill>
          <a:blip r:embed="rId3"/>
          <a:stretch>
            <a:fillRect/>
          </a:stretch>
        </p:blipFill>
        <p:spPr>
          <a:xfrm>
            <a:off x="0" y="172652"/>
            <a:ext cx="9144000" cy="6512696"/>
          </a:xfrm>
          <a:prstGeom prst="rect">
            <a:avLst/>
          </a:prstGeom>
        </p:spPr>
      </p:pic>
    </p:spTree>
    <p:extLst>
      <p:ext uri="{BB962C8B-B14F-4D97-AF65-F5344CB8AC3E}">
        <p14:creationId xmlns:p14="http://schemas.microsoft.com/office/powerpoint/2010/main" val="4282412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10;&#10;Description automatically generated">
            <a:extLst>
              <a:ext uri="{FF2B5EF4-FFF2-40B4-BE49-F238E27FC236}">
                <a16:creationId xmlns:a16="http://schemas.microsoft.com/office/drawing/2014/main" id="{666AC8BF-C0B8-EBC4-ED8D-2239D01C170F}"/>
              </a:ext>
            </a:extLst>
          </p:cNvPr>
          <p:cNvPicPr>
            <a:picLocks noChangeAspect="1"/>
          </p:cNvPicPr>
          <p:nvPr/>
        </p:nvPicPr>
        <p:blipFill>
          <a:blip r:embed="rId3"/>
          <a:stretch>
            <a:fillRect/>
          </a:stretch>
        </p:blipFill>
        <p:spPr>
          <a:xfrm>
            <a:off x="90488" y="261561"/>
            <a:ext cx="8963025" cy="5938003"/>
          </a:xfrm>
          <a:prstGeom prst="rect">
            <a:avLst/>
          </a:prstGeom>
          <a:noFill/>
        </p:spPr>
      </p:pic>
      <p:sp>
        <p:nvSpPr>
          <p:cNvPr id="4" name="Slide Number Placeholder 3" hidden="1">
            <a:extLst>
              <a:ext uri="{FF2B5EF4-FFF2-40B4-BE49-F238E27FC236}">
                <a16:creationId xmlns:a16="http://schemas.microsoft.com/office/drawing/2014/main" id="{85326000-4E38-6025-AD92-D659253DDBCD}"/>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19</a:t>
            </a:fld>
            <a:endParaRPr lang="en-US"/>
          </a:p>
        </p:txBody>
      </p:sp>
    </p:spTree>
    <p:extLst>
      <p:ext uri="{BB962C8B-B14F-4D97-AF65-F5344CB8AC3E}">
        <p14:creationId xmlns:p14="http://schemas.microsoft.com/office/powerpoint/2010/main" val="385772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760-0A56-7203-EAAF-73C0484E0279}"/>
              </a:ext>
            </a:extLst>
          </p:cNvPr>
          <p:cNvSpPr>
            <a:spLocks noGrp="1"/>
          </p:cNvSpPr>
          <p:nvPr>
            <p:ph type="title"/>
          </p:nvPr>
        </p:nvSpPr>
        <p:spPr>
          <a:xfrm>
            <a:off x="457200" y="274638"/>
            <a:ext cx="8229600" cy="1143000"/>
          </a:xfrm>
        </p:spPr>
        <p:txBody>
          <a:bodyPr anchor="t">
            <a:normAutofit/>
          </a:bodyPr>
          <a:lstStyle/>
          <a:p>
            <a:pPr>
              <a:lnSpc>
                <a:spcPct val="90000"/>
              </a:lnSpc>
            </a:pPr>
            <a:r>
              <a:rPr lang="en-US" sz="3700" dirty="0">
                <a:solidFill>
                  <a:schemeClr val="accent2"/>
                </a:solidFill>
              </a:rPr>
              <a:t>Greetings from EPI - the Economic Policy Institute </a:t>
            </a:r>
          </a:p>
        </p:txBody>
      </p:sp>
      <p:pic>
        <p:nvPicPr>
          <p:cNvPr id="5" name="Picture 4" descr="A person standing in front of a group of children in a classroom&#10;&#10;Description automatically generated with medium confidence">
            <a:extLst>
              <a:ext uri="{FF2B5EF4-FFF2-40B4-BE49-F238E27FC236}">
                <a16:creationId xmlns:a16="http://schemas.microsoft.com/office/drawing/2014/main" id="{66548091-61F8-0648-915D-77CAB6FA519A}"/>
              </a:ext>
            </a:extLst>
          </p:cNvPr>
          <p:cNvPicPr>
            <a:picLocks noChangeAspect="1"/>
          </p:cNvPicPr>
          <p:nvPr/>
        </p:nvPicPr>
        <p:blipFill>
          <a:blip r:embed="rId3"/>
          <a:stretch>
            <a:fillRect/>
          </a:stretch>
        </p:blipFill>
        <p:spPr>
          <a:xfrm>
            <a:off x="457200" y="1813131"/>
            <a:ext cx="4038600" cy="4100101"/>
          </a:xfrm>
          <a:prstGeom prst="rect">
            <a:avLst/>
          </a:prstGeom>
          <a:noFill/>
        </p:spPr>
      </p:pic>
      <p:sp>
        <p:nvSpPr>
          <p:cNvPr id="3" name="Content Placeholder 2">
            <a:extLst>
              <a:ext uri="{FF2B5EF4-FFF2-40B4-BE49-F238E27FC236}">
                <a16:creationId xmlns:a16="http://schemas.microsoft.com/office/drawing/2014/main" id="{4FA2D83B-3671-2813-4A77-79383C0E29F3}"/>
              </a:ext>
            </a:extLst>
          </p:cNvPr>
          <p:cNvSpPr>
            <a:spLocks noGrp="1"/>
          </p:cNvSpPr>
          <p:nvPr>
            <p:ph sz="half" idx="2"/>
          </p:nvPr>
        </p:nvSpPr>
        <p:spPr>
          <a:xfrm>
            <a:off x="4787900" y="1813131"/>
            <a:ext cx="4038600" cy="4525963"/>
          </a:xfrm>
        </p:spPr>
        <p:txBody>
          <a:bodyPr anchor="t">
            <a:normAutofit/>
          </a:bodyPr>
          <a:lstStyle/>
          <a:p>
            <a:pPr marL="0" indent="0">
              <a:lnSpc>
                <a:spcPct val="90000"/>
              </a:lnSpc>
              <a:buNone/>
            </a:pPr>
            <a:r>
              <a:rPr lang="en-US" dirty="0"/>
              <a:t>Core research and policy areas:</a:t>
            </a:r>
          </a:p>
          <a:p>
            <a:pPr>
              <a:lnSpc>
                <a:spcPct val="90000"/>
              </a:lnSpc>
            </a:pPr>
            <a:r>
              <a:rPr lang="en-US" dirty="0"/>
              <a:t>Jobs and employment</a:t>
            </a:r>
          </a:p>
          <a:p>
            <a:pPr>
              <a:lnSpc>
                <a:spcPct val="90000"/>
              </a:lnSpc>
            </a:pPr>
            <a:r>
              <a:rPr lang="en-US" dirty="0"/>
              <a:t>Wages and labor standards</a:t>
            </a:r>
          </a:p>
          <a:p>
            <a:pPr>
              <a:lnSpc>
                <a:spcPct val="90000"/>
              </a:lnSpc>
            </a:pPr>
            <a:r>
              <a:rPr lang="en-US" dirty="0"/>
              <a:t>Economic inequality </a:t>
            </a:r>
          </a:p>
          <a:p>
            <a:pPr>
              <a:lnSpc>
                <a:spcPct val="90000"/>
              </a:lnSpc>
            </a:pPr>
            <a:r>
              <a:rPr lang="en-US" dirty="0"/>
              <a:t>Race and ethnicity</a:t>
            </a:r>
          </a:p>
          <a:p>
            <a:pPr>
              <a:lnSpc>
                <a:spcPct val="90000"/>
              </a:lnSpc>
            </a:pPr>
            <a:r>
              <a:rPr lang="en-US" dirty="0"/>
              <a:t>Unions and collective bargaining</a:t>
            </a:r>
          </a:p>
          <a:p>
            <a:pPr>
              <a:lnSpc>
                <a:spcPct val="90000"/>
              </a:lnSpc>
            </a:pPr>
            <a:endParaRPr lang="en-US" dirty="0"/>
          </a:p>
        </p:txBody>
      </p:sp>
      <p:sp>
        <p:nvSpPr>
          <p:cNvPr id="10" name="Slide Number Placeholder 4">
            <a:extLst>
              <a:ext uri="{FF2B5EF4-FFF2-40B4-BE49-F238E27FC236}">
                <a16:creationId xmlns:a16="http://schemas.microsoft.com/office/drawing/2014/main" id="{EA72D81E-0407-7F8A-226E-62816007CEBD}"/>
              </a:ext>
            </a:extLst>
          </p:cNvPr>
          <p:cNvSpPr>
            <a:spLocks noGrp="1"/>
          </p:cNvSpPr>
          <p:nvPr>
            <p:ph type="sldNum" sz="quarter" idx="12"/>
          </p:nvPr>
        </p:nvSpPr>
        <p:spPr>
          <a:xfrm>
            <a:off x="6553200" y="6356350"/>
            <a:ext cx="2133600" cy="365125"/>
          </a:xfrm>
        </p:spPr>
        <p:txBody>
          <a:bodyPr/>
          <a:lstStyle/>
          <a:p>
            <a:pPr>
              <a:spcAft>
                <a:spcPts val="600"/>
              </a:spcAft>
            </a:pPr>
            <a:fld id="{DBDB6935-E4A4-1E4A-8FC4-E96C0394F0E7}" type="slidenum">
              <a:rPr lang="en-US" smtClean="0"/>
              <a:pPr>
                <a:spcAft>
                  <a:spcPts val="600"/>
                </a:spcAft>
              </a:pPr>
              <a:t>2</a:t>
            </a:fld>
            <a:endParaRPr lang="en-US"/>
          </a:p>
        </p:txBody>
      </p:sp>
    </p:spTree>
    <p:extLst>
      <p:ext uri="{BB962C8B-B14F-4D97-AF65-F5344CB8AC3E}">
        <p14:creationId xmlns:p14="http://schemas.microsoft.com/office/powerpoint/2010/main" val="3412305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5744-07AB-35C6-5547-53FD204969FC}"/>
              </a:ext>
            </a:extLst>
          </p:cNvPr>
          <p:cNvSpPr>
            <a:spLocks noGrp="1" noRot="1" noMove="1" noResize="1" noEditPoints="1" noAdjustHandles="1" noChangeArrowheads="1" noChangeShapeType="1"/>
          </p:cNvSpPr>
          <p:nvPr>
            <p:ph type="title"/>
          </p:nvPr>
        </p:nvSpPr>
        <p:spPr>
          <a:xfrm>
            <a:off x="457200" y="274638"/>
            <a:ext cx="8229600" cy="1143000"/>
          </a:xfrm>
        </p:spPr>
        <p:txBody>
          <a:bodyPr anchor="t">
            <a:normAutofit/>
          </a:bodyPr>
          <a:lstStyle/>
          <a:p>
            <a:r>
              <a:rPr lang="en-US" dirty="0"/>
              <a:t>1938 Fair Labor Standards Act</a:t>
            </a:r>
          </a:p>
        </p:txBody>
      </p:sp>
      <p:sp>
        <p:nvSpPr>
          <p:cNvPr id="4" name="Slide Number Placeholder 3">
            <a:extLst>
              <a:ext uri="{FF2B5EF4-FFF2-40B4-BE49-F238E27FC236}">
                <a16:creationId xmlns:a16="http://schemas.microsoft.com/office/drawing/2014/main" id="{40288909-C496-5878-F804-D7C46BDBCB1F}"/>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20</a:t>
            </a:fld>
            <a:endParaRPr lang="en-US"/>
          </a:p>
        </p:txBody>
      </p:sp>
      <p:graphicFrame>
        <p:nvGraphicFramePr>
          <p:cNvPr id="6" name="Content Placeholder 2">
            <a:extLst>
              <a:ext uri="{FF2B5EF4-FFF2-40B4-BE49-F238E27FC236}">
                <a16:creationId xmlns:a16="http://schemas.microsoft.com/office/drawing/2014/main" id="{ED2FA618-3872-F1F2-5079-0F7CC3C1D0A9}"/>
              </a:ext>
            </a:extLst>
          </p:cNvPr>
          <p:cNvGraphicFramePr>
            <a:graphicFrameLocks noGrp="1"/>
          </p:cNvGraphicFramePr>
          <p:nvPr>
            <p:ph idx="1"/>
            <p:extLst>
              <p:ext uri="{D42A27DB-BD31-4B8C-83A1-F6EECF244321}">
                <p14:modId xmlns:p14="http://schemas.microsoft.com/office/powerpoint/2010/main" val="10445358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7689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4CA490-1B0D-B4B5-18BE-74B1ACD5827D}"/>
              </a:ext>
            </a:extLst>
          </p:cNvPr>
          <p:cNvPicPr>
            <a:picLocks noChangeAspect="1"/>
          </p:cNvPicPr>
          <p:nvPr/>
        </p:nvPicPr>
        <p:blipFill>
          <a:blip r:embed="rId2"/>
          <a:stretch>
            <a:fillRect/>
          </a:stretch>
        </p:blipFill>
        <p:spPr>
          <a:xfrm>
            <a:off x="1260692" y="68263"/>
            <a:ext cx="6622617" cy="6324600"/>
          </a:xfrm>
          <a:prstGeom prst="rect">
            <a:avLst/>
          </a:prstGeom>
          <a:noFill/>
        </p:spPr>
      </p:pic>
      <p:sp>
        <p:nvSpPr>
          <p:cNvPr id="4" name="Slide Number Placeholder 3" hidden="1">
            <a:extLst>
              <a:ext uri="{FF2B5EF4-FFF2-40B4-BE49-F238E27FC236}">
                <a16:creationId xmlns:a16="http://schemas.microsoft.com/office/drawing/2014/main" id="{8779C855-0443-B88C-2CF3-DB016A14FBCB}"/>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21</a:t>
            </a:fld>
            <a:endParaRPr lang="en-US"/>
          </a:p>
        </p:txBody>
      </p:sp>
    </p:spTree>
    <p:extLst>
      <p:ext uri="{BB962C8B-B14F-4D97-AF65-F5344CB8AC3E}">
        <p14:creationId xmlns:p14="http://schemas.microsoft.com/office/powerpoint/2010/main" val="370681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5500-9FFA-AD31-FA2B-1BD8988F0FC1}"/>
              </a:ext>
            </a:extLst>
          </p:cNvPr>
          <p:cNvSpPr>
            <a:spLocks noGrp="1"/>
          </p:cNvSpPr>
          <p:nvPr>
            <p:ph type="title"/>
          </p:nvPr>
        </p:nvSpPr>
        <p:spPr/>
        <p:txBody>
          <a:bodyPr>
            <a:normAutofit fontScale="90000"/>
          </a:bodyPr>
          <a:lstStyle/>
          <a:p>
            <a:r>
              <a:rPr lang="en-US" dirty="0"/>
              <a:t>Fair Labor Standards Act: Protections against “oppressive” child labor </a:t>
            </a:r>
          </a:p>
        </p:txBody>
      </p:sp>
      <p:sp>
        <p:nvSpPr>
          <p:cNvPr id="3" name="Content Placeholder 2">
            <a:extLst>
              <a:ext uri="{FF2B5EF4-FFF2-40B4-BE49-F238E27FC236}">
                <a16:creationId xmlns:a16="http://schemas.microsoft.com/office/drawing/2014/main" id="{593246C5-9976-48F6-96E1-DD94E7CA51F4}"/>
              </a:ext>
            </a:extLst>
          </p:cNvPr>
          <p:cNvSpPr>
            <a:spLocks noGrp="1"/>
          </p:cNvSpPr>
          <p:nvPr>
            <p:ph idx="1"/>
          </p:nvPr>
        </p:nvSpPr>
        <p:spPr/>
        <p:txBody>
          <a:bodyPr>
            <a:normAutofit fontScale="77500" lnSpcReduction="20000"/>
          </a:bodyPr>
          <a:lstStyle/>
          <a:p>
            <a:pPr marL="0" indent="0">
              <a:buNone/>
            </a:pPr>
            <a:r>
              <a:rPr lang="en-US" dirty="0"/>
              <a:t>Employers may not use "oppressive child labor in commerce or in the production of goods for commerce." </a:t>
            </a:r>
          </a:p>
          <a:p>
            <a:pPr marL="0" indent="0">
              <a:buNone/>
            </a:pPr>
            <a:endParaRPr lang="en-US" dirty="0"/>
          </a:p>
          <a:p>
            <a:pPr marL="0" indent="0">
              <a:buNone/>
            </a:pPr>
            <a:r>
              <a:rPr lang="en-US" b="1" dirty="0"/>
              <a:t>Under 18 years: </a:t>
            </a:r>
            <a:r>
              <a:rPr lang="en-US" dirty="0"/>
              <a:t>no work "in any occupation which the Secretary of Labor shall ... declare to be particularly hazardous for the employment of children ... or detrimental to their health or well-being." </a:t>
            </a:r>
          </a:p>
          <a:p>
            <a:pPr marL="0" indent="0">
              <a:buNone/>
            </a:pPr>
            <a:endParaRPr lang="en-US" dirty="0"/>
          </a:p>
          <a:p>
            <a:pPr marL="0" indent="0">
              <a:buNone/>
            </a:pPr>
            <a:r>
              <a:rPr lang="en-US" b="1" dirty="0"/>
              <a:t>16 years of age: </a:t>
            </a:r>
            <a:r>
              <a:rPr lang="en-US" dirty="0"/>
              <a:t>usual minimum age for employment. </a:t>
            </a:r>
          </a:p>
          <a:p>
            <a:pPr marL="0" indent="0">
              <a:buNone/>
            </a:pPr>
            <a:endParaRPr lang="en-US" dirty="0"/>
          </a:p>
          <a:p>
            <a:pPr marL="0" indent="0">
              <a:buNone/>
            </a:pPr>
            <a:r>
              <a:rPr lang="en-US" b="1" dirty="0"/>
              <a:t>14 to 16 years of age: </a:t>
            </a:r>
            <a:r>
              <a:rPr lang="en-US" dirty="0"/>
              <a:t>employment permitted in work not deemed "oppressive," that does not interfere with schooling, and that is not detrimental to "health and well-being."</a:t>
            </a:r>
          </a:p>
        </p:txBody>
      </p:sp>
      <p:sp>
        <p:nvSpPr>
          <p:cNvPr id="4" name="Slide Number Placeholder 3">
            <a:extLst>
              <a:ext uri="{FF2B5EF4-FFF2-40B4-BE49-F238E27FC236}">
                <a16:creationId xmlns:a16="http://schemas.microsoft.com/office/drawing/2014/main" id="{2A4450B1-F452-477C-362F-54538112BE6E}"/>
              </a:ext>
            </a:extLst>
          </p:cNvPr>
          <p:cNvSpPr>
            <a:spLocks noGrp="1"/>
          </p:cNvSpPr>
          <p:nvPr>
            <p:ph type="sldNum" sz="quarter" idx="12"/>
          </p:nvPr>
        </p:nvSpPr>
        <p:spPr/>
        <p:txBody>
          <a:bodyPr/>
          <a:lstStyle/>
          <a:p>
            <a:fld id="{DBDB6935-E4A4-1E4A-8FC4-E96C0394F0E7}" type="slidenum">
              <a:rPr lang="en-US" smtClean="0"/>
              <a:t>22</a:t>
            </a:fld>
            <a:endParaRPr lang="en-US"/>
          </a:p>
        </p:txBody>
      </p:sp>
    </p:spTree>
    <p:extLst>
      <p:ext uri="{BB962C8B-B14F-4D97-AF65-F5344CB8AC3E}">
        <p14:creationId xmlns:p14="http://schemas.microsoft.com/office/powerpoint/2010/main" val="68248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AC2C425F-F2E8-E618-910C-DEB41834F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115" y="6262141"/>
            <a:ext cx="778598" cy="4905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DC7DAAA-002D-6205-CD8F-15157F838397}"/>
              </a:ext>
            </a:extLst>
          </p:cNvPr>
          <p:cNvSpPr>
            <a:spLocks noGrp="1"/>
          </p:cNvSpPr>
          <p:nvPr>
            <p:ph type="title"/>
          </p:nvPr>
        </p:nvSpPr>
        <p:spPr>
          <a:xfrm>
            <a:off x="457200" y="274638"/>
            <a:ext cx="8229600" cy="1143000"/>
          </a:xfrm>
        </p:spPr>
        <p:txBody>
          <a:bodyPr>
            <a:normAutofit/>
          </a:bodyPr>
          <a:lstStyle/>
          <a:p>
            <a:endParaRPr lang="en-US" dirty="0"/>
          </a:p>
        </p:txBody>
      </p:sp>
      <p:pic>
        <p:nvPicPr>
          <p:cNvPr id="4" name="Picture 3" descr="A picture containing text, screenshot, font, document&#10;&#10;Description automatically generated">
            <a:extLst>
              <a:ext uri="{FF2B5EF4-FFF2-40B4-BE49-F238E27FC236}">
                <a16:creationId xmlns:a16="http://schemas.microsoft.com/office/drawing/2014/main" id="{C2F74242-2952-9384-1494-117031936DDC}"/>
              </a:ext>
            </a:extLst>
          </p:cNvPr>
          <p:cNvPicPr>
            <a:picLocks noChangeAspect="1"/>
          </p:cNvPicPr>
          <p:nvPr/>
        </p:nvPicPr>
        <p:blipFill>
          <a:blip r:embed="rId4"/>
          <a:stretch>
            <a:fillRect/>
          </a:stretch>
        </p:blipFill>
        <p:spPr>
          <a:xfrm>
            <a:off x="1526226" y="0"/>
            <a:ext cx="6091547" cy="6858000"/>
          </a:xfrm>
          <a:prstGeom prst="rect">
            <a:avLst/>
          </a:prstGeom>
        </p:spPr>
      </p:pic>
    </p:spTree>
    <p:extLst>
      <p:ext uri="{BB962C8B-B14F-4D97-AF65-F5344CB8AC3E}">
        <p14:creationId xmlns:p14="http://schemas.microsoft.com/office/powerpoint/2010/main" val="3355928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4B19-65CC-3DC4-77BD-A7D0D2B63926}"/>
              </a:ext>
            </a:extLst>
          </p:cNvPr>
          <p:cNvSpPr>
            <a:spLocks noGrp="1"/>
          </p:cNvSpPr>
          <p:nvPr>
            <p:ph type="title"/>
          </p:nvPr>
        </p:nvSpPr>
        <p:spPr>
          <a:xfrm>
            <a:off x="457200" y="274638"/>
            <a:ext cx="8229600" cy="1143000"/>
          </a:xfrm>
        </p:spPr>
        <p:txBody>
          <a:bodyPr anchor="t">
            <a:normAutofit fontScale="90000"/>
          </a:bodyPr>
          <a:lstStyle/>
          <a:p>
            <a:r>
              <a:rPr lang="en-US" dirty="0"/>
              <a:t>Hazardous occupation orders: Most recent updates based on NIOSH research</a:t>
            </a:r>
          </a:p>
        </p:txBody>
      </p:sp>
      <p:pic>
        <p:nvPicPr>
          <p:cNvPr id="6" name="Picture 5">
            <a:extLst>
              <a:ext uri="{FF2B5EF4-FFF2-40B4-BE49-F238E27FC236}">
                <a16:creationId xmlns:a16="http://schemas.microsoft.com/office/drawing/2014/main" id="{FC833A93-F617-2C2B-94AA-203AEFEC0B71}"/>
              </a:ext>
            </a:extLst>
          </p:cNvPr>
          <p:cNvPicPr>
            <a:picLocks noChangeAspect="1"/>
          </p:cNvPicPr>
          <p:nvPr/>
        </p:nvPicPr>
        <p:blipFill>
          <a:blip r:embed="rId2"/>
          <a:stretch>
            <a:fillRect/>
          </a:stretch>
        </p:blipFill>
        <p:spPr>
          <a:xfrm>
            <a:off x="457201" y="1638301"/>
            <a:ext cx="6569200" cy="4220712"/>
          </a:xfrm>
          <a:prstGeom prst="rect">
            <a:avLst/>
          </a:prstGeom>
          <a:noFill/>
        </p:spPr>
      </p:pic>
      <p:sp>
        <p:nvSpPr>
          <p:cNvPr id="4" name="Slide Number Placeholder 3">
            <a:extLst>
              <a:ext uri="{FF2B5EF4-FFF2-40B4-BE49-F238E27FC236}">
                <a16:creationId xmlns:a16="http://schemas.microsoft.com/office/drawing/2014/main" id="{944C357B-28AF-6AFE-11B4-09997698D21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24</a:t>
            </a:fld>
            <a:endParaRPr lang="en-US"/>
          </a:p>
        </p:txBody>
      </p:sp>
      <p:pic>
        <p:nvPicPr>
          <p:cNvPr id="8" name="Picture 7">
            <a:extLst>
              <a:ext uri="{FF2B5EF4-FFF2-40B4-BE49-F238E27FC236}">
                <a16:creationId xmlns:a16="http://schemas.microsoft.com/office/drawing/2014/main" id="{1429E170-35A4-63B9-073A-89B7994C6759}"/>
              </a:ext>
            </a:extLst>
          </p:cNvPr>
          <p:cNvPicPr>
            <a:picLocks noChangeAspect="1"/>
          </p:cNvPicPr>
          <p:nvPr/>
        </p:nvPicPr>
        <p:blipFill>
          <a:blip r:embed="rId3"/>
          <a:stretch>
            <a:fillRect/>
          </a:stretch>
        </p:blipFill>
        <p:spPr>
          <a:xfrm rot="21247350">
            <a:off x="2440243" y="3240807"/>
            <a:ext cx="6381090" cy="2979217"/>
          </a:xfrm>
          <a:prstGeom prst="rect">
            <a:avLst/>
          </a:prstGeom>
          <a:ln>
            <a:solidFill>
              <a:schemeClr val="accent1"/>
            </a:solidFill>
          </a:ln>
        </p:spPr>
      </p:pic>
    </p:spTree>
    <p:extLst>
      <p:ext uri="{BB962C8B-B14F-4D97-AF65-F5344CB8AC3E}">
        <p14:creationId xmlns:p14="http://schemas.microsoft.com/office/powerpoint/2010/main" val="3051874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E8E4AD-EC67-B703-5926-ED35CA122D19}"/>
              </a:ext>
            </a:extLst>
          </p:cNvPr>
          <p:cNvSpPr>
            <a:spLocks noGrp="1"/>
          </p:cNvSpPr>
          <p:nvPr>
            <p:ph type="title"/>
          </p:nvPr>
        </p:nvSpPr>
        <p:spPr>
          <a:xfrm>
            <a:off x="457200" y="274638"/>
            <a:ext cx="8229600" cy="1143000"/>
          </a:xfrm>
        </p:spPr>
        <p:txBody>
          <a:bodyPr vert="horz" lIns="68580" tIns="34290" rIns="68580" bIns="34290" rtlCol="0" anchor="t">
            <a:normAutofit/>
          </a:bodyPr>
          <a:lstStyle/>
          <a:p>
            <a:pPr>
              <a:lnSpc>
                <a:spcPct val="90000"/>
              </a:lnSpc>
            </a:pPr>
            <a:r>
              <a:rPr lang="en-US" sz="3700" dirty="0"/>
              <a:t>What does labor market data tell us about young workers?</a:t>
            </a:r>
          </a:p>
        </p:txBody>
      </p:sp>
      <p:sp>
        <p:nvSpPr>
          <p:cNvPr id="8" name="Slide Number Placeholder 3">
            <a:extLst>
              <a:ext uri="{FF2B5EF4-FFF2-40B4-BE49-F238E27FC236}">
                <a16:creationId xmlns:a16="http://schemas.microsoft.com/office/drawing/2014/main" id="{C2F423D2-654C-1ACC-08CB-3F69D4DD5146}"/>
              </a:ext>
            </a:extLst>
          </p:cNvPr>
          <p:cNvSpPr>
            <a:spLocks noGrp="1"/>
          </p:cNvSpPr>
          <p:nvPr>
            <p:ph type="sldNum" sz="quarter" idx="12"/>
          </p:nvPr>
        </p:nvSpPr>
        <p:spPr>
          <a:xfrm>
            <a:off x="6553200" y="6356350"/>
            <a:ext cx="2133600" cy="365125"/>
          </a:xfrm>
        </p:spPr>
        <p:txBody>
          <a:bodyPr/>
          <a:lstStyle/>
          <a:p>
            <a:pPr>
              <a:spcAft>
                <a:spcPts val="600"/>
              </a:spcAft>
            </a:pPr>
            <a:fld id="{DBDB6935-E4A4-1E4A-8FC4-E96C0394F0E7}" type="slidenum">
              <a:rPr lang="en-US" smtClean="0"/>
              <a:pPr>
                <a:spcAft>
                  <a:spcPts val="600"/>
                </a:spcAft>
              </a:pPr>
              <a:t>25</a:t>
            </a:fld>
            <a:endParaRPr lang="en-US"/>
          </a:p>
        </p:txBody>
      </p:sp>
      <p:pic>
        <p:nvPicPr>
          <p:cNvPr id="9" name="Content Placeholder 8" descr="A picture containing text, screenshot, font, line&#10;&#10;Description automatically generated">
            <a:extLst>
              <a:ext uri="{FF2B5EF4-FFF2-40B4-BE49-F238E27FC236}">
                <a16:creationId xmlns:a16="http://schemas.microsoft.com/office/drawing/2014/main" id="{07649E8B-2D59-314A-F89E-8FB0071FEFCE}"/>
              </a:ext>
            </a:extLst>
          </p:cNvPr>
          <p:cNvPicPr>
            <a:picLocks noGrp="1" noChangeAspect="1"/>
          </p:cNvPicPr>
          <p:nvPr>
            <p:ph idx="1"/>
          </p:nvPr>
        </p:nvPicPr>
        <p:blipFill>
          <a:blip r:embed="rId3"/>
          <a:stretch>
            <a:fillRect/>
          </a:stretch>
        </p:blipFill>
        <p:spPr>
          <a:xfrm>
            <a:off x="2239978" y="1600200"/>
            <a:ext cx="4664043" cy="4525963"/>
          </a:xfrm>
        </p:spPr>
      </p:pic>
    </p:spTree>
    <p:extLst>
      <p:ext uri="{BB962C8B-B14F-4D97-AF65-F5344CB8AC3E}">
        <p14:creationId xmlns:p14="http://schemas.microsoft.com/office/powerpoint/2010/main" val="259526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line, font&#10;&#10;Description automatically generated">
            <a:extLst>
              <a:ext uri="{FF2B5EF4-FFF2-40B4-BE49-F238E27FC236}">
                <a16:creationId xmlns:a16="http://schemas.microsoft.com/office/drawing/2014/main" id="{6755EC28-9849-BF5F-030E-6E21BF0D4BA9}"/>
              </a:ext>
            </a:extLst>
          </p:cNvPr>
          <p:cNvPicPr>
            <a:picLocks noGrp="1" noChangeAspect="1"/>
          </p:cNvPicPr>
          <p:nvPr>
            <p:ph idx="1"/>
          </p:nvPr>
        </p:nvPicPr>
        <p:blipFill>
          <a:blip r:embed="rId2"/>
          <a:stretch>
            <a:fillRect/>
          </a:stretch>
        </p:blipFill>
        <p:spPr>
          <a:xfrm>
            <a:off x="1583627" y="68263"/>
            <a:ext cx="5976746" cy="6324600"/>
          </a:xfrm>
          <a:noFill/>
        </p:spPr>
      </p:pic>
      <p:sp>
        <p:nvSpPr>
          <p:cNvPr id="4" name="Slide Number Placeholder 3" hidden="1">
            <a:extLst>
              <a:ext uri="{FF2B5EF4-FFF2-40B4-BE49-F238E27FC236}">
                <a16:creationId xmlns:a16="http://schemas.microsoft.com/office/drawing/2014/main" id="{1C486FC4-C1DF-BF6F-D6C8-ED968A659CEB}"/>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26</a:t>
            </a:fld>
            <a:endParaRPr lang="en-US"/>
          </a:p>
        </p:txBody>
      </p:sp>
    </p:spTree>
    <p:extLst>
      <p:ext uri="{BB962C8B-B14F-4D97-AF65-F5344CB8AC3E}">
        <p14:creationId xmlns:p14="http://schemas.microsoft.com/office/powerpoint/2010/main" val="67371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37081967-3F1F-8DD4-49AD-7A3CC22DE385}"/>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27</a:t>
            </a:fld>
            <a:endParaRPr lang="en-US"/>
          </a:p>
        </p:txBody>
      </p:sp>
      <p:pic>
        <p:nvPicPr>
          <p:cNvPr id="8" name="Content Placeholder 7" descr="A screenshot of a graph&#10;&#10;Description automatically generated with medium confidence">
            <a:extLst>
              <a:ext uri="{FF2B5EF4-FFF2-40B4-BE49-F238E27FC236}">
                <a16:creationId xmlns:a16="http://schemas.microsoft.com/office/drawing/2014/main" id="{58BEB183-F31B-794E-1DCF-0D679A7BB443}"/>
              </a:ext>
            </a:extLst>
          </p:cNvPr>
          <p:cNvPicPr>
            <a:picLocks noGrp="1" noChangeAspect="1"/>
          </p:cNvPicPr>
          <p:nvPr>
            <p:ph idx="1"/>
          </p:nvPr>
        </p:nvPicPr>
        <p:blipFill>
          <a:blip r:embed="rId2"/>
          <a:stretch>
            <a:fillRect/>
          </a:stretch>
        </p:blipFill>
        <p:spPr>
          <a:xfrm>
            <a:off x="2425700" y="253154"/>
            <a:ext cx="4584700" cy="6066434"/>
          </a:xfrm>
        </p:spPr>
      </p:pic>
    </p:spTree>
    <p:extLst>
      <p:ext uri="{BB962C8B-B14F-4D97-AF65-F5344CB8AC3E}">
        <p14:creationId xmlns:p14="http://schemas.microsoft.com/office/powerpoint/2010/main" val="2894150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2E3-730D-84A1-46C7-5F48BC17B987}"/>
              </a:ext>
            </a:extLst>
          </p:cNvPr>
          <p:cNvSpPr>
            <a:spLocks noGrp="1"/>
          </p:cNvSpPr>
          <p:nvPr>
            <p:ph type="title"/>
          </p:nvPr>
        </p:nvSpPr>
        <p:spPr/>
        <p:txBody>
          <a:bodyPr>
            <a:normAutofit fontScale="90000"/>
          </a:bodyPr>
          <a:lstStyle/>
          <a:p>
            <a:r>
              <a:rPr lang="en-US" dirty="0"/>
              <a:t>Young worker unemployment rate is already at historic low</a:t>
            </a:r>
          </a:p>
        </p:txBody>
      </p:sp>
      <p:pic>
        <p:nvPicPr>
          <p:cNvPr id="6" name="Content Placeholder 5" descr="A picture containing text, line, plot, screenshot&#10;&#10;Description automatically generated">
            <a:extLst>
              <a:ext uri="{FF2B5EF4-FFF2-40B4-BE49-F238E27FC236}">
                <a16:creationId xmlns:a16="http://schemas.microsoft.com/office/drawing/2014/main" id="{61FD8ED0-2341-2A2B-BA3D-5BCD26E718E6}"/>
              </a:ext>
            </a:extLst>
          </p:cNvPr>
          <p:cNvPicPr>
            <a:picLocks noGrp="1" noChangeAspect="1"/>
          </p:cNvPicPr>
          <p:nvPr>
            <p:ph idx="1"/>
          </p:nvPr>
        </p:nvPicPr>
        <p:blipFill>
          <a:blip r:embed="rId2"/>
          <a:stretch>
            <a:fillRect/>
          </a:stretch>
        </p:blipFill>
        <p:spPr>
          <a:xfrm>
            <a:off x="457200" y="2237492"/>
            <a:ext cx="8229600" cy="3251378"/>
          </a:xfrm>
        </p:spPr>
      </p:pic>
      <p:sp>
        <p:nvSpPr>
          <p:cNvPr id="4" name="Slide Number Placeholder 3">
            <a:extLst>
              <a:ext uri="{FF2B5EF4-FFF2-40B4-BE49-F238E27FC236}">
                <a16:creationId xmlns:a16="http://schemas.microsoft.com/office/drawing/2014/main" id="{439DD9DA-BBD3-E959-E090-A4A3F2C25C41}"/>
              </a:ext>
            </a:extLst>
          </p:cNvPr>
          <p:cNvSpPr>
            <a:spLocks noGrp="1"/>
          </p:cNvSpPr>
          <p:nvPr>
            <p:ph type="sldNum" sz="quarter" idx="12"/>
          </p:nvPr>
        </p:nvSpPr>
        <p:spPr/>
        <p:txBody>
          <a:bodyPr/>
          <a:lstStyle/>
          <a:p>
            <a:fld id="{DBDB6935-E4A4-1E4A-8FC4-E96C0394F0E7}" type="slidenum">
              <a:rPr lang="en-US" smtClean="0"/>
              <a:t>28</a:t>
            </a:fld>
            <a:endParaRPr lang="en-US"/>
          </a:p>
        </p:txBody>
      </p:sp>
    </p:spTree>
    <p:extLst>
      <p:ext uri="{BB962C8B-B14F-4D97-AF65-F5344CB8AC3E}">
        <p14:creationId xmlns:p14="http://schemas.microsoft.com/office/powerpoint/2010/main" val="4041029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E00B-3BDB-A5AA-8F0D-9BB12184ACD4}"/>
              </a:ext>
            </a:extLst>
          </p:cNvPr>
          <p:cNvSpPr>
            <a:spLocks noGrp="1"/>
          </p:cNvSpPr>
          <p:nvPr>
            <p:ph type="title"/>
          </p:nvPr>
        </p:nvSpPr>
        <p:spPr/>
        <p:txBody>
          <a:bodyPr>
            <a:normAutofit fontScale="90000"/>
          </a:bodyPr>
          <a:lstStyle/>
          <a:p>
            <a:r>
              <a:rPr lang="en-US" dirty="0"/>
              <a:t>Who’s behind the current push to weaken state child labor laws?</a:t>
            </a:r>
          </a:p>
        </p:txBody>
      </p:sp>
      <p:sp>
        <p:nvSpPr>
          <p:cNvPr id="3" name="Content Placeholder 2">
            <a:extLst>
              <a:ext uri="{FF2B5EF4-FFF2-40B4-BE49-F238E27FC236}">
                <a16:creationId xmlns:a16="http://schemas.microsoft.com/office/drawing/2014/main" id="{0B86944B-22CF-8294-D9F0-7BD8512BA975}"/>
              </a:ext>
            </a:extLst>
          </p:cNvPr>
          <p:cNvSpPr>
            <a:spLocks noGrp="1"/>
          </p:cNvSpPr>
          <p:nvPr>
            <p:ph idx="1"/>
          </p:nvPr>
        </p:nvSpPr>
        <p:spPr>
          <a:xfrm>
            <a:off x="457200" y="3287487"/>
            <a:ext cx="8229600" cy="3056392"/>
          </a:xfrm>
        </p:spPr>
        <p:txBody>
          <a:bodyPr>
            <a:normAutofit/>
          </a:bodyPr>
          <a:lstStyle/>
          <a:p>
            <a:pPr marL="0" indent="0">
              <a:buNone/>
            </a:pPr>
            <a:r>
              <a:rPr lang="en-US" dirty="0"/>
              <a:t>National Restaurant Association</a:t>
            </a:r>
          </a:p>
          <a:p>
            <a:pPr marL="0" indent="0">
              <a:buNone/>
            </a:pPr>
            <a:r>
              <a:rPr lang="en-US" dirty="0"/>
              <a:t>National Federation of Independent Business</a:t>
            </a:r>
          </a:p>
          <a:p>
            <a:pPr marL="0" indent="0">
              <a:buNone/>
            </a:pPr>
            <a:r>
              <a:rPr lang="en-US" dirty="0"/>
              <a:t>Hotel and Lodging Associations</a:t>
            </a:r>
          </a:p>
          <a:p>
            <a:pPr marL="0" indent="0">
              <a:buNone/>
            </a:pPr>
            <a:r>
              <a:rPr lang="en-US" dirty="0"/>
              <a:t>Homebuilders Association</a:t>
            </a:r>
          </a:p>
        </p:txBody>
      </p:sp>
      <p:sp>
        <p:nvSpPr>
          <p:cNvPr id="4" name="Slide Number Placeholder 3">
            <a:extLst>
              <a:ext uri="{FF2B5EF4-FFF2-40B4-BE49-F238E27FC236}">
                <a16:creationId xmlns:a16="http://schemas.microsoft.com/office/drawing/2014/main" id="{450BEE45-0464-EA0E-5E09-74B388675201}"/>
              </a:ext>
            </a:extLst>
          </p:cNvPr>
          <p:cNvSpPr>
            <a:spLocks noGrp="1"/>
          </p:cNvSpPr>
          <p:nvPr>
            <p:ph type="sldNum" sz="quarter" idx="12"/>
          </p:nvPr>
        </p:nvSpPr>
        <p:spPr/>
        <p:txBody>
          <a:bodyPr/>
          <a:lstStyle/>
          <a:p>
            <a:fld id="{DBDB6935-E4A4-1E4A-8FC4-E96C0394F0E7}" type="slidenum">
              <a:rPr lang="en-US" smtClean="0"/>
              <a:t>29</a:t>
            </a:fld>
            <a:endParaRPr lang="en-US"/>
          </a:p>
        </p:txBody>
      </p:sp>
      <p:pic>
        <p:nvPicPr>
          <p:cNvPr id="9" name="Picture 8">
            <a:extLst>
              <a:ext uri="{FF2B5EF4-FFF2-40B4-BE49-F238E27FC236}">
                <a16:creationId xmlns:a16="http://schemas.microsoft.com/office/drawing/2014/main" id="{64B69B76-35D7-A316-5E7B-69C3A20968FE}"/>
              </a:ext>
            </a:extLst>
          </p:cNvPr>
          <p:cNvPicPr>
            <a:picLocks noChangeAspect="1"/>
          </p:cNvPicPr>
          <p:nvPr/>
        </p:nvPicPr>
        <p:blipFill>
          <a:blip r:embed="rId2"/>
          <a:stretch>
            <a:fillRect/>
          </a:stretch>
        </p:blipFill>
        <p:spPr>
          <a:xfrm>
            <a:off x="457200" y="1430109"/>
            <a:ext cx="8331200" cy="4603478"/>
          </a:xfrm>
          <a:prstGeom prst="rect">
            <a:avLst/>
          </a:prstGeom>
        </p:spPr>
      </p:pic>
    </p:spTree>
    <p:extLst>
      <p:ext uri="{BB962C8B-B14F-4D97-AF65-F5344CB8AC3E}">
        <p14:creationId xmlns:p14="http://schemas.microsoft.com/office/powerpoint/2010/main" val="296381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4190-8A19-BF43-A0EF-402B49394020}"/>
              </a:ext>
            </a:extLst>
          </p:cNvPr>
          <p:cNvPicPr>
            <a:picLocks noChangeAspect="1"/>
          </p:cNvPicPr>
          <p:nvPr/>
        </p:nvPicPr>
        <p:blipFill>
          <a:blip r:embed="rId3"/>
          <a:stretch>
            <a:fillRect/>
          </a:stretch>
        </p:blipFill>
        <p:spPr>
          <a:xfrm>
            <a:off x="4161082" y="1853351"/>
            <a:ext cx="4514498" cy="3148862"/>
          </a:xfrm>
          <a:prstGeom prst="rect">
            <a:avLst/>
          </a:prstGeom>
          <a:effectLst/>
        </p:spPr>
      </p:pic>
      <p:pic>
        <p:nvPicPr>
          <p:cNvPr id="8" name="Picture 2" descr="See the source image">
            <a:extLst>
              <a:ext uri="{FF2B5EF4-FFF2-40B4-BE49-F238E27FC236}">
                <a16:creationId xmlns:a16="http://schemas.microsoft.com/office/drawing/2014/main" id="{70B1CBBB-6422-482B-12E2-60D29DD5E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406" y="1222129"/>
            <a:ext cx="1773090" cy="111704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B59D5268-6DC4-E11A-B209-91D3BF1F58A4}"/>
              </a:ext>
            </a:extLst>
          </p:cNvPr>
          <p:cNvSpPr>
            <a:spLocks noGrp="1"/>
          </p:cNvSpPr>
          <p:nvPr>
            <p:ph idx="1"/>
          </p:nvPr>
        </p:nvSpPr>
        <p:spPr>
          <a:xfrm>
            <a:off x="415243" y="2339175"/>
            <a:ext cx="3259417" cy="3564682"/>
          </a:xfrm>
        </p:spPr>
        <p:txBody>
          <a:bodyPr>
            <a:normAutofit fontScale="85000" lnSpcReduction="10000"/>
          </a:bodyPr>
          <a:lstStyle/>
          <a:p>
            <a:pPr marL="0" indent="0">
              <a:buNone/>
            </a:pPr>
            <a:endParaRPr lang="en-US" dirty="0"/>
          </a:p>
          <a:p>
            <a:pPr marL="0" indent="0" algn="ctr">
              <a:buNone/>
            </a:pPr>
            <a:r>
              <a:rPr lang="en-US" dirty="0"/>
              <a:t>Network of over 55 state and local groups in 45 states and DC</a:t>
            </a:r>
          </a:p>
          <a:p>
            <a:pPr marL="0" indent="0" algn="ctr">
              <a:buNone/>
            </a:pPr>
            <a:endParaRPr lang="en-US" dirty="0"/>
          </a:p>
          <a:p>
            <a:pPr marL="0" indent="0" algn="ctr">
              <a:buNone/>
            </a:pPr>
            <a:r>
              <a:rPr lang="en-US" dirty="0"/>
              <a:t>Hosted and supported by EPI since 1998</a:t>
            </a:r>
          </a:p>
        </p:txBody>
      </p:sp>
    </p:spTree>
    <p:extLst>
      <p:ext uri="{BB962C8B-B14F-4D97-AF65-F5344CB8AC3E}">
        <p14:creationId xmlns:p14="http://schemas.microsoft.com/office/powerpoint/2010/main" val="2722953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for a restaurant&#10;&#10;Description automatically generated with low confidence">
            <a:extLst>
              <a:ext uri="{FF2B5EF4-FFF2-40B4-BE49-F238E27FC236}">
                <a16:creationId xmlns:a16="http://schemas.microsoft.com/office/drawing/2014/main" id="{3D99C362-00C7-A2B7-C82D-F959FB070AE2}"/>
              </a:ext>
            </a:extLst>
          </p:cNvPr>
          <p:cNvPicPr>
            <a:picLocks noChangeAspect="1"/>
          </p:cNvPicPr>
          <p:nvPr/>
        </p:nvPicPr>
        <p:blipFill>
          <a:blip r:embed="rId2"/>
          <a:stretch>
            <a:fillRect/>
          </a:stretch>
        </p:blipFill>
        <p:spPr>
          <a:xfrm>
            <a:off x="636588" y="1600200"/>
            <a:ext cx="5151438" cy="2649538"/>
          </a:xfrm>
          <a:prstGeom prst="rect">
            <a:avLst/>
          </a:prstGeom>
        </p:spPr>
      </p:pic>
      <p:pic>
        <p:nvPicPr>
          <p:cNvPr id="8" name="Picture 7" descr="A white logo on a black background&#10;&#10;Description automatically generated with low confidence">
            <a:extLst>
              <a:ext uri="{FF2B5EF4-FFF2-40B4-BE49-F238E27FC236}">
                <a16:creationId xmlns:a16="http://schemas.microsoft.com/office/drawing/2014/main" id="{95073CCF-187B-A942-4043-471E350A5A6D}"/>
              </a:ext>
            </a:extLst>
          </p:cNvPr>
          <p:cNvPicPr>
            <a:picLocks noChangeAspect="1"/>
          </p:cNvPicPr>
          <p:nvPr/>
        </p:nvPicPr>
        <p:blipFill>
          <a:blip r:embed="rId3"/>
          <a:stretch>
            <a:fillRect/>
          </a:stretch>
        </p:blipFill>
        <p:spPr>
          <a:xfrm>
            <a:off x="5857875" y="1600200"/>
            <a:ext cx="2649538" cy="2649538"/>
          </a:xfrm>
          <a:prstGeom prst="rect">
            <a:avLst/>
          </a:prstGeom>
        </p:spPr>
      </p:pic>
      <p:pic>
        <p:nvPicPr>
          <p:cNvPr id="11" name="Picture 10" descr="A picture containing text, font, logo, graphics&#10;&#10;Description automatically generated">
            <a:extLst>
              <a:ext uri="{FF2B5EF4-FFF2-40B4-BE49-F238E27FC236}">
                <a16:creationId xmlns:a16="http://schemas.microsoft.com/office/drawing/2014/main" id="{F9320882-ED6D-8986-F568-3CE511A43EE4}"/>
              </a:ext>
            </a:extLst>
          </p:cNvPr>
          <p:cNvPicPr>
            <a:picLocks noChangeAspect="1"/>
          </p:cNvPicPr>
          <p:nvPr/>
        </p:nvPicPr>
        <p:blipFill>
          <a:blip r:embed="rId4"/>
          <a:stretch>
            <a:fillRect/>
          </a:stretch>
        </p:blipFill>
        <p:spPr>
          <a:xfrm>
            <a:off x="636588" y="4321175"/>
            <a:ext cx="2600325" cy="1804988"/>
          </a:xfrm>
          <a:prstGeom prst="rect">
            <a:avLst/>
          </a:prstGeom>
        </p:spPr>
      </p:pic>
      <p:pic>
        <p:nvPicPr>
          <p:cNvPr id="19" name="Picture 18" descr="A red white and blue logo&#10;&#10;Description automatically generated with medium confidence">
            <a:extLst>
              <a:ext uri="{FF2B5EF4-FFF2-40B4-BE49-F238E27FC236}">
                <a16:creationId xmlns:a16="http://schemas.microsoft.com/office/drawing/2014/main" id="{A35B5887-F505-D323-6BD8-EC86B200A7EF}"/>
              </a:ext>
            </a:extLst>
          </p:cNvPr>
          <p:cNvPicPr>
            <a:picLocks noChangeAspect="1"/>
          </p:cNvPicPr>
          <p:nvPr/>
        </p:nvPicPr>
        <p:blipFill>
          <a:blip r:embed="rId5"/>
          <a:stretch>
            <a:fillRect/>
          </a:stretch>
        </p:blipFill>
        <p:spPr>
          <a:xfrm>
            <a:off x="3308350" y="4321175"/>
            <a:ext cx="1814513" cy="1804988"/>
          </a:xfrm>
          <a:prstGeom prst="rect">
            <a:avLst/>
          </a:prstGeom>
        </p:spPr>
      </p:pic>
      <p:pic>
        <p:nvPicPr>
          <p:cNvPr id="13" name="Picture 12" descr="A logo for a hotel&#10;&#10;Description automatically generated with medium confidence">
            <a:extLst>
              <a:ext uri="{FF2B5EF4-FFF2-40B4-BE49-F238E27FC236}">
                <a16:creationId xmlns:a16="http://schemas.microsoft.com/office/drawing/2014/main" id="{EAACA494-F1F8-387B-D2B8-DA51D90DF8B8}"/>
              </a:ext>
            </a:extLst>
          </p:cNvPr>
          <p:cNvPicPr>
            <a:picLocks noChangeAspect="1"/>
          </p:cNvPicPr>
          <p:nvPr/>
        </p:nvPicPr>
        <p:blipFill>
          <a:blip r:embed="rId6"/>
          <a:stretch>
            <a:fillRect/>
          </a:stretch>
        </p:blipFill>
        <p:spPr>
          <a:xfrm>
            <a:off x="5195888" y="4321175"/>
            <a:ext cx="3311525" cy="1804988"/>
          </a:xfrm>
          <a:prstGeom prst="rect">
            <a:avLst/>
          </a:prstGeom>
        </p:spPr>
      </p:pic>
      <p:sp>
        <p:nvSpPr>
          <p:cNvPr id="2" name="Title 1">
            <a:extLst>
              <a:ext uri="{FF2B5EF4-FFF2-40B4-BE49-F238E27FC236}">
                <a16:creationId xmlns:a16="http://schemas.microsoft.com/office/drawing/2014/main" id="{14A9E00B-3BDB-A5AA-8F0D-9BB12184ACD4}"/>
              </a:ext>
            </a:extLst>
          </p:cNvPr>
          <p:cNvSpPr>
            <a:spLocks noGrp="1"/>
          </p:cNvSpPr>
          <p:nvPr>
            <p:ph type="title"/>
          </p:nvPr>
        </p:nvSpPr>
        <p:spPr>
          <a:xfrm>
            <a:off x="457200" y="274638"/>
            <a:ext cx="8229600" cy="1143000"/>
          </a:xfrm>
        </p:spPr>
        <p:txBody>
          <a:bodyPr anchor="t">
            <a:normAutofit fontScale="90000"/>
          </a:bodyPr>
          <a:lstStyle/>
          <a:p>
            <a:r>
              <a:rPr lang="en-US" dirty="0"/>
              <a:t>Multi-industry campaign: State chapters of national business lobby groups</a:t>
            </a:r>
          </a:p>
        </p:txBody>
      </p:sp>
      <p:sp>
        <p:nvSpPr>
          <p:cNvPr id="4" name="Slide Number Placeholder 3">
            <a:extLst>
              <a:ext uri="{FF2B5EF4-FFF2-40B4-BE49-F238E27FC236}">
                <a16:creationId xmlns:a16="http://schemas.microsoft.com/office/drawing/2014/main" id="{450BEE45-0464-EA0E-5E09-74B388675201}"/>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30</a:t>
            </a:fld>
            <a:endParaRPr lang="en-US"/>
          </a:p>
        </p:txBody>
      </p:sp>
    </p:spTree>
    <p:extLst>
      <p:ext uri="{BB962C8B-B14F-4D97-AF65-F5344CB8AC3E}">
        <p14:creationId xmlns:p14="http://schemas.microsoft.com/office/powerpoint/2010/main" val="234621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87ED-F6DC-2E33-01C9-22F06CB4C0B9}"/>
              </a:ext>
            </a:extLst>
          </p:cNvPr>
          <p:cNvSpPr>
            <a:spLocks noGrp="1"/>
          </p:cNvSpPr>
          <p:nvPr>
            <p:ph type="title"/>
          </p:nvPr>
        </p:nvSpPr>
        <p:spPr>
          <a:xfrm>
            <a:off x="457200" y="274638"/>
            <a:ext cx="8229600" cy="1143000"/>
          </a:xfrm>
        </p:spPr>
        <p:txBody>
          <a:bodyPr anchor="t">
            <a:normAutofit/>
          </a:bodyPr>
          <a:lstStyle/>
          <a:p>
            <a:pPr>
              <a:lnSpc>
                <a:spcPct val="90000"/>
              </a:lnSpc>
            </a:pPr>
            <a:r>
              <a:rPr lang="en-US" sz="3700"/>
              <a:t>Off the shelf? Today’s state legislation echoes past federal proposals</a:t>
            </a:r>
          </a:p>
        </p:txBody>
      </p:sp>
      <p:sp>
        <p:nvSpPr>
          <p:cNvPr id="4" name="Slide Number Placeholder 3">
            <a:extLst>
              <a:ext uri="{FF2B5EF4-FFF2-40B4-BE49-F238E27FC236}">
                <a16:creationId xmlns:a16="http://schemas.microsoft.com/office/drawing/2014/main" id="{A35E4A93-63D2-3393-2B69-89D5E363B84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31</a:t>
            </a:fld>
            <a:endParaRPr lang="en-US"/>
          </a:p>
        </p:txBody>
      </p:sp>
      <p:graphicFrame>
        <p:nvGraphicFramePr>
          <p:cNvPr id="6" name="Content Placeholder 2">
            <a:extLst>
              <a:ext uri="{FF2B5EF4-FFF2-40B4-BE49-F238E27FC236}">
                <a16:creationId xmlns:a16="http://schemas.microsoft.com/office/drawing/2014/main" id="{7E08E26B-75E1-C48B-B4C0-62EFD24D8211}"/>
              </a:ext>
            </a:extLst>
          </p:cNvPr>
          <p:cNvGraphicFramePr>
            <a:graphicFrameLocks noGrp="1"/>
          </p:cNvGraphicFramePr>
          <p:nvPr>
            <p:ph idx="1"/>
            <p:extLst>
              <p:ext uri="{D42A27DB-BD31-4B8C-83A1-F6EECF244321}">
                <p14:modId xmlns:p14="http://schemas.microsoft.com/office/powerpoint/2010/main" val="50816007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00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1342-FEF2-BF0F-CDB9-D8BDC88D9BAB}"/>
              </a:ext>
            </a:extLst>
          </p:cNvPr>
          <p:cNvSpPr>
            <a:spLocks noGrp="1"/>
          </p:cNvSpPr>
          <p:nvPr>
            <p:ph type="title"/>
          </p:nvPr>
        </p:nvSpPr>
        <p:spPr>
          <a:xfrm>
            <a:off x="457200" y="274638"/>
            <a:ext cx="8229600" cy="1143000"/>
          </a:xfrm>
        </p:spPr>
        <p:txBody>
          <a:bodyPr anchor="t">
            <a:normAutofit/>
          </a:bodyPr>
          <a:lstStyle/>
          <a:p>
            <a:r>
              <a:rPr lang="en-US" sz="3700"/>
              <a:t>State by state agenda for federal reform</a:t>
            </a:r>
          </a:p>
        </p:txBody>
      </p:sp>
      <p:sp>
        <p:nvSpPr>
          <p:cNvPr id="4" name="Slide Number Placeholder 3">
            <a:extLst>
              <a:ext uri="{FF2B5EF4-FFF2-40B4-BE49-F238E27FC236}">
                <a16:creationId xmlns:a16="http://schemas.microsoft.com/office/drawing/2014/main" id="{F466CBCD-C6AC-B143-EE32-5482E8A8ECF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32</a:t>
            </a:fld>
            <a:endParaRPr lang="en-US"/>
          </a:p>
        </p:txBody>
      </p:sp>
      <p:graphicFrame>
        <p:nvGraphicFramePr>
          <p:cNvPr id="10" name="Content Placeholder 7">
            <a:extLst>
              <a:ext uri="{FF2B5EF4-FFF2-40B4-BE49-F238E27FC236}">
                <a16:creationId xmlns:a16="http://schemas.microsoft.com/office/drawing/2014/main" id="{0AD8A333-2FFF-0E06-9782-BE6378F3EF97}"/>
              </a:ext>
            </a:extLst>
          </p:cNvPr>
          <p:cNvGraphicFramePr>
            <a:graphicFrameLocks noGrp="1"/>
          </p:cNvGraphicFramePr>
          <p:nvPr>
            <p:ph idx="1"/>
            <p:extLst>
              <p:ext uri="{D42A27DB-BD31-4B8C-83A1-F6EECF244321}">
                <p14:modId xmlns:p14="http://schemas.microsoft.com/office/powerpoint/2010/main" val="2195628239"/>
              </p:ext>
            </p:extLst>
          </p:nvPr>
        </p:nvGraphicFramePr>
        <p:xfrm>
          <a:off x="457200" y="1104900"/>
          <a:ext cx="8229600" cy="5478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5753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F510-6B0B-8A3F-0DD6-D07502C7071C}"/>
              </a:ext>
            </a:extLst>
          </p:cNvPr>
          <p:cNvSpPr>
            <a:spLocks noGrp="1"/>
          </p:cNvSpPr>
          <p:nvPr>
            <p:ph type="title"/>
          </p:nvPr>
        </p:nvSpPr>
        <p:spPr>
          <a:xfrm>
            <a:off x="457200" y="274638"/>
            <a:ext cx="8229600" cy="1143000"/>
          </a:xfrm>
        </p:spPr>
        <p:txBody>
          <a:bodyPr anchor="t">
            <a:normAutofit/>
          </a:bodyPr>
          <a:lstStyle/>
          <a:p>
            <a:pPr>
              <a:lnSpc>
                <a:spcPct val="90000"/>
              </a:lnSpc>
            </a:pPr>
            <a:r>
              <a:rPr lang="en-US" sz="3700" dirty="0">
                <a:solidFill>
                  <a:schemeClr val="accent2"/>
                </a:solidFill>
              </a:rPr>
              <a:t>What’s left to cover? Room for federal and state action to improve protections</a:t>
            </a:r>
          </a:p>
        </p:txBody>
      </p:sp>
      <p:sp>
        <p:nvSpPr>
          <p:cNvPr id="3" name="Content Placeholder 2">
            <a:extLst>
              <a:ext uri="{FF2B5EF4-FFF2-40B4-BE49-F238E27FC236}">
                <a16:creationId xmlns:a16="http://schemas.microsoft.com/office/drawing/2014/main" id="{DCEFB7DD-4279-ECA7-0A9A-D4115C3A9977}"/>
              </a:ext>
            </a:extLst>
          </p:cNvPr>
          <p:cNvSpPr>
            <a:spLocks noGrp="1"/>
          </p:cNvSpPr>
          <p:nvPr>
            <p:ph sz="half" idx="1"/>
          </p:nvPr>
        </p:nvSpPr>
        <p:spPr>
          <a:xfrm>
            <a:off x="457200" y="1600200"/>
            <a:ext cx="4038600" cy="4525963"/>
          </a:xfrm>
        </p:spPr>
        <p:txBody>
          <a:bodyPr anchor="t">
            <a:normAutofit/>
          </a:bodyPr>
          <a:lstStyle/>
          <a:p>
            <a:pPr>
              <a:lnSpc>
                <a:spcPct val="90000"/>
              </a:lnSpc>
              <a:buFont typeface="Arial" panose="020B0604020202020204" pitchFamily="34" charset="0"/>
              <a:buChar char="•"/>
            </a:pPr>
            <a:r>
              <a:rPr lang="en-US" dirty="0"/>
              <a:t>Enforcement</a:t>
            </a:r>
          </a:p>
          <a:p>
            <a:pPr>
              <a:lnSpc>
                <a:spcPct val="90000"/>
              </a:lnSpc>
              <a:buFont typeface="Arial" panose="020B0604020202020204" pitchFamily="34" charset="0"/>
              <a:buChar char="•"/>
            </a:pPr>
            <a:r>
              <a:rPr lang="en-US" dirty="0"/>
              <a:t>Two-tiered system for child labor in agriculture</a:t>
            </a:r>
          </a:p>
          <a:p>
            <a:pPr>
              <a:lnSpc>
                <a:spcPct val="90000"/>
              </a:lnSpc>
              <a:buFont typeface="Arial" panose="020B0604020202020204" pitchFamily="34" charset="0"/>
              <a:buChar char="•"/>
            </a:pPr>
            <a:r>
              <a:rPr lang="en-US" dirty="0"/>
              <a:t>Broken immigration system</a:t>
            </a:r>
          </a:p>
          <a:p>
            <a:pPr>
              <a:lnSpc>
                <a:spcPct val="90000"/>
              </a:lnSpc>
              <a:buFont typeface="Arial" panose="020B0604020202020204" pitchFamily="34" charset="0"/>
              <a:buChar char="•"/>
            </a:pPr>
            <a:r>
              <a:rPr lang="en-US" dirty="0"/>
              <a:t>Youth “subminimum” wages</a:t>
            </a:r>
          </a:p>
          <a:p>
            <a:pPr>
              <a:lnSpc>
                <a:spcPct val="90000"/>
              </a:lnSpc>
              <a:buFont typeface="Arial" panose="020B0604020202020204" pitchFamily="34" charset="0"/>
              <a:buChar char="•"/>
            </a:pPr>
            <a:r>
              <a:rPr lang="en-US" dirty="0"/>
              <a:t>Rights of young workers</a:t>
            </a:r>
          </a:p>
        </p:txBody>
      </p:sp>
      <p:pic>
        <p:nvPicPr>
          <p:cNvPr id="8" name="Picture 7" descr="A group of people standing in a line&#10;&#10;Description automatically generated">
            <a:extLst>
              <a:ext uri="{FF2B5EF4-FFF2-40B4-BE49-F238E27FC236}">
                <a16:creationId xmlns:a16="http://schemas.microsoft.com/office/drawing/2014/main" id="{508AD9F7-F1C8-F5BF-7A19-30DCFFD22282}"/>
              </a:ext>
            </a:extLst>
          </p:cNvPr>
          <p:cNvPicPr>
            <a:picLocks noChangeAspect="1"/>
          </p:cNvPicPr>
          <p:nvPr/>
        </p:nvPicPr>
        <p:blipFill rotWithShape="1">
          <a:blip r:embed="rId2"/>
          <a:srcRect l="36199" r="12940" b="1"/>
          <a:stretch/>
        </p:blipFill>
        <p:spPr>
          <a:xfrm>
            <a:off x="4648200" y="1600200"/>
            <a:ext cx="4038600" cy="4525963"/>
          </a:xfrm>
          <a:prstGeom prst="rect">
            <a:avLst/>
          </a:prstGeom>
          <a:noFill/>
        </p:spPr>
      </p:pic>
      <p:sp>
        <p:nvSpPr>
          <p:cNvPr id="4" name="Slide Number Placeholder 3">
            <a:extLst>
              <a:ext uri="{FF2B5EF4-FFF2-40B4-BE49-F238E27FC236}">
                <a16:creationId xmlns:a16="http://schemas.microsoft.com/office/drawing/2014/main" id="{8D7B974C-98D5-CA64-912E-ED174EED232B}"/>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33</a:t>
            </a:fld>
            <a:endParaRPr lang="en-US"/>
          </a:p>
        </p:txBody>
      </p:sp>
    </p:spTree>
    <p:extLst>
      <p:ext uri="{BB962C8B-B14F-4D97-AF65-F5344CB8AC3E}">
        <p14:creationId xmlns:p14="http://schemas.microsoft.com/office/powerpoint/2010/main" val="2216295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F84D8-CFB8-E948-2F68-0BE01BDF77DF}"/>
              </a:ext>
            </a:extLst>
          </p:cNvPr>
          <p:cNvSpPr>
            <a:spLocks noGrp="1"/>
          </p:cNvSpPr>
          <p:nvPr>
            <p:ph type="title"/>
          </p:nvPr>
        </p:nvSpPr>
        <p:spPr>
          <a:xfrm>
            <a:off x="457200" y="274638"/>
            <a:ext cx="8559800" cy="1143000"/>
          </a:xfrm>
        </p:spPr>
        <p:txBody>
          <a:bodyPr>
            <a:normAutofit fontScale="90000"/>
          </a:bodyPr>
          <a:lstStyle/>
          <a:p>
            <a:r>
              <a:rPr lang="en-US" dirty="0"/>
              <a:t>The fissured workplace:</a:t>
            </a:r>
            <a:br>
              <a:rPr lang="en-US" dirty="0"/>
            </a:br>
            <a:r>
              <a:rPr lang="en-US" dirty="0"/>
              <a:t>Staffing agencies, contractors, labor brokers</a:t>
            </a:r>
          </a:p>
        </p:txBody>
      </p:sp>
      <p:pic>
        <p:nvPicPr>
          <p:cNvPr id="6" name="Content Placeholder 5" descr="A person wearing a hard hat and gloves&#10;&#10;Description automatically generated with low confidence">
            <a:extLst>
              <a:ext uri="{FF2B5EF4-FFF2-40B4-BE49-F238E27FC236}">
                <a16:creationId xmlns:a16="http://schemas.microsoft.com/office/drawing/2014/main" id="{EF1065FF-8725-8652-ED55-983613EA080F}"/>
              </a:ext>
            </a:extLst>
          </p:cNvPr>
          <p:cNvPicPr>
            <a:picLocks noGrp="1" noChangeAspect="1"/>
          </p:cNvPicPr>
          <p:nvPr>
            <p:ph idx="1"/>
          </p:nvPr>
        </p:nvPicPr>
        <p:blipFill>
          <a:blip r:embed="rId2"/>
          <a:stretch>
            <a:fillRect/>
          </a:stretch>
        </p:blipFill>
        <p:spPr>
          <a:xfrm>
            <a:off x="3616490" y="2048247"/>
            <a:ext cx="5242873" cy="3812998"/>
          </a:xfrm>
        </p:spPr>
      </p:pic>
      <p:sp>
        <p:nvSpPr>
          <p:cNvPr id="4" name="Slide Number Placeholder 3">
            <a:extLst>
              <a:ext uri="{FF2B5EF4-FFF2-40B4-BE49-F238E27FC236}">
                <a16:creationId xmlns:a16="http://schemas.microsoft.com/office/drawing/2014/main" id="{E0E01887-0CB8-B576-C4AB-DCE27B12D8B2}"/>
              </a:ext>
            </a:extLst>
          </p:cNvPr>
          <p:cNvSpPr>
            <a:spLocks noGrp="1"/>
          </p:cNvSpPr>
          <p:nvPr>
            <p:ph type="sldNum" sz="quarter" idx="12"/>
          </p:nvPr>
        </p:nvSpPr>
        <p:spPr/>
        <p:txBody>
          <a:bodyPr/>
          <a:lstStyle/>
          <a:p>
            <a:fld id="{DBDB6935-E4A4-1E4A-8FC4-E96C0394F0E7}" type="slidenum">
              <a:rPr lang="en-US" smtClean="0"/>
              <a:t>34</a:t>
            </a:fld>
            <a:endParaRPr lang="en-US"/>
          </a:p>
        </p:txBody>
      </p:sp>
      <p:pic>
        <p:nvPicPr>
          <p:cNvPr id="8" name="Picture 7">
            <a:extLst>
              <a:ext uri="{FF2B5EF4-FFF2-40B4-BE49-F238E27FC236}">
                <a16:creationId xmlns:a16="http://schemas.microsoft.com/office/drawing/2014/main" id="{FEAD1FC0-C88D-3DB8-8572-5178C54FFD87}"/>
              </a:ext>
            </a:extLst>
          </p:cNvPr>
          <p:cNvPicPr>
            <a:picLocks noChangeAspect="1"/>
          </p:cNvPicPr>
          <p:nvPr/>
        </p:nvPicPr>
        <p:blipFill>
          <a:blip r:embed="rId3"/>
          <a:stretch>
            <a:fillRect/>
          </a:stretch>
        </p:blipFill>
        <p:spPr>
          <a:xfrm rot="216102">
            <a:off x="4472308" y="4578394"/>
            <a:ext cx="4161782" cy="2208410"/>
          </a:xfrm>
          <a:prstGeom prst="rect">
            <a:avLst/>
          </a:prstGeom>
          <a:ln>
            <a:solidFill>
              <a:schemeClr val="accent1"/>
            </a:solidFill>
          </a:ln>
        </p:spPr>
      </p:pic>
      <p:pic>
        <p:nvPicPr>
          <p:cNvPr id="5" name="Picture 4">
            <a:extLst>
              <a:ext uri="{FF2B5EF4-FFF2-40B4-BE49-F238E27FC236}">
                <a16:creationId xmlns:a16="http://schemas.microsoft.com/office/drawing/2014/main" id="{6C31D2D4-91F4-D237-5581-D5E3DC90C3D4}"/>
              </a:ext>
            </a:extLst>
          </p:cNvPr>
          <p:cNvPicPr>
            <a:picLocks noChangeAspect="1"/>
          </p:cNvPicPr>
          <p:nvPr/>
        </p:nvPicPr>
        <p:blipFill>
          <a:blip r:embed="rId4"/>
          <a:stretch>
            <a:fillRect/>
          </a:stretch>
        </p:blipFill>
        <p:spPr>
          <a:xfrm rot="226185">
            <a:off x="-25096" y="2755899"/>
            <a:ext cx="4049615" cy="2082834"/>
          </a:xfrm>
          <a:prstGeom prst="rect">
            <a:avLst/>
          </a:prstGeom>
        </p:spPr>
      </p:pic>
    </p:spTree>
    <p:extLst>
      <p:ext uri="{BB962C8B-B14F-4D97-AF65-F5344CB8AC3E}">
        <p14:creationId xmlns:p14="http://schemas.microsoft.com/office/powerpoint/2010/main" val="3547273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02D9-1F63-B1E6-606E-E3CCE7729AFC}"/>
              </a:ext>
            </a:extLst>
          </p:cNvPr>
          <p:cNvSpPr>
            <a:spLocks noGrp="1"/>
          </p:cNvSpPr>
          <p:nvPr>
            <p:ph type="title"/>
          </p:nvPr>
        </p:nvSpPr>
        <p:spPr>
          <a:xfrm>
            <a:off x="457200" y="274638"/>
            <a:ext cx="8597900" cy="1143000"/>
          </a:xfrm>
        </p:spPr>
        <p:txBody>
          <a:bodyPr anchor="t">
            <a:normAutofit fontScale="90000"/>
          </a:bodyPr>
          <a:lstStyle/>
          <a:p>
            <a:pPr>
              <a:lnSpc>
                <a:spcPct val="90000"/>
              </a:lnSpc>
            </a:pPr>
            <a:r>
              <a:rPr lang="en-US" sz="3700" dirty="0"/>
              <a:t>Injuries and deaths: Erosion of workers’ compensation and limits on employer liability</a:t>
            </a:r>
          </a:p>
        </p:txBody>
      </p:sp>
      <p:sp>
        <p:nvSpPr>
          <p:cNvPr id="4" name="Slide Number Placeholder 3">
            <a:extLst>
              <a:ext uri="{FF2B5EF4-FFF2-40B4-BE49-F238E27FC236}">
                <a16:creationId xmlns:a16="http://schemas.microsoft.com/office/drawing/2014/main" id="{14C1C19D-3422-D81E-CE4E-F3389B75A400}"/>
              </a:ext>
            </a:extLst>
          </p:cNvPr>
          <p:cNvSpPr>
            <a:spLocks noGrp="1"/>
          </p:cNvSpPr>
          <p:nvPr>
            <p:ph type="sldNum" sz="quarter" idx="12"/>
          </p:nvPr>
        </p:nvSpPr>
        <p:spPr/>
        <p:txBody>
          <a:bodyPr anchor="ctr">
            <a:normAutofit/>
          </a:bodyPr>
          <a:lstStyle/>
          <a:p>
            <a:pPr>
              <a:spcAft>
                <a:spcPts val="600"/>
              </a:spcAft>
            </a:pPr>
            <a:fld id="{DBDB6935-E4A4-1E4A-8FC4-E96C0394F0E7}" type="slidenum">
              <a:rPr lang="en-US" smtClean="0"/>
              <a:pPr>
                <a:spcAft>
                  <a:spcPts val="600"/>
                </a:spcAft>
              </a:pPr>
              <a:t>35</a:t>
            </a:fld>
            <a:endParaRPr lang="en-US"/>
          </a:p>
        </p:txBody>
      </p:sp>
      <p:pic>
        <p:nvPicPr>
          <p:cNvPr id="8" name="Picture 7">
            <a:extLst>
              <a:ext uri="{FF2B5EF4-FFF2-40B4-BE49-F238E27FC236}">
                <a16:creationId xmlns:a16="http://schemas.microsoft.com/office/drawing/2014/main" id="{792B2C0D-4AEB-2B21-F45C-CE01B44E1CD7}"/>
              </a:ext>
            </a:extLst>
          </p:cNvPr>
          <p:cNvPicPr>
            <a:picLocks noChangeAspect="1"/>
          </p:cNvPicPr>
          <p:nvPr/>
        </p:nvPicPr>
        <p:blipFill>
          <a:blip r:embed="rId2"/>
          <a:stretch>
            <a:fillRect/>
          </a:stretch>
        </p:blipFill>
        <p:spPr>
          <a:xfrm>
            <a:off x="1633820" y="1264270"/>
            <a:ext cx="5876360" cy="4895659"/>
          </a:xfrm>
          <a:prstGeom prst="rect">
            <a:avLst/>
          </a:prstGeom>
        </p:spPr>
      </p:pic>
    </p:spTree>
    <p:extLst>
      <p:ext uri="{BB962C8B-B14F-4D97-AF65-F5344CB8AC3E}">
        <p14:creationId xmlns:p14="http://schemas.microsoft.com/office/powerpoint/2010/main" val="162325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6963-86E0-CEA9-64F4-CA7CD8B00D6C}"/>
              </a:ext>
            </a:extLst>
          </p:cNvPr>
          <p:cNvSpPr>
            <a:spLocks noGrp="1"/>
          </p:cNvSpPr>
          <p:nvPr>
            <p:ph type="title"/>
          </p:nvPr>
        </p:nvSpPr>
        <p:spPr/>
        <p:txBody>
          <a:bodyPr>
            <a:normAutofit fontScale="90000"/>
          </a:bodyPr>
          <a:lstStyle/>
          <a:p>
            <a:r>
              <a:rPr lang="en-US" dirty="0"/>
              <a:t>Why work permits &amp; age verification matter: State agency roles in oversight </a:t>
            </a:r>
          </a:p>
        </p:txBody>
      </p:sp>
      <p:sp>
        <p:nvSpPr>
          <p:cNvPr id="4" name="Slide Number Placeholder 3">
            <a:extLst>
              <a:ext uri="{FF2B5EF4-FFF2-40B4-BE49-F238E27FC236}">
                <a16:creationId xmlns:a16="http://schemas.microsoft.com/office/drawing/2014/main" id="{215B5896-D326-6855-33AB-408CA75866D3}"/>
              </a:ext>
            </a:extLst>
          </p:cNvPr>
          <p:cNvSpPr>
            <a:spLocks noGrp="1"/>
          </p:cNvSpPr>
          <p:nvPr>
            <p:ph type="sldNum" sz="quarter" idx="12"/>
          </p:nvPr>
        </p:nvSpPr>
        <p:spPr/>
        <p:txBody>
          <a:bodyPr/>
          <a:lstStyle/>
          <a:p>
            <a:fld id="{DBDB6935-E4A4-1E4A-8FC4-E96C0394F0E7}" type="slidenum">
              <a:rPr lang="en-US" smtClean="0"/>
              <a:t>36</a:t>
            </a:fld>
            <a:endParaRPr lang="en-US"/>
          </a:p>
        </p:txBody>
      </p:sp>
      <p:pic>
        <p:nvPicPr>
          <p:cNvPr id="6" name="Picture 5">
            <a:extLst>
              <a:ext uri="{FF2B5EF4-FFF2-40B4-BE49-F238E27FC236}">
                <a16:creationId xmlns:a16="http://schemas.microsoft.com/office/drawing/2014/main" id="{711A9EB6-F6AC-2F76-7A8C-467281629053}"/>
              </a:ext>
            </a:extLst>
          </p:cNvPr>
          <p:cNvPicPr>
            <a:picLocks noChangeAspect="1"/>
          </p:cNvPicPr>
          <p:nvPr/>
        </p:nvPicPr>
        <p:blipFill>
          <a:blip r:embed="rId2"/>
          <a:stretch>
            <a:fillRect/>
          </a:stretch>
        </p:blipFill>
        <p:spPr>
          <a:xfrm>
            <a:off x="1185590" y="1602019"/>
            <a:ext cx="6434410" cy="4648481"/>
          </a:xfrm>
          <a:prstGeom prst="rect">
            <a:avLst/>
          </a:prstGeom>
        </p:spPr>
      </p:pic>
    </p:spTree>
    <p:extLst>
      <p:ext uri="{BB962C8B-B14F-4D97-AF65-F5344CB8AC3E}">
        <p14:creationId xmlns:p14="http://schemas.microsoft.com/office/powerpoint/2010/main" val="983390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E86F-5CC4-5218-8739-1BF66C087641}"/>
              </a:ext>
            </a:extLst>
          </p:cNvPr>
          <p:cNvSpPr>
            <a:spLocks noGrp="1"/>
          </p:cNvSpPr>
          <p:nvPr>
            <p:ph type="title"/>
          </p:nvPr>
        </p:nvSpPr>
        <p:spPr>
          <a:xfrm>
            <a:off x="457200" y="249238"/>
            <a:ext cx="8559800" cy="1143000"/>
          </a:xfrm>
        </p:spPr>
        <p:txBody>
          <a:bodyPr>
            <a:normAutofit fontScale="90000"/>
          </a:bodyPr>
          <a:lstStyle/>
          <a:p>
            <a:r>
              <a:rPr lang="en-US" dirty="0"/>
              <a:t>How work authorization could transform options for migrant youth</a:t>
            </a:r>
          </a:p>
        </p:txBody>
      </p:sp>
      <p:sp>
        <p:nvSpPr>
          <p:cNvPr id="3" name="Content Placeholder 2">
            <a:extLst>
              <a:ext uri="{FF2B5EF4-FFF2-40B4-BE49-F238E27FC236}">
                <a16:creationId xmlns:a16="http://schemas.microsoft.com/office/drawing/2014/main" id="{E0292FEF-AE3D-7951-B36F-9C18BA0A2C8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5EA4EEB-8C07-E25F-76CB-8DF371786BA1}"/>
              </a:ext>
            </a:extLst>
          </p:cNvPr>
          <p:cNvSpPr>
            <a:spLocks noGrp="1"/>
          </p:cNvSpPr>
          <p:nvPr>
            <p:ph type="sldNum" sz="quarter" idx="12"/>
          </p:nvPr>
        </p:nvSpPr>
        <p:spPr/>
        <p:txBody>
          <a:bodyPr/>
          <a:lstStyle/>
          <a:p>
            <a:fld id="{DBDB6935-E4A4-1E4A-8FC4-E96C0394F0E7}" type="slidenum">
              <a:rPr lang="en-US" smtClean="0"/>
              <a:t>37</a:t>
            </a:fld>
            <a:endParaRPr lang="en-US"/>
          </a:p>
        </p:txBody>
      </p:sp>
      <p:pic>
        <p:nvPicPr>
          <p:cNvPr id="6" name="Picture 5">
            <a:extLst>
              <a:ext uri="{FF2B5EF4-FFF2-40B4-BE49-F238E27FC236}">
                <a16:creationId xmlns:a16="http://schemas.microsoft.com/office/drawing/2014/main" id="{7CE5A8A5-4EC2-C43E-80E1-E41F13E0004B}"/>
              </a:ext>
            </a:extLst>
          </p:cNvPr>
          <p:cNvPicPr>
            <a:picLocks noChangeAspect="1"/>
          </p:cNvPicPr>
          <p:nvPr/>
        </p:nvPicPr>
        <p:blipFill>
          <a:blip r:embed="rId2"/>
          <a:stretch>
            <a:fillRect/>
          </a:stretch>
        </p:blipFill>
        <p:spPr>
          <a:xfrm>
            <a:off x="127000" y="1818693"/>
            <a:ext cx="8559800" cy="4422563"/>
          </a:xfrm>
          <a:prstGeom prst="rect">
            <a:avLst/>
          </a:prstGeom>
        </p:spPr>
      </p:pic>
    </p:spTree>
    <p:extLst>
      <p:ext uri="{BB962C8B-B14F-4D97-AF65-F5344CB8AC3E}">
        <p14:creationId xmlns:p14="http://schemas.microsoft.com/office/powerpoint/2010/main" val="2044033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5863-0B95-607B-33C5-079F5B9FD862}"/>
              </a:ext>
            </a:extLst>
          </p:cNvPr>
          <p:cNvSpPr>
            <a:spLocks noGrp="1"/>
          </p:cNvSpPr>
          <p:nvPr>
            <p:ph type="title"/>
          </p:nvPr>
        </p:nvSpPr>
        <p:spPr>
          <a:xfrm>
            <a:off x="457200" y="274638"/>
            <a:ext cx="8229600" cy="1143000"/>
          </a:xfrm>
        </p:spPr>
        <p:txBody>
          <a:bodyPr anchor="t">
            <a:normAutofit fontScale="90000"/>
          </a:bodyPr>
          <a:lstStyle/>
          <a:p>
            <a:r>
              <a:rPr lang="en-US" dirty="0">
                <a:solidFill>
                  <a:schemeClr val="accent2"/>
                </a:solidFill>
              </a:rPr>
              <a:t>Youth voices, young worker organizing</a:t>
            </a:r>
          </a:p>
        </p:txBody>
      </p:sp>
      <p:pic>
        <p:nvPicPr>
          <p:cNvPr id="6" name="Content Placeholder 5" descr="A group of people posing for a photo&#10;&#10;Description automatically generated">
            <a:extLst>
              <a:ext uri="{FF2B5EF4-FFF2-40B4-BE49-F238E27FC236}">
                <a16:creationId xmlns:a16="http://schemas.microsoft.com/office/drawing/2014/main" id="{27BCC6EC-9C97-7DAA-BE84-1247C17A9A61}"/>
              </a:ext>
            </a:extLst>
          </p:cNvPr>
          <p:cNvPicPr>
            <a:picLocks noGrp="1" noChangeAspect="1"/>
          </p:cNvPicPr>
          <p:nvPr>
            <p:ph sz="half" idx="1"/>
          </p:nvPr>
        </p:nvPicPr>
        <p:blipFill rotWithShape="1">
          <a:blip r:embed="rId2"/>
          <a:srcRect l="5068" t="18523" r="2967"/>
          <a:stretch/>
        </p:blipFill>
        <p:spPr>
          <a:xfrm>
            <a:off x="457200" y="1736724"/>
            <a:ext cx="4632480" cy="3078161"/>
          </a:xfrm>
          <a:noFill/>
        </p:spPr>
      </p:pic>
      <p:sp>
        <p:nvSpPr>
          <p:cNvPr id="11" name="Content Placeholder 3">
            <a:extLst>
              <a:ext uri="{FF2B5EF4-FFF2-40B4-BE49-F238E27FC236}">
                <a16:creationId xmlns:a16="http://schemas.microsoft.com/office/drawing/2014/main" id="{DB814C33-3239-01CE-04F5-26E617DB599D}"/>
              </a:ext>
            </a:extLst>
          </p:cNvPr>
          <p:cNvSpPr>
            <a:spLocks noGrp="1"/>
          </p:cNvSpPr>
          <p:nvPr>
            <p:ph sz="half" idx="2"/>
          </p:nvPr>
        </p:nvSpPr>
        <p:spPr>
          <a:xfrm rot="564205">
            <a:off x="923106" y="4018070"/>
            <a:ext cx="3335389" cy="2079778"/>
          </a:xfrm>
          <a:solidFill>
            <a:schemeClr val="accent6">
              <a:lumMod val="60000"/>
              <a:lumOff val="40000"/>
            </a:schemeClr>
          </a:solidFill>
        </p:spPr>
        <p:txBody>
          <a:bodyPr>
            <a:normAutofit fontScale="62500" lnSpcReduction="20000"/>
          </a:bodyPr>
          <a:lstStyle/>
          <a:p>
            <a:pPr marL="0" indent="0">
              <a:buNone/>
            </a:pPr>
            <a:r>
              <a:rPr lang="en-US" i="1" dirty="0"/>
              <a:t>“I am still just shining from the power that we had,” said 17-year-old Abby Garber. </a:t>
            </a:r>
          </a:p>
          <a:p>
            <a:pPr marL="0" indent="0">
              <a:buNone/>
            </a:pPr>
            <a:endParaRPr lang="en-US" i="1" dirty="0"/>
          </a:p>
          <a:p>
            <a:pPr marL="0" indent="0">
              <a:buNone/>
            </a:pPr>
            <a:r>
              <a:rPr lang="en-US" i="1" dirty="0"/>
              <a:t>She and other youth activists helped bring down a Virginia bill aiming to pay teens under 18 less than minimum wage. </a:t>
            </a:r>
          </a:p>
        </p:txBody>
      </p:sp>
      <p:sp>
        <p:nvSpPr>
          <p:cNvPr id="4" name="Slide Number Placeholder 3">
            <a:extLst>
              <a:ext uri="{FF2B5EF4-FFF2-40B4-BE49-F238E27FC236}">
                <a16:creationId xmlns:a16="http://schemas.microsoft.com/office/drawing/2014/main" id="{BADB5B0B-4FF1-CBE3-D164-AD14E94634D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38</a:t>
            </a:fld>
            <a:endParaRPr lang="en-US"/>
          </a:p>
        </p:txBody>
      </p:sp>
      <p:pic>
        <p:nvPicPr>
          <p:cNvPr id="9" name="Picture 8">
            <a:extLst>
              <a:ext uri="{FF2B5EF4-FFF2-40B4-BE49-F238E27FC236}">
                <a16:creationId xmlns:a16="http://schemas.microsoft.com/office/drawing/2014/main" id="{E0DF98D3-EA9F-1E20-4E62-81153E32C788}"/>
              </a:ext>
            </a:extLst>
          </p:cNvPr>
          <p:cNvPicPr>
            <a:picLocks noChangeAspect="1"/>
          </p:cNvPicPr>
          <p:nvPr/>
        </p:nvPicPr>
        <p:blipFill>
          <a:blip r:embed="rId3"/>
          <a:stretch>
            <a:fillRect/>
          </a:stretch>
        </p:blipFill>
        <p:spPr>
          <a:xfrm>
            <a:off x="4913034" y="1736724"/>
            <a:ext cx="4031642" cy="3802062"/>
          </a:xfrm>
          <a:prstGeom prst="rect">
            <a:avLst/>
          </a:prstGeom>
        </p:spPr>
      </p:pic>
    </p:spTree>
    <p:extLst>
      <p:ext uri="{BB962C8B-B14F-4D97-AF65-F5344CB8AC3E}">
        <p14:creationId xmlns:p14="http://schemas.microsoft.com/office/powerpoint/2010/main" val="1974808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3A3DF40-79E3-1505-768A-3C9F9F19AA90}"/>
              </a:ext>
            </a:extLst>
          </p:cNvPr>
          <p:cNvSpPr>
            <a:spLocks noGrp="1"/>
          </p:cNvSpPr>
          <p:nvPr>
            <p:ph type="title"/>
          </p:nvPr>
        </p:nvSpPr>
        <p:spPr>
          <a:xfrm>
            <a:off x="457200" y="274638"/>
            <a:ext cx="8229600" cy="1143000"/>
          </a:xfrm>
        </p:spPr>
        <p:txBody>
          <a:bodyPr>
            <a:normAutofit fontScale="90000"/>
          </a:bodyPr>
          <a:lstStyle/>
          <a:p>
            <a:r>
              <a:rPr lang="en-US" dirty="0"/>
              <a:t>Survey: “Would you vote for a union in your workplace if you had the chance?”</a:t>
            </a:r>
          </a:p>
        </p:txBody>
      </p:sp>
      <p:sp>
        <p:nvSpPr>
          <p:cNvPr id="5" name="Slide Number Placeholder 4">
            <a:extLst>
              <a:ext uri="{FF2B5EF4-FFF2-40B4-BE49-F238E27FC236}">
                <a16:creationId xmlns:a16="http://schemas.microsoft.com/office/drawing/2014/main" id="{024D1A4F-C99A-5846-2E75-9D42849341A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39</a:t>
            </a:fld>
            <a:endParaRPr lang="en-US"/>
          </a:p>
        </p:txBody>
      </p:sp>
      <p:graphicFrame>
        <p:nvGraphicFramePr>
          <p:cNvPr id="6" name="Chart 5">
            <a:extLst>
              <a:ext uri="{FF2B5EF4-FFF2-40B4-BE49-F238E27FC236}">
                <a16:creationId xmlns:a16="http://schemas.microsoft.com/office/drawing/2014/main" id="{729D1A64-60D5-3D3E-AF05-73A83C5C26E3}"/>
              </a:ext>
            </a:extLst>
          </p:cNvPr>
          <p:cNvGraphicFramePr>
            <a:graphicFrameLocks/>
          </p:cNvGraphicFramePr>
          <p:nvPr>
            <p:extLst>
              <p:ext uri="{D42A27DB-BD31-4B8C-83A1-F6EECF244321}">
                <p14:modId xmlns:p14="http://schemas.microsoft.com/office/powerpoint/2010/main" val="314009903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1528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2BDC-044E-2699-3ABF-51C57BAF86F5}"/>
              </a:ext>
            </a:extLst>
          </p:cNvPr>
          <p:cNvSpPr>
            <a:spLocks noGrp="1"/>
          </p:cNvSpPr>
          <p:nvPr>
            <p:ph type="title"/>
          </p:nvPr>
        </p:nvSpPr>
        <p:spPr>
          <a:xfrm>
            <a:off x="524786" y="1147520"/>
            <a:ext cx="5318475" cy="673936"/>
          </a:xfrm>
        </p:spPr>
        <p:txBody>
          <a:bodyPr vert="horz" lIns="68580" tIns="34290" rIns="68580" bIns="34290" rtlCol="0" anchor="ctr">
            <a:normAutofit fontScale="90000"/>
          </a:bodyPr>
          <a:lstStyle/>
          <a:p>
            <a:r>
              <a:rPr lang="en-US" sz="3000">
                <a:solidFill>
                  <a:srgbClr val="FFFFFF"/>
                </a:solidFill>
              </a:rPr>
              <a:t>Examples of EPI/EARN data tools</a:t>
            </a:r>
          </a:p>
        </p:txBody>
      </p:sp>
      <p:pic>
        <p:nvPicPr>
          <p:cNvPr id="5" name="Picture 4">
            <a:extLst>
              <a:ext uri="{FF2B5EF4-FFF2-40B4-BE49-F238E27FC236}">
                <a16:creationId xmlns:a16="http://schemas.microsoft.com/office/drawing/2014/main" id="{31392310-021B-652C-FF57-25B1AC0A78CB}"/>
              </a:ext>
            </a:extLst>
          </p:cNvPr>
          <p:cNvPicPr>
            <a:picLocks noChangeAspect="1"/>
          </p:cNvPicPr>
          <p:nvPr/>
        </p:nvPicPr>
        <p:blipFill>
          <a:blip r:embed="rId3"/>
          <a:stretch>
            <a:fillRect/>
          </a:stretch>
        </p:blipFill>
        <p:spPr>
          <a:xfrm>
            <a:off x="750912" y="2290520"/>
            <a:ext cx="3880034" cy="3201028"/>
          </a:xfrm>
          <a:prstGeom prst="rect">
            <a:avLst/>
          </a:prstGeom>
        </p:spPr>
      </p:pic>
      <p:pic>
        <p:nvPicPr>
          <p:cNvPr id="7" name="Picture 6">
            <a:extLst>
              <a:ext uri="{FF2B5EF4-FFF2-40B4-BE49-F238E27FC236}">
                <a16:creationId xmlns:a16="http://schemas.microsoft.com/office/drawing/2014/main" id="{1FDBCD6C-B2C6-6D1E-2393-FD53E752B67C}"/>
              </a:ext>
            </a:extLst>
          </p:cNvPr>
          <p:cNvPicPr>
            <a:picLocks noChangeAspect="1"/>
          </p:cNvPicPr>
          <p:nvPr/>
        </p:nvPicPr>
        <p:blipFill>
          <a:blip r:embed="rId4"/>
          <a:stretch>
            <a:fillRect/>
          </a:stretch>
        </p:blipFill>
        <p:spPr>
          <a:xfrm>
            <a:off x="4923974" y="2280924"/>
            <a:ext cx="3839026" cy="3301562"/>
          </a:xfrm>
          <a:prstGeom prst="rect">
            <a:avLst/>
          </a:prstGeom>
        </p:spPr>
      </p:pic>
      <p:sp>
        <p:nvSpPr>
          <p:cNvPr id="3" name="Title 1">
            <a:extLst>
              <a:ext uri="{FF2B5EF4-FFF2-40B4-BE49-F238E27FC236}">
                <a16:creationId xmlns:a16="http://schemas.microsoft.com/office/drawing/2014/main" id="{5D3D84C4-0A9E-C5C5-BC36-518D12C97413}"/>
              </a:ext>
            </a:extLst>
          </p:cNvPr>
          <p:cNvSpPr txBox="1">
            <a:spLocks/>
          </p:cNvSpPr>
          <p:nvPr/>
        </p:nvSpPr>
        <p:spPr>
          <a:xfrm>
            <a:off x="457200" y="541338"/>
            <a:ext cx="8229600" cy="1143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b="1" i="0" u="none" kern="1200">
                <a:solidFill>
                  <a:srgbClr val="C0023E"/>
                </a:solidFill>
                <a:latin typeface="Harriet Text Bold" panose="02000000000000000000" pitchFamily="2" charset="0"/>
                <a:ea typeface="+mj-ea"/>
                <a:cs typeface="+mj-cs"/>
              </a:defRPr>
            </a:lvl1pPr>
          </a:lstStyle>
          <a:p>
            <a:pPr>
              <a:lnSpc>
                <a:spcPct val="90000"/>
              </a:lnSpc>
            </a:pPr>
            <a:r>
              <a:rPr lang="en-US" dirty="0">
                <a:solidFill>
                  <a:schemeClr val="accent2"/>
                </a:solidFill>
              </a:rPr>
              <a:t>Examples of EPI data tools</a:t>
            </a:r>
          </a:p>
        </p:txBody>
      </p:sp>
    </p:spTree>
    <p:extLst>
      <p:ext uri="{BB962C8B-B14F-4D97-AF65-F5344CB8AC3E}">
        <p14:creationId xmlns:p14="http://schemas.microsoft.com/office/powerpoint/2010/main" val="3143008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78FF-45D8-D111-ABC6-4D6EF450AB37}"/>
              </a:ext>
            </a:extLst>
          </p:cNvPr>
          <p:cNvSpPr>
            <a:spLocks noGrp="1"/>
          </p:cNvSpPr>
          <p:nvPr>
            <p:ph type="title"/>
          </p:nvPr>
        </p:nvSpPr>
        <p:spPr/>
        <p:txBody>
          <a:bodyPr>
            <a:normAutofit fontScale="90000"/>
          </a:bodyPr>
          <a:lstStyle/>
          <a:p>
            <a:r>
              <a:rPr lang="en-US" dirty="0"/>
              <a:t>New protections for undocumented workers during labor investigations</a:t>
            </a:r>
          </a:p>
        </p:txBody>
      </p:sp>
      <p:sp>
        <p:nvSpPr>
          <p:cNvPr id="3" name="Content Placeholder 2">
            <a:extLst>
              <a:ext uri="{FF2B5EF4-FFF2-40B4-BE49-F238E27FC236}">
                <a16:creationId xmlns:a16="http://schemas.microsoft.com/office/drawing/2014/main" id="{E7C2CEBB-8AEE-FB60-DC53-23554A0214E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3817E1E-BA97-9254-F479-F81BE1B4EE83}"/>
              </a:ext>
            </a:extLst>
          </p:cNvPr>
          <p:cNvSpPr>
            <a:spLocks noGrp="1"/>
          </p:cNvSpPr>
          <p:nvPr>
            <p:ph type="sldNum" sz="quarter" idx="12"/>
          </p:nvPr>
        </p:nvSpPr>
        <p:spPr/>
        <p:txBody>
          <a:bodyPr/>
          <a:lstStyle/>
          <a:p>
            <a:fld id="{DBDB6935-E4A4-1E4A-8FC4-E96C0394F0E7}" type="slidenum">
              <a:rPr lang="en-US" smtClean="0"/>
              <a:t>40</a:t>
            </a:fld>
            <a:endParaRPr lang="en-US"/>
          </a:p>
        </p:txBody>
      </p:sp>
      <p:pic>
        <p:nvPicPr>
          <p:cNvPr id="6" name="Picture 5">
            <a:extLst>
              <a:ext uri="{FF2B5EF4-FFF2-40B4-BE49-F238E27FC236}">
                <a16:creationId xmlns:a16="http://schemas.microsoft.com/office/drawing/2014/main" id="{85F03171-212A-1B4C-297D-4CB0358BBB9C}"/>
              </a:ext>
            </a:extLst>
          </p:cNvPr>
          <p:cNvPicPr>
            <a:picLocks noChangeAspect="1"/>
          </p:cNvPicPr>
          <p:nvPr/>
        </p:nvPicPr>
        <p:blipFill>
          <a:blip r:embed="rId2"/>
          <a:stretch>
            <a:fillRect/>
          </a:stretch>
        </p:blipFill>
        <p:spPr>
          <a:xfrm>
            <a:off x="457200" y="1374444"/>
            <a:ext cx="7975600" cy="4977473"/>
          </a:xfrm>
          <a:prstGeom prst="rect">
            <a:avLst/>
          </a:prstGeom>
        </p:spPr>
      </p:pic>
    </p:spTree>
    <p:extLst>
      <p:ext uri="{BB962C8B-B14F-4D97-AF65-F5344CB8AC3E}">
        <p14:creationId xmlns:p14="http://schemas.microsoft.com/office/powerpoint/2010/main" val="1227314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78FF-45D8-D111-ABC6-4D6EF450AB37}"/>
              </a:ext>
            </a:extLst>
          </p:cNvPr>
          <p:cNvSpPr>
            <a:spLocks noGrp="1"/>
          </p:cNvSpPr>
          <p:nvPr>
            <p:ph type="title"/>
          </p:nvPr>
        </p:nvSpPr>
        <p:spPr>
          <a:xfrm>
            <a:off x="457200" y="274638"/>
            <a:ext cx="8547100" cy="1143000"/>
          </a:xfrm>
        </p:spPr>
        <p:txBody>
          <a:bodyPr anchor="t">
            <a:normAutofit fontScale="90000"/>
          </a:bodyPr>
          <a:lstStyle/>
          <a:p>
            <a:pPr>
              <a:lnSpc>
                <a:spcPct val="90000"/>
              </a:lnSpc>
            </a:pPr>
            <a:r>
              <a:rPr lang="en-US" sz="3700" dirty="0"/>
              <a:t>Rooted in racism and exclusion: The uneven landscape of state labor standards and enforcement</a:t>
            </a:r>
          </a:p>
        </p:txBody>
      </p:sp>
      <p:sp>
        <p:nvSpPr>
          <p:cNvPr id="4" name="Slide Number Placeholder 3">
            <a:extLst>
              <a:ext uri="{FF2B5EF4-FFF2-40B4-BE49-F238E27FC236}">
                <a16:creationId xmlns:a16="http://schemas.microsoft.com/office/drawing/2014/main" id="{43817E1E-BA97-9254-F479-F81BE1B4EE83}"/>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41</a:t>
            </a:fld>
            <a:endParaRPr lang="en-US"/>
          </a:p>
        </p:txBody>
      </p:sp>
      <p:graphicFrame>
        <p:nvGraphicFramePr>
          <p:cNvPr id="11" name="Content Placeholder 2">
            <a:extLst>
              <a:ext uri="{FF2B5EF4-FFF2-40B4-BE49-F238E27FC236}">
                <a16:creationId xmlns:a16="http://schemas.microsoft.com/office/drawing/2014/main" id="{547ECAFB-D3A6-B3E3-7CFF-6709F03DB1F4}"/>
              </a:ext>
            </a:extLst>
          </p:cNvPr>
          <p:cNvGraphicFramePr>
            <a:graphicFrameLocks noGrp="1"/>
          </p:cNvGraphicFramePr>
          <p:nvPr>
            <p:ph idx="1"/>
            <p:extLst>
              <p:ext uri="{D42A27DB-BD31-4B8C-83A1-F6EECF244321}">
                <p14:modId xmlns:p14="http://schemas.microsoft.com/office/powerpoint/2010/main" val="2757407145"/>
              </p:ext>
            </p:extLst>
          </p:nvPr>
        </p:nvGraphicFramePr>
        <p:xfrm>
          <a:off x="457200" y="18669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739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FBEF-2801-7342-6792-6ED85790FD06}"/>
              </a:ext>
            </a:extLst>
          </p:cNvPr>
          <p:cNvSpPr>
            <a:spLocks noGrp="1"/>
          </p:cNvSpPr>
          <p:nvPr>
            <p:ph type="title"/>
          </p:nvPr>
        </p:nvSpPr>
        <p:spPr>
          <a:xfrm>
            <a:off x="457200" y="274638"/>
            <a:ext cx="8229600" cy="1143000"/>
          </a:xfrm>
        </p:spPr>
        <p:txBody>
          <a:bodyPr anchor="t">
            <a:normAutofit/>
          </a:bodyPr>
          <a:lstStyle/>
          <a:p>
            <a:pPr>
              <a:lnSpc>
                <a:spcPct val="90000"/>
              </a:lnSpc>
            </a:pPr>
            <a:r>
              <a:rPr lang="en-US" sz="3700" dirty="0">
                <a:solidFill>
                  <a:schemeClr val="accent2"/>
                </a:solidFill>
              </a:rPr>
              <a:t>What does high-quality work-based learning look like?</a:t>
            </a:r>
          </a:p>
        </p:txBody>
      </p:sp>
      <p:sp>
        <p:nvSpPr>
          <p:cNvPr id="3" name="Content Placeholder 2">
            <a:extLst>
              <a:ext uri="{FF2B5EF4-FFF2-40B4-BE49-F238E27FC236}">
                <a16:creationId xmlns:a16="http://schemas.microsoft.com/office/drawing/2014/main" id="{931EFC98-14A2-B9DD-CA12-81506158911E}"/>
              </a:ext>
            </a:extLst>
          </p:cNvPr>
          <p:cNvSpPr>
            <a:spLocks noGrp="1"/>
          </p:cNvSpPr>
          <p:nvPr>
            <p:ph sz="half" idx="2"/>
          </p:nvPr>
        </p:nvSpPr>
        <p:spPr>
          <a:xfrm>
            <a:off x="457200" y="2174875"/>
            <a:ext cx="4040188" cy="3951288"/>
          </a:xfrm>
        </p:spPr>
        <p:txBody>
          <a:bodyPr anchor="t">
            <a:normAutofit/>
          </a:bodyPr>
          <a:lstStyle/>
          <a:p>
            <a:r>
              <a:rPr lang="en-US" sz="2800" dirty="0"/>
              <a:t>Registered apprenticeship, pre-apprenticeship</a:t>
            </a:r>
          </a:p>
          <a:p>
            <a:r>
              <a:rPr lang="en-US" sz="2800" dirty="0"/>
              <a:t>Career and technical education</a:t>
            </a:r>
          </a:p>
          <a:p>
            <a:r>
              <a:rPr lang="en-US" sz="2800" dirty="0"/>
              <a:t>Access to OSHA and other worker rights training </a:t>
            </a:r>
          </a:p>
        </p:txBody>
      </p:sp>
      <p:pic>
        <p:nvPicPr>
          <p:cNvPr id="8" name="Picture 7" descr="A person and person working on a machine&#10;&#10;Description automatically generated with low confidence">
            <a:extLst>
              <a:ext uri="{FF2B5EF4-FFF2-40B4-BE49-F238E27FC236}">
                <a16:creationId xmlns:a16="http://schemas.microsoft.com/office/drawing/2014/main" id="{4C7CFCB0-FD44-97B0-C29A-47C8DFCE126C}"/>
              </a:ext>
            </a:extLst>
          </p:cNvPr>
          <p:cNvPicPr>
            <a:picLocks noChangeAspect="1"/>
          </p:cNvPicPr>
          <p:nvPr/>
        </p:nvPicPr>
        <p:blipFill rotWithShape="1">
          <a:blip r:embed="rId2"/>
          <a:srcRect l="874" r="31057" b="1"/>
          <a:stretch/>
        </p:blipFill>
        <p:spPr>
          <a:xfrm>
            <a:off x="4645025" y="2174875"/>
            <a:ext cx="4041775" cy="3951288"/>
          </a:xfrm>
          <a:prstGeom prst="rect">
            <a:avLst/>
          </a:prstGeom>
          <a:noFill/>
        </p:spPr>
      </p:pic>
      <p:sp>
        <p:nvSpPr>
          <p:cNvPr id="4" name="Slide Number Placeholder 3">
            <a:extLst>
              <a:ext uri="{FF2B5EF4-FFF2-40B4-BE49-F238E27FC236}">
                <a16:creationId xmlns:a16="http://schemas.microsoft.com/office/drawing/2014/main" id="{C5EC00F6-8985-35F4-A3D9-50EFD0D739C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42</a:t>
            </a:fld>
            <a:endParaRPr lang="en-US"/>
          </a:p>
        </p:txBody>
      </p:sp>
    </p:spTree>
    <p:extLst>
      <p:ext uri="{BB962C8B-B14F-4D97-AF65-F5344CB8AC3E}">
        <p14:creationId xmlns:p14="http://schemas.microsoft.com/office/powerpoint/2010/main" val="200723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CFBEF-2801-7342-6792-6ED85790FD06}"/>
              </a:ext>
            </a:extLst>
          </p:cNvPr>
          <p:cNvSpPr>
            <a:spLocks noGrp="1"/>
          </p:cNvSpPr>
          <p:nvPr>
            <p:ph type="title"/>
          </p:nvPr>
        </p:nvSpPr>
        <p:spPr>
          <a:xfrm>
            <a:off x="457200" y="274638"/>
            <a:ext cx="8229600" cy="1143000"/>
          </a:xfrm>
        </p:spPr>
        <p:txBody>
          <a:bodyPr anchor="t">
            <a:normAutofit/>
          </a:bodyPr>
          <a:lstStyle/>
          <a:p>
            <a:pPr>
              <a:lnSpc>
                <a:spcPct val="90000"/>
              </a:lnSpc>
            </a:pPr>
            <a:r>
              <a:rPr lang="en-US" sz="3400" dirty="0">
                <a:solidFill>
                  <a:schemeClr val="accent2"/>
                </a:solidFill>
              </a:rPr>
              <a:t>How are attacks on state child labor laws linked to attacks on anti-poverty programs?</a:t>
            </a:r>
          </a:p>
        </p:txBody>
      </p:sp>
      <p:sp>
        <p:nvSpPr>
          <p:cNvPr id="3" name="Content Placeholder 2">
            <a:extLst>
              <a:ext uri="{FF2B5EF4-FFF2-40B4-BE49-F238E27FC236}">
                <a16:creationId xmlns:a16="http://schemas.microsoft.com/office/drawing/2014/main" id="{931EFC98-14A2-B9DD-CA12-81506158911E}"/>
              </a:ext>
            </a:extLst>
          </p:cNvPr>
          <p:cNvSpPr>
            <a:spLocks noGrp="1"/>
          </p:cNvSpPr>
          <p:nvPr>
            <p:ph sz="half" idx="1"/>
          </p:nvPr>
        </p:nvSpPr>
        <p:spPr>
          <a:xfrm>
            <a:off x="457200" y="1600200"/>
            <a:ext cx="4038600" cy="4525963"/>
          </a:xfrm>
        </p:spPr>
        <p:txBody>
          <a:bodyPr anchor="t">
            <a:normAutofit/>
          </a:bodyPr>
          <a:lstStyle/>
          <a:p>
            <a:pPr marL="0" indent="0">
              <a:buNone/>
            </a:pPr>
            <a:r>
              <a:rPr lang="en-US"/>
              <a:t>Core FGA/OSP state priorities:</a:t>
            </a:r>
          </a:p>
          <a:p>
            <a:r>
              <a:rPr lang="en-US"/>
              <a:t>Restrict Medicaid access</a:t>
            </a:r>
          </a:p>
          <a:p>
            <a:r>
              <a:rPr lang="en-US"/>
              <a:t>Means testing and work requirements for SNAP and safety net benefits</a:t>
            </a:r>
          </a:p>
          <a:p>
            <a:r>
              <a:rPr lang="en-US"/>
              <a:t>Weaken child labor laws</a:t>
            </a:r>
          </a:p>
        </p:txBody>
      </p:sp>
      <p:pic>
        <p:nvPicPr>
          <p:cNvPr id="6" name="Picture 5">
            <a:extLst>
              <a:ext uri="{FF2B5EF4-FFF2-40B4-BE49-F238E27FC236}">
                <a16:creationId xmlns:a16="http://schemas.microsoft.com/office/drawing/2014/main" id="{1B57A6EA-57CE-E88F-44DB-01AA8F84278B}"/>
              </a:ext>
            </a:extLst>
          </p:cNvPr>
          <p:cNvPicPr>
            <a:picLocks noChangeAspect="1"/>
          </p:cNvPicPr>
          <p:nvPr/>
        </p:nvPicPr>
        <p:blipFill>
          <a:blip r:embed="rId3"/>
          <a:stretch>
            <a:fillRect/>
          </a:stretch>
        </p:blipFill>
        <p:spPr>
          <a:xfrm>
            <a:off x="4800600" y="1603884"/>
            <a:ext cx="4038600" cy="2140458"/>
          </a:xfrm>
          <a:prstGeom prst="rect">
            <a:avLst/>
          </a:prstGeom>
          <a:noFill/>
        </p:spPr>
      </p:pic>
      <p:sp>
        <p:nvSpPr>
          <p:cNvPr id="4" name="Slide Number Placeholder 3">
            <a:extLst>
              <a:ext uri="{FF2B5EF4-FFF2-40B4-BE49-F238E27FC236}">
                <a16:creationId xmlns:a16="http://schemas.microsoft.com/office/drawing/2014/main" id="{C5EC00F6-8985-35F4-A3D9-50EFD0D739C2}"/>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43</a:t>
            </a:fld>
            <a:endParaRPr lang="en-US"/>
          </a:p>
        </p:txBody>
      </p:sp>
      <p:pic>
        <p:nvPicPr>
          <p:cNvPr id="9" name="Picture 8">
            <a:extLst>
              <a:ext uri="{FF2B5EF4-FFF2-40B4-BE49-F238E27FC236}">
                <a16:creationId xmlns:a16="http://schemas.microsoft.com/office/drawing/2014/main" id="{1107763D-99AE-0DD7-1962-CD4F717D55A4}"/>
              </a:ext>
            </a:extLst>
          </p:cNvPr>
          <p:cNvPicPr>
            <a:picLocks noChangeAspect="1"/>
          </p:cNvPicPr>
          <p:nvPr/>
        </p:nvPicPr>
        <p:blipFill>
          <a:blip r:embed="rId4"/>
          <a:stretch>
            <a:fillRect/>
          </a:stretch>
        </p:blipFill>
        <p:spPr>
          <a:xfrm>
            <a:off x="4887036" y="3930588"/>
            <a:ext cx="3875964" cy="2140458"/>
          </a:xfrm>
          <a:prstGeom prst="rect">
            <a:avLst/>
          </a:prstGeom>
        </p:spPr>
      </p:pic>
    </p:spTree>
    <p:extLst>
      <p:ext uri="{BB962C8B-B14F-4D97-AF65-F5344CB8AC3E}">
        <p14:creationId xmlns:p14="http://schemas.microsoft.com/office/powerpoint/2010/main" val="869065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D340-DC58-62B2-E2F3-ADE6431D8139}"/>
              </a:ext>
            </a:extLst>
          </p:cNvPr>
          <p:cNvSpPr>
            <a:spLocks noGrp="1"/>
          </p:cNvSpPr>
          <p:nvPr>
            <p:ph type="title"/>
          </p:nvPr>
        </p:nvSpPr>
        <p:spPr/>
        <p:txBody>
          <a:bodyPr>
            <a:normAutofit/>
          </a:bodyPr>
          <a:lstStyle/>
          <a:p>
            <a:pPr algn="ctr"/>
            <a:r>
              <a:rPr lang="en-US" b="1" dirty="0"/>
              <a:t>Stay in touch!</a:t>
            </a:r>
          </a:p>
        </p:txBody>
      </p:sp>
      <p:sp>
        <p:nvSpPr>
          <p:cNvPr id="3" name="Content Placeholder 2">
            <a:extLst>
              <a:ext uri="{FF2B5EF4-FFF2-40B4-BE49-F238E27FC236}">
                <a16:creationId xmlns:a16="http://schemas.microsoft.com/office/drawing/2014/main" id="{A2C77C05-0DA8-EEA7-5A92-AE7FC2436D39}"/>
              </a:ext>
            </a:extLst>
          </p:cNvPr>
          <p:cNvSpPr>
            <a:spLocks noGrp="1"/>
          </p:cNvSpPr>
          <p:nvPr>
            <p:ph idx="1"/>
          </p:nvPr>
        </p:nvSpPr>
        <p:spPr/>
        <p:txBody>
          <a:bodyPr/>
          <a:lstStyle/>
          <a:p>
            <a:pPr marL="0" indent="0" algn="ctr">
              <a:buNone/>
            </a:pPr>
            <a:r>
              <a:rPr lang="en-US" b="1" dirty="0"/>
              <a:t>Jennifer Sherer, Senior State Policy Coordinator, EARN Worker Power Project, Economic Policy Institute</a:t>
            </a:r>
            <a:endParaRPr lang="en-US" b="1" dirty="0">
              <a:hlinkClick r:id="rId2"/>
            </a:endParaRPr>
          </a:p>
          <a:p>
            <a:pPr marL="0" indent="0" algn="ctr">
              <a:buNone/>
            </a:pPr>
            <a:r>
              <a:rPr lang="en-US" b="1" dirty="0">
                <a:hlinkClick r:id="rId2"/>
              </a:rPr>
              <a:t>jsherer@epi.org</a:t>
            </a:r>
            <a:endParaRPr lang="en-US" b="1" dirty="0"/>
          </a:p>
          <a:p>
            <a:pPr marL="0" indent="0" algn="ctr">
              <a:buNone/>
            </a:pPr>
            <a:r>
              <a:rPr lang="en-US" b="1" dirty="0"/>
              <a:t>319-321-8320</a:t>
            </a:r>
          </a:p>
          <a:p>
            <a:pPr marL="0" indent="0" algn="ctr">
              <a:buNone/>
            </a:pPr>
            <a:r>
              <a:rPr lang="en-US" b="1" dirty="0">
                <a:hlinkClick r:id="rId3"/>
              </a:rPr>
              <a:t>www.earn.us</a:t>
            </a:r>
            <a:endParaRPr lang="en-US" b="1" dirty="0"/>
          </a:p>
          <a:p>
            <a:pPr marL="0" indent="0" algn="ctr">
              <a:buNone/>
            </a:pPr>
            <a:r>
              <a:rPr lang="en-US" b="1" dirty="0">
                <a:hlinkClick r:id="rId4"/>
              </a:rPr>
              <a:t>www.epi.org</a:t>
            </a:r>
            <a:endParaRPr lang="en-US" b="1" dirty="0"/>
          </a:p>
          <a:p>
            <a:pPr marL="0" indent="0" algn="ctr">
              <a:buNone/>
            </a:pPr>
            <a:endParaRPr lang="en-US" dirty="0"/>
          </a:p>
        </p:txBody>
      </p:sp>
      <p:pic>
        <p:nvPicPr>
          <p:cNvPr id="4" name="Picture 2" descr="See the source image">
            <a:extLst>
              <a:ext uri="{FF2B5EF4-FFF2-40B4-BE49-F238E27FC236}">
                <a16:creationId xmlns:a16="http://schemas.microsoft.com/office/drawing/2014/main" id="{51FD6CE5-58DF-BF6B-5D18-6003ED2E7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232" y="5034854"/>
            <a:ext cx="1026992" cy="6470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AA2F0C0B-B006-2B1F-1EE9-0D6D71E2E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2526" y="4972069"/>
            <a:ext cx="1351982" cy="709790"/>
          </a:xfrm>
          <a:prstGeom prst="rect">
            <a:avLst/>
          </a:prstGeom>
        </p:spPr>
      </p:pic>
    </p:spTree>
    <p:extLst>
      <p:ext uri="{BB962C8B-B14F-4D97-AF65-F5344CB8AC3E}">
        <p14:creationId xmlns:p14="http://schemas.microsoft.com/office/powerpoint/2010/main" val="63316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0F696-C613-63C7-4086-15784DD768CA}"/>
              </a:ext>
            </a:extLst>
          </p:cNvPr>
          <p:cNvSpPr>
            <a:spLocks noGrp="1"/>
          </p:cNvSpPr>
          <p:nvPr>
            <p:ph type="title"/>
          </p:nvPr>
        </p:nvSpPr>
        <p:spPr>
          <a:xfrm>
            <a:off x="457200" y="274638"/>
            <a:ext cx="8229600" cy="1143000"/>
          </a:xfrm>
        </p:spPr>
        <p:txBody>
          <a:bodyPr anchor="t">
            <a:normAutofit fontScale="90000"/>
          </a:bodyPr>
          <a:lstStyle/>
          <a:p>
            <a:pPr>
              <a:lnSpc>
                <a:spcPct val="90000"/>
              </a:lnSpc>
            </a:pPr>
            <a:r>
              <a:rPr lang="en-US" sz="3700" dirty="0">
                <a:solidFill>
                  <a:schemeClr val="accent2"/>
                </a:solidFill>
              </a:rPr>
              <a:t>Child labor policy debates raise core values questions</a:t>
            </a:r>
            <a:br>
              <a:rPr lang="en-US" sz="3700" dirty="0">
                <a:solidFill>
                  <a:schemeClr val="accent2"/>
                </a:solidFill>
              </a:rPr>
            </a:br>
            <a:endParaRPr lang="en-US" sz="3700" dirty="0">
              <a:solidFill>
                <a:schemeClr val="accent2"/>
              </a:solidFill>
            </a:endParaRPr>
          </a:p>
        </p:txBody>
      </p:sp>
      <p:sp>
        <p:nvSpPr>
          <p:cNvPr id="3" name="Content Placeholder 2">
            <a:extLst>
              <a:ext uri="{FF2B5EF4-FFF2-40B4-BE49-F238E27FC236}">
                <a16:creationId xmlns:a16="http://schemas.microsoft.com/office/drawing/2014/main" id="{2451BAC7-29B5-A5DD-BA75-528F052C1EA9}"/>
              </a:ext>
            </a:extLst>
          </p:cNvPr>
          <p:cNvSpPr>
            <a:spLocks noGrp="1"/>
          </p:cNvSpPr>
          <p:nvPr>
            <p:ph sz="half" idx="1"/>
          </p:nvPr>
        </p:nvSpPr>
        <p:spPr>
          <a:xfrm>
            <a:off x="558800" y="1790700"/>
            <a:ext cx="4038600" cy="4351051"/>
          </a:xfrm>
        </p:spPr>
        <p:txBody>
          <a:bodyPr anchor="t">
            <a:normAutofit/>
          </a:bodyPr>
          <a:lstStyle/>
          <a:p>
            <a:pPr marL="0" indent="0">
              <a:buNone/>
            </a:pPr>
            <a:r>
              <a:rPr lang="en-US" i="1" dirty="0">
                <a:solidFill>
                  <a:schemeClr val="accent2"/>
                </a:solidFill>
              </a:rPr>
              <a:t>The “labor question” in political economy:</a:t>
            </a:r>
          </a:p>
          <a:p>
            <a:pPr marL="0" indent="0">
              <a:buNone/>
            </a:pPr>
            <a:endParaRPr lang="en-US" i="1" dirty="0">
              <a:solidFill>
                <a:schemeClr val="accent2"/>
              </a:solidFill>
            </a:endParaRPr>
          </a:p>
          <a:p>
            <a:pPr marL="0" indent="0">
              <a:buNone/>
            </a:pPr>
            <a:r>
              <a:rPr lang="en-US" i="1" dirty="0">
                <a:solidFill>
                  <a:schemeClr val="accent2"/>
                </a:solidFill>
              </a:rPr>
              <a:t>“</a:t>
            </a:r>
            <a:r>
              <a:rPr lang="en-US" sz="2800" i="1" dirty="0">
                <a:solidFill>
                  <a:schemeClr val="accent2"/>
                </a:solidFill>
              </a:rPr>
              <a:t>Who will do the work, and under what conditions?”</a:t>
            </a:r>
            <a:endParaRPr lang="en-US" dirty="0"/>
          </a:p>
        </p:txBody>
      </p:sp>
      <p:pic>
        <p:nvPicPr>
          <p:cNvPr id="9" name="Picture 8" descr="A group of people holding signs&#10;&#10;Description automatically generated">
            <a:extLst>
              <a:ext uri="{FF2B5EF4-FFF2-40B4-BE49-F238E27FC236}">
                <a16:creationId xmlns:a16="http://schemas.microsoft.com/office/drawing/2014/main" id="{40EA959B-6425-01DD-ADB1-813E08F6C89C}"/>
              </a:ext>
            </a:extLst>
          </p:cNvPr>
          <p:cNvPicPr>
            <a:picLocks noChangeAspect="1"/>
          </p:cNvPicPr>
          <p:nvPr/>
        </p:nvPicPr>
        <p:blipFill>
          <a:blip r:embed="rId3"/>
          <a:stretch>
            <a:fillRect/>
          </a:stretch>
        </p:blipFill>
        <p:spPr>
          <a:xfrm>
            <a:off x="4648200" y="1730088"/>
            <a:ext cx="4038600" cy="2261616"/>
          </a:xfrm>
          <a:prstGeom prst="rect">
            <a:avLst/>
          </a:prstGeom>
          <a:noFill/>
        </p:spPr>
      </p:pic>
      <p:sp>
        <p:nvSpPr>
          <p:cNvPr id="4" name="Slide Number Placeholder 3">
            <a:extLst>
              <a:ext uri="{FF2B5EF4-FFF2-40B4-BE49-F238E27FC236}">
                <a16:creationId xmlns:a16="http://schemas.microsoft.com/office/drawing/2014/main" id="{7F5AAE47-EB68-DC03-C69D-BCC5DDA81086}"/>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5</a:t>
            </a:fld>
            <a:endParaRPr lang="en-US"/>
          </a:p>
        </p:txBody>
      </p:sp>
      <p:pic>
        <p:nvPicPr>
          <p:cNvPr id="16" name="Picture 15" descr="A picture containing clothing, person, human face, vegetable&#10;&#10;Description automatically generated">
            <a:extLst>
              <a:ext uri="{FF2B5EF4-FFF2-40B4-BE49-F238E27FC236}">
                <a16:creationId xmlns:a16="http://schemas.microsoft.com/office/drawing/2014/main" id="{BF0670F8-E4B3-D5F6-9306-01E4B26A29A4}"/>
              </a:ext>
            </a:extLst>
          </p:cNvPr>
          <p:cNvPicPr>
            <a:picLocks noChangeAspect="1"/>
          </p:cNvPicPr>
          <p:nvPr/>
        </p:nvPicPr>
        <p:blipFill>
          <a:blip r:embed="rId4"/>
          <a:stretch>
            <a:fillRect/>
          </a:stretch>
        </p:blipFill>
        <p:spPr>
          <a:xfrm>
            <a:off x="4648200" y="4203630"/>
            <a:ext cx="4038600" cy="2120265"/>
          </a:xfrm>
          <a:prstGeom prst="rect">
            <a:avLst/>
          </a:prstGeom>
        </p:spPr>
      </p:pic>
    </p:spTree>
    <p:extLst>
      <p:ext uri="{BB962C8B-B14F-4D97-AF65-F5344CB8AC3E}">
        <p14:creationId xmlns:p14="http://schemas.microsoft.com/office/powerpoint/2010/main" val="2173515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81FC-CA5D-846B-B258-11DEEA4281D4}"/>
              </a:ext>
            </a:extLst>
          </p:cNvPr>
          <p:cNvSpPr>
            <a:spLocks noGrp="1"/>
          </p:cNvSpPr>
          <p:nvPr>
            <p:ph type="ctrTitle"/>
          </p:nvPr>
        </p:nvSpPr>
        <p:spPr>
          <a:xfrm>
            <a:off x="279400" y="1838325"/>
            <a:ext cx="8001000" cy="1470025"/>
          </a:xfrm>
        </p:spPr>
        <p:txBody>
          <a:bodyPr anchor="t">
            <a:normAutofit/>
          </a:bodyPr>
          <a:lstStyle/>
          <a:p>
            <a:r>
              <a:rPr lang="en-US" dirty="0"/>
              <a:t>First job stories – almost everyone has one!</a:t>
            </a:r>
          </a:p>
        </p:txBody>
      </p:sp>
      <p:sp>
        <p:nvSpPr>
          <p:cNvPr id="10" name="Subtitle 2">
            <a:extLst>
              <a:ext uri="{FF2B5EF4-FFF2-40B4-BE49-F238E27FC236}">
                <a16:creationId xmlns:a16="http://schemas.microsoft.com/office/drawing/2014/main" id="{A34EC2E5-646C-C838-2726-7CFAD2CF5964}"/>
              </a:ext>
            </a:extLst>
          </p:cNvPr>
          <p:cNvSpPr>
            <a:spLocks noGrp="1"/>
          </p:cNvSpPr>
          <p:nvPr>
            <p:ph type="subTitle" idx="1"/>
          </p:nvPr>
        </p:nvSpPr>
        <p:spPr>
          <a:xfrm>
            <a:off x="457200" y="3886200"/>
            <a:ext cx="8001000" cy="614680"/>
          </a:xfrm>
        </p:spPr>
        <p:txBody>
          <a:bodyPr/>
          <a:lstStyle/>
          <a:p>
            <a:endParaRPr lang="en-US"/>
          </a:p>
        </p:txBody>
      </p:sp>
      <p:sp>
        <p:nvSpPr>
          <p:cNvPr id="5" name="Slide Number Placeholder 4">
            <a:extLst>
              <a:ext uri="{FF2B5EF4-FFF2-40B4-BE49-F238E27FC236}">
                <a16:creationId xmlns:a16="http://schemas.microsoft.com/office/drawing/2014/main" id="{DB522759-6382-E62A-3A1F-1BEC4F5D651F}"/>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6</a:t>
            </a:fld>
            <a:endParaRPr lang="en-US"/>
          </a:p>
        </p:txBody>
      </p:sp>
      <p:pic>
        <p:nvPicPr>
          <p:cNvPr id="7" name="Picture 6" descr="A picture containing clothing, person, customer, retail&#10;&#10;Description automatically generated">
            <a:extLst>
              <a:ext uri="{FF2B5EF4-FFF2-40B4-BE49-F238E27FC236}">
                <a16:creationId xmlns:a16="http://schemas.microsoft.com/office/drawing/2014/main" id="{7828BA00-EDB2-6454-E538-EA83CDD53D94}"/>
              </a:ext>
            </a:extLst>
          </p:cNvPr>
          <p:cNvPicPr>
            <a:picLocks noChangeAspect="1"/>
          </p:cNvPicPr>
          <p:nvPr/>
        </p:nvPicPr>
        <p:blipFill>
          <a:blip r:embed="rId2"/>
          <a:stretch>
            <a:fillRect/>
          </a:stretch>
        </p:blipFill>
        <p:spPr>
          <a:xfrm>
            <a:off x="236934" y="3412490"/>
            <a:ext cx="2933700" cy="1562100"/>
          </a:xfrm>
          <a:prstGeom prst="rect">
            <a:avLst/>
          </a:prstGeom>
        </p:spPr>
      </p:pic>
      <p:pic>
        <p:nvPicPr>
          <p:cNvPr id="9" name="Picture 8" descr="A picture containing person, clothing, sun hat, fashion accessory&#10;&#10;Description automatically generated">
            <a:extLst>
              <a:ext uri="{FF2B5EF4-FFF2-40B4-BE49-F238E27FC236}">
                <a16:creationId xmlns:a16="http://schemas.microsoft.com/office/drawing/2014/main" id="{8ACC1FA6-A4D4-206E-166A-3F107B3755CD}"/>
              </a:ext>
            </a:extLst>
          </p:cNvPr>
          <p:cNvPicPr>
            <a:picLocks noChangeAspect="1"/>
          </p:cNvPicPr>
          <p:nvPr/>
        </p:nvPicPr>
        <p:blipFill>
          <a:blip r:embed="rId3"/>
          <a:stretch>
            <a:fillRect/>
          </a:stretch>
        </p:blipFill>
        <p:spPr>
          <a:xfrm>
            <a:off x="3287712" y="3412490"/>
            <a:ext cx="2847975" cy="1600200"/>
          </a:xfrm>
          <a:prstGeom prst="rect">
            <a:avLst/>
          </a:prstGeom>
        </p:spPr>
      </p:pic>
      <p:pic>
        <p:nvPicPr>
          <p:cNvPr id="12" name="Picture 11" descr="A person holding a tablet and talking to a person&#10;&#10;Description automatically generated with medium confidence">
            <a:extLst>
              <a:ext uri="{FF2B5EF4-FFF2-40B4-BE49-F238E27FC236}">
                <a16:creationId xmlns:a16="http://schemas.microsoft.com/office/drawing/2014/main" id="{8CE3E71A-957B-1ECC-12F1-E1D76A96A8C3}"/>
              </a:ext>
            </a:extLst>
          </p:cNvPr>
          <p:cNvPicPr>
            <a:picLocks noChangeAspect="1"/>
          </p:cNvPicPr>
          <p:nvPr/>
        </p:nvPicPr>
        <p:blipFill>
          <a:blip r:embed="rId4"/>
          <a:stretch>
            <a:fillRect/>
          </a:stretch>
        </p:blipFill>
        <p:spPr>
          <a:xfrm>
            <a:off x="6242642" y="3341053"/>
            <a:ext cx="2512024" cy="1671638"/>
          </a:xfrm>
          <a:prstGeom prst="rect">
            <a:avLst/>
          </a:prstGeom>
        </p:spPr>
      </p:pic>
    </p:spTree>
    <p:extLst>
      <p:ext uri="{BB962C8B-B14F-4D97-AF65-F5344CB8AC3E}">
        <p14:creationId xmlns:p14="http://schemas.microsoft.com/office/powerpoint/2010/main" val="341735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955FD1-DF6C-D5BE-225D-F2AA5397E700}"/>
              </a:ext>
            </a:extLst>
          </p:cNvPr>
          <p:cNvSpPr>
            <a:spLocks noGrp="1"/>
          </p:cNvSpPr>
          <p:nvPr>
            <p:ph type="title"/>
          </p:nvPr>
        </p:nvSpPr>
        <p:spPr>
          <a:xfrm>
            <a:off x="457200" y="274638"/>
            <a:ext cx="8229600" cy="1143000"/>
          </a:xfrm>
        </p:spPr>
        <p:txBody>
          <a:bodyPr>
            <a:normAutofit fontScale="90000"/>
          </a:bodyPr>
          <a:lstStyle/>
          <a:p>
            <a:r>
              <a:rPr lang="en-US" dirty="0"/>
              <a:t>How do we define acceptable work for children, teens, youth?</a:t>
            </a:r>
          </a:p>
        </p:txBody>
      </p:sp>
      <p:pic>
        <p:nvPicPr>
          <p:cNvPr id="7" name="Picture 6">
            <a:extLst>
              <a:ext uri="{FF2B5EF4-FFF2-40B4-BE49-F238E27FC236}">
                <a16:creationId xmlns:a16="http://schemas.microsoft.com/office/drawing/2014/main" id="{63A3FF84-988D-133C-5B42-AA81F27A64D1}"/>
              </a:ext>
            </a:extLst>
          </p:cNvPr>
          <p:cNvPicPr>
            <a:picLocks noChangeAspect="1"/>
          </p:cNvPicPr>
          <p:nvPr/>
        </p:nvPicPr>
        <p:blipFill>
          <a:blip r:embed="rId2"/>
          <a:stretch>
            <a:fillRect/>
          </a:stretch>
        </p:blipFill>
        <p:spPr>
          <a:xfrm>
            <a:off x="457200" y="2741898"/>
            <a:ext cx="8229600" cy="2242566"/>
          </a:xfrm>
          <a:prstGeom prst="rect">
            <a:avLst/>
          </a:prstGeom>
          <a:noFill/>
        </p:spPr>
      </p:pic>
      <p:sp>
        <p:nvSpPr>
          <p:cNvPr id="5" name="Slide Number Placeholder 4">
            <a:extLst>
              <a:ext uri="{FF2B5EF4-FFF2-40B4-BE49-F238E27FC236}">
                <a16:creationId xmlns:a16="http://schemas.microsoft.com/office/drawing/2014/main" id="{8953D284-3AFD-9FD2-2B17-27DAEEB35695}"/>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DBDB6935-E4A4-1E4A-8FC4-E96C0394F0E7}" type="slidenum">
              <a:rPr lang="en-US" smtClean="0"/>
              <a:pPr>
                <a:spcAft>
                  <a:spcPts val="600"/>
                </a:spcAft>
              </a:pPr>
              <a:t>7</a:t>
            </a:fld>
            <a:endParaRPr lang="en-US"/>
          </a:p>
        </p:txBody>
      </p:sp>
    </p:spTree>
    <p:extLst>
      <p:ext uri="{BB962C8B-B14F-4D97-AF65-F5344CB8AC3E}">
        <p14:creationId xmlns:p14="http://schemas.microsoft.com/office/powerpoint/2010/main" val="288192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AD470E-7BA0-C288-E015-D88C92B544C9}"/>
              </a:ext>
            </a:extLst>
          </p:cNvPr>
          <p:cNvPicPr>
            <a:picLocks noChangeAspect="1"/>
          </p:cNvPicPr>
          <p:nvPr/>
        </p:nvPicPr>
        <p:blipFill>
          <a:blip r:embed="rId3"/>
          <a:stretch>
            <a:fillRect/>
          </a:stretch>
        </p:blipFill>
        <p:spPr>
          <a:xfrm>
            <a:off x="373485" y="1901400"/>
            <a:ext cx="5891571" cy="4307465"/>
          </a:xfrm>
          <a:prstGeom prst="rect">
            <a:avLst/>
          </a:prstGeom>
        </p:spPr>
      </p:pic>
      <p:pic>
        <p:nvPicPr>
          <p:cNvPr id="10" name="Content Placeholder 9" descr="A group of students sitting at desks in a classroom&#10;&#10;Description automatically generated with medium confidence">
            <a:extLst>
              <a:ext uri="{FF2B5EF4-FFF2-40B4-BE49-F238E27FC236}">
                <a16:creationId xmlns:a16="http://schemas.microsoft.com/office/drawing/2014/main" id="{A7680379-A424-0641-AA95-B0C16913070B}"/>
              </a:ext>
            </a:extLst>
          </p:cNvPr>
          <p:cNvPicPr>
            <a:picLocks noGrp="1" noChangeAspect="1"/>
          </p:cNvPicPr>
          <p:nvPr>
            <p:ph idx="1"/>
          </p:nvPr>
        </p:nvPicPr>
        <p:blipFill>
          <a:blip r:embed="rId4"/>
          <a:stretch>
            <a:fillRect/>
          </a:stretch>
        </p:blipFill>
        <p:spPr>
          <a:xfrm>
            <a:off x="5114241" y="2948205"/>
            <a:ext cx="3727001" cy="2484061"/>
          </a:xfrm>
        </p:spPr>
      </p:pic>
      <p:pic>
        <p:nvPicPr>
          <p:cNvPr id="8" name="Picture 7">
            <a:extLst>
              <a:ext uri="{FF2B5EF4-FFF2-40B4-BE49-F238E27FC236}">
                <a16:creationId xmlns:a16="http://schemas.microsoft.com/office/drawing/2014/main" id="{D1FFE2EC-4E1D-0334-F684-F8ECC4096EB0}"/>
              </a:ext>
            </a:extLst>
          </p:cNvPr>
          <p:cNvPicPr>
            <a:picLocks noChangeAspect="1"/>
          </p:cNvPicPr>
          <p:nvPr/>
        </p:nvPicPr>
        <p:blipFill>
          <a:blip r:embed="rId5"/>
          <a:stretch>
            <a:fillRect/>
          </a:stretch>
        </p:blipFill>
        <p:spPr>
          <a:xfrm>
            <a:off x="4269243" y="242694"/>
            <a:ext cx="4571999" cy="2705511"/>
          </a:xfrm>
          <a:prstGeom prst="rect">
            <a:avLst/>
          </a:prstGeom>
        </p:spPr>
      </p:pic>
    </p:spTree>
    <p:extLst>
      <p:ext uri="{BB962C8B-B14F-4D97-AF65-F5344CB8AC3E}">
        <p14:creationId xmlns:p14="http://schemas.microsoft.com/office/powerpoint/2010/main" val="207480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931C73C7-315B-E60E-7D79-1EBD803932EC}"/>
              </a:ext>
            </a:extLst>
          </p:cNvPr>
          <p:cNvSpPr>
            <a:spLocks noGrp="1"/>
          </p:cNvSpPr>
          <p:nvPr>
            <p:ph type="sldNum" sz="quarter" idx="12"/>
          </p:nvPr>
        </p:nvSpPr>
        <p:spPr/>
        <p:txBody>
          <a:bodyPr/>
          <a:lstStyle/>
          <a:p>
            <a:pPr>
              <a:spcAft>
                <a:spcPts val="600"/>
              </a:spcAft>
            </a:pPr>
            <a:fld id="{DBDB6935-E4A4-1E4A-8FC4-E96C0394F0E7}" type="slidenum">
              <a:rPr lang="en-US" smtClean="0"/>
              <a:pPr>
                <a:spcAft>
                  <a:spcPts val="600"/>
                </a:spcAft>
              </a:pPr>
              <a:t>9</a:t>
            </a:fld>
            <a:endParaRPr lang="en-US"/>
          </a:p>
        </p:txBody>
      </p:sp>
      <p:pic>
        <p:nvPicPr>
          <p:cNvPr id="7" name="Content Placeholder 4" descr="A picture containing text, screenshot, line, font&#10;&#10;Description automatically generated">
            <a:extLst>
              <a:ext uri="{FF2B5EF4-FFF2-40B4-BE49-F238E27FC236}">
                <a16:creationId xmlns:a16="http://schemas.microsoft.com/office/drawing/2014/main" id="{410C47EA-F797-FB85-208B-86BE5F671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803" y="503981"/>
            <a:ext cx="5990394" cy="5571067"/>
          </a:xfrm>
          <a:prstGeom prst="rect">
            <a:avLst/>
          </a:prstGeom>
        </p:spPr>
      </p:pic>
    </p:spTree>
    <p:extLst>
      <p:ext uri="{BB962C8B-B14F-4D97-AF65-F5344CB8AC3E}">
        <p14:creationId xmlns:p14="http://schemas.microsoft.com/office/powerpoint/2010/main" val="2613296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6D14DAB9B74A4DBC209578A9BA2485" ma:contentTypeVersion="16" ma:contentTypeDescription="Create a new document." ma:contentTypeScope="" ma:versionID="df3df2e48df0e7578300d04b80b727cc">
  <xsd:schema xmlns:xsd="http://www.w3.org/2001/XMLSchema" xmlns:xs="http://www.w3.org/2001/XMLSchema" xmlns:p="http://schemas.microsoft.com/office/2006/metadata/properties" xmlns:ns2="6fc95662-1d15-4114-bde3-fa7f746f5ffe" xmlns:ns3="cfca4200-8dd7-45d6-ab49-0e6d46c0b322" targetNamespace="http://schemas.microsoft.com/office/2006/metadata/properties" ma:root="true" ma:fieldsID="8ea7d0378e8dc3fe944a6a58daaee58b" ns2:_="" ns3:_="">
    <xsd:import namespace="6fc95662-1d15-4114-bde3-fa7f746f5ffe"/>
    <xsd:import namespace="cfca4200-8dd7-45d6-ab49-0e6d46c0b3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95662-1d15-4114-bde3-fa7f746f5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a15eee-054d-4700-8b75-38b4c5b48c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ca4200-8dd7-45d6-ab49-0e6d46c0b3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cd702e-aaa2-4ee1-8e78-9fec16d8e4d9}" ma:internalName="TaxCatchAll" ma:showField="CatchAllData" ma:web="cfca4200-8dd7-45d6-ab49-0e6d46c0b3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fc95662-1d15-4114-bde3-fa7f746f5ffe">
      <Terms xmlns="http://schemas.microsoft.com/office/infopath/2007/PartnerControls"/>
    </lcf76f155ced4ddcb4097134ff3c332f>
    <TaxCatchAll xmlns="cfca4200-8dd7-45d6-ab49-0e6d46c0b3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16079B-FF3B-44A8-B02F-7B332F7E0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c95662-1d15-4114-bde3-fa7f746f5ffe"/>
    <ds:schemaRef ds:uri="cfca4200-8dd7-45d6-ab49-0e6d46c0b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C03222-6C4D-4337-AD54-18AAFE29E20E}">
  <ds:schemaRefs>
    <ds:schemaRef ds:uri="http://schemas.microsoft.com/office/2006/metadata/properties"/>
    <ds:schemaRef ds:uri="http://schemas.microsoft.com/office/infopath/2007/PartnerControls"/>
    <ds:schemaRef ds:uri="ee332d7c-6a77-4e5b-b861-e3416486fa6e"/>
    <ds:schemaRef ds:uri="e0c4f3dd-c9a9-43aa-861d-c25403b6032f"/>
    <ds:schemaRef ds:uri="6fc95662-1d15-4114-bde3-fa7f746f5ffe"/>
    <ds:schemaRef ds:uri="cfca4200-8dd7-45d6-ab49-0e6d46c0b322"/>
  </ds:schemaRefs>
</ds:datastoreItem>
</file>

<file path=customXml/itemProps3.xml><?xml version="1.0" encoding="utf-8"?>
<ds:datastoreItem xmlns:ds="http://schemas.openxmlformats.org/officeDocument/2006/customXml" ds:itemID="{B143277B-EDBD-477A-BFA6-EC10510DC7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7067</TotalTime>
  <Words>2034</Words>
  <Application>Microsoft Office PowerPoint</Application>
  <PresentationFormat>On-screen Show (4:3)</PresentationFormat>
  <Paragraphs>199</Paragraphs>
  <Slides>44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Harriet Text Bold</vt:lpstr>
      <vt:lpstr>Arial</vt:lpstr>
      <vt:lpstr>Palatino</vt:lpstr>
      <vt:lpstr>Office Theme</vt:lpstr>
      <vt:lpstr>Developing stories from child labor data</vt:lpstr>
      <vt:lpstr>Greetings from EPI - the Economic Policy Institute </vt:lpstr>
      <vt:lpstr>PowerPoint Presentation</vt:lpstr>
      <vt:lpstr>Examples of EPI/EARN data tools</vt:lpstr>
      <vt:lpstr>Child labor policy debates raise core values questions </vt:lpstr>
      <vt:lpstr>First job stories – almost everyone has one!</vt:lpstr>
      <vt:lpstr>How do we define acceptable work for children, teens, youth?</vt:lpstr>
      <vt:lpstr>PowerPoint Presentation</vt:lpstr>
      <vt:lpstr>PowerPoint Presentation</vt:lpstr>
      <vt:lpstr>PowerPoint Presentation</vt:lpstr>
      <vt:lpstr>2023 state legislation enacted</vt:lpstr>
      <vt:lpstr>US has been built on many forms of child labor, in many different industries</vt:lpstr>
      <vt:lpstr>Child labor remains commonplace in US agriculture</vt:lpstr>
      <vt:lpstr>Transformative New Deal laws included racist occupational carveouts</vt:lpstr>
      <vt:lpstr>States have historically been primary sites of child labor regulation</vt:lpstr>
      <vt:lpstr>Never settled: Child labor an always contentious part of “the labor question” </vt:lpstr>
      <vt:lpstr>1920s campaign for child labor constitutional amendment</vt:lpstr>
      <vt:lpstr>PowerPoint Presentation</vt:lpstr>
      <vt:lpstr>PowerPoint Presentation</vt:lpstr>
      <vt:lpstr>1938 Fair Labor Standards Act</vt:lpstr>
      <vt:lpstr>PowerPoint Presentation</vt:lpstr>
      <vt:lpstr>Fair Labor Standards Act: Protections against “oppressive” child labor </vt:lpstr>
      <vt:lpstr>PowerPoint Presentation</vt:lpstr>
      <vt:lpstr>Hazardous occupation orders: Most recent updates based on NIOSH research</vt:lpstr>
      <vt:lpstr>What does labor market data tell us about young workers?</vt:lpstr>
      <vt:lpstr>PowerPoint Presentation</vt:lpstr>
      <vt:lpstr>PowerPoint Presentation</vt:lpstr>
      <vt:lpstr>Young worker unemployment rate is already at historic low</vt:lpstr>
      <vt:lpstr>Who’s behind the current push to weaken state child labor laws?</vt:lpstr>
      <vt:lpstr>Multi-industry campaign: State chapters of national business lobby groups</vt:lpstr>
      <vt:lpstr>Off the shelf? Today’s state legislation echoes past federal proposals</vt:lpstr>
      <vt:lpstr>State by state agenda for federal reform</vt:lpstr>
      <vt:lpstr>What’s left to cover? Room for federal and state action to improve protections</vt:lpstr>
      <vt:lpstr>The fissured workplace: Staffing agencies, contractors, labor brokers</vt:lpstr>
      <vt:lpstr>Injuries and deaths: Erosion of workers’ compensation and limits on employer liability</vt:lpstr>
      <vt:lpstr>Why work permits &amp; age verification matter: State agency roles in oversight </vt:lpstr>
      <vt:lpstr>How work authorization could transform options for migrant youth</vt:lpstr>
      <vt:lpstr>Youth voices, young worker organizing</vt:lpstr>
      <vt:lpstr>Survey: “Would you vote for a union in your workplace if you had the chance?”</vt:lpstr>
      <vt:lpstr>New protections for undocumented workers during labor investigations</vt:lpstr>
      <vt:lpstr>Rooted in racism and exclusion: The uneven landscape of state labor standards and enforcement</vt:lpstr>
      <vt:lpstr>What does high-quality work-based learning look like?</vt:lpstr>
      <vt:lpstr>How are attacks on state child labor laws linked to attacks on anti-poverty programs?</vt:lpstr>
      <vt:lpstr>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the erosion of private-sector unions</dc:title>
  <dc:creator>John Carlo Mandapat</dc:creator>
  <cp:lastModifiedBy>Jennifer Sherer</cp:lastModifiedBy>
  <cp:revision>22</cp:revision>
  <dcterms:created xsi:type="dcterms:W3CDTF">2020-12-08T21:26:14Z</dcterms:created>
  <dcterms:modified xsi:type="dcterms:W3CDTF">2023-05-09T17:48:50Z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0x010100376D14DAB9B74A4DBC209578A9BA2485</vt:lpwstr>
  </property>
</Properties>
</file>