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4"/>
    <p:sldMasterId id="2147483938" r:id="rId5"/>
    <p:sldMasterId id="2147483648" r:id="rId6"/>
    <p:sldMasterId id="2147483962" r:id="rId7"/>
    <p:sldMasterId id="2147483981" r:id="rId8"/>
  </p:sldMasterIdLst>
  <p:notesMasterIdLst>
    <p:notesMasterId r:id="rId43"/>
  </p:notesMasterIdLst>
  <p:handoutMasterIdLst>
    <p:handoutMasterId r:id="rId44"/>
  </p:handoutMasterIdLst>
  <p:sldIdLst>
    <p:sldId id="1965" r:id="rId9"/>
    <p:sldId id="1486" r:id="rId10"/>
    <p:sldId id="256" r:id="rId11"/>
    <p:sldId id="1968" r:id="rId12"/>
    <p:sldId id="1516" r:id="rId13"/>
    <p:sldId id="1532" r:id="rId14"/>
    <p:sldId id="1966" r:id="rId15"/>
    <p:sldId id="1520" r:id="rId16"/>
    <p:sldId id="1969" r:id="rId17"/>
    <p:sldId id="1521" r:id="rId18"/>
    <p:sldId id="1967" r:id="rId19"/>
    <p:sldId id="1546" r:id="rId20"/>
    <p:sldId id="1956" r:id="rId21"/>
    <p:sldId id="1302" r:id="rId22"/>
    <p:sldId id="1301" r:id="rId23"/>
    <p:sldId id="1549" r:id="rId24"/>
    <p:sldId id="1970" r:id="rId25"/>
    <p:sldId id="572" r:id="rId26"/>
    <p:sldId id="1562" r:id="rId27"/>
    <p:sldId id="573" r:id="rId28"/>
    <p:sldId id="1544" r:id="rId29"/>
    <p:sldId id="264" r:id="rId30"/>
    <p:sldId id="1975" r:id="rId31"/>
    <p:sldId id="1529" r:id="rId32"/>
    <p:sldId id="1971" r:id="rId33"/>
    <p:sldId id="1564" r:id="rId34"/>
    <p:sldId id="258" r:id="rId35"/>
    <p:sldId id="1976" r:id="rId36"/>
    <p:sldId id="1977" r:id="rId37"/>
    <p:sldId id="384" r:id="rId38"/>
    <p:sldId id="1978" r:id="rId39"/>
    <p:sldId id="1972" r:id="rId40"/>
    <p:sldId id="1224" r:id="rId41"/>
    <p:sldId id="1550" r:id="rId42"/>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8264993-6CE1-4EEC-99E6-8CE76ABCD81C}">
          <p14:sldIdLst>
            <p14:sldId id="1965"/>
            <p14:sldId id="1486"/>
            <p14:sldId id="256"/>
            <p14:sldId id="1968"/>
            <p14:sldId id="1516"/>
            <p14:sldId id="1532"/>
            <p14:sldId id="1966"/>
            <p14:sldId id="1520"/>
            <p14:sldId id="1969"/>
            <p14:sldId id="1521"/>
            <p14:sldId id="1967"/>
            <p14:sldId id="1546"/>
            <p14:sldId id="1956"/>
            <p14:sldId id="1302"/>
            <p14:sldId id="1301"/>
            <p14:sldId id="1549"/>
            <p14:sldId id="1970"/>
            <p14:sldId id="572"/>
            <p14:sldId id="1562"/>
            <p14:sldId id="573"/>
            <p14:sldId id="1544"/>
            <p14:sldId id="264"/>
            <p14:sldId id="1975"/>
            <p14:sldId id="1529"/>
            <p14:sldId id="1971"/>
            <p14:sldId id="1564"/>
            <p14:sldId id="258"/>
            <p14:sldId id="1976"/>
            <p14:sldId id="1977"/>
            <p14:sldId id="384"/>
            <p14:sldId id="1978"/>
            <p14:sldId id="1972"/>
            <p14:sldId id="1224"/>
            <p14:sldId id="15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9"/>
    <a:srgbClr val="FBB62B"/>
    <a:srgbClr val="364D65"/>
    <a:srgbClr val="19232E"/>
    <a:srgbClr val="2F2F2F"/>
    <a:srgbClr val="FBC81F"/>
    <a:srgbClr val="2C4054"/>
    <a:srgbClr val="FADF35"/>
    <a:srgbClr val="666666"/>
    <a:srgbClr val="B78B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1FA8BF-C6A2-48F3-8647-35BFB342C0A6}" v="3" dt="2023-01-23T17:17:46.629"/>
    <p1510:client id="{DDC931D3-F056-47A9-8365-214845F557B3}" v="16" dt="2023-01-22T17:38:05.798"/>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60" d="100"/>
          <a:sy n="60" d="100"/>
        </p:scale>
        <p:origin x="800" y="2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7.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_rels/drawing7.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9120D-7CBB-420F-B77E-B7D6A9AD433D}" type="doc">
      <dgm:prSet loTypeId="urn:microsoft.com/office/officeart/2005/8/layout/chevron1" loCatId="process" qsTypeId="urn:microsoft.com/office/officeart/2005/8/quickstyle/simple1" qsCatId="simple" csTypeId="urn:microsoft.com/office/officeart/2005/8/colors/accent1_4" csCatId="accent1" phldr="1"/>
      <dgm:spPr/>
    </dgm:pt>
    <dgm:pt modelId="{6A5E687E-2804-4C4E-BC37-B32D51811B0A}">
      <dgm:prSet phldrT="[Text]"/>
      <dgm:spPr/>
      <dgm:t>
        <a:bodyPr/>
        <a:lstStyle/>
        <a:p>
          <a:r>
            <a:rPr lang="en-US"/>
            <a:t>Assess eligibility criteria &amp; obtain evidence</a:t>
          </a:r>
        </a:p>
      </dgm:t>
    </dgm:pt>
    <dgm:pt modelId="{1BFFB3A6-7D3E-4514-964E-58C01212113A}" type="parTrans" cxnId="{45E03185-B249-4A27-AF64-2D718386F965}">
      <dgm:prSet/>
      <dgm:spPr/>
      <dgm:t>
        <a:bodyPr/>
        <a:lstStyle/>
        <a:p>
          <a:endParaRPr lang="en-US"/>
        </a:p>
      </dgm:t>
    </dgm:pt>
    <dgm:pt modelId="{6CAD5986-0562-46FD-9AAC-970DAF153AC1}" type="sibTrans" cxnId="{45E03185-B249-4A27-AF64-2D718386F965}">
      <dgm:prSet/>
      <dgm:spPr/>
      <dgm:t>
        <a:bodyPr/>
        <a:lstStyle/>
        <a:p>
          <a:endParaRPr lang="en-US"/>
        </a:p>
      </dgm:t>
    </dgm:pt>
    <dgm:pt modelId="{70663702-D110-4FCC-B815-C80EC0D1340D}">
      <dgm:prSet phldrT="[Text]"/>
      <dgm:spPr/>
      <dgm:t>
        <a:bodyPr/>
        <a:lstStyle/>
        <a:p>
          <a:r>
            <a:rPr lang="en-US"/>
            <a:t>Apply for protective status</a:t>
          </a:r>
        </a:p>
      </dgm:t>
    </dgm:pt>
    <dgm:pt modelId="{CFC87896-B9D7-4666-B9E1-C983B5A5BB96}" type="parTrans" cxnId="{C73610C7-3C96-4EF7-BA21-0ABABA69C057}">
      <dgm:prSet/>
      <dgm:spPr/>
      <dgm:t>
        <a:bodyPr/>
        <a:lstStyle/>
        <a:p>
          <a:endParaRPr lang="en-US"/>
        </a:p>
      </dgm:t>
    </dgm:pt>
    <dgm:pt modelId="{564B73A6-1480-4AF8-973D-7A42A8DE9096}" type="sibTrans" cxnId="{C73610C7-3C96-4EF7-BA21-0ABABA69C057}">
      <dgm:prSet/>
      <dgm:spPr/>
      <dgm:t>
        <a:bodyPr/>
        <a:lstStyle/>
        <a:p>
          <a:endParaRPr lang="en-US"/>
        </a:p>
      </dgm:t>
    </dgm:pt>
    <dgm:pt modelId="{9EDFCB5F-CDC1-457E-926C-D7ED967D1B33}">
      <dgm:prSet phldrT="[Text]"/>
      <dgm:spPr/>
      <dgm:t>
        <a:bodyPr/>
        <a:lstStyle/>
        <a:p>
          <a:r>
            <a:rPr lang="en-US"/>
            <a:t>Apply for Lawful Permanent Residence (green card)</a:t>
          </a:r>
        </a:p>
      </dgm:t>
    </dgm:pt>
    <dgm:pt modelId="{9E9DE96D-2A2B-4A01-AD63-06A3AA74004D}" type="parTrans" cxnId="{DF0E6EC6-85D5-4FAA-A5CC-DBDFF4C6A606}">
      <dgm:prSet/>
      <dgm:spPr/>
      <dgm:t>
        <a:bodyPr/>
        <a:lstStyle/>
        <a:p>
          <a:endParaRPr lang="en-US"/>
        </a:p>
      </dgm:t>
    </dgm:pt>
    <dgm:pt modelId="{6116A4A4-F8CE-4326-A61B-CBF44E3A29F3}" type="sibTrans" cxnId="{DF0E6EC6-85D5-4FAA-A5CC-DBDFF4C6A606}">
      <dgm:prSet/>
      <dgm:spPr/>
      <dgm:t>
        <a:bodyPr/>
        <a:lstStyle/>
        <a:p>
          <a:endParaRPr lang="en-US"/>
        </a:p>
      </dgm:t>
    </dgm:pt>
    <dgm:pt modelId="{ABA66F85-02A2-4E18-908B-416625269BF2}" type="pres">
      <dgm:prSet presAssocID="{0249120D-7CBB-420F-B77E-B7D6A9AD433D}" presName="Name0" presStyleCnt="0">
        <dgm:presLayoutVars>
          <dgm:dir/>
          <dgm:animLvl val="lvl"/>
          <dgm:resizeHandles val="exact"/>
        </dgm:presLayoutVars>
      </dgm:prSet>
      <dgm:spPr/>
    </dgm:pt>
    <dgm:pt modelId="{1F5AB7A0-B7C6-42D2-96BC-0D4350A128F3}" type="pres">
      <dgm:prSet presAssocID="{6A5E687E-2804-4C4E-BC37-B32D51811B0A}" presName="parTxOnly" presStyleLbl="node1" presStyleIdx="0" presStyleCnt="3">
        <dgm:presLayoutVars>
          <dgm:chMax val="0"/>
          <dgm:chPref val="0"/>
          <dgm:bulletEnabled val="1"/>
        </dgm:presLayoutVars>
      </dgm:prSet>
      <dgm:spPr/>
    </dgm:pt>
    <dgm:pt modelId="{D39FA4B9-EBC9-43EB-96ED-B5E83209CBB3}" type="pres">
      <dgm:prSet presAssocID="{6CAD5986-0562-46FD-9AAC-970DAF153AC1}" presName="parTxOnlySpace" presStyleCnt="0"/>
      <dgm:spPr/>
    </dgm:pt>
    <dgm:pt modelId="{B73FF7C2-3A69-4BCC-BD4A-65AFBE46311C}" type="pres">
      <dgm:prSet presAssocID="{70663702-D110-4FCC-B815-C80EC0D1340D}" presName="parTxOnly" presStyleLbl="node1" presStyleIdx="1" presStyleCnt="3" custLinFactNeighborY="7895">
        <dgm:presLayoutVars>
          <dgm:chMax val="0"/>
          <dgm:chPref val="0"/>
          <dgm:bulletEnabled val="1"/>
        </dgm:presLayoutVars>
      </dgm:prSet>
      <dgm:spPr/>
    </dgm:pt>
    <dgm:pt modelId="{A300E6CA-E8B7-4491-8163-8FA49DBAB3DF}" type="pres">
      <dgm:prSet presAssocID="{564B73A6-1480-4AF8-973D-7A42A8DE9096}" presName="parTxOnlySpace" presStyleCnt="0"/>
      <dgm:spPr/>
    </dgm:pt>
    <dgm:pt modelId="{815DAF6C-4766-4E2E-B7A9-34A6377CF352}" type="pres">
      <dgm:prSet presAssocID="{9EDFCB5F-CDC1-457E-926C-D7ED967D1B33}" presName="parTxOnly" presStyleLbl="node1" presStyleIdx="2" presStyleCnt="3">
        <dgm:presLayoutVars>
          <dgm:chMax val="0"/>
          <dgm:chPref val="0"/>
          <dgm:bulletEnabled val="1"/>
        </dgm:presLayoutVars>
      </dgm:prSet>
      <dgm:spPr/>
    </dgm:pt>
  </dgm:ptLst>
  <dgm:cxnLst>
    <dgm:cxn modelId="{97DFC225-CFF2-4306-AED1-4C09B5DA2CF6}" type="presOf" srcId="{0249120D-7CBB-420F-B77E-B7D6A9AD433D}" destId="{ABA66F85-02A2-4E18-908B-416625269BF2}" srcOrd="0" destOrd="0" presId="urn:microsoft.com/office/officeart/2005/8/layout/chevron1"/>
    <dgm:cxn modelId="{16E6014F-3D1F-46C8-AAC9-9046F62B00A1}" type="presOf" srcId="{9EDFCB5F-CDC1-457E-926C-D7ED967D1B33}" destId="{815DAF6C-4766-4E2E-B7A9-34A6377CF352}" srcOrd="0" destOrd="0" presId="urn:microsoft.com/office/officeart/2005/8/layout/chevron1"/>
    <dgm:cxn modelId="{3246BE77-572D-4A85-974B-2C25E636232B}" type="presOf" srcId="{6A5E687E-2804-4C4E-BC37-B32D51811B0A}" destId="{1F5AB7A0-B7C6-42D2-96BC-0D4350A128F3}" srcOrd="0" destOrd="0" presId="urn:microsoft.com/office/officeart/2005/8/layout/chevron1"/>
    <dgm:cxn modelId="{45E03185-B249-4A27-AF64-2D718386F965}" srcId="{0249120D-7CBB-420F-B77E-B7D6A9AD433D}" destId="{6A5E687E-2804-4C4E-BC37-B32D51811B0A}" srcOrd="0" destOrd="0" parTransId="{1BFFB3A6-7D3E-4514-964E-58C01212113A}" sibTransId="{6CAD5986-0562-46FD-9AAC-970DAF153AC1}"/>
    <dgm:cxn modelId="{E94648BE-371F-4104-8977-28F8A0B2D48B}" type="presOf" srcId="{70663702-D110-4FCC-B815-C80EC0D1340D}" destId="{B73FF7C2-3A69-4BCC-BD4A-65AFBE46311C}" srcOrd="0" destOrd="0" presId="urn:microsoft.com/office/officeart/2005/8/layout/chevron1"/>
    <dgm:cxn modelId="{DF0E6EC6-85D5-4FAA-A5CC-DBDFF4C6A606}" srcId="{0249120D-7CBB-420F-B77E-B7D6A9AD433D}" destId="{9EDFCB5F-CDC1-457E-926C-D7ED967D1B33}" srcOrd="2" destOrd="0" parTransId="{9E9DE96D-2A2B-4A01-AD63-06A3AA74004D}" sibTransId="{6116A4A4-F8CE-4326-A61B-CBF44E3A29F3}"/>
    <dgm:cxn modelId="{C73610C7-3C96-4EF7-BA21-0ABABA69C057}" srcId="{0249120D-7CBB-420F-B77E-B7D6A9AD433D}" destId="{70663702-D110-4FCC-B815-C80EC0D1340D}" srcOrd="1" destOrd="0" parTransId="{CFC87896-B9D7-4666-B9E1-C983B5A5BB96}" sibTransId="{564B73A6-1480-4AF8-973D-7A42A8DE9096}"/>
    <dgm:cxn modelId="{D7D7B190-643B-4333-910B-4C973992258E}" type="presParOf" srcId="{ABA66F85-02A2-4E18-908B-416625269BF2}" destId="{1F5AB7A0-B7C6-42D2-96BC-0D4350A128F3}" srcOrd="0" destOrd="0" presId="urn:microsoft.com/office/officeart/2005/8/layout/chevron1"/>
    <dgm:cxn modelId="{CCE4AC1C-9BB3-4171-8086-F4CFD328E18C}" type="presParOf" srcId="{ABA66F85-02A2-4E18-908B-416625269BF2}" destId="{D39FA4B9-EBC9-43EB-96ED-B5E83209CBB3}" srcOrd="1" destOrd="0" presId="urn:microsoft.com/office/officeart/2005/8/layout/chevron1"/>
    <dgm:cxn modelId="{8A5C4125-E983-4C4B-829B-93B3233118AA}" type="presParOf" srcId="{ABA66F85-02A2-4E18-908B-416625269BF2}" destId="{B73FF7C2-3A69-4BCC-BD4A-65AFBE46311C}" srcOrd="2" destOrd="0" presId="urn:microsoft.com/office/officeart/2005/8/layout/chevron1"/>
    <dgm:cxn modelId="{A2417C54-163D-4F0E-811A-BE6FE7305680}" type="presParOf" srcId="{ABA66F85-02A2-4E18-908B-416625269BF2}" destId="{A300E6CA-E8B7-4491-8163-8FA49DBAB3DF}" srcOrd="3" destOrd="0" presId="urn:microsoft.com/office/officeart/2005/8/layout/chevron1"/>
    <dgm:cxn modelId="{C926C0B9-E625-4493-AA89-CC6FAC21ADF0}" type="presParOf" srcId="{ABA66F85-02A2-4E18-908B-416625269BF2}" destId="{815DAF6C-4766-4E2E-B7A9-34A6377CF35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A8C114-F5B3-4C52-BC09-0982AA4FBD4A}" type="doc">
      <dgm:prSet loTypeId="urn:microsoft.com/office/officeart/2005/8/layout/hProcess11" loCatId="process" qsTypeId="urn:microsoft.com/office/officeart/2005/8/quickstyle/simple1" qsCatId="simple" csTypeId="urn:microsoft.com/office/officeart/2005/8/colors/colorful1" csCatId="colorful" phldr="1"/>
      <dgm:spPr/>
    </dgm:pt>
    <dgm:pt modelId="{619FA406-7AAC-480E-9797-49B1C9C40688}">
      <dgm:prSet phldrT="[Text]"/>
      <dgm:spPr/>
      <dgm:t>
        <a:bodyPr/>
        <a:lstStyle/>
        <a:p>
          <a:r>
            <a:rPr lang="en-US"/>
            <a:t>Immigrant Visa/Humanitarian Status</a:t>
          </a:r>
        </a:p>
      </dgm:t>
    </dgm:pt>
    <dgm:pt modelId="{F52B14C3-0BCD-4369-ADFB-A597E65ACBC3}" type="parTrans" cxnId="{98DE39C6-EC02-4A33-B7BC-FA5A407976E7}">
      <dgm:prSet/>
      <dgm:spPr/>
      <dgm:t>
        <a:bodyPr/>
        <a:lstStyle/>
        <a:p>
          <a:endParaRPr lang="en-US"/>
        </a:p>
      </dgm:t>
    </dgm:pt>
    <dgm:pt modelId="{70017B92-49B8-4118-BA6F-1FFF132CA4E6}" type="sibTrans" cxnId="{98DE39C6-EC02-4A33-B7BC-FA5A407976E7}">
      <dgm:prSet/>
      <dgm:spPr/>
      <dgm:t>
        <a:bodyPr/>
        <a:lstStyle/>
        <a:p>
          <a:endParaRPr lang="en-US"/>
        </a:p>
      </dgm:t>
    </dgm:pt>
    <dgm:pt modelId="{385413C7-1947-425F-AC2E-EB7163483454}">
      <dgm:prSet phldrT="[Text]"/>
      <dgm:spPr/>
      <dgm:t>
        <a:bodyPr/>
        <a:lstStyle/>
        <a:p>
          <a:r>
            <a:rPr lang="en-US"/>
            <a:t>Lawful Permanent Residence (LPR)</a:t>
          </a:r>
        </a:p>
      </dgm:t>
    </dgm:pt>
    <dgm:pt modelId="{936AF9CC-6E3F-4AD0-A55F-F94017CD2315}" type="parTrans" cxnId="{6041B55D-0F35-46AE-9E9E-927D728D77AE}">
      <dgm:prSet/>
      <dgm:spPr/>
      <dgm:t>
        <a:bodyPr/>
        <a:lstStyle/>
        <a:p>
          <a:endParaRPr lang="en-US"/>
        </a:p>
      </dgm:t>
    </dgm:pt>
    <dgm:pt modelId="{07943ADC-483C-4610-9973-B02F4A93F7E3}" type="sibTrans" cxnId="{6041B55D-0F35-46AE-9E9E-927D728D77AE}">
      <dgm:prSet/>
      <dgm:spPr/>
      <dgm:t>
        <a:bodyPr/>
        <a:lstStyle/>
        <a:p>
          <a:endParaRPr lang="en-US"/>
        </a:p>
      </dgm:t>
    </dgm:pt>
    <dgm:pt modelId="{A7602B7C-A0EC-4E55-9B2B-69FB39AB12B8}">
      <dgm:prSet phldrT="[Text]"/>
      <dgm:spPr/>
      <dgm:t>
        <a:bodyPr/>
        <a:lstStyle/>
        <a:p>
          <a:r>
            <a:rPr lang="en-US"/>
            <a:t>U.S. Citizenship</a:t>
          </a:r>
        </a:p>
      </dgm:t>
    </dgm:pt>
    <dgm:pt modelId="{FA3C7559-71CD-4E9D-B883-87EC774D9F24}" type="parTrans" cxnId="{42951FC1-6F5B-4EB4-B3BD-79A2C5CD281E}">
      <dgm:prSet/>
      <dgm:spPr/>
      <dgm:t>
        <a:bodyPr/>
        <a:lstStyle/>
        <a:p>
          <a:endParaRPr lang="en-US"/>
        </a:p>
      </dgm:t>
    </dgm:pt>
    <dgm:pt modelId="{BCA435F0-CF6D-4592-9148-6879B64F5F96}" type="sibTrans" cxnId="{42951FC1-6F5B-4EB4-B3BD-79A2C5CD281E}">
      <dgm:prSet/>
      <dgm:spPr/>
      <dgm:t>
        <a:bodyPr/>
        <a:lstStyle/>
        <a:p>
          <a:endParaRPr lang="en-US"/>
        </a:p>
      </dgm:t>
    </dgm:pt>
    <dgm:pt modelId="{66AF4EB4-8EFB-49E4-B77C-CF2841BABD92}" type="pres">
      <dgm:prSet presAssocID="{0BA8C114-F5B3-4C52-BC09-0982AA4FBD4A}" presName="Name0" presStyleCnt="0">
        <dgm:presLayoutVars>
          <dgm:dir/>
          <dgm:resizeHandles val="exact"/>
        </dgm:presLayoutVars>
      </dgm:prSet>
      <dgm:spPr/>
    </dgm:pt>
    <dgm:pt modelId="{B5449F1B-9440-4CEF-956E-67EE7519C7E3}" type="pres">
      <dgm:prSet presAssocID="{0BA8C114-F5B3-4C52-BC09-0982AA4FBD4A}" presName="arrow" presStyleLbl="bgShp" presStyleIdx="0" presStyleCnt="1">
        <dgm:style>
          <a:lnRef idx="2">
            <a:schemeClr val="accent3">
              <a:shade val="50000"/>
            </a:schemeClr>
          </a:lnRef>
          <a:fillRef idx="1">
            <a:schemeClr val="accent3"/>
          </a:fillRef>
          <a:effectRef idx="0">
            <a:schemeClr val="accent3"/>
          </a:effectRef>
          <a:fontRef idx="minor">
            <a:schemeClr val="lt1"/>
          </a:fontRef>
        </dgm:style>
      </dgm:prSet>
      <dgm:spPr/>
    </dgm:pt>
    <dgm:pt modelId="{21468969-4B31-458C-973F-C9E84B90A840}" type="pres">
      <dgm:prSet presAssocID="{0BA8C114-F5B3-4C52-BC09-0982AA4FBD4A}" presName="points" presStyleCnt="0"/>
      <dgm:spPr/>
    </dgm:pt>
    <dgm:pt modelId="{0891CD42-A188-4A03-AB0F-1F58C4AAC146}" type="pres">
      <dgm:prSet presAssocID="{619FA406-7AAC-480E-9797-49B1C9C40688}" presName="compositeA" presStyleCnt="0"/>
      <dgm:spPr/>
    </dgm:pt>
    <dgm:pt modelId="{10F79910-3E96-4D83-B94B-0BB5E97DE8B6}" type="pres">
      <dgm:prSet presAssocID="{619FA406-7AAC-480E-9797-49B1C9C40688}" presName="textA" presStyleLbl="revTx" presStyleIdx="0" presStyleCnt="3">
        <dgm:presLayoutVars>
          <dgm:bulletEnabled val="1"/>
        </dgm:presLayoutVars>
      </dgm:prSet>
      <dgm:spPr/>
    </dgm:pt>
    <dgm:pt modelId="{AEFDE53D-5D28-4C26-B8AF-99DEA3C841CA}" type="pres">
      <dgm:prSet presAssocID="{619FA406-7AAC-480E-9797-49B1C9C40688}" presName="circleA" presStyleLbl="node1" presStyleIdx="0" presStyleCnt="3">
        <dgm:style>
          <a:lnRef idx="2">
            <a:schemeClr val="accent2">
              <a:shade val="50000"/>
            </a:schemeClr>
          </a:lnRef>
          <a:fillRef idx="1">
            <a:schemeClr val="accent2"/>
          </a:fillRef>
          <a:effectRef idx="0">
            <a:schemeClr val="accent2"/>
          </a:effectRef>
          <a:fontRef idx="minor">
            <a:schemeClr val="lt1"/>
          </a:fontRef>
        </dgm:style>
      </dgm:prSet>
      <dgm:spPr>
        <a:ln>
          <a:solidFill>
            <a:schemeClr val="bg1"/>
          </a:solidFill>
        </a:ln>
      </dgm:spPr>
    </dgm:pt>
    <dgm:pt modelId="{4A40C88A-DC2E-436B-B739-7746F410F08D}" type="pres">
      <dgm:prSet presAssocID="{619FA406-7AAC-480E-9797-49B1C9C40688}" presName="spaceA" presStyleCnt="0"/>
      <dgm:spPr/>
    </dgm:pt>
    <dgm:pt modelId="{6FA03CBE-DD27-49E9-9F9F-326506DF610A}" type="pres">
      <dgm:prSet presAssocID="{70017B92-49B8-4118-BA6F-1FFF132CA4E6}" presName="space" presStyleCnt="0"/>
      <dgm:spPr/>
    </dgm:pt>
    <dgm:pt modelId="{4BDC16AD-5D95-4E41-97D7-F8BE1578264D}" type="pres">
      <dgm:prSet presAssocID="{385413C7-1947-425F-AC2E-EB7163483454}" presName="compositeB" presStyleCnt="0"/>
      <dgm:spPr/>
    </dgm:pt>
    <dgm:pt modelId="{50366DE4-93E1-40B4-A737-64E124F25F53}" type="pres">
      <dgm:prSet presAssocID="{385413C7-1947-425F-AC2E-EB7163483454}" presName="textB" presStyleLbl="revTx" presStyleIdx="1" presStyleCnt="3" custScaleX="126028">
        <dgm:presLayoutVars>
          <dgm:bulletEnabled val="1"/>
        </dgm:presLayoutVars>
      </dgm:prSet>
      <dgm:spPr/>
    </dgm:pt>
    <dgm:pt modelId="{505B6B80-06D7-42D0-90A0-1AEEC75BAEF5}" type="pres">
      <dgm:prSet presAssocID="{385413C7-1947-425F-AC2E-EB7163483454}" presName="circleB" presStyleLbl="node1" presStyleIdx="1" presStyleCnt="3">
        <dgm:style>
          <a:lnRef idx="2">
            <a:schemeClr val="accent3">
              <a:shade val="50000"/>
            </a:schemeClr>
          </a:lnRef>
          <a:fillRef idx="1">
            <a:schemeClr val="accent3"/>
          </a:fillRef>
          <a:effectRef idx="0">
            <a:schemeClr val="accent3"/>
          </a:effectRef>
          <a:fontRef idx="minor">
            <a:schemeClr val="lt1"/>
          </a:fontRef>
        </dgm:style>
      </dgm:prSet>
      <dgm:spPr>
        <a:ln>
          <a:solidFill>
            <a:schemeClr val="bg1"/>
          </a:solidFill>
        </a:ln>
      </dgm:spPr>
    </dgm:pt>
    <dgm:pt modelId="{0CD89BC8-4FC3-488C-A077-FDC6C78A91D6}" type="pres">
      <dgm:prSet presAssocID="{385413C7-1947-425F-AC2E-EB7163483454}" presName="spaceB" presStyleCnt="0"/>
      <dgm:spPr/>
    </dgm:pt>
    <dgm:pt modelId="{B20E00E4-35F2-4D5E-AA14-204A74452DF5}" type="pres">
      <dgm:prSet presAssocID="{07943ADC-483C-4610-9973-B02F4A93F7E3}" presName="space" presStyleCnt="0"/>
      <dgm:spPr/>
    </dgm:pt>
    <dgm:pt modelId="{E571F95C-19B1-464E-B699-23695BEF8178}" type="pres">
      <dgm:prSet presAssocID="{A7602B7C-A0EC-4E55-9B2B-69FB39AB12B8}" presName="compositeA" presStyleCnt="0"/>
      <dgm:spPr/>
    </dgm:pt>
    <dgm:pt modelId="{412703C0-EBE5-4354-A8DA-54CDB7DD747F}" type="pres">
      <dgm:prSet presAssocID="{A7602B7C-A0EC-4E55-9B2B-69FB39AB12B8}" presName="textA" presStyleLbl="revTx" presStyleIdx="2" presStyleCnt="3">
        <dgm:presLayoutVars>
          <dgm:bulletEnabled val="1"/>
        </dgm:presLayoutVars>
      </dgm:prSet>
      <dgm:spPr/>
    </dgm:pt>
    <dgm:pt modelId="{AFE9ACB0-90F5-49C8-A33F-C95706FB8AF2}" type="pres">
      <dgm:prSet presAssocID="{A7602B7C-A0EC-4E55-9B2B-69FB39AB12B8}" presName="circleA" presStyleLbl="node1" presStyleIdx="2" presStyleCnt="3">
        <dgm:style>
          <a:lnRef idx="2">
            <a:schemeClr val="accent5">
              <a:shade val="50000"/>
            </a:schemeClr>
          </a:lnRef>
          <a:fillRef idx="1">
            <a:schemeClr val="accent5"/>
          </a:fillRef>
          <a:effectRef idx="0">
            <a:schemeClr val="accent5"/>
          </a:effectRef>
          <a:fontRef idx="minor">
            <a:schemeClr val="lt1"/>
          </a:fontRef>
        </dgm:style>
      </dgm:prSet>
      <dgm:spPr>
        <a:ln>
          <a:solidFill>
            <a:schemeClr val="bg1"/>
          </a:solidFill>
        </a:ln>
      </dgm:spPr>
    </dgm:pt>
    <dgm:pt modelId="{D3779B52-ED47-4F96-A400-F5D2948330E7}" type="pres">
      <dgm:prSet presAssocID="{A7602B7C-A0EC-4E55-9B2B-69FB39AB12B8}" presName="spaceA" presStyleCnt="0"/>
      <dgm:spPr/>
    </dgm:pt>
  </dgm:ptLst>
  <dgm:cxnLst>
    <dgm:cxn modelId="{BF3D3004-335E-4834-A9B6-5BF15BF2710B}" type="presOf" srcId="{A7602B7C-A0EC-4E55-9B2B-69FB39AB12B8}" destId="{412703C0-EBE5-4354-A8DA-54CDB7DD747F}" srcOrd="0" destOrd="0" presId="urn:microsoft.com/office/officeart/2005/8/layout/hProcess11"/>
    <dgm:cxn modelId="{6041B55D-0F35-46AE-9E9E-927D728D77AE}" srcId="{0BA8C114-F5B3-4C52-BC09-0982AA4FBD4A}" destId="{385413C7-1947-425F-AC2E-EB7163483454}" srcOrd="1" destOrd="0" parTransId="{936AF9CC-6E3F-4AD0-A55F-F94017CD2315}" sibTransId="{07943ADC-483C-4610-9973-B02F4A93F7E3}"/>
    <dgm:cxn modelId="{4F7FA792-B0B6-459A-8252-BDFB2C103A4A}" type="presOf" srcId="{0BA8C114-F5B3-4C52-BC09-0982AA4FBD4A}" destId="{66AF4EB4-8EFB-49E4-B77C-CF2841BABD92}" srcOrd="0" destOrd="0" presId="urn:microsoft.com/office/officeart/2005/8/layout/hProcess11"/>
    <dgm:cxn modelId="{D53AC0BC-F56B-44D5-A14A-DB22D2079D28}" type="presOf" srcId="{619FA406-7AAC-480E-9797-49B1C9C40688}" destId="{10F79910-3E96-4D83-B94B-0BB5E97DE8B6}" srcOrd="0" destOrd="0" presId="urn:microsoft.com/office/officeart/2005/8/layout/hProcess11"/>
    <dgm:cxn modelId="{42951FC1-6F5B-4EB4-B3BD-79A2C5CD281E}" srcId="{0BA8C114-F5B3-4C52-BC09-0982AA4FBD4A}" destId="{A7602B7C-A0EC-4E55-9B2B-69FB39AB12B8}" srcOrd="2" destOrd="0" parTransId="{FA3C7559-71CD-4E9D-B883-87EC774D9F24}" sibTransId="{BCA435F0-CF6D-4592-9148-6879B64F5F96}"/>
    <dgm:cxn modelId="{98DE39C6-EC02-4A33-B7BC-FA5A407976E7}" srcId="{0BA8C114-F5B3-4C52-BC09-0982AA4FBD4A}" destId="{619FA406-7AAC-480E-9797-49B1C9C40688}" srcOrd="0" destOrd="0" parTransId="{F52B14C3-0BCD-4369-ADFB-A597E65ACBC3}" sibTransId="{70017B92-49B8-4118-BA6F-1FFF132CA4E6}"/>
    <dgm:cxn modelId="{AD7766F2-D613-4563-8DBD-DFE27CBDB7A7}" type="presOf" srcId="{385413C7-1947-425F-AC2E-EB7163483454}" destId="{50366DE4-93E1-40B4-A737-64E124F25F53}" srcOrd="0" destOrd="0" presId="urn:microsoft.com/office/officeart/2005/8/layout/hProcess11"/>
    <dgm:cxn modelId="{EDFC0358-E276-4735-ACB3-D147C011F47A}" type="presParOf" srcId="{66AF4EB4-8EFB-49E4-B77C-CF2841BABD92}" destId="{B5449F1B-9440-4CEF-956E-67EE7519C7E3}" srcOrd="0" destOrd="0" presId="urn:microsoft.com/office/officeart/2005/8/layout/hProcess11"/>
    <dgm:cxn modelId="{682428E3-A3A5-4E55-8F58-AD72FB2F25C8}" type="presParOf" srcId="{66AF4EB4-8EFB-49E4-B77C-CF2841BABD92}" destId="{21468969-4B31-458C-973F-C9E84B90A840}" srcOrd="1" destOrd="0" presId="urn:microsoft.com/office/officeart/2005/8/layout/hProcess11"/>
    <dgm:cxn modelId="{53197605-25DC-4437-92A2-423282DAC84E}" type="presParOf" srcId="{21468969-4B31-458C-973F-C9E84B90A840}" destId="{0891CD42-A188-4A03-AB0F-1F58C4AAC146}" srcOrd="0" destOrd="0" presId="urn:microsoft.com/office/officeart/2005/8/layout/hProcess11"/>
    <dgm:cxn modelId="{C657C1DF-992F-4CA5-81F8-1B1EEEE0E8B2}" type="presParOf" srcId="{0891CD42-A188-4A03-AB0F-1F58C4AAC146}" destId="{10F79910-3E96-4D83-B94B-0BB5E97DE8B6}" srcOrd="0" destOrd="0" presId="urn:microsoft.com/office/officeart/2005/8/layout/hProcess11"/>
    <dgm:cxn modelId="{808A6348-EEA2-485D-BFAB-D8E28E29C35A}" type="presParOf" srcId="{0891CD42-A188-4A03-AB0F-1F58C4AAC146}" destId="{AEFDE53D-5D28-4C26-B8AF-99DEA3C841CA}" srcOrd="1" destOrd="0" presId="urn:microsoft.com/office/officeart/2005/8/layout/hProcess11"/>
    <dgm:cxn modelId="{AE85FBE2-66EF-477C-8140-0C17536DDDC5}" type="presParOf" srcId="{0891CD42-A188-4A03-AB0F-1F58C4AAC146}" destId="{4A40C88A-DC2E-436B-B739-7746F410F08D}" srcOrd="2" destOrd="0" presId="urn:microsoft.com/office/officeart/2005/8/layout/hProcess11"/>
    <dgm:cxn modelId="{72AC1353-57F2-45A0-822C-15B1186046A4}" type="presParOf" srcId="{21468969-4B31-458C-973F-C9E84B90A840}" destId="{6FA03CBE-DD27-49E9-9F9F-326506DF610A}" srcOrd="1" destOrd="0" presId="urn:microsoft.com/office/officeart/2005/8/layout/hProcess11"/>
    <dgm:cxn modelId="{5D987F89-6F09-4436-AFBA-BA66A6BF621D}" type="presParOf" srcId="{21468969-4B31-458C-973F-C9E84B90A840}" destId="{4BDC16AD-5D95-4E41-97D7-F8BE1578264D}" srcOrd="2" destOrd="0" presId="urn:microsoft.com/office/officeart/2005/8/layout/hProcess11"/>
    <dgm:cxn modelId="{FC515D2C-913F-411B-BFA4-825FB6DB5ED8}" type="presParOf" srcId="{4BDC16AD-5D95-4E41-97D7-F8BE1578264D}" destId="{50366DE4-93E1-40B4-A737-64E124F25F53}" srcOrd="0" destOrd="0" presId="urn:microsoft.com/office/officeart/2005/8/layout/hProcess11"/>
    <dgm:cxn modelId="{5A74EF9D-2932-4DAD-995A-BD168507E332}" type="presParOf" srcId="{4BDC16AD-5D95-4E41-97D7-F8BE1578264D}" destId="{505B6B80-06D7-42D0-90A0-1AEEC75BAEF5}" srcOrd="1" destOrd="0" presId="urn:microsoft.com/office/officeart/2005/8/layout/hProcess11"/>
    <dgm:cxn modelId="{8BA1A66E-7E8C-40C3-83CE-F8FF7A0CEF6E}" type="presParOf" srcId="{4BDC16AD-5D95-4E41-97D7-F8BE1578264D}" destId="{0CD89BC8-4FC3-488C-A077-FDC6C78A91D6}" srcOrd="2" destOrd="0" presId="urn:microsoft.com/office/officeart/2005/8/layout/hProcess11"/>
    <dgm:cxn modelId="{DFD0BD71-B8E6-464F-BACA-528C19B75856}" type="presParOf" srcId="{21468969-4B31-458C-973F-C9E84B90A840}" destId="{B20E00E4-35F2-4D5E-AA14-204A74452DF5}" srcOrd="3" destOrd="0" presId="urn:microsoft.com/office/officeart/2005/8/layout/hProcess11"/>
    <dgm:cxn modelId="{9844CD47-54E7-4257-81C3-F5450DDAB1A7}" type="presParOf" srcId="{21468969-4B31-458C-973F-C9E84B90A840}" destId="{E571F95C-19B1-464E-B699-23695BEF8178}" srcOrd="4" destOrd="0" presId="urn:microsoft.com/office/officeart/2005/8/layout/hProcess11"/>
    <dgm:cxn modelId="{ED744B30-5CC4-4FB4-B963-6A0219AFA09B}" type="presParOf" srcId="{E571F95C-19B1-464E-B699-23695BEF8178}" destId="{412703C0-EBE5-4354-A8DA-54CDB7DD747F}" srcOrd="0" destOrd="0" presId="urn:microsoft.com/office/officeart/2005/8/layout/hProcess11"/>
    <dgm:cxn modelId="{18905B5C-395B-4086-B88C-F7BEE48E7A33}" type="presParOf" srcId="{E571F95C-19B1-464E-B699-23695BEF8178}" destId="{AFE9ACB0-90F5-49C8-A33F-C95706FB8AF2}" srcOrd="1" destOrd="0" presId="urn:microsoft.com/office/officeart/2005/8/layout/hProcess11"/>
    <dgm:cxn modelId="{CE7579E8-D9F2-46ED-904F-ECDDAEF34F57}" type="presParOf" srcId="{E571F95C-19B1-464E-B699-23695BEF8178}" destId="{D3779B52-ED47-4F96-A400-F5D2948330E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C9583D-8279-4131-82E3-4590ED0E7ACC}" type="doc">
      <dgm:prSet loTypeId="urn:diagrams.loki3.com/BracketList" loCatId="list" qsTypeId="urn:microsoft.com/office/officeart/2005/8/quickstyle/simple1" qsCatId="simple" csTypeId="urn:microsoft.com/office/officeart/2005/8/colors/colorful3" csCatId="colorful" phldr="1"/>
      <dgm:spPr/>
      <dgm:t>
        <a:bodyPr/>
        <a:lstStyle/>
        <a:p>
          <a:endParaRPr lang="en-US"/>
        </a:p>
      </dgm:t>
    </dgm:pt>
    <dgm:pt modelId="{6AADC6E5-4246-4EF4-A643-50181F8D5457}">
      <dgm:prSet phldrT="[Text]"/>
      <dgm:spPr/>
      <dgm:t>
        <a:bodyPr/>
        <a:lstStyle/>
        <a:p>
          <a:r>
            <a:rPr lang="en-US"/>
            <a:t>Flores Settlement Agreement</a:t>
          </a:r>
        </a:p>
      </dgm:t>
    </dgm:pt>
    <dgm:pt modelId="{32FD7DA1-BDAB-4794-B098-446524CC4128}" type="parTrans" cxnId="{9B18AF9E-CD1F-463D-A491-7B681E644F94}">
      <dgm:prSet/>
      <dgm:spPr/>
      <dgm:t>
        <a:bodyPr/>
        <a:lstStyle/>
        <a:p>
          <a:endParaRPr lang="en-US"/>
        </a:p>
      </dgm:t>
    </dgm:pt>
    <dgm:pt modelId="{357D3FE3-3FCA-4DA1-BAA8-9E5F6828B8B6}" type="sibTrans" cxnId="{9B18AF9E-CD1F-463D-A491-7B681E644F94}">
      <dgm:prSet/>
      <dgm:spPr/>
      <dgm:t>
        <a:bodyPr/>
        <a:lstStyle/>
        <a:p>
          <a:endParaRPr lang="en-US"/>
        </a:p>
      </dgm:t>
    </dgm:pt>
    <dgm:pt modelId="{5E340E4F-DEF9-41F9-8A63-F23FB3B3416C}">
      <dgm:prSet/>
      <dgm:spPr/>
      <dgm:t>
        <a:bodyPr/>
        <a:lstStyle/>
        <a:p>
          <a:r>
            <a:rPr lang="en-US">
              <a:solidFill>
                <a:schemeClr val="bg1"/>
              </a:solidFill>
            </a:rPr>
            <a:t>In response to the detention of children in the early 1980s.</a:t>
          </a:r>
        </a:p>
      </dgm:t>
    </dgm:pt>
    <dgm:pt modelId="{430BB6EC-1B8D-4336-BCC0-CD084E606D4D}" type="parTrans" cxnId="{2FE40756-65F9-4249-B891-3A844EEA18E0}">
      <dgm:prSet/>
      <dgm:spPr/>
      <dgm:t>
        <a:bodyPr/>
        <a:lstStyle/>
        <a:p>
          <a:endParaRPr lang="en-US"/>
        </a:p>
      </dgm:t>
    </dgm:pt>
    <dgm:pt modelId="{0AB7E38F-FDBF-4767-A52B-F1CE2E4C41E0}" type="sibTrans" cxnId="{2FE40756-65F9-4249-B891-3A844EEA18E0}">
      <dgm:prSet/>
      <dgm:spPr/>
      <dgm:t>
        <a:bodyPr/>
        <a:lstStyle/>
        <a:p>
          <a:endParaRPr lang="en-US"/>
        </a:p>
      </dgm:t>
    </dgm:pt>
    <dgm:pt modelId="{D3A81B9F-278A-4F4D-9E5E-0BAE6AF898B4}">
      <dgm:prSet/>
      <dgm:spPr/>
      <dgm:t>
        <a:bodyPr/>
        <a:lstStyle/>
        <a:p>
          <a:r>
            <a:rPr lang="en-US">
              <a:solidFill>
                <a:schemeClr val="bg1"/>
              </a:solidFill>
            </a:rPr>
            <a:t>Guarantees the “least restrictive setting” for children.</a:t>
          </a:r>
        </a:p>
      </dgm:t>
    </dgm:pt>
    <dgm:pt modelId="{EA139C71-AFD0-4E02-92FE-D2B53AE1C7D2}" type="parTrans" cxnId="{B425A599-F256-4F89-B8AD-6B2AAB10414D}">
      <dgm:prSet/>
      <dgm:spPr/>
      <dgm:t>
        <a:bodyPr/>
        <a:lstStyle/>
        <a:p>
          <a:endParaRPr lang="en-US"/>
        </a:p>
      </dgm:t>
    </dgm:pt>
    <dgm:pt modelId="{BA0F1258-8DF8-4E1C-A864-0F88DBA4C60A}" type="sibTrans" cxnId="{B425A599-F256-4F89-B8AD-6B2AAB10414D}">
      <dgm:prSet/>
      <dgm:spPr/>
      <dgm:t>
        <a:bodyPr/>
        <a:lstStyle/>
        <a:p>
          <a:endParaRPr lang="en-US"/>
        </a:p>
      </dgm:t>
    </dgm:pt>
    <dgm:pt modelId="{92E2FD77-FD8A-45C5-B1C9-78D60C74D21D}">
      <dgm:prSet/>
      <dgm:spPr/>
      <dgm:t>
        <a:bodyPr/>
        <a:lstStyle/>
        <a:p>
          <a:r>
            <a:rPr lang="en-US">
              <a:solidFill>
                <a:schemeClr val="bg1"/>
              </a:solidFill>
            </a:rPr>
            <a:t>Requires state licensed facilities.</a:t>
          </a:r>
        </a:p>
      </dgm:t>
    </dgm:pt>
    <dgm:pt modelId="{6670C5EB-A7EB-4F4F-9868-2B6529E60762}" type="parTrans" cxnId="{611A0E26-7F7E-46FE-8646-D70E5BBF52DC}">
      <dgm:prSet/>
      <dgm:spPr/>
      <dgm:t>
        <a:bodyPr/>
        <a:lstStyle/>
        <a:p>
          <a:endParaRPr lang="en-US"/>
        </a:p>
      </dgm:t>
    </dgm:pt>
    <dgm:pt modelId="{7E0C7B70-A562-490A-9F61-0E3555BBE138}" type="sibTrans" cxnId="{611A0E26-7F7E-46FE-8646-D70E5BBF52DC}">
      <dgm:prSet/>
      <dgm:spPr/>
      <dgm:t>
        <a:bodyPr/>
        <a:lstStyle/>
        <a:p>
          <a:endParaRPr lang="en-US"/>
        </a:p>
      </dgm:t>
    </dgm:pt>
    <dgm:pt modelId="{0F75880F-1E14-4698-A39C-7A1D4698317B}">
      <dgm:prSet/>
      <dgm:spPr/>
      <dgm:t>
        <a:bodyPr/>
        <a:lstStyle/>
        <a:p>
          <a:r>
            <a:rPr lang="en-US"/>
            <a:t>Homeland Security Act of 2002</a:t>
          </a:r>
        </a:p>
      </dgm:t>
    </dgm:pt>
    <dgm:pt modelId="{7C281944-3332-4AF1-9381-9876D6487A36}" type="parTrans" cxnId="{9B7DC1B2-9AE0-49FB-A621-FC2321ABD6B9}">
      <dgm:prSet/>
      <dgm:spPr/>
      <dgm:t>
        <a:bodyPr/>
        <a:lstStyle/>
        <a:p>
          <a:endParaRPr lang="en-US"/>
        </a:p>
      </dgm:t>
    </dgm:pt>
    <dgm:pt modelId="{7632CF1E-88F8-4A22-A56F-87315F32B281}" type="sibTrans" cxnId="{9B7DC1B2-9AE0-49FB-A621-FC2321ABD6B9}">
      <dgm:prSet/>
      <dgm:spPr/>
      <dgm:t>
        <a:bodyPr/>
        <a:lstStyle/>
        <a:p>
          <a:endParaRPr lang="en-US"/>
        </a:p>
      </dgm:t>
    </dgm:pt>
    <dgm:pt modelId="{BE2237F0-2CC6-4824-AB0C-3D17A9B166B2}">
      <dgm:prSet/>
      <dgm:spPr/>
      <dgm:t>
        <a:bodyPr/>
        <a:lstStyle/>
        <a:p>
          <a:r>
            <a:rPr lang="en-US"/>
            <a:t>Transferred the care of children from INS to Health and Human Services.</a:t>
          </a:r>
        </a:p>
      </dgm:t>
    </dgm:pt>
    <dgm:pt modelId="{109A35A1-C232-4E9F-94C6-07B3DBC17F17}" type="parTrans" cxnId="{FD7963BF-885E-4C6F-9B2D-E75B425BC234}">
      <dgm:prSet/>
      <dgm:spPr/>
      <dgm:t>
        <a:bodyPr/>
        <a:lstStyle/>
        <a:p>
          <a:endParaRPr lang="en-US"/>
        </a:p>
      </dgm:t>
    </dgm:pt>
    <dgm:pt modelId="{C20FD7C4-87AA-4FFD-98CF-A0158FAC3780}" type="sibTrans" cxnId="{FD7963BF-885E-4C6F-9B2D-E75B425BC234}">
      <dgm:prSet/>
      <dgm:spPr/>
      <dgm:t>
        <a:bodyPr/>
        <a:lstStyle/>
        <a:p>
          <a:endParaRPr lang="en-US"/>
        </a:p>
      </dgm:t>
    </dgm:pt>
    <dgm:pt modelId="{2A3736A1-0350-4E1C-900C-34A80F08E23C}">
      <dgm:prSet/>
      <dgm:spPr/>
      <dgm:t>
        <a:bodyPr/>
        <a:lstStyle/>
        <a:p>
          <a:r>
            <a:rPr lang="en-US"/>
            <a:t>Created child advocate program.</a:t>
          </a:r>
        </a:p>
      </dgm:t>
    </dgm:pt>
    <dgm:pt modelId="{0994C91F-C35A-4ED5-814D-DCED97FB5783}" type="parTrans" cxnId="{A05F05D4-0B72-4C2C-846E-C5EA6D0C9B5C}">
      <dgm:prSet/>
      <dgm:spPr/>
      <dgm:t>
        <a:bodyPr/>
        <a:lstStyle/>
        <a:p>
          <a:endParaRPr lang="en-US"/>
        </a:p>
      </dgm:t>
    </dgm:pt>
    <dgm:pt modelId="{3B8AC256-C1C3-45EE-A9BF-08E326BC3A78}" type="sibTrans" cxnId="{A05F05D4-0B72-4C2C-846E-C5EA6D0C9B5C}">
      <dgm:prSet/>
      <dgm:spPr/>
      <dgm:t>
        <a:bodyPr/>
        <a:lstStyle/>
        <a:p>
          <a:endParaRPr lang="en-US"/>
        </a:p>
      </dgm:t>
    </dgm:pt>
    <dgm:pt modelId="{6015E7DF-4BC6-45EB-A34A-42BF0142D7BB}">
      <dgm:prSet/>
      <dgm:spPr/>
      <dgm:t>
        <a:bodyPr/>
        <a:lstStyle/>
        <a:p>
          <a:r>
            <a:rPr lang="en-US"/>
            <a:t>Defined unaccompanied child.</a:t>
          </a:r>
        </a:p>
      </dgm:t>
    </dgm:pt>
    <dgm:pt modelId="{6699743A-D37C-42C5-9C9A-3A2CB9358EE3}" type="parTrans" cxnId="{3FA0B929-E58B-46A2-90EF-257D145AEBC2}">
      <dgm:prSet/>
      <dgm:spPr/>
      <dgm:t>
        <a:bodyPr/>
        <a:lstStyle/>
        <a:p>
          <a:endParaRPr lang="en-US"/>
        </a:p>
      </dgm:t>
    </dgm:pt>
    <dgm:pt modelId="{8363BC6C-8354-4E92-8996-80A3C1C92D40}" type="sibTrans" cxnId="{3FA0B929-E58B-46A2-90EF-257D145AEBC2}">
      <dgm:prSet/>
      <dgm:spPr/>
      <dgm:t>
        <a:bodyPr/>
        <a:lstStyle/>
        <a:p>
          <a:endParaRPr lang="en-US"/>
        </a:p>
      </dgm:t>
    </dgm:pt>
    <dgm:pt modelId="{E0B02BC0-1CBE-4077-B177-2BAD3AB194D6}">
      <dgm:prSet/>
      <dgm:spPr/>
      <dgm:t>
        <a:bodyPr/>
        <a:lstStyle/>
        <a:p>
          <a:r>
            <a:rPr lang="en-US"/>
            <a:t>Trafficking Victims Protection Reauthorization Act (TVPRA) of 2008</a:t>
          </a:r>
        </a:p>
      </dgm:t>
    </dgm:pt>
    <dgm:pt modelId="{B543389A-D100-4671-9301-D126638355ED}" type="parTrans" cxnId="{F382F28A-5FE3-4866-8D8E-BC8FC844C0E1}">
      <dgm:prSet/>
      <dgm:spPr/>
      <dgm:t>
        <a:bodyPr/>
        <a:lstStyle/>
        <a:p>
          <a:endParaRPr lang="en-US"/>
        </a:p>
      </dgm:t>
    </dgm:pt>
    <dgm:pt modelId="{ECF049CE-415B-472F-B5C2-1D398D09CF66}" type="sibTrans" cxnId="{F382F28A-5FE3-4866-8D8E-BC8FC844C0E1}">
      <dgm:prSet/>
      <dgm:spPr/>
      <dgm:t>
        <a:bodyPr/>
        <a:lstStyle/>
        <a:p>
          <a:endParaRPr lang="en-US"/>
        </a:p>
      </dgm:t>
    </dgm:pt>
    <dgm:pt modelId="{D819F5F7-9243-4798-A926-1A9D2C41501D}">
      <dgm:prSet/>
      <dgm:spPr/>
      <dgm:t>
        <a:bodyPr/>
        <a:lstStyle/>
        <a:p>
          <a:r>
            <a:rPr lang="en-US"/>
            <a:t>Guarantees children will be placed in removal proceedings.</a:t>
          </a:r>
        </a:p>
      </dgm:t>
    </dgm:pt>
    <dgm:pt modelId="{9CA31445-D739-4A76-8A2E-7644C7F3E1D9}" type="parTrans" cxnId="{06F45840-03A6-4200-B9C8-16CB58BBC603}">
      <dgm:prSet/>
      <dgm:spPr/>
      <dgm:t>
        <a:bodyPr/>
        <a:lstStyle/>
        <a:p>
          <a:endParaRPr lang="en-US"/>
        </a:p>
      </dgm:t>
    </dgm:pt>
    <dgm:pt modelId="{248F85C9-FA5A-4A57-AD4B-EDBBEC4E596E}" type="sibTrans" cxnId="{06F45840-03A6-4200-B9C8-16CB58BBC603}">
      <dgm:prSet/>
      <dgm:spPr/>
      <dgm:t>
        <a:bodyPr/>
        <a:lstStyle/>
        <a:p>
          <a:endParaRPr lang="en-US"/>
        </a:p>
      </dgm:t>
    </dgm:pt>
    <dgm:pt modelId="{F43F2776-C877-455F-8414-44ED485D6CDB}">
      <dgm:prSet/>
      <dgm:spPr/>
      <dgm:t>
        <a:bodyPr/>
        <a:lstStyle/>
        <a:p>
          <a:r>
            <a:rPr lang="en-US"/>
            <a:t>Expands protection for child subject to parental mistreatment.</a:t>
          </a:r>
        </a:p>
      </dgm:t>
    </dgm:pt>
    <dgm:pt modelId="{2CFA6E95-BBD5-41F5-82DA-E78422AC316C}" type="parTrans" cxnId="{33AA40EF-A9C7-4439-8C98-3FF63B30F3BD}">
      <dgm:prSet/>
      <dgm:spPr/>
      <dgm:t>
        <a:bodyPr/>
        <a:lstStyle/>
        <a:p>
          <a:endParaRPr lang="en-US"/>
        </a:p>
      </dgm:t>
    </dgm:pt>
    <dgm:pt modelId="{A4CE99BE-1919-45FF-85F1-C9BDC05CB24A}" type="sibTrans" cxnId="{33AA40EF-A9C7-4439-8C98-3FF63B30F3BD}">
      <dgm:prSet/>
      <dgm:spPr/>
      <dgm:t>
        <a:bodyPr/>
        <a:lstStyle/>
        <a:p>
          <a:endParaRPr lang="en-US"/>
        </a:p>
      </dgm:t>
    </dgm:pt>
    <dgm:pt modelId="{32C2E768-8BF1-47A6-B9D2-D196A00925A8}">
      <dgm:prSet/>
      <dgm:spPr/>
      <dgm:t>
        <a:bodyPr/>
        <a:lstStyle/>
        <a:p>
          <a:r>
            <a:rPr lang="en-US"/>
            <a:t>Provides children an opportunity to present their asylum case in a non-adversarial setting.</a:t>
          </a:r>
        </a:p>
      </dgm:t>
    </dgm:pt>
    <dgm:pt modelId="{EBFD6D84-57B6-490E-A3C5-DB3960A87303}" type="parTrans" cxnId="{AB707419-9840-46E8-8352-7E12B706BCA2}">
      <dgm:prSet/>
      <dgm:spPr/>
      <dgm:t>
        <a:bodyPr/>
        <a:lstStyle/>
        <a:p>
          <a:endParaRPr lang="en-US"/>
        </a:p>
      </dgm:t>
    </dgm:pt>
    <dgm:pt modelId="{749DCE7A-CDB1-494A-AACE-B2D6896F528E}" type="sibTrans" cxnId="{AB707419-9840-46E8-8352-7E12B706BCA2}">
      <dgm:prSet/>
      <dgm:spPr/>
      <dgm:t>
        <a:bodyPr/>
        <a:lstStyle/>
        <a:p>
          <a:endParaRPr lang="en-US"/>
        </a:p>
      </dgm:t>
    </dgm:pt>
    <dgm:pt modelId="{F2B31BE9-A045-457F-934E-5556EEB83027}" type="pres">
      <dgm:prSet presAssocID="{97C9583D-8279-4131-82E3-4590ED0E7ACC}" presName="Name0" presStyleCnt="0">
        <dgm:presLayoutVars>
          <dgm:dir/>
          <dgm:animLvl val="lvl"/>
          <dgm:resizeHandles val="exact"/>
        </dgm:presLayoutVars>
      </dgm:prSet>
      <dgm:spPr/>
    </dgm:pt>
    <dgm:pt modelId="{6830CA03-F602-48EF-9397-870B00B1C3E3}" type="pres">
      <dgm:prSet presAssocID="{6AADC6E5-4246-4EF4-A643-50181F8D5457}" presName="linNode" presStyleCnt="0"/>
      <dgm:spPr/>
    </dgm:pt>
    <dgm:pt modelId="{07B4090C-202F-480D-8686-E28A57CF0C55}" type="pres">
      <dgm:prSet presAssocID="{6AADC6E5-4246-4EF4-A643-50181F8D5457}" presName="parTx" presStyleLbl="revTx" presStyleIdx="0" presStyleCnt="3">
        <dgm:presLayoutVars>
          <dgm:chMax val="1"/>
          <dgm:bulletEnabled val="1"/>
        </dgm:presLayoutVars>
      </dgm:prSet>
      <dgm:spPr/>
    </dgm:pt>
    <dgm:pt modelId="{B5B8DF57-55D8-4A0F-B3CA-903AC3143C92}" type="pres">
      <dgm:prSet presAssocID="{6AADC6E5-4246-4EF4-A643-50181F8D5457}" presName="bracket" presStyleLbl="parChTrans1D1" presStyleIdx="0" presStyleCnt="3"/>
      <dgm:spPr/>
    </dgm:pt>
    <dgm:pt modelId="{032117A3-51B4-435A-810E-10B7C1119A98}" type="pres">
      <dgm:prSet presAssocID="{6AADC6E5-4246-4EF4-A643-50181F8D5457}" presName="spH" presStyleCnt="0"/>
      <dgm:spPr/>
    </dgm:pt>
    <dgm:pt modelId="{0738EB0D-F226-44D5-8234-C4D91F945587}" type="pres">
      <dgm:prSet presAssocID="{6AADC6E5-4246-4EF4-A643-50181F8D5457}" presName="desTx" presStyleLbl="node1" presStyleIdx="0" presStyleCnt="3">
        <dgm:presLayoutVars>
          <dgm:bulletEnabled val="1"/>
        </dgm:presLayoutVars>
      </dgm:prSet>
      <dgm:spPr/>
    </dgm:pt>
    <dgm:pt modelId="{2F7EFE48-354B-407B-91C1-5944CC552891}" type="pres">
      <dgm:prSet presAssocID="{357D3FE3-3FCA-4DA1-BAA8-9E5F6828B8B6}" presName="spV" presStyleCnt="0"/>
      <dgm:spPr/>
    </dgm:pt>
    <dgm:pt modelId="{BEAF3CF7-4491-4682-B547-17F30028DFD6}" type="pres">
      <dgm:prSet presAssocID="{0F75880F-1E14-4698-A39C-7A1D4698317B}" presName="linNode" presStyleCnt="0"/>
      <dgm:spPr/>
    </dgm:pt>
    <dgm:pt modelId="{04CB1EB2-A5E1-489B-A71F-71BE67BF7857}" type="pres">
      <dgm:prSet presAssocID="{0F75880F-1E14-4698-A39C-7A1D4698317B}" presName="parTx" presStyleLbl="revTx" presStyleIdx="1" presStyleCnt="3">
        <dgm:presLayoutVars>
          <dgm:chMax val="1"/>
          <dgm:bulletEnabled val="1"/>
        </dgm:presLayoutVars>
      </dgm:prSet>
      <dgm:spPr/>
    </dgm:pt>
    <dgm:pt modelId="{B5E17250-25DA-415D-B905-FF3D80AE6E7D}" type="pres">
      <dgm:prSet presAssocID="{0F75880F-1E14-4698-A39C-7A1D4698317B}" presName="bracket" presStyleLbl="parChTrans1D1" presStyleIdx="1" presStyleCnt="3"/>
      <dgm:spPr/>
    </dgm:pt>
    <dgm:pt modelId="{E1535F81-46C6-45B8-A304-83333F934918}" type="pres">
      <dgm:prSet presAssocID="{0F75880F-1E14-4698-A39C-7A1D4698317B}" presName="spH" presStyleCnt="0"/>
      <dgm:spPr/>
    </dgm:pt>
    <dgm:pt modelId="{C6826F59-4567-462A-B458-A04255C93DF4}" type="pres">
      <dgm:prSet presAssocID="{0F75880F-1E14-4698-A39C-7A1D4698317B}" presName="desTx" presStyleLbl="node1" presStyleIdx="1" presStyleCnt="3">
        <dgm:presLayoutVars>
          <dgm:bulletEnabled val="1"/>
        </dgm:presLayoutVars>
      </dgm:prSet>
      <dgm:spPr/>
    </dgm:pt>
    <dgm:pt modelId="{B443258B-084B-4D51-B89F-C9C382EDBD6E}" type="pres">
      <dgm:prSet presAssocID="{7632CF1E-88F8-4A22-A56F-87315F32B281}" presName="spV" presStyleCnt="0"/>
      <dgm:spPr/>
    </dgm:pt>
    <dgm:pt modelId="{14B773D3-EAC6-422D-AA9E-DF679225B4B7}" type="pres">
      <dgm:prSet presAssocID="{E0B02BC0-1CBE-4077-B177-2BAD3AB194D6}" presName="linNode" presStyleCnt="0"/>
      <dgm:spPr/>
    </dgm:pt>
    <dgm:pt modelId="{CAAB6F95-8201-4741-A732-DA17EA9F5BDB}" type="pres">
      <dgm:prSet presAssocID="{E0B02BC0-1CBE-4077-B177-2BAD3AB194D6}" presName="parTx" presStyleLbl="revTx" presStyleIdx="2" presStyleCnt="3">
        <dgm:presLayoutVars>
          <dgm:chMax val="1"/>
          <dgm:bulletEnabled val="1"/>
        </dgm:presLayoutVars>
      </dgm:prSet>
      <dgm:spPr/>
    </dgm:pt>
    <dgm:pt modelId="{13CF19F3-3AD9-49B3-B57B-777A8D9DB4FA}" type="pres">
      <dgm:prSet presAssocID="{E0B02BC0-1CBE-4077-B177-2BAD3AB194D6}" presName="bracket" presStyleLbl="parChTrans1D1" presStyleIdx="2" presStyleCnt="3"/>
      <dgm:spPr/>
    </dgm:pt>
    <dgm:pt modelId="{E7332217-ABA0-4E8C-AF67-EC325986B508}" type="pres">
      <dgm:prSet presAssocID="{E0B02BC0-1CBE-4077-B177-2BAD3AB194D6}" presName="spH" presStyleCnt="0"/>
      <dgm:spPr/>
    </dgm:pt>
    <dgm:pt modelId="{CB700295-467D-47CA-9D3B-C2788E25675C}" type="pres">
      <dgm:prSet presAssocID="{E0B02BC0-1CBE-4077-B177-2BAD3AB194D6}" presName="desTx" presStyleLbl="node1" presStyleIdx="2" presStyleCnt="3">
        <dgm:presLayoutVars>
          <dgm:bulletEnabled val="1"/>
        </dgm:presLayoutVars>
      </dgm:prSet>
      <dgm:spPr/>
    </dgm:pt>
  </dgm:ptLst>
  <dgm:cxnLst>
    <dgm:cxn modelId="{1DD4ED05-B50F-4098-916E-D502F0D6A1E9}" type="presOf" srcId="{D3A81B9F-278A-4F4D-9E5E-0BAE6AF898B4}" destId="{0738EB0D-F226-44D5-8234-C4D91F945587}" srcOrd="0" destOrd="1" presId="urn:diagrams.loki3.com/BracketList"/>
    <dgm:cxn modelId="{796A4816-D379-47F3-950A-49C2AB67837D}" type="presOf" srcId="{97C9583D-8279-4131-82E3-4590ED0E7ACC}" destId="{F2B31BE9-A045-457F-934E-5556EEB83027}" srcOrd="0" destOrd="0" presId="urn:diagrams.loki3.com/BracketList"/>
    <dgm:cxn modelId="{AB707419-9840-46E8-8352-7E12B706BCA2}" srcId="{E0B02BC0-1CBE-4077-B177-2BAD3AB194D6}" destId="{32C2E768-8BF1-47A6-B9D2-D196A00925A8}" srcOrd="2" destOrd="0" parTransId="{EBFD6D84-57B6-490E-A3C5-DB3960A87303}" sibTransId="{749DCE7A-CDB1-494A-AACE-B2D6896F528E}"/>
    <dgm:cxn modelId="{BFC1491B-1E18-4767-B733-31E42228E62C}" type="presOf" srcId="{92E2FD77-FD8A-45C5-B1C9-78D60C74D21D}" destId="{0738EB0D-F226-44D5-8234-C4D91F945587}" srcOrd="0" destOrd="2" presId="urn:diagrams.loki3.com/BracketList"/>
    <dgm:cxn modelId="{3B42471F-5FA6-47B0-98E7-A1FB63C0934D}" type="presOf" srcId="{5E340E4F-DEF9-41F9-8A63-F23FB3B3416C}" destId="{0738EB0D-F226-44D5-8234-C4D91F945587}" srcOrd="0" destOrd="0" presId="urn:diagrams.loki3.com/BracketList"/>
    <dgm:cxn modelId="{611A0E26-7F7E-46FE-8646-D70E5BBF52DC}" srcId="{6AADC6E5-4246-4EF4-A643-50181F8D5457}" destId="{92E2FD77-FD8A-45C5-B1C9-78D60C74D21D}" srcOrd="2" destOrd="0" parTransId="{6670C5EB-A7EB-4F4F-9868-2B6529E60762}" sibTransId="{7E0C7B70-A562-490A-9F61-0E3555BBE138}"/>
    <dgm:cxn modelId="{3FA0B929-E58B-46A2-90EF-257D145AEBC2}" srcId="{0F75880F-1E14-4698-A39C-7A1D4698317B}" destId="{6015E7DF-4BC6-45EB-A34A-42BF0142D7BB}" srcOrd="2" destOrd="0" parTransId="{6699743A-D37C-42C5-9C9A-3A2CB9358EE3}" sibTransId="{8363BC6C-8354-4E92-8996-80A3C1C92D40}"/>
    <dgm:cxn modelId="{06F45840-03A6-4200-B9C8-16CB58BBC603}" srcId="{E0B02BC0-1CBE-4077-B177-2BAD3AB194D6}" destId="{D819F5F7-9243-4798-A926-1A9D2C41501D}" srcOrd="0" destOrd="0" parTransId="{9CA31445-D739-4A76-8A2E-7644C7F3E1D9}" sibTransId="{248F85C9-FA5A-4A57-AD4B-EDBBEC4E596E}"/>
    <dgm:cxn modelId="{ACDE4F45-3CC8-4DF6-80F6-CF8D0F8DE535}" type="presOf" srcId="{D819F5F7-9243-4798-A926-1A9D2C41501D}" destId="{CB700295-467D-47CA-9D3B-C2788E25675C}" srcOrd="0" destOrd="0" presId="urn:diagrams.loki3.com/BracketList"/>
    <dgm:cxn modelId="{C364494D-4695-477E-B774-0C976BCBC2EB}" type="presOf" srcId="{BE2237F0-2CC6-4824-AB0C-3D17A9B166B2}" destId="{C6826F59-4567-462A-B458-A04255C93DF4}" srcOrd="0" destOrd="0" presId="urn:diagrams.loki3.com/BracketList"/>
    <dgm:cxn modelId="{2FE40756-65F9-4249-B891-3A844EEA18E0}" srcId="{6AADC6E5-4246-4EF4-A643-50181F8D5457}" destId="{5E340E4F-DEF9-41F9-8A63-F23FB3B3416C}" srcOrd="0" destOrd="0" parTransId="{430BB6EC-1B8D-4336-BCC0-CD084E606D4D}" sibTransId="{0AB7E38F-FDBF-4767-A52B-F1CE2E4C41E0}"/>
    <dgm:cxn modelId="{2BD50862-8704-441D-8BDD-9E773B175172}" type="presOf" srcId="{E0B02BC0-1CBE-4077-B177-2BAD3AB194D6}" destId="{CAAB6F95-8201-4741-A732-DA17EA9F5BDB}" srcOrd="0" destOrd="0" presId="urn:diagrams.loki3.com/BracketList"/>
    <dgm:cxn modelId="{F4548B87-72F5-4F45-9E98-E78C5735FEC0}" type="presOf" srcId="{32C2E768-8BF1-47A6-B9D2-D196A00925A8}" destId="{CB700295-467D-47CA-9D3B-C2788E25675C}" srcOrd="0" destOrd="2" presId="urn:diagrams.loki3.com/BracketList"/>
    <dgm:cxn modelId="{F382F28A-5FE3-4866-8D8E-BC8FC844C0E1}" srcId="{97C9583D-8279-4131-82E3-4590ED0E7ACC}" destId="{E0B02BC0-1CBE-4077-B177-2BAD3AB194D6}" srcOrd="2" destOrd="0" parTransId="{B543389A-D100-4671-9301-D126638355ED}" sibTransId="{ECF049CE-415B-472F-B5C2-1D398D09CF66}"/>
    <dgm:cxn modelId="{B425A599-F256-4F89-B8AD-6B2AAB10414D}" srcId="{6AADC6E5-4246-4EF4-A643-50181F8D5457}" destId="{D3A81B9F-278A-4F4D-9E5E-0BAE6AF898B4}" srcOrd="1" destOrd="0" parTransId="{EA139C71-AFD0-4E02-92FE-D2B53AE1C7D2}" sibTransId="{BA0F1258-8DF8-4E1C-A864-0F88DBA4C60A}"/>
    <dgm:cxn modelId="{9B18AF9E-CD1F-463D-A491-7B681E644F94}" srcId="{97C9583D-8279-4131-82E3-4590ED0E7ACC}" destId="{6AADC6E5-4246-4EF4-A643-50181F8D5457}" srcOrd="0" destOrd="0" parTransId="{32FD7DA1-BDAB-4794-B098-446524CC4128}" sibTransId="{357D3FE3-3FCA-4DA1-BAA8-9E5F6828B8B6}"/>
    <dgm:cxn modelId="{BE589C9F-112B-4D45-ACD3-4E4380F61D84}" type="presOf" srcId="{2A3736A1-0350-4E1C-900C-34A80F08E23C}" destId="{C6826F59-4567-462A-B458-A04255C93DF4}" srcOrd="0" destOrd="1" presId="urn:diagrams.loki3.com/BracketList"/>
    <dgm:cxn modelId="{9B7DC1B2-9AE0-49FB-A621-FC2321ABD6B9}" srcId="{97C9583D-8279-4131-82E3-4590ED0E7ACC}" destId="{0F75880F-1E14-4698-A39C-7A1D4698317B}" srcOrd="1" destOrd="0" parTransId="{7C281944-3332-4AF1-9381-9876D6487A36}" sibTransId="{7632CF1E-88F8-4A22-A56F-87315F32B281}"/>
    <dgm:cxn modelId="{FD7963BF-885E-4C6F-9B2D-E75B425BC234}" srcId="{0F75880F-1E14-4698-A39C-7A1D4698317B}" destId="{BE2237F0-2CC6-4824-AB0C-3D17A9B166B2}" srcOrd="0" destOrd="0" parTransId="{109A35A1-C232-4E9F-94C6-07B3DBC17F17}" sibTransId="{C20FD7C4-87AA-4FFD-98CF-A0158FAC3780}"/>
    <dgm:cxn modelId="{E12A1DC3-3FA2-4EF2-9861-41C7AC6B4AD0}" type="presOf" srcId="{6AADC6E5-4246-4EF4-A643-50181F8D5457}" destId="{07B4090C-202F-480D-8686-E28A57CF0C55}" srcOrd="0" destOrd="0" presId="urn:diagrams.loki3.com/BracketList"/>
    <dgm:cxn modelId="{A05F05D4-0B72-4C2C-846E-C5EA6D0C9B5C}" srcId="{0F75880F-1E14-4698-A39C-7A1D4698317B}" destId="{2A3736A1-0350-4E1C-900C-34A80F08E23C}" srcOrd="1" destOrd="0" parTransId="{0994C91F-C35A-4ED5-814D-DCED97FB5783}" sibTransId="{3B8AC256-C1C3-45EE-A9BF-08E326BC3A78}"/>
    <dgm:cxn modelId="{EF4FCFDB-B190-47F5-BF80-496A30B5C515}" type="presOf" srcId="{0F75880F-1E14-4698-A39C-7A1D4698317B}" destId="{04CB1EB2-A5E1-489B-A71F-71BE67BF7857}" srcOrd="0" destOrd="0" presId="urn:diagrams.loki3.com/BracketList"/>
    <dgm:cxn modelId="{33AA40EF-A9C7-4439-8C98-3FF63B30F3BD}" srcId="{E0B02BC0-1CBE-4077-B177-2BAD3AB194D6}" destId="{F43F2776-C877-455F-8414-44ED485D6CDB}" srcOrd="1" destOrd="0" parTransId="{2CFA6E95-BBD5-41F5-82DA-E78422AC316C}" sibTransId="{A4CE99BE-1919-45FF-85F1-C9BDC05CB24A}"/>
    <dgm:cxn modelId="{E65B5CF3-A93A-41AF-B891-7A01258111AC}" type="presOf" srcId="{F43F2776-C877-455F-8414-44ED485D6CDB}" destId="{CB700295-467D-47CA-9D3B-C2788E25675C}" srcOrd="0" destOrd="1" presId="urn:diagrams.loki3.com/BracketList"/>
    <dgm:cxn modelId="{7DA351FA-B778-4E65-BB67-6430387930E1}" type="presOf" srcId="{6015E7DF-4BC6-45EB-A34A-42BF0142D7BB}" destId="{C6826F59-4567-462A-B458-A04255C93DF4}" srcOrd="0" destOrd="2" presId="urn:diagrams.loki3.com/BracketList"/>
    <dgm:cxn modelId="{A8598399-A422-4B8F-ADCB-CC20DF979D95}" type="presParOf" srcId="{F2B31BE9-A045-457F-934E-5556EEB83027}" destId="{6830CA03-F602-48EF-9397-870B00B1C3E3}" srcOrd="0" destOrd="0" presId="urn:diagrams.loki3.com/BracketList"/>
    <dgm:cxn modelId="{E458748B-6F90-4F4C-8AEC-CE99BB23DE34}" type="presParOf" srcId="{6830CA03-F602-48EF-9397-870B00B1C3E3}" destId="{07B4090C-202F-480D-8686-E28A57CF0C55}" srcOrd="0" destOrd="0" presId="urn:diagrams.loki3.com/BracketList"/>
    <dgm:cxn modelId="{CA175ED1-B81D-4FE8-B4DA-5E80189B4398}" type="presParOf" srcId="{6830CA03-F602-48EF-9397-870B00B1C3E3}" destId="{B5B8DF57-55D8-4A0F-B3CA-903AC3143C92}" srcOrd="1" destOrd="0" presId="urn:diagrams.loki3.com/BracketList"/>
    <dgm:cxn modelId="{CE5B7A1B-0478-4D66-AC30-5B80D989B004}" type="presParOf" srcId="{6830CA03-F602-48EF-9397-870B00B1C3E3}" destId="{032117A3-51B4-435A-810E-10B7C1119A98}" srcOrd="2" destOrd="0" presId="urn:diagrams.loki3.com/BracketList"/>
    <dgm:cxn modelId="{DC891E67-277C-4AF3-A965-05AE47452710}" type="presParOf" srcId="{6830CA03-F602-48EF-9397-870B00B1C3E3}" destId="{0738EB0D-F226-44D5-8234-C4D91F945587}" srcOrd="3" destOrd="0" presId="urn:diagrams.loki3.com/BracketList"/>
    <dgm:cxn modelId="{181C5596-984B-4330-AC5C-4E9D57573E88}" type="presParOf" srcId="{F2B31BE9-A045-457F-934E-5556EEB83027}" destId="{2F7EFE48-354B-407B-91C1-5944CC552891}" srcOrd="1" destOrd="0" presId="urn:diagrams.loki3.com/BracketList"/>
    <dgm:cxn modelId="{5BD9E0FB-0BAB-493A-A207-4767B0A5161C}" type="presParOf" srcId="{F2B31BE9-A045-457F-934E-5556EEB83027}" destId="{BEAF3CF7-4491-4682-B547-17F30028DFD6}" srcOrd="2" destOrd="0" presId="urn:diagrams.loki3.com/BracketList"/>
    <dgm:cxn modelId="{AB6D8CB4-9A82-4CE0-B42D-285D8AD74E8C}" type="presParOf" srcId="{BEAF3CF7-4491-4682-B547-17F30028DFD6}" destId="{04CB1EB2-A5E1-489B-A71F-71BE67BF7857}" srcOrd="0" destOrd="0" presId="urn:diagrams.loki3.com/BracketList"/>
    <dgm:cxn modelId="{B615275C-E19D-4FFA-A704-AF90B7CC1079}" type="presParOf" srcId="{BEAF3CF7-4491-4682-B547-17F30028DFD6}" destId="{B5E17250-25DA-415D-B905-FF3D80AE6E7D}" srcOrd="1" destOrd="0" presId="urn:diagrams.loki3.com/BracketList"/>
    <dgm:cxn modelId="{FE31F123-696B-4507-82C7-6AB47210D65F}" type="presParOf" srcId="{BEAF3CF7-4491-4682-B547-17F30028DFD6}" destId="{E1535F81-46C6-45B8-A304-83333F934918}" srcOrd="2" destOrd="0" presId="urn:diagrams.loki3.com/BracketList"/>
    <dgm:cxn modelId="{9FC23C8D-9E99-413B-A515-258AD339A1EF}" type="presParOf" srcId="{BEAF3CF7-4491-4682-B547-17F30028DFD6}" destId="{C6826F59-4567-462A-B458-A04255C93DF4}" srcOrd="3" destOrd="0" presId="urn:diagrams.loki3.com/BracketList"/>
    <dgm:cxn modelId="{CDA53409-39B9-4ADA-8417-A66105F21720}" type="presParOf" srcId="{F2B31BE9-A045-457F-934E-5556EEB83027}" destId="{B443258B-084B-4D51-B89F-C9C382EDBD6E}" srcOrd="3" destOrd="0" presId="urn:diagrams.loki3.com/BracketList"/>
    <dgm:cxn modelId="{EED5025C-6283-42A3-8EA0-0D309D83F108}" type="presParOf" srcId="{F2B31BE9-A045-457F-934E-5556EEB83027}" destId="{14B773D3-EAC6-422D-AA9E-DF679225B4B7}" srcOrd="4" destOrd="0" presId="urn:diagrams.loki3.com/BracketList"/>
    <dgm:cxn modelId="{019491DD-955D-4FB8-98D1-3F32171ED062}" type="presParOf" srcId="{14B773D3-EAC6-422D-AA9E-DF679225B4B7}" destId="{CAAB6F95-8201-4741-A732-DA17EA9F5BDB}" srcOrd="0" destOrd="0" presId="urn:diagrams.loki3.com/BracketList"/>
    <dgm:cxn modelId="{95C49B32-6694-411C-8D75-034F649CAD74}" type="presParOf" srcId="{14B773D3-EAC6-422D-AA9E-DF679225B4B7}" destId="{13CF19F3-3AD9-49B3-B57B-777A8D9DB4FA}" srcOrd="1" destOrd="0" presId="urn:diagrams.loki3.com/BracketList"/>
    <dgm:cxn modelId="{897B6930-700A-4397-B171-1D7FBB5B14C6}" type="presParOf" srcId="{14B773D3-EAC6-422D-AA9E-DF679225B4B7}" destId="{E7332217-ABA0-4E8C-AF67-EC325986B508}" srcOrd="2" destOrd="0" presId="urn:diagrams.loki3.com/BracketList"/>
    <dgm:cxn modelId="{798AE95E-52C8-4146-92A4-B90782E8D24B}" type="presParOf" srcId="{14B773D3-EAC6-422D-AA9E-DF679225B4B7}" destId="{CB700295-467D-47CA-9D3B-C2788E25675C}"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D51C0C-A4E3-42F7-9A71-CD65665A74CC}" type="doc">
      <dgm:prSet loTypeId="urn:microsoft.com/office/officeart/2005/8/layout/venn1" loCatId="relationship" qsTypeId="urn:microsoft.com/office/officeart/2005/8/quickstyle/3d3" qsCatId="3D" csTypeId="urn:microsoft.com/office/officeart/2005/8/colors/colorful5" csCatId="colorful" phldr="1"/>
      <dgm:spPr/>
    </dgm:pt>
    <dgm:pt modelId="{9B988DB5-CEDB-4E20-8FB9-6900032E8862}">
      <dgm:prSet phldrT="[Text]" custT="1"/>
      <dgm:spPr/>
      <dgm:t>
        <a:bodyPr/>
        <a:lstStyle/>
        <a:p>
          <a:r>
            <a:rPr lang="en-US" sz="6500" b="0" u="sng"/>
            <a:t>Re</a:t>
          </a:r>
          <a:r>
            <a:rPr lang="en-US" sz="7200" b="0" u="sng"/>
            <a:t>fugee</a:t>
          </a:r>
        </a:p>
      </dgm:t>
    </dgm:pt>
    <dgm:pt modelId="{2A6A4D5E-B198-4B0A-B013-518A4364711B}" type="parTrans" cxnId="{A515EB3F-74DC-48A5-9DE3-EC84784BB8A2}">
      <dgm:prSet/>
      <dgm:spPr/>
      <dgm:t>
        <a:bodyPr/>
        <a:lstStyle/>
        <a:p>
          <a:endParaRPr lang="en-US"/>
        </a:p>
      </dgm:t>
    </dgm:pt>
    <dgm:pt modelId="{1A93D417-F986-4703-B6E2-5925EA76E99D}" type="sibTrans" cxnId="{A515EB3F-74DC-48A5-9DE3-EC84784BB8A2}">
      <dgm:prSet/>
      <dgm:spPr/>
      <dgm:t>
        <a:bodyPr/>
        <a:lstStyle/>
        <a:p>
          <a:endParaRPr lang="en-US"/>
        </a:p>
      </dgm:t>
    </dgm:pt>
    <dgm:pt modelId="{8CB84F87-0ACF-41D0-9130-412BBADEC73F}">
      <dgm:prSet phldrT="[Text]" custT="1"/>
      <dgm:spPr/>
      <dgm:t>
        <a:bodyPr/>
        <a:lstStyle/>
        <a:p>
          <a:r>
            <a:rPr lang="en-US" sz="7200" b="0" u="sng"/>
            <a:t>Asylee</a:t>
          </a:r>
        </a:p>
      </dgm:t>
    </dgm:pt>
    <dgm:pt modelId="{A06CC8E5-7C1C-483F-81D3-E24F7C130626}" type="parTrans" cxnId="{720FC34B-FE0F-4A8D-A94B-9514072AD04F}">
      <dgm:prSet/>
      <dgm:spPr/>
      <dgm:t>
        <a:bodyPr/>
        <a:lstStyle/>
        <a:p>
          <a:endParaRPr lang="en-US"/>
        </a:p>
      </dgm:t>
    </dgm:pt>
    <dgm:pt modelId="{1D470DAA-44D8-4B22-A69E-87C9A11B38F7}" type="sibTrans" cxnId="{720FC34B-FE0F-4A8D-A94B-9514072AD04F}">
      <dgm:prSet/>
      <dgm:spPr/>
      <dgm:t>
        <a:bodyPr/>
        <a:lstStyle/>
        <a:p>
          <a:endParaRPr lang="en-US"/>
        </a:p>
      </dgm:t>
    </dgm:pt>
    <dgm:pt modelId="{F391F529-BC39-492A-B041-CFCA621492F2}">
      <dgm:prSet phldrT="[Text]" custT="1"/>
      <dgm:spPr/>
      <dgm:t>
        <a:bodyPr/>
        <a:lstStyle/>
        <a:p>
          <a:r>
            <a:rPr lang="en-US" sz="6000" b="0"/>
            <a:t>Designated </a:t>
          </a:r>
          <a:r>
            <a:rPr lang="en-US" sz="6000" b="1"/>
            <a:t>OUTSIDE</a:t>
          </a:r>
          <a:r>
            <a:rPr lang="en-US" sz="6000" b="0"/>
            <a:t> the United States</a:t>
          </a:r>
        </a:p>
      </dgm:t>
    </dgm:pt>
    <dgm:pt modelId="{6057D11F-008E-4697-9D89-D552D21D8028}" type="parTrans" cxnId="{57C7493B-4BCA-48B8-83F0-7769E6DF187A}">
      <dgm:prSet/>
      <dgm:spPr/>
      <dgm:t>
        <a:bodyPr/>
        <a:lstStyle/>
        <a:p>
          <a:endParaRPr lang="en-US"/>
        </a:p>
      </dgm:t>
    </dgm:pt>
    <dgm:pt modelId="{5939D28D-1A14-4501-AF22-5A3AD1FD0715}" type="sibTrans" cxnId="{57C7493B-4BCA-48B8-83F0-7769E6DF187A}">
      <dgm:prSet/>
      <dgm:spPr/>
      <dgm:t>
        <a:bodyPr/>
        <a:lstStyle/>
        <a:p>
          <a:endParaRPr lang="en-US"/>
        </a:p>
      </dgm:t>
    </dgm:pt>
    <dgm:pt modelId="{F8B31AC7-5814-4D60-82D8-FEE63FE69128}">
      <dgm:prSet phldrT="[Text]" custT="1"/>
      <dgm:spPr/>
      <dgm:t>
        <a:bodyPr/>
        <a:lstStyle/>
        <a:p>
          <a:r>
            <a:rPr lang="en-US" sz="6000" b="0"/>
            <a:t>Designated </a:t>
          </a:r>
          <a:r>
            <a:rPr lang="en-US" sz="6000" b="1"/>
            <a:t>INSIDE</a:t>
          </a:r>
          <a:r>
            <a:rPr lang="en-US" sz="6000" b="0"/>
            <a:t> the United States</a:t>
          </a:r>
        </a:p>
      </dgm:t>
    </dgm:pt>
    <dgm:pt modelId="{3E697561-5203-41E2-B3B9-D72514C91BAF}" type="parTrans" cxnId="{4B2104C9-B810-44CC-8274-3A58B2447B6F}">
      <dgm:prSet/>
      <dgm:spPr/>
      <dgm:t>
        <a:bodyPr/>
        <a:lstStyle/>
        <a:p>
          <a:endParaRPr lang="en-US"/>
        </a:p>
      </dgm:t>
    </dgm:pt>
    <dgm:pt modelId="{87EDE6F6-961F-4AA6-83DD-F168C28477BC}" type="sibTrans" cxnId="{4B2104C9-B810-44CC-8274-3A58B2447B6F}">
      <dgm:prSet/>
      <dgm:spPr/>
      <dgm:t>
        <a:bodyPr/>
        <a:lstStyle/>
        <a:p>
          <a:endParaRPr lang="en-US"/>
        </a:p>
      </dgm:t>
    </dgm:pt>
    <dgm:pt modelId="{A947BD78-7118-485C-ACF1-1F223566F326}" type="pres">
      <dgm:prSet presAssocID="{0DD51C0C-A4E3-42F7-9A71-CD65665A74CC}" presName="compositeShape" presStyleCnt="0">
        <dgm:presLayoutVars>
          <dgm:chMax val="7"/>
          <dgm:dir/>
          <dgm:resizeHandles val="exact"/>
        </dgm:presLayoutVars>
      </dgm:prSet>
      <dgm:spPr/>
    </dgm:pt>
    <dgm:pt modelId="{A73436AB-0041-4D15-8A22-44B19C8E7608}" type="pres">
      <dgm:prSet presAssocID="{9B988DB5-CEDB-4E20-8FB9-6900032E8862}" presName="circ1" presStyleLbl="vennNode1" presStyleIdx="0" presStyleCnt="2"/>
      <dgm:spPr/>
    </dgm:pt>
    <dgm:pt modelId="{957ACB4E-F32E-430D-90E8-877FF3B3EB24}" type="pres">
      <dgm:prSet presAssocID="{9B988DB5-CEDB-4E20-8FB9-6900032E8862}" presName="circ1Tx" presStyleLbl="revTx" presStyleIdx="0" presStyleCnt="0">
        <dgm:presLayoutVars>
          <dgm:chMax val="0"/>
          <dgm:chPref val="0"/>
          <dgm:bulletEnabled val="1"/>
        </dgm:presLayoutVars>
      </dgm:prSet>
      <dgm:spPr/>
    </dgm:pt>
    <dgm:pt modelId="{97F09ED5-6C77-4826-B6F6-B0990B28626D}" type="pres">
      <dgm:prSet presAssocID="{8CB84F87-0ACF-41D0-9130-412BBADEC73F}" presName="circ2" presStyleLbl="vennNode1" presStyleIdx="1" presStyleCnt="2"/>
      <dgm:spPr/>
    </dgm:pt>
    <dgm:pt modelId="{E9FA25D3-B7FF-43E6-B250-38CB71E9A325}" type="pres">
      <dgm:prSet presAssocID="{8CB84F87-0ACF-41D0-9130-412BBADEC73F}" presName="circ2Tx" presStyleLbl="revTx" presStyleIdx="0" presStyleCnt="0">
        <dgm:presLayoutVars>
          <dgm:chMax val="0"/>
          <dgm:chPref val="0"/>
          <dgm:bulletEnabled val="1"/>
        </dgm:presLayoutVars>
      </dgm:prSet>
      <dgm:spPr/>
    </dgm:pt>
  </dgm:ptLst>
  <dgm:cxnLst>
    <dgm:cxn modelId="{0F9B6602-8B78-440B-ABC7-86B75377BE9D}" type="presOf" srcId="{8CB84F87-0ACF-41D0-9130-412BBADEC73F}" destId="{97F09ED5-6C77-4826-B6F6-B0990B28626D}" srcOrd="0" destOrd="0" presId="urn:microsoft.com/office/officeart/2005/8/layout/venn1"/>
    <dgm:cxn modelId="{6C7C4527-2E44-455E-A317-28FFDE3D632A}" type="presOf" srcId="{8CB84F87-0ACF-41D0-9130-412BBADEC73F}" destId="{E9FA25D3-B7FF-43E6-B250-38CB71E9A325}" srcOrd="1" destOrd="0" presId="urn:microsoft.com/office/officeart/2005/8/layout/venn1"/>
    <dgm:cxn modelId="{7350C632-A602-4206-AFB6-73AF7739CC47}" type="presOf" srcId="{F8B31AC7-5814-4D60-82D8-FEE63FE69128}" destId="{E9FA25D3-B7FF-43E6-B250-38CB71E9A325}" srcOrd="1" destOrd="1" presId="urn:microsoft.com/office/officeart/2005/8/layout/venn1"/>
    <dgm:cxn modelId="{57C7493B-4BCA-48B8-83F0-7769E6DF187A}" srcId="{9B988DB5-CEDB-4E20-8FB9-6900032E8862}" destId="{F391F529-BC39-492A-B041-CFCA621492F2}" srcOrd="0" destOrd="0" parTransId="{6057D11F-008E-4697-9D89-D552D21D8028}" sibTransId="{5939D28D-1A14-4501-AF22-5A3AD1FD0715}"/>
    <dgm:cxn modelId="{A515EB3F-74DC-48A5-9DE3-EC84784BB8A2}" srcId="{0DD51C0C-A4E3-42F7-9A71-CD65665A74CC}" destId="{9B988DB5-CEDB-4E20-8FB9-6900032E8862}" srcOrd="0" destOrd="0" parTransId="{2A6A4D5E-B198-4B0A-B013-518A4364711B}" sibTransId="{1A93D417-F986-4703-B6E2-5925EA76E99D}"/>
    <dgm:cxn modelId="{C1B1E544-D1AF-4C09-B208-20DCDB620C41}" type="presOf" srcId="{9B988DB5-CEDB-4E20-8FB9-6900032E8862}" destId="{957ACB4E-F32E-430D-90E8-877FF3B3EB24}" srcOrd="1" destOrd="0" presId="urn:microsoft.com/office/officeart/2005/8/layout/venn1"/>
    <dgm:cxn modelId="{720FC34B-FE0F-4A8D-A94B-9514072AD04F}" srcId="{0DD51C0C-A4E3-42F7-9A71-CD65665A74CC}" destId="{8CB84F87-0ACF-41D0-9130-412BBADEC73F}" srcOrd="1" destOrd="0" parTransId="{A06CC8E5-7C1C-483F-81D3-E24F7C130626}" sibTransId="{1D470DAA-44D8-4B22-A69E-87C9A11B38F7}"/>
    <dgm:cxn modelId="{9D0DF467-AB66-4351-9041-DDC6B76B2278}" type="presOf" srcId="{0DD51C0C-A4E3-42F7-9A71-CD65665A74CC}" destId="{A947BD78-7118-485C-ACF1-1F223566F326}" srcOrd="0" destOrd="0" presId="urn:microsoft.com/office/officeart/2005/8/layout/venn1"/>
    <dgm:cxn modelId="{EC145A9B-8404-495A-A13F-4B2D68836B54}" type="presOf" srcId="{F8B31AC7-5814-4D60-82D8-FEE63FE69128}" destId="{97F09ED5-6C77-4826-B6F6-B0990B28626D}" srcOrd="0" destOrd="1" presId="urn:microsoft.com/office/officeart/2005/8/layout/venn1"/>
    <dgm:cxn modelId="{4B2104C9-B810-44CC-8274-3A58B2447B6F}" srcId="{8CB84F87-0ACF-41D0-9130-412BBADEC73F}" destId="{F8B31AC7-5814-4D60-82D8-FEE63FE69128}" srcOrd="0" destOrd="0" parTransId="{3E697561-5203-41E2-B3B9-D72514C91BAF}" sibTransId="{87EDE6F6-961F-4AA6-83DD-F168C28477BC}"/>
    <dgm:cxn modelId="{6D06BCF3-0715-42DF-B1D5-B47391659B79}" type="presOf" srcId="{9B988DB5-CEDB-4E20-8FB9-6900032E8862}" destId="{A73436AB-0041-4D15-8A22-44B19C8E7608}" srcOrd="0" destOrd="0" presId="urn:microsoft.com/office/officeart/2005/8/layout/venn1"/>
    <dgm:cxn modelId="{007032F4-F6B2-48AB-9FA2-17DE50FF478F}" type="presOf" srcId="{F391F529-BC39-492A-B041-CFCA621492F2}" destId="{957ACB4E-F32E-430D-90E8-877FF3B3EB24}" srcOrd="1" destOrd="1" presId="urn:microsoft.com/office/officeart/2005/8/layout/venn1"/>
    <dgm:cxn modelId="{528F5BFA-FF71-408D-9C32-24F3F7871373}" type="presOf" srcId="{F391F529-BC39-492A-B041-CFCA621492F2}" destId="{A73436AB-0041-4D15-8A22-44B19C8E7608}" srcOrd="0" destOrd="1" presId="urn:microsoft.com/office/officeart/2005/8/layout/venn1"/>
    <dgm:cxn modelId="{A2DBACAE-6BA9-4060-8FB7-FCA763762161}" type="presParOf" srcId="{A947BD78-7118-485C-ACF1-1F223566F326}" destId="{A73436AB-0041-4D15-8A22-44B19C8E7608}" srcOrd="0" destOrd="0" presId="urn:microsoft.com/office/officeart/2005/8/layout/venn1"/>
    <dgm:cxn modelId="{7EF3FC98-72EA-4168-A0E2-6B0E04059A7E}" type="presParOf" srcId="{A947BD78-7118-485C-ACF1-1F223566F326}" destId="{957ACB4E-F32E-430D-90E8-877FF3B3EB24}" srcOrd="1" destOrd="0" presId="urn:microsoft.com/office/officeart/2005/8/layout/venn1"/>
    <dgm:cxn modelId="{B92218B0-8138-4B2A-AABD-B85AE76EC416}" type="presParOf" srcId="{A947BD78-7118-485C-ACF1-1F223566F326}" destId="{97F09ED5-6C77-4826-B6F6-B0990B28626D}" srcOrd="2" destOrd="0" presId="urn:microsoft.com/office/officeart/2005/8/layout/venn1"/>
    <dgm:cxn modelId="{A1767FC2-26DD-472A-BF96-5DD1F6D2B834}" type="presParOf" srcId="{A947BD78-7118-485C-ACF1-1F223566F326}" destId="{E9FA25D3-B7FF-43E6-B250-38CB71E9A325}"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8F7A8F-0C5E-4182-BD15-E1C2C7E15603}" type="doc">
      <dgm:prSet loTypeId="urn:microsoft.com/office/officeart/2005/8/layout/default#3" loCatId="list" qsTypeId="urn:microsoft.com/office/officeart/2005/8/quickstyle/simple1" qsCatId="simple" csTypeId="urn:microsoft.com/office/officeart/2005/8/colors/colorful1" csCatId="colorful" phldr="1"/>
      <dgm:spPr/>
      <dgm:t>
        <a:bodyPr/>
        <a:lstStyle/>
        <a:p>
          <a:endParaRPr lang="en-US"/>
        </a:p>
      </dgm:t>
    </dgm:pt>
    <dgm:pt modelId="{1B462ADC-C6D4-479B-A588-D213C2B038BE}">
      <dgm:prSet phldrT="[Text]"/>
      <dgm:spPr/>
      <dgm:t>
        <a:bodyPr/>
        <a:lstStyle/>
        <a:p>
          <a:r>
            <a:rPr lang="en-US" b="0">
              <a:latin typeface="Lato Light"/>
            </a:rPr>
            <a:t>Past persecution</a:t>
          </a:r>
        </a:p>
      </dgm:t>
    </dgm:pt>
    <dgm:pt modelId="{19D8F710-5334-45B4-BBCB-19F18074AA59}" type="parTrans" cxnId="{A7922458-8B98-428D-BC4F-CA6B5184A73D}">
      <dgm:prSet/>
      <dgm:spPr/>
      <dgm:t>
        <a:bodyPr/>
        <a:lstStyle/>
        <a:p>
          <a:endParaRPr lang="en-US"/>
        </a:p>
      </dgm:t>
    </dgm:pt>
    <dgm:pt modelId="{6B1DE044-EDD9-47C9-B34E-515194A9763F}" type="sibTrans" cxnId="{A7922458-8B98-428D-BC4F-CA6B5184A73D}">
      <dgm:prSet/>
      <dgm:spPr/>
      <dgm:t>
        <a:bodyPr/>
        <a:lstStyle/>
        <a:p>
          <a:endParaRPr lang="en-US"/>
        </a:p>
      </dgm:t>
    </dgm:pt>
    <dgm:pt modelId="{E8E5A0E0-C3DD-4DAF-8C0F-C2C84B2C1B50}">
      <dgm:prSet phldrT="[Text]"/>
      <dgm:spPr/>
      <dgm:t>
        <a:bodyPr/>
        <a:lstStyle/>
        <a:p>
          <a:r>
            <a:rPr lang="en-US" b="0">
              <a:latin typeface="Lato Light"/>
            </a:rPr>
            <a:t>Well- founded fear of future persecution   </a:t>
          </a:r>
        </a:p>
      </dgm:t>
    </dgm:pt>
    <dgm:pt modelId="{34748717-B187-451B-B6D5-5F737DE8EE4B}" type="parTrans" cxnId="{1443CC80-9CC2-4030-B3D3-F68433DA2908}">
      <dgm:prSet/>
      <dgm:spPr/>
      <dgm:t>
        <a:bodyPr/>
        <a:lstStyle/>
        <a:p>
          <a:endParaRPr lang="en-US"/>
        </a:p>
      </dgm:t>
    </dgm:pt>
    <dgm:pt modelId="{9421F523-E4C5-478C-978D-51A50F89DFBE}" type="sibTrans" cxnId="{1443CC80-9CC2-4030-B3D3-F68433DA2908}">
      <dgm:prSet/>
      <dgm:spPr/>
      <dgm:t>
        <a:bodyPr/>
        <a:lstStyle/>
        <a:p>
          <a:endParaRPr lang="en-US"/>
        </a:p>
      </dgm:t>
    </dgm:pt>
    <dgm:pt modelId="{BA57ABC6-FF7A-4085-91BE-5B3567AA6AFB}">
      <dgm:prSet phldrT="[Text]"/>
      <dgm:spPr/>
      <dgm:t>
        <a:bodyPr anchor="t" anchorCtr="0"/>
        <a:lstStyle/>
        <a:p>
          <a:r>
            <a:rPr lang="en-US" b="0">
              <a:latin typeface="Lato Light"/>
            </a:rPr>
            <a:t>On account of 5 protected grounds: </a:t>
          </a:r>
        </a:p>
      </dgm:t>
    </dgm:pt>
    <dgm:pt modelId="{5EB0F012-F89B-47FB-BDBC-FAA55CE2AF9C}" type="parTrans" cxnId="{50AB9796-E859-4161-A089-85DF7A90AE21}">
      <dgm:prSet/>
      <dgm:spPr/>
      <dgm:t>
        <a:bodyPr/>
        <a:lstStyle/>
        <a:p>
          <a:endParaRPr lang="en-US"/>
        </a:p>
      </dgm:t>
    </dgm:pt>
    <dgm:pt modelId="{FDC3D2E7-37D5-4A6D-9707-9A5EB8E5CD65}" type="sibTrans" cxnId="{50AB9796-E859-4161-A089-85DF7A90AE21}">
      <dgm:prSet/>
      <dgm:spPr/>
      <dgm:t>
        <a:bodyPr/>
        <a:lstStyle/>
        <a:p>
          <a:endParaRPr lang="en-US"/>
        </a:p>
      </dgm:t>
    </dgm:pt>
    <dgm:pt modelId="{DBE7C457-FC0E-4C4D-AF2E-240E6E3AB55D}" type="pres">
      <dgm:prSet presAssocID="{518F7A8F-0C5E-4182-BD15-E1C2C7E15603}" presName="diagram" presStyleCnt="0">
        <dgm:presLayoutVars>
          <dgm:dir/>
          <dgm:resizeHandles val="exact"/>
        </dgm:presLayoutVars>
      </dgm:prSet>
      <dgm:spPr/>
    </dgm:pt>
    <dgm:pt modelId="{1C4B7060-450C-4AE1-B4DA-EE5888619598}" type="pres">
      <dgm:prSet presAssocID="{1B462ADC-C6D4-479B-A588-D213C2B038BE}" presName="node" presStyleLbl="node1" presStyleIdx="0" presStyleCnt="3" custScaleX="70366" custScaleY="62624" custLinFactNeighborX="-1103" custLinFactNeighborY="-91">
        <dgm:presLayoutVars>
          <dgm:bulletEnabled val="1"/>
        </dgm:presLayoutVars>
      </dgm:prSet>
      <dgm:spPr/>
    </dgm:pt>
    <dgm:pt modelId="{12A1A47C-C073-4C44-8978-84626C1C8DA6}" type="pres">
      <dgm:prSet presAssocID="{6B1DE044-EDD9-47C9-B34E-515194A9763F}" presName="sibTrans" presStyleCnt="0"/>
      <dgm:spPr/>
    </dgm:pt>
    <dgm:pt modelId="{A1BD0F25-E758-4DA6-A454-424072569E6E}" type="pres">
      <dgm:prSet presAssocID="{E8E5A0E0-C3DD-4DAF-8C0F-C2C84B2C1B50}" presName="node" presStyleLbl="node1" presStyleIdx="1" presStyleCnt="3" custScaleX="71099" custScaleY="70367" custLinFactNeighborX="-1037" custLinFactNeighborY="3458">
        <dgm:presLayoutVars>
          <dgm:bulletEnabled val="1"/>
        </dgm:presLayoutVars>
      </dgm:prSet>
      <dgm:spPr/>
    </dgm:pt>
    <dgm:pt modelId="{2889C93F-9DFC-4C60-B168-02AF6284F666}" type="pres">
      <dgm:prSet presAssocID="{9421F523-E4C5-478C-978D-51A50F89DFBE}" presName="sibTrans" presStyleCnt="0"/>
      <dgm:spPr/>
    </dgm:pt>
    <dgm:pt modelId="{1D444B74-581E-4C9C-9DA9-10500D8ECCE0}" type="pres">
      <dgm:prSet presAssocID="{BA57ABC6-FF7A-4085-91BE-5B3567AA6AFB}" presName="node" presStyleLbl="node1" presStyleIdx="2" presStyleCnt="3" custScaleX="183006" custScaleY="28962" custLinFactNeighborX="-978" custLinFactNeighborY="-20880">
        <dgm:presLayoutVars>
          <dgm:bulletEnabled val="1"/>
        </dgm:presLayoutVars>
      </dgm:prSet>
      <dgm:spPr/>
    </dgm:pt>
  </dgm:ptLst>
  <dgm:cxnLst>
    <dgm:cxn modelId="{020B8F0B-DB99-8840-B8AD-EC380B5D3ECD}" type="presOf" srcId="{1B462ADC-C6D4-479B-A588-D213C2B038BE}" destId="{1C4B7060-450C-4AE1-B4DA-EE5888619598}" srcOrd="0" destOrd="0" presId="urn:microsoft.com/office/officeart/2005/8/layout/default#3"/>
    <dgm:cxn modelId="{A7922458-8B98-428D-BC4F-CA6B5184A73D}" srcId="{518F7A8F-0C5E-4182-BD15-E1C2C7E15603}" destId="{1B462ADC-C6D4-479B-A588-D213C2B038BE}" srcOrd="0" destOrd="0" parTransId="{19D8F710-5334-45B4-BBCB-19F18074AA59}" sibTransId="{6B1DE044-EDD9-47C9-B34E-515194A9763F}"/>
    <dgm:cxn modelId="{6D801A74-6D4C-B74E-985C-03A0EA84F7E7}" type="presOf" srcId="{E8E5A0E0-C3DD-4DAF-8C0F-C2C84B2C1B50}" destId="{A1BD0F25-E758-4DA6-A454-424072569E6E}" srcOrd="0" destOrd="0" presId="urn:microsoft.com/office/officeart/2005/8/layout/default#3"/>
    <dgm:cxn modelId="{1443CC80-9CC2-4030-B3D3-F68433DA2908}" srcId="{518F7A8F-0C5E-4182-BD15-E1C2C7E15603}" destId="{E8E5A0E0-C3DD-4DAF-8C0F-C2C84B2C1B50}" srcOrd="1" destOrd="0" parTransId="{34748717-B187-451B-B6D5-5F737DE8EE4B}" sibTransId="{9421F523-E4C5-478C-978D-51A50F89DFBE}"/>
    <dgm:cxn modelId="{50AB9796-E859-4161-A089-85DF7A90AE21}" srcId="{518F7A8F-0C5E-4182-BD15-E1C2C7E15603}" destId="{BA57ABC6-FF7A-4085-91BE-5B3567AA6AFB}" srcOrd="2" destOrd="0" parTransId="{5EB0F012-F89B-47FB-BDBC-FAA55CE2AF9C}" sibTransId="{FDC3D2E7-37D5-4A6D-9707-9A5EB8E5CD65}"/>
    <dgm:cxn modelId="{865CF0B2-EACC-F24A-AEF0-7FEA249333AD}" type="presOf" srcId="{518F7A8F-0C5E-4182-BD15-E1C2C7E15603}" destId="{DBE7C457-FC0E-4C4D-AF2E-240E6E3AB55D}" srcOrd="0" destOrd="0" presId="urn:microsoft.com/office/officeart/2005/8/layout/default#3"/>
    <dgm:cxn modelId="{D4A697BC-6042-284D-8369-607608CB3BA8}" type="presOf" srcId="{BA57ABC6-FF7A-4085-91BE-5B3567AA6AFB}" destId="{1D444B74-581E-4C9C-9DA9-10500D8ECCE0}" srcOrd="0" destOrd="0" presId="urn:microsoft.com/office/officeart/2005/8/layout/default#3"/>
    <dgm:cxn modelId="{0DA24F20-26F1-F34D-846C-2446CEB3163B}" type="presParOf" srcId="{DBE7C457-FC0E-4C4D-AF2E-240E6E3AB55D}" destId="{1C4B7060-450C-4AE1-B4DA-EE5888619598}" srcOrd="0" destOrd="0" presId="urn:microsoft.com/office/officeart/2005/8/layout/default#3"/>
    <dgm:cxn modelId="{94990031-EC63-724D-AF89-FE4B3D0DCA28}" type="presParOf" srcId="{DBE7C457-FC0E-4C4D-AF2E-240E6E3AB55D}" destId="{12A1A47C-C073-4C44-8978-84626C1C8DA6}" srcOrd="1" destOrd="0" presId="urn:microsoft.com/office/officeart/2005/8/layout/default#3"/>
    <dgm:cxn modelId="{8D84143E-34C7-A542-A577-3B476FADA709}" type="presParOf" srcId="{DBE7C457-FC0E-4C4D-AF2E-240E6E3AB55D}" destId="{A1BD0F25-E758-4DA6-A454-424072569E6E}" srcOrd="2" destOrd="0" presId="urn:microsoft.com/office/officeart/2005/8/layout/default#3"/>
    <dgm:cxn modelId="{B6CB3B0A-AC90-7045-8929-B52B3F831C08}" type="presParOf" srcId="{DBE7C457-FC0E-4C4D-AF2E-240E6E3AB55D}" destId="{2889C93F-9DFC-4C60-B168-02AF6284F666}" srcOrd="3" destOrd="0" presId="urn:microsoft.com/office/officeart/2005/8/layout/default#3"/>
    <dgm:cxn modelId="{86AAF70F-55D1-EE42-B3A2-0FF032AE7214}" type="presParOf" srcId="{DBE7C457-FC0E-4C4D-AF2E-240E6E3AB55D}" destId="{1D444B74-581E-4C9C-9DA9-10500D8ECCE0}" srcOrd="4"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781DE0-4D2C-4FFD-85E4-B247A5F15B64}" type="doc">
      <dgm:prSet loTypeId="urn:microsoft.com/office/officeart/2005/8/layout/cycle8" loCatId="cycle" qsTypeId="urn:microsoft.com/office/officeart/2005/8/quickstyle/simple1" qsCatId="simple" csTypeId="urn:microsoft.com/office/officeart/2005/8/colors/accent1_2" csCatId="accent1" phldr="1"/>
      <dgm:spPr/>
    </dgm:pt>
    <dgm:pt modelId="{61008342-B53A-422A-8743-B69D11BA22E9}">
      <dgm:prSet phldrT="[Text]" custT="1"/>
      <dgm:spPr/>
      <dgm:t>
        <a:bodyPr/>
        <a:lstStyle/>
        <a:p>
          <a:r>
            <a:rPr lang="en-US" sz="1800"/>
            <a:t>Resist Re-Traumatization</a:t>
          </a:r>
          <a:endParaRPr lang="es-MX" sz="1800"/>
        </a:p>
      </dgm:t>
    </dgm:pt>
    <dgm:pt modelId="{31B17C9D-BD3A-402D-80C1-0803FDFDA7DD}" type="parTrans" cxnId="{4F17765D-7380-4FF9-B3D5-118CDDEC28B2}">
      <dgm:prSet/>
      <dgm:spPr/>
      <dgm:t>
        <a:bodyPr/>
        <a:lstStyle/>
        <a:p>
          <a:endParaRPr lang="es-MX"/>
        </a:p>
      </dgm:t>
    </dgm:pt>
    <dgm:pt modelId="{570C276D-EB1F-4E04-8C62-9DDA2EEA70C2}" type="sibTrans" cxnId="{4F17765D-7380-4FF9-B3D5-118CDDEC28B2}">
      <dgm:prSet/>
      <dgm:spPr/>
      <dgm:t>
        <a:bodyPr/>
        <a:lstStyle/>
        <a:p>
          <a:endParaRPr lang="es-MX"/>
        </a:p>
      </dgm:t>
    </dgm:pt>
    <dgm:pt modelId="{494AA674-AB06-4552-9EDC-CBF92B16F111}">
      <dgm:prSet phldrT="[Text]" custT="1"/>
      <dgm:spPr/>
      <dgm:t>
        <a:bodyPr/>
        <a:lstStyle/>
        <a:p>
          <a:r>
            <a:rPr lang="en-US" sz="2400"/>
            <a:t>Respond</a:t>
          </a:r>
          <a:endParaRPr lang="es-MX" sz="2400"/>
        </a:p>
      </dgm:t>
    </dgm:pt>
    <dgm:pt modelId="{36A8F030-7A77-451C-9EAE-DBCE00A113BC}" type="parTrans" cxnId="{46A53EAB-2E54-4BED-B8F6-1C0E1D57CE35}">
      <dgm:prSet/>
      <dgm:spPr/>
      <dgm:t>
        <a:bodyPr/>
        <a:lstStyle/>
        <a:p>
          <a:endParaRPr lang="es-MX"/>
        </a:p>
      </dgm:t>
    </dgm:pt>
    <dgm:pt modelId="{665D6505-17EA-448E-9831-B0B8612A9F0D}" type="sibTrans" cxnId="{46A53EAB-2E54-4BED-B8F6-1C0E1D57CE35}">
      <dgm:prSet/>
      <dgm:spPr/>
      <dgm:t>
        <a:bodyPr/>
        <a:lstStyle/>
        <a:p>
          <a:endParaRPr lang="es-MX"/>
        </a:p>
      </dgm:t>
    </dgm:pt>
    <dgm:pt modelId="{83763FA6-7291-4E0D-BFBA-AF46B771CDDB}">
      <dgm:prSet phldrT="[Text]" custT="1"/>
      <dgm:spPr/>
      <dgm:t>
        <a:bodyPr/>
        <a:lstStyle/>
        <a:p>
          <a:r>
            <a:rPr lang="en-US" sz="2400"/>
            <a:t>Realize</a:t>
          </a:r>
          <a:endParaRPr lang="es-MX" sz="2400"/>
        </a:p>
      </dgm:t>
    </dgm:pt>
    <dgm:pt modelId="{082E06AC-E424-4B37-B4F4-6EDF3ED66611}" type="parTrans" cxnId="{4B4DFB2B-A2C0-4076-A59D-3F451D31BE76}">
      <dgm:prSet/>
      <dgm:spPr/>
      <dgm:t>
        <a:bodyPr/>
        <a:lstStyle/>
        <a:p>
          <a:endParaRPr lang="es-MX"/>
        </a:p>
      </dgm:t>
    </dgm:pt>
    <dgm:pt modelId="{56B8FDE9-0E3F-436F-92D8-6875291A829E}" type="sibTrans" cxnId="{4B4DFB2B-A2C0-4076-A59D-3F451D31BE76}">
      <dgm:prSet/>
      <dgm:spPr/>
      <dgm:t>
        <a:bodyPr/>
        <a:lstStyle/>
        <a:p>
          <a:endParaRPr lang="es-MX"/>
        </a:p>
      </dgm:t>
    </dgm:pt>
    <dgm:pt modelId="{D5973E69-5871-4815-8195-C611E14E64A9}">
      <dgm:prSet custT="1"/>
      <dgm:spPr/>
      <dgm:t>
        <a:bodyPr/>
        <a:lstStyle/>
        <a:p>
          <a:r>
            <a:rPr lang="en-US" sz="2800"/>
            <a:t>Recognize</a:t>
          </a:r>
          <a:endParaRPr lang="es-MX" sz="2800"/>
        </a:p>
      </dgm:t>
    </dgm:pt>
    <dgm:pt modelId="{ECE1A1BA-8E40-47F8-A808-8D6D47088EEF}" type="parTrans" cxnId="{A5303F4C-97F5-476E-ADC9-38C0765401FE}">
      <dgm:prSet/>
      <dgm:spPr/>
      <dgm:t>
        <a:bodyPr/>
        <a:lstStyle/>
        <a:p>
          <a:endParaRPr lang="es-MX"/>
        </a:p>
      </dgm:t>
    </dgm:pt>
    <dgm:pt modelId="{FFAAB053-FFCC-4945-9873-3213F408EB05}" type="sibTrans" cxnId="{A5303F4C-97F5-476E-ADC9-38C0765401FE}">
      <dgm:prSet/>
      <dgm:spPr/>
      <dgm:t>
        <a:bodyPr/>
        <a:lstStyle/>
        <a:p>
          <a:endParaRPr lang="es-MX"/>
        </a:p>
      </dgm:t>
    </dgm:pt>
    <dgm:pt modelId="{46E51354-9537-4BBA-90A6-B2DF8830B43D}" type="pres">
      <dgm:prSet presAssocID="{B2781DE0-4D2C-4FFD-85E4-B247A5F15B64}" presName="compositeShape" presStyleCnt="0">
        <dgm:presLayoutVars>
          <dgm:chMax val="7"/>
          <dgm:dir/>
          <dgm:resizeHandles val="exact"/>
        </dgm:presLayoutVars>
      </dgm:prSet>
      <dgm:spPr/>
    </dgm:pt>
    <dgm:pt modelId="{B4637958-2A63-4D39-BA11-306BB2ECA0E6}" type="pres">
      <dgm:prSet presAssocID="{B2781DE0-4D2C-4FFD-85E4-B247A5F15B64}" presName="wedge1" presStyleLbl="node1" presStyleIdx="0" presStyleCnt="4"/>
      <dgm:spPr/>
    </dgm:pt>
    <dgm:pt modelId="{89C387D8-8460-4CF2-AD5A-1CE11D6E344E}" type="pres">
      <dgm:prSet presAssocID="{B2781DE0-4D2C-4FFD-85E4-B247A5F15B64}" presName="dummy1a" presStyleCnt="0"/>
      <dgm:spPr/>
    </dgm:pt>
    <dgm:pt modelId="{22274223-F0AF-419A-B028-7575AEA51F47}" type="pres">
      <dgm:prSet presAssocID="{B2781DE0-4D2C-4FFD-85E4-B247A5F15B64}" presName="dummy1b" presStyleCnt="0"/>
      <dgm:spPr/>
    </dgm:pt>
    <dgm:pt modelId="{218348CC-4708-4F72-A635-C5DE14AC56F8}" type="pres">
      <dgm:prSet presAssocID="{B2781DE0-4D2C-4FFD-85E4-B247A5F15B64}" presName="wedge1Tx" presStyleLbl="node1" presStyleIdx="0" presStyleCnt="4">
        <dgm:presLayoutVars>
          <dgm:chMax val="0"/>
          <dgm:chPref val="0"/>
          <dgm:bulletEnabled val="1"/>
        </dgm:presLayoutVars>
      </dgm:prSet>
      <dgm:spPr/>
    </dgm:pt>
    <dgm:pt modelId="{071A4C28-1895-41A0-8F98-D9814F3321C1}" type="pres">
      <dgm:prSet presAssocID="{B2781DE0-4D2C-4FFD-85E4-B247A5F15B64}" presName="wedge2" presStyleLbl="node1" presStyleIdx="1" presStyleCnt="4"/>
      <dgm:spPr/>
    </dgm:pt>
    <dgm:pt modelId="{0C20C960-E7E0-4B38-A8D6-15E21957B9CD}" type="pres">
      <dgm:prSet presAssocID="{B2781DE0-4D2C-4FFD-85E4-B247A5F15B64}" presName="dummy2a" presStyleCnt="0"/>
      <dgm:spPr/>
    </dgm:pt>
    <dgm:pt modelId="{A384A53B-7D02-4200-A4C6-C616EE081814}" type="pres">
      <dgm:prSet presAssocID="{B2781DE0-4D2C-4FFD-85E4-B247A5F15B64}" presName="dummy2b" presStyleCnt="0"/>
      <dgm:spPr/>
    </dgm:pt>
    <dgm:pt modelId="{4E9FB76E-208F-4A3D-A3D2-B8936BD4EFD4}" type="pres">
      <dgm:prSet presAssocID="{B2781DE0-4D2C-4FFD-85E4-B247A5F15B64}" presName="wedge2Tx" presStyleLbl="node1" presStyleIdx="1" presStyleCnt="4">
        <dgm:presLayoutVars>
          <dgm:chMax val="0"/>
          <dgm:chPref val="0"/>
          <dgm:bulletEnabled val="1"/>
        </dgm:presLayoutVars>
      </dgm:prSet>
      <dgm:spPr/>
    </dgm:pt>
    <dgm:pt modelId="{4EF97880-C3B1-40D5-9C54-13E506317394}" type="pres">
      <dgm:prSet presAssocID="{B2781DE0-4D2C-4FFD-85E4-B247A5F15B64}" presName="wedge3" presStyleLbl="node1" presStyleIdx="2" presStyleCnt="4"/>
      <dgm:spPr/>
    </dgm:pt>
    <dgm:pt modelId="{298C1520-51AB-4A4A-8CB9-0A37C1AFF46A}" type="pres">
      <dgm:prSet presAssocID="{B2781DE0-4D2C-4FFD-85E4-B247A5F15B64}" presName="dummy3a" presStyleCnt="0"/>
      <dgm:spPr/>
    </dgm:pt>
    <dgm:pt modelId="{4EAB77C6-39CB-4303-9B2A-A413925C8912}" type="pres">
      <dgm:prSet presAssocID="{B2781DE0-4D2C-4FFD-85E4-B247A5F15B64}" presName="dummy3b" presStyleCnt="0"/>
      <dgm:spPr/>
    </dgm:pt>
    <dgm:pt modelId="{6178E10E-9FB2-4795-A2D2-C8A7F8AF053A}" type="pres">
      <dgm:prSet presAssocID="{B2781DE0-4D2C-4FFD-85E4-B247A5F15B64}" presName="wedge3Tx" presStyleLbl="node1" presStyleIdx="2" presStyleCnt="4">
        <dgm:presLayoutVars>
          <dgm:chMax val="0"/>
          <dgm:chPref val="0"/>
          <dgm:bulletEnabled val="1"/>
        </dgm:presLayoutVars>
      </dgm:prSet>
      <dgm:spPr/>
    </dgm:pt>
    <dgm:pt modelId="{8CD717D5-039C-46EF-ACAB-09E229EE415A}" type="pres">
      <dgm:prSet presAssocID="{B2781DE0-4D2C-4FFD-85E4-B247A5F15B64}" presName="wedge4" presStyleLbl="node1" presStyleIdx="3" presStyleCnt="4"/>
      <dgm:spPr/>
    </dgm:pt>
    <dgm:pt modelId="{4130557A-05AA-4EC1-9434-564AC86DF45E}" type="pres">
      <dgm:prSet presAssocID="{B2781DE0-4D2C-4FFD-85E4-B247A5F15B64}" presName="dummy4a" presStyleCnt="0"/>
      <dgm:spPr/>
    </dgm:pt>
    <dgm:pt modelId="{6C39DDFC-090D-4021-8202-5B11D41F8EE5}" type="pres">
      <dgm:prSet presAssocID="{B2781DE0-4D2C-4FFD-85E4-B247A5F15B64}" presName="dummy4b" presStyleCnt="0"/>
      <dgm:spPr/>
    </dgm:pt>
    <dgm:pt modelId="{9C82BE17-60ED-4AC5-814F-31E84365B9D0}" type="pres">
      <dgm:prSet presAssocID="{B2781DE0-4D2C-4FFD-85E4-B247A5F15B64}" presName="wedge4Tx" presStyleLbl="node1" presStyleIdx="3" presStyleCnt="4">
        <dgm:presLayoutVars>
          <dgm:chMax val="0"/>
          <dgm:chPref val="0"/>
          <dgm:bulletEnabled val="1"/>
        </dgm:presLayoutVars>
      </dgm:prSet>
      <dgm:spPr/>
    </dgm:pt>
    <dgm:pt modelId="{C65140BF-BDA3-40F4-A5BF-04FA26706194}" type="pres">
      <dgm:prSet presAssocID="{FFAAB053-FFCC-4945-9873-3213F408EB05}" presName="arrowWedge1" presStyleLbl="fgSibTrans2D1" presStyleIdx="0" presStyleCnt="4"/>
      <dgm:spPr/>
    </dgm:pt>
    <dgm:pt modelId="{BD433E67-EA8A-4B67-9A36-C00F1CA4924C}" type="pres">
      <dgm:prSet presAssocID="{570C276D-EB1F-4E04-8C62-9DDA2EEA70C2}" presName="arrowWedge2" presStyleLbl="fgSibTrans2D1" presStyleIdx="1" presStyleCnt="4"/>
      <dgm:spPr/>
    </dgm:pt>
    <dgm:pt modelId="{54CD5640-6467-4A9D-9499-123997021CF4}" type="pres">
      <dgm:prSet presAssocID="{665D6505-17EA-448E-9831-B0B8612A9F0D}" presName="arrowWedge3" presStyleLbl="fgSibTrans2D1" presStyleIdx="2" presStyleCnt="4"/>
      <dgm:spPr/>
    </dgm:pt>
    <dgm:pt modelId="{C5C6DFBA-951D-4C22-816F-158DE158A7ED}" type="pres">
      <dgm:prSet presAssocID="{56B8FDE9-0E3F-436F-92D8-6875291A829E}" presName="arrowWedge4" presStyleLbl="fgSibTrans2D1" presStyleIdx="3" presStyleCnt="4"/>
      <dgm:spPr/>
    </dgm:pt>
  </dgm:ptLst>
  <dgm:cxnLst>
    <dgm:cxn modelId="{FDE17018-A72D-48FA-A16C-F1F43BA9CD5D}" type="presOf" srcId="{83763FA6-7291-4E0D-BFBA-AF46B771CDDB}" destId="{9C82BE17-60ED-4AC5-814F-31E84365B9D0}" srcOrd="1" destOrd="0" presId="urn:microsoft.com/office/officeart/2005/8/layout/cycle8"/>
    <dgm:cxn modelId="{E9508821-3588-495D-90C8-32D931733F6A}" type="presOf" srcId="{B2781DE0-4D2C-4FFD-85E4-B247A5F15B64}" destId="{46E51354-9537-4BBA-90A6-B2DF8830B43D}" srcOrd="0" destOrd="0" presId="urn:microsoft.com/office/officeart/2005/8/layout/cycle8"/>
    <dgm:cxn modelId="{8A18E026-2AFA-44CE-A30C-D04A84CD2C27}" type="presOf" srcId="{83763FA6-7291-4E0D-BFBA-AF46B771CDDB}" destId="{8CD717D5-039C-46EF-ACAB-09E229EE415A}" srcOrd="0" destOrd="0" presId="urn:microsoft.com/office/officeart/2005/8/layout/cycle8"/>
    <dgm:cxn modelId="{4B4DFB2B-A2C0-4076-A59D-3F451D31BE76}" srcId="{B2781DE0-4D2C-4FFD-85E4-B247A5F15B64}" destId="{83763FA6-7291-4E0D-BFBA-AF46B771CDDB}" srcOrd="3" destOrd="0" parTransId="{082E06AC-E424-4B37-B4F4-6EDF3ED66611}" sibTransId="{56B8FDE9-0E3F-436F-92D8-6875291A829E}"/>
    <dgm:cxn modelId="{A5303F4C-97F5-476E-ADC9-38C0765401FE}" srcId="{B2781DE0-4D2C-4FFD-85E4-B247A5F15B64}" destId="{D5973E69-5871-4815-8195-C611E14E64A9}" srcOrd="0" destOrd="0" parTransId="{ECE1A1BA-8E40-47F8-A808-8D6D47088EEF}" sibTransId="{FFAAB053-FFCC-4945-9873-3213F408EB05}"/>
    <dgm:cxn modelId="{05684C55-B3CA-4A6D-B1A3-85D40496B519}" type="presOf" srcId="{61008342-B53A-422A-8743-B69D11BA22E9}" destId="{071A4C28-1895-41A0-8F98-D9814F3321C1}" srcOrd="0" destOrd="0" presId="urn:microsoft.com/office/officeart/2005/8/layout/cycle8"/>
    <dgm:cxn modelId="{4F17765D-7380-4FF9-B3D5-118CDDEC28B2}" srcId="{B2781DE0-4D2C-4FFD-85E4-B247A5F15B64}" destId="{61008342-B53A-422A-8743-B69D11BA22E9}" srcOrd="1" destOrd="0" parTransId="{31B17C9D-BD3A-402D-80C1-0803FDFDA7DD}" sibTransId="{570C276D-EB1F-4E04-8C62-9DDA2EEA70C2}"/>
    <dgm:cxn modelId="{B1EA6F8B-25F8-4242-9FAC-E11990A7BD67}" type="presOf" srcId="{494AA674-AB06-4552-9EDC-CBF92B16F111}" destId="{6178E10E-9FB2-4795-A2D2-C8A7F8AF053A}" srcOrd="1" destOrd="0" presId="urn:microsoft.com/office/officeart/2005/8/layout/cycle8"/>
    <dgm:cxn modelId="{6A627AA8-EA32-4FC7-84CA-CF001786D9CD}" type="presOf" srcId="{D5973E69-5871-4815-8195-C611E14E64A9}" destId="{B4637958-2A63-4D39-BA11-306BB2ECA0E6}" srcOrd="0" destOrd="0" presId="urn:microsoft.com/office/officeart/2005/8/layout/cycle8"/>
    <dgm:cxn modelId="{46A53EAB-2E54-4BED-B8F6-1C0E1D57CE35}" srcId="{B2781DE0-4D2C-4FFD-85E4-B247A5F15B64}" destId="{494AA674-AB06-4552-9EDC-CBF92B16F111}" srcOrd="2" destOrd="0" parTransId="{36A8F030-7A77-451C-9EAE-DBCE00A113BC}" sibTransId="{665D6505-17EA-448E-9831-B0B8612A9F0D}"/>
    <dgm:cxn modelId="{0D299FB0-2D61-49E9-BC1B-E6AA8CC15F76}" type="presOf" srcId="{494AA674-AB06-4552-9EDC-CBF92B16F111}" destId="{4EF97880-C3B1-40D5-9C54-13E506317394}" srcOrd="0" destOrd="0" presId="urn:microsoft.com/office/officeart/2005/8/layout/cycle8"/>
    <dgm:cxn modelId="{8072A8B3-554D-426E-847E-31FE4FFE6C70}" type="presOf" srcId="{D5973E69-5871-4815-8195-C611E14E64A9}" destId="{218348CC-4708-4F72-A635-C5DE14AC56F8}" srcOrd="1" destOrd="0" presId="urn:microsoft.com/office/officeart/2005/8/layout/cycle8"/>
    <dgm:cxn modelId="{80CAF9B6-1E73-4F87-A318-615BE436B143}" type="presOf" srcId="{61008342-B53A-422A-8743-B69D11BA22E9}" destId="{4E9FB76E-208F-4A3D-A3D2-B8936BD4EFD4}" srcOrd="1" destOrd="0" presId="urn:microsoft.com/office/officeart/2005/8/layout/cycle8"/>
    <dgm:cxn modelId="{EACA710C-8D34-4F22-A267-4BEAF8D4753D}" type="presParOf" srcId="{46E51354-9537-4BBA-90A6-B2DF8830B43D}" destId="{B4637958-2A63-4D39-BA11-306BB2ECA0E6}" srcOrd="0" destOrd="0" presId="urn:microsoft.com/office/officeart/2005/8/layout/cycle8"/>
    <dgm:cxn modelId="{F5DD050E-6D41-4497-B961-B7D74EFBABB5}" type="presParOf" srcId="{46E51354-9537-4BBA-90A6-B2DF8830B43D}" destId="{89C387D8-8460-4CF2-AD5A-1CE11D6E344E}" srcOrd="1" destOrd="0" presId="urn:microsoft.com/office/officeart/2005/8/layout/cycle8"/>
    <dgm:cxn modelId="{C9F141EF-72BE-458B-9028-636DD47C2A8C}" type="presParOf" srcId="{46E51354-9537-4BBA-90A6-B2DF8830B43D}" destId="{22274223-F0AF-419A-B028-7575AEA51F47}" srcOrd="2" destOrd="0" presId="urn:microsoft.com/office/officeart/2005/8/layout/cycle8"/>
    <dgm:cxn modelId="{40BD4FEF-8D49-46FC-AFE9-29C1915E3CCE}" type="presParOf" srcId="{46E51354-9537-4BBA-90A6-B2DF8830B43D}" destId="{218348CC-4708-4F72-A635-C5DE14AC56F8}" srcOrd="3" destOrd="0" presId="urn:microsoft.com/office/officeart/2005/8/layout/cycle8"/>
    <dgm:cxn modelId="{D7BFFA80-696C-4CF7-9CBA-0B093895F771}" type="presParOf" srcId="{46E51354-9537-4BBA-90A6-B2DF8830B43D}" destId="{071A4C28-1895-41A0-8F98-D9814F3321C1}" srcOrd="4" destOrd="0" presId="urn:microsoft.com/office/officeart/2005/8/layout/cycle8"/>
    <dgm:cxn modelId="{C8C92B90-3AC1-4CD3-9A13-B67B0DA29AD0}" type="presParOf" srcId="{46E51354-9537-4BBA-90A6-B2DF8830B43D}" destId="{0C20C960-E7E0-4B38-A8D6-15E21957B9CD}" srcOrd="5" destOrd="0" presId="urn:microsoft.com/office/officeart/2005/8/layout/cycle8"/>
    <dgm:cxn modelId="{956F6D63-17C7-435E-A780-18DAEE1498B8}" type="presParOf" srcId="{46E51354-9537-4BBA-90A6-B2DF8830B43D}" destId="{A384A53B-7D02-4200-A4C6-C616EE081814}" srcOrd="6" destOrd="0" presId="urn:microsoft.com/office/officeart/2005/8/layout/cycle8"/>
    <dgm:cxn modelId="{89BB6248-5376-42E0-A278-93A5D66B7FF5}" type="presParOf" srcId="{46E51354-9537-4BBA-90A6-B2DF8830B43D}" destId="{4E9FB76E-208F-4A3D-A3D2-B8936BD4EFD4}" srcOrd="7" destOrd="0" presId="urn:microsoft.com/office/officeart/2005/8/layout/cycle8"/>
    <dgm:cxn modelId="{972EDCD2-B2B6-48C4-9295-09E5EE2DCCF4}" type="presParOf" srcId="{46E51354-9537-4BBA-90A6-B2DF8830B43D}" destId="{4EF97880-C3B1-40D5-9C54-13E506317394}" srcOrd="8" destOrd="0" presId="urn:microsoft.com/office/officeart/2005/8/layout/cycle8"/>
    <dgm:cxn modelId="{1CA3B130-AB71-41AC-AB67-FAC4E38720CC}" type="presParOf" srcId="{46E51354-9537-4BBA-90A6-B2DF8830B43D}" destId="{298C1520-51AB-4A4A-8CB9-0A37C1AFF46A}" srcOrd="9" destOrd="0" presId="urn:microsoft.com/office/officeart/2005/8/layout/cycle8"/>
    <dgm:cxn modelId="{834DF9E9-48EE-4A43-B8EC-47AFDF4992F8}" type="presParOf" srcId="{46E51354-9537-4BBA-90A6-B2DF8830B43D}" destId="{4EAB77C6-39CB-4303-9B2A-A413925C8912}" srcOrd="10" destOrd="0" presId="urn:microsoft.com/office/officeart/2005/8/layout/cycle8"/>
    <dgm:cxn modelId="{239CC87D-4FA1-4A3D-9B9A-E1237E994ADF}" type="presParOf" srcId="{46E51354-9537-4BBA-90A6-B2DF8830B43D}" destId="{6178E10E-9FB2-4795-A2D2-C8A7F8AF053A}" srcOrd="11" destOrd="0" presId="urn:microsoft.com/office/officeart/2005/8/layout/cycle8"/>
    <dgm:cxn modelId="{3B5D3130-240C-4A45-9488-A47E8B70ABB9}" type="presParOf" srcId="{46E51354-9537-4BBA-90A6-B2DF8830B43D}" destId="{8CD717D5-039C-46EF-ACAB-09E229EE415A}" srcOrd="12" destOrd="0" presId="urn:microsoft.com/office/officeart/2005/8/layout/cycle8"/>
    <dgm:cxn modelId="{A0F8FD18-414C-40C4-9A92-E36E17CA54FC}" type="presParOf" srcId="{46E51354-9537-4BBA-90A6-B2DF8830B43D}" destId="{4130557A-05AA-4EC1-9434-564AC86DF45E}" srcOrd="13" destOrd="0" presId="urn:microsoft.com/office/officeart/2005/8/layout/cycle8"/>
    <dgm:cxn modelId="{283D706D-1C38-4FA4-945D-E3F8569E486A}" type="presParOf" srcId="{46E51354-9537-4BBA-90A6-B2DF8830B43D}" destId="{6C39DDFC-090D-4021-8202-5B11D41F8EE5}" srcOrd="14" destOrd="0" presId="urn:microsoft.com/office/officeart/2005/8/layout/cycle8"/>
    <dgm:cxn modelId="{102AFC7B-D345-41D5-953F-648539653779}" type="presParOf" srcId="{46E51354-9537-4BBA-90A6-B2DF8830B43D}" destId="{9C82BE17-60ED-4AC5-814F-31E84365B9D0}" srcOrd="15" destOrd="0" presId="urn:microsoft.com/office/officeart/2005/8/layout/cycle8"/>
    <dgm:cxn modelId="{B69184F9-DD3B-4716-ACE5-EC930233902A}" type="presParOf" srcId="{46E51354-9537-4BBA-90A6-B2DF8830B43D}" destId="{C65140BF-BDA3-40F4-A5BF-04FA26706194}" srcOrd="16" destOrd="0" presId="urn:microsoft.com/office/officeart/2005/8/layout/cycle8"/>
    <dgm:cxn modelId="{BAAE174F-3B5D-40B1-9BE2-BE63AB0A917B}" type="presParOf" srcId="{46E51354-9537-4BBA-90A6-B2DF8830B43D}" destId="{BD433E67-EA8A-4B67-9A36-C00F1CA4924C}" srcOrd="17" destOrd="0" presId="urn:microsoft.com/office/officeart/2005/8/layout/cycle8"/>
    <dgm:cxn modelId="{79C97328-FCEC-44CD-9E14-ED83BF3BB46B}" type="presParOf" srcId="{46E51354-9537-4BBA-90A6-B2DF8830B43D}" destId="{54CD5640-6467-4A9D-9499-123997021CF4}" srcOrd="18" destOrd="0" presId="urn:microsoft.com/office/officeart/2005/8/layout/cycle8"/>
    <dgm:cxn modelId="{25B403A1-93ED-47B4-8EF1-0DDE3E8D5566}" type="presParOf" srcId="{46E51354-9537-4BBA-90A6-B2DF8830B43D}" destId="{C5C6DFBA-951D-4C22-816F-158DE158A7ED}"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188D51-4CAE-435B-9092-7EFE9CBF769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3058E54-FBA9-4D0D-A9C7-5DA83A92A5A5}">
      <dgm:prSet custT="1"/>
      <dgm:spPr/>
      <dgm:t>
        <a:bodyPr/>
        <a:lstStyle/>
        <a:p>
          <a:pPr>
            <a:lnSpc>
              <a:spcPct val="100000"/>
            </a:lnSpc>
          </a:pPr>
          <a:r>
            <a:rPr lang="en-US" sz="2400"/>
            <a:t>Safety</a:t>
          </a:r>
        </a:p>
      </dgm:t>
    </dgm:pt>
    <dgm:pt modelId="{69A4F044-9BAD-4D6D-9294-280034F710D9}" type="parTrans" cxnId="{0E16FD1E-E842-4237-9A11-E6404BD29B95}">
      <dgm:prSet/>
      <dgm:spPr/>
      <dgm:t>
        <a:bodyPr/>
        <a:lstStyle/>
        <a:p>
          <a:endParaRPr lang="en-US"/>
        </a:p>
      </dgm:t>
    </dgm:pt>
    <dgm:pt modelId="{9CADF719-9780-4587-942A-E9C9E0AB642B}" type="sibTrans" cxnId="{0E16FD1E-E842-4237-9A11-E6404BD29B95}">
      <dgm:prSet/>
      <dgm:spPr/>
      <dgm:t>
        <a:bodyPr/>
        <a:lstStyle/>
        <a:p>
          <a:endParaRPr lang="en-US"/>
        </a:p>
      </dgm:t>
    </dgm:pt>
    <dgm:pt modelId="{8BB4EBDB-5630-43A2-8AB9-C4C57E88C576}">
      <dgm:prSet custT="1"/>
      <dgm:spPr/>
      <dgm:t>
        <a:bodyPr/>
        <a:lstStyle/>
        <a:p>
          <a:pPr>
            <a:lnSpc>
              <a:spcPct val="100000"/>
            </a:lnSpc>
          </a:pPr>
          <a:r>
            <a:rPr lang="es-MX" sz="2400"/>
            <a:t>Trustworthiness and Transparency </a:t>
          </a:r>
          <a:endParaRPr lang="en-US" sz="2400"/>
        </a:p>
      </dgm:t>
    </dgm:pt>
    <dgm:pt modelId="{78B859D4-60B3-41DC-B546-5675C361D507}" type="parTrans" cxnId="{F213497D-9220-4913-B955-593C2D143FEE}">
      <dgm:prSet/>
      <dgm:spPr/>
      <dgm:t>
        <a:bodyPr/>
        <a:lstStyle/>
        <a:p>
          <a:endParaRPr lang="en-US"/>
        </a:p>
      </dgm:t>
    </dgm:pt>
    <dgm:pt modelId="{70580F00-FB84-4B39-8E6B-610865B7A8B7}" type="sibTrans" cxnId="{F213497D-9220-4913-B955-593C2D143FEE}">
      <dgm:prSet/>
      <dgm:spPr/>
      <dgm:t>
        <a:bodyPr/>
        <a:lstStyle/>
        <a:p>
          <a:endParaRPr lang="en-US"/>
        </a:p>
      </dgm:t>
    </dgm:pt>
    <dgm:pt modelId="{E450E54E-0D2E-459A-A198-6FE72220FEF0}">
      <dgm:prSet custT="1"/>
      <dgm:spPr/>
      <dgm:t>
        <a:bodyPr/>
        <a:lstStyle/>
        <a:p>
          <a:pPr>
            <a:lnSpc>
              <a:spcPct val="100000"/>
            </a:lnSpc>
          </a:pPr>
          <a:r>
            <a:rPr lang="es-MX" sz="2400"/>
            <a:t>Empowerment, Choice, and Collaboration </a:t>
          </a:r>
          <a:endParaRPr lang="en-US" sz="2400"/>
        </a:p>
      </dgm:t>
    </dgm:pt>
    <dgm:pt modelId="{1E584732-FAAB-4F8E-8550-61958B593E2B}" type="parTrans" cxnId="{F7B84BA7-91FC-4725-91D7-F1B532C52B59}">
      <dgm:prSet/>
      <dgm:spPr/>
      <dgm:t>
        <a:bodyPr/>
        <a:lstStyle/>
        <a:p>
          <a:endParaRPr lang="en-US"/>
        </a:p>
      </dgm:t>
    </dgm:pt>
    <dgm:pt modelId="{73B22D86-1AF4-49B4-858C-570ADDB684E7}" type="sibTrans" cxnId="{F7B84BA7-91FC-4725-91D7-F1B532C52B59}">
      <dgm:prSet/>
      <dgm:spPr/>
      <dgm:t>
        <a:bodyPr/>
        <a:lstStyle/>
        <a:p>
          <a:endParaRPr lang="en-US"/>
        </a:p>
      </dgm:t>
    </dgm:pt>
    <dgm:pt modelId="{7973D02F-C4D1-449B-860E-142F168FB97A}">
      <dgm:prSet custT="1"/>
      <dgm:spPr/>
      <dgm:t>
        <a:bodyPr/>
        <a:lstStyle/>
        <a:p>
          <a:pPr>
            <a:lnSpc>
              <a:spcPct val="100000"/>
            </a:lnSpc>
          </a:pPr>
          <a:r>
            <a:rPr lang="es-MX" sz="2400"/>
            <a:t>Culture Humility</a:t>
          </a:r>
          <a:endParaRPr lang="en-US" sz="2400"/>
        </a:p>
      </dgm:t>
    </dgm:pt>
    <dgm:pt modelId="{578C9803-87D7-4142-A1FF-65E70C8B60C5}" type="parTrans" cxnId="{85D5CD97-AACB-41F1-B0DE-54A1D96E7908}">
      <dgm:prSet/>
      <dgm:spPr/>
      <dgm:t>
        <a:bodyPr/>
        <a:lstStyle/>
        <a:p>
          <a:endParaRPr lang="en-US"/>
        </a:p>
      </dgm:t>
    </dgm:pt>
    <dgm:pt modelId="{B17101A4-BA5E-422E-B4ED-D0595A14807B}" type="sibTrans" cxnId="{85D5CD97-AACB-41F1-B0DE-54A1D96E7908}">
      <dgm:prSet/>
      <dgm:spPr/>
      <dgm:t>
        <a:bodyPr/>
        <a:lstStyle/>
        <a:p>
          <a:endParaRPr lang="en-US"/>
        </a:p>
      </dgm:t>
    </dgm:pt>
    <dgm:pt modelId="{5B3E2101-FA50-43D4-BE3C-BD66EE5F3226}" type="pres">
      <dgm:prSet presAssocID="{D3188D51-4CAE-435B-9092-7EFE9CBF7697}" presName="root" presStyleCnt="0">
        <dgm:presLayoutVars>
          <dgm:dir/>
          <dgm:resizeHandles val="exact"/>
        </dgm:presLayoutVars>
      </dgm:prSet>
      <dgm:spPr/>
    </dgm:pt>
    <dgm:pt modelId="{A93C9C8C-1747-4378-BD91-1BBF511FE6E8}" type="pres">
      <dgm:prSet presAssocID="{73058E54-FBA9-4D0D-A9C7-5DA83A92A5A5}" presName="compNode" presStyleCnt="0"/>
      <dgm:spPr/>
    </dgm:pt>
    <dgm:pt modelId="{1C411769-5D6B-44AC-B3BF-66C0FA1DA72C}" type="pres">
      <dgm:prSet presAssocID="{73058E54-FBA9-4D0D-A9C7-5DA83A92A5A5}" presName="bgRect" presStyleLbl="bgShp" presStyleIdx="0" presStyleCnt="4"/>
      <dgm:spPr/>
    </dgm:pt>
    <dgm:pt modelId="{9ECA9446-2A0A-4BC1-A455-E666DA77C83E}" type="pres">
      <dgm:prSet presAssocID="{73058E54-FBA9-4D0D-A9C7-5DA83A92A5A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tecting Hand"/>
        </a:ext>
      </dgm:extLst>
    </dgm:pt>
    <dgm:pt modelId="{ED5D443C-AA69-4D4F-BA96-FA65543175D4}" type="pres">
      <dgm:prSet presAssocID="{73058E54-FBA9-4D0D-A9C7-5DA83A92A5A5}" presName="spaceRect" presStyleCnt="0"/>
      <dgm:spPr/>
    </dgm:pt>
    <dgm:pt modelId="{FFCBB778-872B-4E7D-B2DF-29BD795FA8CA}" type="pres">
      <dgm:prSet presAssocID="{73058E54-FBA9-4D0D-A9C7-5DA83A92A5A5}" presName="parTx" presStyleLbl="revTx" presStyleIdx="0" presStyleCnt="4">
        <dgm:presLayoutVars>
          <dgm:chMax val="0"/>
          <dgm:chPref val="0"/>
        </dgm:presLayoutVars>
      </dgm:prSet>
      <dgm:spPr/>
    </dgm:pt>
    <dgm:pt modelId="{2799F379-CAF5-4932-9546-5966B07A1232}" type="pres">
      <dgm:prSet presAssocID="{9CADF719-9780-4587-942A-E9C9E0AB642B}" presName="sibTrans" presStyleCnt="0"/>
      <dgm:spPr/>
    </dgm:pt>
    <dgm:pt modelId="{2066B0BA-B915-4B92-B0BC-1D99518DDF41}" type="pres">
      <dgm:prSet presAssocID="{8BB4EBDB-5630-43A2-8AB9-C4C57E88C576}" presName="compNode" presStyleCnt="0"/>
      <dgm:spPr/>
    </dgm:pt>
    <dgm:pt modelId="{D7C660B9-52BA-46AC-85E3-24C47F9B90F4}" type="pres">
      <dgm:prSet presAssocID="{8BB4EBDB-5630-43A2-8AB9-C4C57E88C576}" presName="bgRect" presStyleLbl="bgShp" presStyleIdx="1" presStyleCnt="4"/>
      <dgm:spPr/>
    </dgm:pt>
    <dgm:pt modelId="{C167C37E-C343-479B-86BB-8DFB23A590F7}" type="pres">
      <dgm:prSet presAssocID="{8BB4EBDB-5630-43A2-8AB9-C4C57E88C57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0EDAC13A-69E8-4614-8900-D9E4FF8B3472}" type="pres">
      <dgm:prSet presAssocID="{8BB4EBDB-5630-43A2-8AB9-C4C57E88C576}" presName="spaceRect" presStyleCnt="0"/>
      <dgm:spPr/>
    </dgm:pt>
    <dgm:pt modelId="{A2D9B41F-642C-435C-9DA3-A8B4370E840A}" type="pres">
      <dgm:prSet presAssocID="{8BB4EBDB-5630-43A2-8AB9-C4C57E88C576}" presName="parTx" presStyleLbl="revTx" presStyleIdx="1" presStyleCnt="4">
        <dgm:presLayoutVars>
          <dgm:chMax val="0"/>
          <dgm:chPref val="0"/>
        </dgm:presLayoutVars>
      </dgm:prSet>
      <dgm:spPr/>
    </dgm:pt>
    <dgm:pt modelId="{DD00868C-0EB3-4AD6-98E4-BA5D6E2E5C29}" type="pres">
      <dgm:prSet presAssocID="{70580F00-FB84-4B39-8E6B-610865B7A8B7}" presName="sibTrans" presStyleCnt="0"/>
      <dgm:spPr/>
    </dgm:pt>
    <dgm:pt modelId="{5A5220FA-290A-44A4-B2FC-8204D6E89AA9}" type="pres">
      <dgm:prSet presAssocID="{E450E54E-0D2E-459A-A198-6FE72220FEF0}" presName="compNode" presStyleCnt="0"/>
      <dgm:spPr/>
    </dgm:pt>
    <dgm:pt modelId="{E0DCA928-B89C-41D8-9318-1CCAA5527C02}" type="pres">
      <dgm:prSet presAssocID="{E450E54E-0D2E-459A-A198-6FE72220FEF0}" presName="bgRect" presStyleLbl="bgShp" presStyleIdx="2" presStyleCnt="4"/>
      <dgm:spPr/>
    </dgm:pt>
    <dgm:pt modelId="{9B8DD258-E119-49B7-B1F4-19379144E277}" type="pres">
      <dgm:prSet presAssocID="{E450E54E-0D2E-459A-A198-6FE72220FEF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ycle with People"/>
        </a:ext>
      </dgm:extLst>
    </dgm:pt>
    <dgm:pt modelId="{AF7D2DA9-901A-42C2-BF27-D20C03DBA20C}" type="pres">
      <dgm:prSet presAssocID="{E450E54E-0D2E-459A-A198-6FE72220FEF0}" presName="spaceRect" presStyleCnt="0"/>
      <dgm:spPr/>
    </dgm:pt>
    <dgm:pt modelId="{E626C668-C636-41ED-B1AE-C874A1FE6D77}" type="pres">
      <dgm:prSet presAssocID="{E450E54E-0D2E-459A-A198-6FE72220FEF0}" presName="parTx" presStyleLbl="revTx" presStyleIdx="2" presStyleCnt="4">
        <dgm:presLayoutVars>
          <dgm:chMax val="0"/>
          <dgm:chPref val="0"/>
        </dgm:presLayoutVars>
      </dgm:prSet>
      <dgm:spPr/>
    </dgm:pt>
    <dgm:pt modelId="{9DDC63E8-6D9D-4743-AB0F-A0E22B09E22E}" type="pres">
      <dgm:prSet presAssocID="{73B22D86-1AF4-49B4-858C-570ADDB684E7}" presName="sibTrans" presStyleCnt="0"/>
      <dgm:spPr/>
    </dgm:pt>
    <dgm:pt modelId="{0F8C28E2-C0E9-4796-8140-00F4E1F49215}" type="pres">
      <dgm:prSet presAssocID="{7973D02F-C4D1-449B-860E-142F168FB97A}" presName="compNode" presStyleCnt="0"/>
      <dgm:spPr/>
    </dgm:pt>
    <dgm:pt modelId="{8D709DC4-EE78-463D-B1D7-5020FF0A4A7A}" type="pres">
      <dgm:prSet presAssocID="{7973D02F-C4D1-449B-860E-142F168FB97A}" presName="bgRect" presStyleLbl="bgShp" presStyleIdx="3" presStyleCnt="4"/>
      <dgm:spPr/>
    </dgm:pt>
    <dgm:pt modelId="{A3D35AE7-C96F-4737-A2AE-9FB7DF2E4E0E}" type="pres">
      <dgm:prSet presAssocID="{7973D02F-C4D1-449B-860E-142F168FB97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rt"/>
        </a:ext>
      </dgm:extLst>
    </dgm:pt>
    <dgm:pt modelId="{8AC32BB0-F607-433F-962D-E8725119709F}" type="pres">
      <dgm:prSet presAssocID="{7973D02F-C4D1-449B-860E-142F168FB97A}" presName="spaceRect" presStyleCnt="0"/>
      <dgm:spPr/>
    </dgm:pt>
    <dgm:pt modelId="{678DA5EA-8210-4A4C-A46F-7CE18219BBFB}" type="pres">
      <dgm:prSet presAssocID="{7973D02F-C4D1-449B-860E-142F168FB97A}" presName="parTx" presStyleLbl="revTx" presStyleIdx="3" presStyleCnt="4">
        <dgm:presLayoutVars>
          <dgm:chMax val="0"/>
          <dgm:chPref val="0"/>
        </dgm:presLayoutVars>
      </dgm:prSet>
      <dgm:spPr/>
    </dgm:pt>
  </dgm:ptLst>
  <dgm:cxnLst>
    <dgm:cxn modelId="{0E16FD1E-E842-4237-9A11-E6404BD29B95}" srcId="{D3188D51-4CAE-435B-9092-7EFE9CBF7697}" destId="{73058E54-FBA9-4D0D-A9C7-5DA83A92A5A5}" srcOrd="0" destOrd="0" parTransId="{69A4F044-9BAD-4D6D-9294-280034F710D9}" sibTransId="{9CADF719-9780-4587-942A-E9C9E0AB642B}"/>
    <dgm:cxn modelId="{4F002125-B872-4FFC-BE7B-7F6F1B9D0C4A}" type="presOf" srcId="{E450E54E-0D2E-459A-A198-6FE72220FEF0}" destId="{E626C668-C636-41ED-B1AE-C874A1FE6D77}" srcOrd="0" destOrd="0" presId="urn:microsoft.com/office/officeart/2018/2/layout/IconVerticalSolidList"/>
    <dgm:cxn modelId="{97CE7537-C04A-4BB8-9CD9-C5B142515126}" type="presOf" srcId="{73058E54-FBA9-4D0D-A9C7-5DA83A92A5A5}" destId="{FFCBB778-872B-4E7D-B2DF-29BD795FA8CA}" srcOrd="0" destOrd="0" presId="urn:microsoft.com/office/officeart/2018/2/layout/IconVerticalSolidList"/>
    <dgm:cxn modelId="{F1BF203C-86AA-4DA2-8339-CCB17B408E2B}" type="presOf" srcId="{8BB4EBDB-5630-43A2-8AB9-C4C57E88C576}" destId="{A2D9B41F-642C-435C-9DA3-A8B4370E840A}" srcOrd="0" destOrd="0" presId="urn:microsoft.com/office/officeart/2018/2/layout/IconVerticalSolidList"/>
    <dgm:cxn modelId="{519F096F-6E15-4A25-81D3-C8EF5DE723DC}" type="presOf" srcId="{7973D02F-C4D1-449B-860E-142F168FB97A}" destId="{678DA5EA-8210-4A4C-A46F-7CE18219BBFB}" srcOrd="0" destOrd="0" presId="urn:microsoft.com/office/officeart/2018/2/layout/IconVerticalSolidList"/>
    <dgm:cxn modelId="{F213497D-9220-4913-B955-593C2D143FEE}" srcId="{D3188D51-4CAE-435B-9092-7EFE9CBF7697}" destId="{8BB4EBDB-5630-43A2-8AB9-C4C57E88C576}" srcOrd="1" destOrd="0" parTransId="{78B859D4-60B3-41DC-B546-5675C361D507}" sibTransId="{70580F00-FB84-4B39-8E6B-610865B7A8B7}"/>
    <dgm:cxn modelId="{7D316690-E82D-4367-92C1-746C5888D371}" type="presOf" srcId="{D3188D51-4CAE-435B-9092-7EFE9CBF7697}" destId="{5B3E2101-FA50-43D4-BE3C-BD66EE5F3226}" srcOrd="0" destOrd="0" presId="urn:microsoft.com/office/officeart/2018/2/layout/IconVerticalSolidList"/>
    <dgm:cxn modelId="{85D5CD97-AACB-41F1-B0DE-54A1D96E7908}" srcId="{D3188D51-4CAE-435B-9092-7EFE9CBF7697}" destId="{7973D02F-C4D1-449B-860E-142F168FB97A}" srcOrd="3" destOrd="0" parTransId="{578C9803-87D7-4142-A1FF-65E70C8B60C5}" sibTransId="{B17101A4-BA5E-422E-B4ED-D0595A14807B}"/>
    <dgm:cxn modelId="{F7B84BA7-91FC-4725-91D7-F1B532C52B59}" srcId="{D3188D51-4CAE-435B-9092-7EFE9CBF7697}" destId="{E450E54E-0D2E-459A-A198-6FE72220FEF0}" srcOrd="2" destOrd="0" parTransId="{1E584732-FAAB-4F8E-8550-61958B593E2B}" sibTransId="{73B22D86-1AF4-49B4-858C-570ADDB684E7}"/>
    <dgm:cxn modelId="{5816902B-4641-4F6C-827C-C7FAF04E5CBE}" type="presParOf" srcId="{5B3E2101-FA50-43D4-BE3C-BD66EE5F3226}" destId="{A93C9C8C-1747-4378-BD91-1BBF511FE6E8}" srcOrd="0" destOrd="0" presId="urn:microsoft.com/office/officeart/2018/2/layout/IconVerticalSolidList"/>
    <dgm:cxn modelId="{33207102-973A-4EC0-8D08-BAA8E303B109}" type="presParOf" srcId="{A93C9C8C-1747-4378-BD91-1BBF511FE6E8}" destId="{1C411769-5D6B-44AC-B3BF-66C0FA1DA72C}" srcOrd="0" destOrd="0" presId="urn:microsoft.com/office/officeart/2018/2/layout/IconVerticalSolidList"/>
    <dgm:cxn modelId="{FD60DFED-B36A-4634-91B4-5313299372E6}" type="presParOf" srcId="{A93C9C8C-1747-4378-BD91-1BBF511FE6E8}" destId="{9ECA9446-2A0A-4BC1-A455-E666DA77C83E}" srcOrd="1" destOrd="0" presId="urn:microsoft.com/office/officeart/2018/2/layout/IconVerticalSolidList"/>
    <dgm:cxn modelId="{91EA31DC-F050-44AC-8B41-E36B0E639D90}" type="presParOf" srcId="{A93C9C8C-1747-4378-BD91-1BBF511FE6E8}" destId="{ED5D443C-AA69-4D4F-BA96-FA65543175D4}" srcOrd="2" destOrd="0" presId="urn:microsoft.com/office/officeart/2018/2/layout/IconVerticalSolidList"/>
    <dgm:cxn modelId="{4C0B191B-3602-42FD-88C6-BF1FB41D371B}" type="presParOf" srcId="{A93C9C8C-1747-4378-BD91-1BBF511FE6E8}" destId="{FFCBB778-872B-4E7D-B2DF-29BD795FA8CA}" srcOrd="3" destOrd="0" presId="urn:microsoft.com/office/officeart/2018/2/layout/IconVerticalSolidList"/>
    <dgm:cxn modelId="{05E7D0BD-0278-477A-A8B5-53F80802C664}" type="presParOf" srcId="{5B3E2101-FA50-43D4-BE3C-BD66EE5F3226}" destId="{2799F379-CAF5-4932-9546-5966B07A1232}" srcOrd="1" destOrd="0" presId="urn:microsoft.com/office/officeart/2018/2/layout/IconVerticalSolidList"/>
    <dgm:cxn modelId="{1ED8EB4F-0E31-4221-976F-FCCDD5B7DD77}" type="presParOf" srcId="{5B3E2101-FA50-43D4-BE3C-BD66EE5F3226}" destId="{2066B0BA-B915-4B92-B0BC-1D99518DDF41}" srcOrd="2" destOrd="0" presId="urn:microsoft.com/office/officeart/2018/2/layout/IconVerticalSolidList"/>
    <dgm:cxn modelId="{BEC9469E-2A55-490D-924A-984AB6655191}" type="presParOf" srcId="{2066B0BA-B915-4B92-B0BC-1D99518DDF41}" destId="{D7C660B9-52BA-46AC-85E3-24C47F9B90F4}" srcOrd="0" destOrd="0" presId="urn:microsoft.com/office/officeart/2018/2/layout/IconVerticalSolidList"/>
    <dgm:cxn modelId="{97311EB9-2D7E-4652-B138-CA6E7A1B0653}" type="presParOf" srcId="{2066B0BA-B915-4B92-B0BC-1D99518DDF41}" destId="{C167C37E-C343-479B-86BB-8DFB23A590F7}" srcOrd="1" destOrd="0" presId="urn:microsoft.com/office/officeart/2018/2/layout/IconVerticalSolidList"/>
    <dgm:cxn modelId="{96376FE3-607A-45BB-B3E0-F766F40E94EA}" type="presParOf" srcId="{2066B0BA-B915-4B92-B0BC-1D99518DDF41}" destId="{0EDAC13A-69E8-4614-8900-D9E4FF8B3472}" srcOrd="2" destOrd="0" presId="urn:microsoft.com/office/officeart/2018/2/layout/IconVerticalSolidList"/>
    <dgm:cxn modelId="{A141695B-F523-412E-A07B-3F50CE668765}" type="presParOf" srcId="{2066B0BA-B915-4B92-B0BC-1D99518DDF41}" destId="{A2D9B41F-642C-435C-9DA3-A8B4370E840A}" srcOrd="3" destOrd="0" presId="urn:microsoft.com/office/officeart/2018/2/layout/IconVerticalSolidList"/>
    <dgm:cxn modelId="{F2F88F50-EB48-484D-B316-EE274B612492}" type="presParOf" srcId="{5B3E2101-FA50-43D4-BE3C-BD66EE5F3226}" destId="{DD00868C-0EB3-4AD6-98E4-BA5D6E2E5C29}" srcOrd="3" destOrd="0" presId="urn:microsoft.com/office/officeart/2018/2/layout/IconVerticalSolidList"/>
    <dgm:cxn modelId="{CAFBA368-667E-4D52-AA55-5AFF4F07B5F3}" type="presParOf" srcId="{5B3E2101-FA50-43D4-BE3C-BD66EE5F3226}" destId="{5A5220FA-290A-44A4-B2FC-8204D6E89AA9}" srcOrd="4" destOrd="0" presId="urn:microsoft.com/office/officeart/2018/2/layout/IconVerticalSolidList"/>
    <dgm:cxn modelId="{084B6CF7-166F-4335-AED4-38CDFE4917D6}" type="presParOf" srcId="{5A5220FA-290A-44A4-B2FC-8204D6E89AA9}" destId="{E0DCA928-B89C-41D8-9318-1CCAA5527C02}" srcOrd="0" destOrd="0" presId="urn:microsoft.com/office/officeart/2018/2/layout/IconVerticalSolidList"/>
    <dgm:cxn modelId="{54A6D12C-37ED-4998-A96C-6BF1D281E44D}" type="presParOf" srcId="{5A5220FA-290A-44A4-B2FC-8204D6E89AA9}" destId="{9B8DD258-E119-49B7-B1F4-19379144E277}" srcOrd="1" destOrd="0" presId="urn:microsoft.com/office/officeart/2018/2/layout/IconVerticalSolidList"/>
    <dgm:cxn modelId="{9877C142-3820-4BF7-A16A-2D5C1B0329C3}" type="presParOf" srcId="{5A5220FA-290A-44A4-B2FC-8204D6E89AA9}" destId="{AF7D2DA9-901A-42C2-BF27-D20C03DBA20C}" srcOrd="2" destOrd="0" presId="urn:microsoft.com/office/officeart/2018/2/layout/IconVerticalSolidList"/>
    <dgm:cxn modelId="{6F90CD21-D8CD-48D0-BCCE-D4AE10526EA0}" type="presParOf" srcId="{5A5220FA-290A-44A4-B2FC-8204D6E89AA9}" destId="{E626C668-C636-41ED-B1AE-C874A1FE6D77}" srcOrd="3" destOrd="0" presId="urn:microsoft.com/office/officeart/2018/2/layout/IconVerticalSolidList"/>
    <dgm:cxn modelId="{CDCDEF2E-0748-4755-8E43-6182B105B859}" type="presParOf" srcId="{5B3E2101-FA50-43D4-BE3C-BD66EE5F3226}" destId="{9DDC63E8-6D9D-4743-AB0F-A0E22B09E22E}" srcOrd="5" destOrd="0" presId="urn:microsoft.com/office/officeart/2018/2/layout/IconVerticalSolidList"/>
    <dgm:cxn modelId="{A23EC5F5-6D59-41BA-8162-4DD243C08E92}" type="presParOf" srcId="{5B3E2101-FA50-43D4-BE3C-BD66EE5F3226}" destId="{0F8C28E2-C0E9-4796-8140-00F4E1F49215}" srcOrd="6" destOrd="0" presId="urn:microsoft.com/office/officeart/2018/2/layout/IconVerticalSolidList"/>
    <dgm:cxn modelId="{8954BD33-C514-45F1-82AC-7BEF56E6F73D}" type="presParOf" srcId="{0F8C28E2-C0E9-4796-8140-00F4E1F49215}" destId="{8D709DC4-EE78-463D-B1D7-5020FF0A4A7A}" srcOrd="0" destOrd="0" presId="urn:microsoft.com/office/officeart/2018/2/layout/IconVerticalSolidList"/>
    <dgm:cxn modelId="{F53E85CC-B27E-4403-8EE3-FDC8D7831A36}" type="presParOf" srcId="{0F8C28E2-C0E9-4796-8140-00F4E1F49215}" destId="{A3D35AE7-C96F-4737-A2AE-9FB7DF2E4E0E}" srcOrd="1" destOrd="0" presId="urn:microsoft.com/office/officeart/2018/2/layout/IconVerticalSolidList"/>
    <dgm:cxn modelId="{E3A5A051-305D-4588-A082-60F0048B1A4B}" type="presParOf" srcId="{0F8C28E2-C0E9-4796-8140-00F4E1F49215}" destId="{8AC32BB0-F607-433F-962D-E8725119709F}" srcOrd="2" destOrd="0" presId="urn:microsoft.com/office/officeart/2018/2/layout/IconVerticalSolidList"/>
    <dgm:cxn modelId="{BF5C23B4-E3B5-4B2E-B2E0-FE7C52763647}" type="presParOf" srcId="{0F8C28E2-C0E9-4796-8140-00F4E1F49215}" destId="{678DA5EA-8210-4A4C-A46F-7CE18219BBFB}"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AB7A0-B7C6-42D2-96BC-0D4350A128F3}">
      <dsp:nvSpPr>
        <dsp:cNvPr id="0" name=""/>
        <dsp:cNvSpPr/>
      </dsp:nvSpPr>
      <dsp:spPr>
        <a:xfrm>
          <a:off x="6432" y="0"/>
          <a:ext cx="7837239" cy="1284737"/>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54674" rIns="54674" bIns="54674" numCol="1" spcCol="1270" anchor="ctr" anchorCtr="0">
          <a:noAutofit/>
        </a:bodyPr>
        <a:lstStyle/>
        <a:p>
          <a:pPr marL="0" lvl="0" indent="0" algn="ctr" defTabSz="1822450">
            <a:lnSpc>
              <a:spcPct val="90000"/>
            </a:lnSpc>
            <a:spcBef>
              <a:spcPct val="0"/>
            </a:spcBef>
            <a:spcAft>
              <a:spcPct val="35000"/>
            </a:spcAft>
            <a:buNone/>
          </a:pPr>
          <a:r>
            <a:rPr lang="en-US" sz="4100" kern="1200"/>
            <a:t>Assess eligibility criteria &amp; obtain evidence</a:t>
          </a:r>
        </a:p>
      </dsp:txBody>
      <dsp:txXfrm>
        <a:off x="648801" y="0"/>
        <a:ext cx="6552502" cy="1284737"/>
      </dsp:txXfrm>
    </dsp:sp>
    <dsp:sp modelId="{B73FF7C2-3A69-4BCC-BD4A-65AFBE46311C}">
      <dsp:nvSpPr>
        <dsp:cNvPr id="0" name=""/>
        <dsp:cNvSpPr/>
      </dsp:nvSpPr>
      <dsp:spPr>
        <a:xfrm>
          <a:off x="7059948" y="0"/>
          <a:ext cx="7837239" cy="1284737"/>
        </a:xfrm>
        <a:prstGeom prst="chevron">
          <a:avLst/>
        </a:prstGeom>
        <a:solidFill>
          <a:schemeClr val="accent1">
            <a:shade val="50000"/>
            <a:hueOff val="-396138"/>
            <a:satOff val="-8863"/>
            <a:lumOff val="299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54674" rIns="54674" bIns="54674" numCol="1" spcCol="1270" anchor="ctr" anchorCtr="0">
          <a:noAutofit/>
        </a:bodyPr>
        <a:lstStyle/>
        <a:p>
          <a:pPr marL="0" lvl="0" indent="0" algn="ctr" defTabSz="1822450">
            <a:lnSpc>
              <a:spcPct val="90000"/>
            </a:lnSpc>
            <a:spcBef>
              <a:spcPct val="0"/>
            </a:spcBef>
            <a:spcAft>
              <a:spcPct val="35000"/>
            </a:spcAft>
            <a:buNone/>
          </a:pPr>
          <a:r>
            <a:rPr lang="en-US" sz="4100" kern="1200"/>
            <a:t>Apply for protective status</a:t>
          </a:r>
        </a:p>
      </dsp:txBody>
      <dsp:txXfrm>
        <a:off x="7702317" y="0"/>
        <a:ext cx="6552502" cy="1284737"/>
      </dsp:txXfrm>
    </dsp:sp>
    <dsp:sp modelId="{815DAF6C-4766-4E2E-B7A9-34A6377CF352}">
      <dsp:nvSpPr>
        <dsp:cNvPr id="0" name=""/>
        <dsp:cNvSpPr/>
      </dsp:nvSpPr>
      <dsp:spPr>
        <a:xfrm>
          <a:off x="14113464" y="0"/>
          <a:ext cx="7837239" cy="1284737"/>
        </a:xfrm>
        <a:prstGeom prst="chevron">
          <a:avLst/>
        </a:prstGeom>
        <a:solidFill>
          <a:schemeClr val="accent1">
            <a:shade val="50000"/>
            <a:hueOff val="-396138"/>
            <a:satOff val="-8863"/>
            <a:lumOff val="299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54674" rIns="54674" bIns="54674" numCol="1" spcCol="1270" anchor="ctr" anchorCtr="0">
          <a:noAutofit/>
        </a:bodyPr>
        <a:lstStyle/>
        <a:p>
          <a:pPr marL="0" lvl="0" indent="0" algn="ctr" defTabSz="1822450">
            <a:lnSpc>
              <a:spcPct val="90000"/>
            </a:lnSpc>
            <a:spcBef>
              <a:spcPct val="0"/>
            </a:spcBef>
            <a:spcAft>
              <a:spcPct val="35000"/>
            </a:spcAft>
            <a:buNone/>
          </a:pPr>
          <a:r>
            <a:rPr lang="en-US" sz="4100" kern="1200"/>
            <a:t>Apply for Lawful Permanent Residence (green card)</a:t>
          </a:r>
        </a:p>
      </dsp:txBody>
      <dsp:txXfrm>
        <a:off x="14755833" y="0"/>
        <a:ext cx="6552502" cy="1284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49F1B-9440-4CEF-956E-67EE7519C7E3}">
      <dsp:nvSpPr>
        <dsp:cNvPr id="0" name=""/>
        <dsp:cNvSpPr/>
      </dsp:nvSpPr>
      <dsp:spPr>
        <a:xfrm>
          <a:off x="0" y="3250353"/>
          <a:ext cx="18749172" cy="4333804"/>
        </a:xfrm>
        <a:prstGeom prst="notchedRightArrow">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sp>
    <dsp:sp modelId="{10F79910-3E96-4D83-B94B-0BB5E97DE8B6}">
      <dsp:nvSpPr>
        <dsp:cNvPr id="0" name=""/>
        <dsp:cNvSpPr/>
      </dsp:nvSpPr>
      <dsp:spPr>
        <a:xfrm>
          <a:off x="6548" y="0"/>
          <a:ext cx="5017783" cy="4333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305816" numCol="1" spcCol="1270" anchor="b" anchorCtr="0">
          <a:noAutofit/>
        </a:bodyPr>
        <a:lstStyle/>
        <a:p>
          <a:pPr marL="0" lvl="0" indent="0" algn="ctr" defTabSz="1911350">
            <a:lnSpc>
              <a:spcPct val="90000"/>
            </a:lnSpc>
            <a:spcBef>
              <a:spcPct val="0"/>
            </a:spcBef>
            <a:spcAft>
              <a:spcPct val="35000"/>
            </a:spcAft>
            <a:buNone/>
          </a:pPr>
          <a:r>
            <a:rPr lang="en-US" sz="4300" kern="1200"/>
            <a:t>Immigrant Visa/Humanitarian Status</a:t>
          </a:r>
        </a:p>
      </dsp:txBody>
      <dsp:txXfrm>
        <a:off x="6548" y="0"/>
        <a:ext cx="5017783" cy="4333804"/>
      </dsp:txXfrm>
    </dsp:sp>
    <dsp:sp modelId="{AEFDE53D-5D28-4C26-B8AF-99DEA3C841CA}">
      <dsp:nvSpPr>
        <dsp:cNvPr id="0" name=""/>
        <dsp:cNvSpPr/>
      </dsp:nvSpPr>
      <dsp:spPr>
        <a:xfrm>
          <a:off x="1973714" y="4875530"/>
          <a:ext cx="1083451" cy="1083451"/>
        </a:xfrm>
        <a:prstGeom prst="ellipse">
          <a:avLst/>
        </a:prstGeom>
        <a:solidFill>
          <a:schemeClr val="accent2"/>
        </a:solidFill>
        <a:ln w="12700" cap="flat" cmpd="sng" algn="ctr">
          <a:solidFill>
            <a:schemeClr val="bg1"/>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sp>
    <dsp:sp modelId="{50366DE4-93E1-40B4-A737-64E124F25F53}">
      <dsp:nvSpPr>
        <dsp:cNvPr id="0" name=""/>
        <dsp:cNvSpPr/>
      </dsp:nvSpPr>
      <dsp:spPr>
        <a:xfrm>
          <a:off x="5275221" y="6500707"/>
          <a:ext cx="6323812" cy="4333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305816" numCol="1" spcCol="1270" anchor="t" anchorCtr="0">
          <a:noAutofit/>
        </a:bodyPr>
        <a:lstStyle/>
        <a:p>
          <a:pPr marL="0" lvl="0" indent="0" algn="ctr" defTabSz="1911350">
            <a:lnSpc>
              <a:spcPct val="90000"/>
            </a:lnSpc>
            <a:spcBef>
              <a:spcPct val="0"/>
            </a:spcBef>
            <a:spcAft>
              <a:spcPct val="35000"/>
            </a:spcAft>
            <a:buNone/>
          </a:pPr>
          <a:r>
            <a:rPr lang="en-US" sz="4300" kern="1200"/>
            <a:t>Lawful Permanent Residence (LPR)</a:t>
          </a:r>
        </a:p>
      </dsp:txBody>
      <dsp:txXfrm>
        <a:off x="5275221" y="6500707"/>
        <a:ext cx="6323812" cy="4333804"/>
      </dsp:txXfrm>
    </dsp:sp>
    <dsp:sp modelId="{505B6B80-06D7-42D0-90A0-1AEEC75BAEF5}">
      <dsp:nvSpPr>
        <dsp:cNvPr id="0" name=""/>
        <dsp:cNvSpPr/>
      </dsp:nvSpPr>
      <dsp:spPr>
        <a:xfrm>
          <a:off x="7895401" y="4875530"/>
          <a:ext cx="1083451" cy="1083451"/>
        </a:xfrm>
        <a:prstGeom prst="ellipse">
          <a:avLst/>
        </a:prstGeom>
        <a:solidFill>
          <a:schemeClr val="accent3"/>
        </a:solidFill>
        <a:ln w="12700" cap="flat" cmpd="sng" algn="ctr">
          <a:solidFill>
            <a:schemeClr val="bg1"/>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sp>
    <dsp:sp modelId="{412703C0-EBE5-4354-A8DA-54CDB7DD747F}">
      <dsp:nvSpPr>
        <dsp:cNvPr id="0" name=""/>
        <dsp:cNvSpPr/>
      </dsp:nvSpPr>
      <dsp:spPr>
        <a:xfrm>
          <a:off x="11849922" y="0"/>
          <a:ext cx="5017783" cy="4333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305816" numCol="1" spcCol="1270" anchor="b" anchorCtr="0">
          <a:noAutofit/>
        </a:bodyPr>
        <a:lstStyle/>
        <a:p>
          <a:pPr marL="0" lvl="0" indent="0" algn="ctr" defTabSz="1911350">
            <a:lnSpc>
              <a:spcPct val="90000"/>
            </a:lnSpc>
            <a:spcBef>
              <a:spcPct val="0"/>
            </a:spcBef>
            <a:spcAft>
              <a:spcPct val="35000"/>
            </a:spcAft>
            <a:buNone/>
          </a:pPr>
          <a:r>
            <a:rPr lang="en-US" sz="4300" kern="1200"/>
            <a:t>U.S. Citizenship</a:t>
          </a:r>
        </a:p>
      </dsp:txBody>
      <dsp:txXfrm>
        <a:off x="11849922" y="0"/>
        <a:ext cx="5017783" cy="4333804"/>
      </dsp:txXfrm>
    </dsp:sp>
    <dsp:sp modelId="{AFE9ACB0-90F5-49C8-A33F-C95706FB8AF2}">
      <dsp:nvSpPr>
        <dsp:cNvPr id="0" name=""/>
        <dsp:cNvSpPr/>
      </dsp:nvSpPr>
      <dsp:spPr>
        <a:xfrm>
          <a:off x="13817089" y="4875530"/>
          <a:ext cx="1083451" cy="1083451"/>
        </a:xfrm>
        <a:prstGeom prst="ellipse">
          <a:avLst/>
        </a:prstGeom>
        <a:solidFill>
          <a:schemeClr val="accent5"/>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4090C-202F-480D-8686-E28A57CF0C55}">
      <dsp:nvSpPr>
        <dsp:cNvPr id="0" name=""/>
        <dsp:cNvSpPr/>
      </dsp:nvSpPr>
      <dsp:spPr>
        <a:xfrm>
          <a:off x="0" y="1087833"/>
          <a:ext cx="5330955" cy="1410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109220" rIns="305816" bIns="109220" numCol="1" spcCol="1270" anchor="ctr" anchorCtr="0">
          <a:noAutofit/>
        </a:bodyPr>
        <a:lstStyle/>
        <a:p>
          <a:pPr marL="0" lvl="0" indent="0" algn="r" defTabSz="1911350">
            <a:lnSpc>
              <a:spcPct val="90000"/>
            </a:lnSpc>
            <a:spcBef>
              <a:spcPct val="0"/>
            </a:spcBef>
            <a:spcAft>
              <a:spcPct val="35000"/>
            </a:spcAft>
            <a:buNone/>
          </a:pPr>
          <a:r>
            <a:rPr lang="en-US" sz="4300" kern="1200"/>
            <a:t>Flores Settlement Agreement</a:t>
          </a:r>
        </a:p>
      </dsp:txBody>
      <dsp:txXfrm>
        <a:off x="0" y="1087833"/>
        <a:ext cx="5330955" cy="1410131"/>
      </dsp:txXfrm>
    </dsp:sp>
    <dsp:sp modelId="{B5B8DF57-55D8-4A0F-B3CA-903AC3143C92}">
      <dsp:nvSpPr>
        <dsp:cNvPr id="0" name=""/>
        <dsp:cNvSpPr/>
      </dsp:nvSpPr>
      <dsp:spPr>
        <a:xfrm>
          <a:off x="5330955" y="338701"/>
          <a:ext cx="1066191" cy="2908395"/>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38EB0D-F226-44D5-8234-C4D91F945587}">
      <dsp:nvSpPr>
        <dsp:cNvPr id="0" name=""/>
        <dsp:cNvSpPr/>
      </dsp:nvSpPr>
      <dsp:spPr>
        <a:xfrm>
          <a:off x="6823622" y="338701"/>
          <a:ext cx="14500198" cy="290839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285750" lvl="1" indent="-285750" algn="l" defTabSz="1911350">
            <a:lnSpc>
              <a:spcPct val="90000"/>
            </a:lnSpc>
            <a:spcBef>
              <a:spcPct val="0"/>
            </a:spcBef>
            <a:spcAft>
              <a:spcPct val="15000"/>
            </a:spcAft>
            <a:buChar char="•"/>
          </a:pPr>
          <a:r>
            <a:rPr lang="en-US" sz="4300" kern="1200">
              <a:solidFill>
                <a:schemeClr val="bg1"/>
              </a:solidFill>
            </a:rPr>
            <a:t>In response to the detention of children in the early 1980s.</a:t>
          </a:r>
        </a:p>
        <a:p>
          <a:pPr marL="285750" lvl="1" indent="-285750" algn="l" defTabSz="1911350">
            <a:lnSpc>
              <a:spcPct val="90000"/>
            </a:lnSpc>
            <a:spcBef>
              <a:spcPct val="0"/>
            </a:spcBef>
            <a:spcAft>
              <a:spcPct val="15000"/>
            </a:spcAft>
            <a:buChar char="•"/>
          </a:pPr>
          <a:r>
            <a:rPr lang="en-US" sz="4300" kern="1200">
              <a:solidFill>
                <a:schemeClr val="bg1"/>
              </a:solidFill>
            </a:rPr>
            <a:t>Guarantees the “least restrictive setting” for children.</a:t>
          </a:r>
        </a:p>
        <a:p>
          <a:pPr marL="285750" lvl="1" indent="-285750" algn="l" defTabSz="1911350">
            <a:lnSpc>
              <a:spcPct val="90000"/>
            </a:lnSpc>
            <a:spcBef>
              <a:spcPct val="0"/>
            </a:spcBef>
            <a:spcAft>
              <a:spcPct val="15000"/>
            </a:spcAft>
            <a:buChar char="•"/>
          </a:pPr>
          <a:r>
            <a:rPr lang="en-US" sz="4300" kern="1200">
              <a:solidFill>
                <a:schemeClr val="bg1"/>
              </a:solidFill>
            </a:rPr>
            <a:t>Requires state licensed facilities.</a:t>
          </a:r>
        </a:p>
      </dsp:txBody>
      <dsp:txXfrm>
        <a:off x="6823622" y="338701"/>
        <a:ext cx="14500198" cy="2908395"/>
      </dsp:txXfrm>
    </dsp:sp>
    <dsp:sp modelId="{04CB1EB2-A5E1-489B-A71F-71BE67BF7857}">
      <dsp:nvSpPr>
        <dsp:cNvPr id="0" name=""/>
        <dsp:cNvSpPr/>
      </dsp:nvSpPr>
      <dsp:spPr>
        <a:xfrm>
          <a:off x="0" y="4151029"/>
          <a:ext cx="5330955" cy="1410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109220" rIns="305816" bIns="109220" numCol="1" spcCol="1270" anchor="ctr" anchorCtr="0">
          <a:noAutofit/>
        </a:bodyPr>
        <a:lstStyle/>
        <a:p>
          <a:pPr marL="0" lvl="0" indent="0" algn="r" defTabSz="1911350">
            <a:lnSpc>
              <a:spcPct val="90000"/>
            </a:lnSpc>
            <a:spcBef>
              <a:spcPct val="0"/>
            </a:spcBef>
            <a:spcAft>
              <a:spcPct val="35000"/>
            </a:spcAft>
            <a:buNone/>
          </a:pPr>
          <a:r>
            <a:rPr lang="en-US" sz="4300" kern="1200"/>
            <a:t>Homeland Security Act of 2002</a:t>
          </a:r>
        </a:p>
      </dsp:txBody>
      <dsp:txXfrm>
        <a:off x="0" y="4151029"/>
        <a:ext cx="5330955" cy="1410131"/>
      </dsp:txXfrm>
    </dsp:sp>
    <dsp:sp modelId="{B5E17250-25DA-415D-B905-FF3D80AE6E7D}">
      <dsp:nvSpPr>
        <dsp:cNvPr id="0" name=""/>
        <dsp:cNvSpPr/>
      </dsp:nvSpPr>
      <dsp:spPr>
        <a:xfrm>
          <a:off x="5330955" y="3401897"/>
          <a:ext cx="1066191" cy="2908395"/>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826F59-4567-462A-B458-A04255C93DF4}">
      <dsp:nvSpPr>
        <dsp:cNvPr id="0" name=""/>
        <dsp:cNvSpPr/>
      </dsp:nvSpPr>
      <dsp:spPr>
        <a:xfrm>
          <a:off x="6823622" y="3401897"/>
          <a:ext cx="14500198" cy="2908395"/>
        </a:xfrm>
        <a:prstGeom prst="rect">
          <a:avLst/>
        </a:prstGeom>
        <a:solidFill>
          <a:schemeClr val="accent3">
            <a:hueOff val="217039"/>
            <a:satOff val="-4"/>
            <a:lumOff val="-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285750" lvl="1" indent="-285750" algn="l" defTabSz="1911350">
            <a:lnSpc>
              <a:spcPct val="90000"/>
            </a:lnSpc>
            <a:spcBef>
              <a:spcPct val="0"/>
            </a:spcBef>
            <a:spcAft>
              <a:spcPct val="15000"/>
            </a:spcAft>
            <a:buChar char="•"/>
          </a:pPr>
          <a:r>
            <a:rPr lang="en-US" sz="4300" kern="1200"/>
            <a:t>Transferred the care of children from INS to Health and Human Services.</a:t>
          </a:r>
        </a:p>
        <a:p>
          <a:pPr marL="285750" lvl="1" indent="-285750" algn="l" defTabSz="1911350">
            <a:lnSpc>
              <a:spcPct val="90000"/>
            </a:lnSpc>
            <a:spcBef>
              <a:spcPct val="0"/>
            </a:spcBef>
            <a:spcAft>
              <a:spcPct val="15000"/>
            </a:spcAft>
            <a:buChar char="•"/>
          </a:pPr>
          <a:r>
            <a:rPr lang="en-US" sz="4300" kern="1200"/>
            <a:t>Created child advocate program.</a:t>
          </a:r>
        </a:p>
        <a:p>
          <a:pPr marL="285750" lvl="1" indent="-285750" algn="l" defTabSz="1911350">
            <a:lnSpc>
              <a:spcPct val="90000"/>
            </a:lnSpc>
            <a:spcBef>
              <a:spcPct val="0"/>
            </a:spcBef>
            <a:spcAft>
              <a:spcPct val="15000"/>
            </a:spcAft>
            <a:buChar char="•"/>
          </a:pPr>
          <a:r>
            <a:rPr lang="en-US" sz="4300" kern="1200"/>
            <a:t>Defined unaccompanied child.</a:t>
          </a:r>
        </a:p>
      </dsp:txBody>
      <dsp:txXfrm>
        <a:off x="6823622" y="3401897"/>
        <a:ext cx="14500198" cy="2908395"/>
      </dsp:txXfrm>
    </dsp:sp>
    <dsp:sp modelId="{CAAB6F95-8201-4741-A732-DA17EA9F5BDB}">
      <dsp:nvSpPr>
        <dsp:cNvPr id="0" name=""/>
        <dsp:cNvSpPr/>
      </dsp:nvSpPr>
      <dsp:spPr>
        <a:xfrm>
          <a:off x="0" y="6913241"/>
          <a:ext cx="5330955" cy="260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109220" rIns="305816" bIns="109220" numCol="1" spcCol="1270" anchor="ctr" anchorCtr="0">
          <a:noAutofit/>
        </a:bodyPr>
        <a:lstStyle/>
        <a:p>
          <a:pPr marL="0" lvl="0" indent="0" algn="r" defTabSz="1911350">
            <a:lnSpc>
              <a:spcPct val="90000"/>
            </a:lnSpc>
            <a:spcBef>
              <a:spcPct val="0"/>
            </a:spcBef>
            <a:spcAft>
              <a:spcPct val="35000"/>
            </a:spcAft>
            <a:buNone/>
          </a:pPr>
          <a:r>
            <a:rPr lang="en-US" sz="4300" kern="1200"/>
            <a:t>Trafficking Victims Protection Reauthorization Act (TVPRA) of 2008</a:t>
          </a:r>
        </a:p>
      </dsp:txBody>
      <dsp:txXfrm>
        <a:off x="0" y="6913241"/>
        <a:ext cx="5330955" cy="2607412"/>
      </dsp:txXfrm>
    </dsp:sp>
    <dsp:sp modelId="{13CF19F3-3AD9-49B3-B57B-777A8D9DB4FA}">
      <dsp:nvSpPr>
        <dsp:cNvPr id="0" name=""/>
        <dsp:cNvSpPr/>
      </dsp:nvSpPr>
      <dsp:spPr>
        <a:xfrm>
          <a:off x="5330955" y="6465092"/>
          <a:ext cx="1066191" cy="3503710"/>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700295-467D-47CA-9D3B-C2788E25675C}">
      <dsp:nvSpPr>
        <dsp:cNvPr id="0" name=""/>
        <dsp:cNvSpPr/>
      </dsp:nvSpPr>
      <dsp:spPr>
        <a:xfrm>
          <a:off x="6823622" y="6465092"/>
          <a:ext cx="14500198" cy="3503710"/>
        </a:xfrm>
        <a:prstGeom prst="rect">
          <a:avLst/>
        </a:prstGeom>
        <a:solidFill>
          <a:schemeClr val="accent3">
            <a:hueOff val="434079"/>
            <a:satOff val="-7"/>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285750" lvl="1" indent="-285750" algn="l" defTabSz="1911350">
            <a:lnSpc>
              <a:spcPct val="90000"/>
            </a:lnSpc>
            <a:spcBef>
              <a:spcPct val="0"/>
            </a:spcBef>
            <a:spcAft>
              <a:spcPct val="15000"/>
            </a:spcAft>
            <a:buChar char="•"/>
          </a:pPr>
          <a:r>
            <a:rPr lang="en-US" sz="4300" kern="1200"/>
            <a:t>Guarantees children will be placed in removal proceedings.</a:t>
          </a:r>
        </a:p>
        <a:p>
          <a:pPr marL="285750" lvl="1" indent="-285750" algn="l" defTabSz="1911350">
            <a:lnSpc>
              <a:spcPct val="90000"/>
            </a:lnSpc>
            <a:spcBef>
              <a:spcPct val="0"/>
            </a:spcBef>
            <a:spcAft>
              <a:spcPct val="15000"/>
            </a:spcAft>
            <a:buChar char="•"/>
          </a:pPr>
          <a:r>
            <a:rPr lang="en-US" sz="4300" kern="1200"/>
            <a:t>Expands protection for child subject to parental mistreatment.</a:t>
          </a:r>
        </a:p>
        <a:p>
          <a:pPr marL="285750" lvl="1" indent="-285750" algn="l" defTabSz="1911350">
            <a:lnSpc>
              <a:spcPct val="90000"/>
            </a:lnSpc>
            <a:spcBef>
              <a:spcPct val="0"/>
            </a:spcBef>
            <a:spcAft>
              <a:spcPct val="15000"/>
            </a:spcAft>
            <a:buChar char="•"/>
          </a:pPr>
          <a:r>
            <a:rPr lang="en-US" sz="4300" kern="1200"/>
            <a:t>Provides children an opportunity to present their asylum case in a non-adversarial setting.</a:t>
          </a:r>
        </a:p>
      </dsp:txBody>
      <dsp:txXfrm>
        <a:off x="6823622" y="6465092"/>
        <a:ext cx="14500198" cy="35037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436AB-0041-4D15-8A22-44B19C8E7608}">
      <dsp:nvSpPr>
        <dsp:cNvPr id="0" name=""/>
        <dsp:cNvSpPr/>
      </dsp:nvSpPr>
      <dsp:spPr>
        <a:xfrm>
          <a:off x="3068094" y="23665"/>
          <a:ext cx="8653079" cy="8653079"/>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2889250">
            <a:lnSpc>
              <a:spcPct val="90000"/>
            </a:lnSpc>
            <a:spcBef>
              <a:spcPct val="0"/>
            </a:spcBef>
            <a:spcAft>
              <a:spcPct val="35000"/>
            </a:spcAft>
            <a:buNone/>
          </a:pPr>
          <a:r>
            <a:rPr lang="en-US" sz="6500" b="0" u="sng" kern="1200"/>
            <a:t>Re</a:t>
          </a:r>
          <a:r>
            <a:rPr lang="en-US" sz="7200" b="0" u="sng" kern="1200"/>
            <a:t>fugee</a:t>
          </a:r>
        </a:p>
        <a:p>
          <a:pPr marL="285750" lvl="1" indent="-285750" algn="l" defTabSz="2667000">
            <a:lnSpc>
              <a:spcPct val="90000"/>
            </a:lnSpc>
            <a:spcBef>
              <a:spcPct val="0"/>
            </a:spcBef>
            <a:spcAft>
              <a:spcPct val="15000"/>
            </a:spcAft>
            <a:buChar char="•"/>
          </a:pPr>
          <a:r>
            <a:rPr lang="en-US" sz="6000" b="0" kern="1200"/>
            <a:t>Designated </a:t>
          </a:r>
          <a:r>
            <a:rPr lang="en-US" sz="6000" b="1" kern="1200"/>
            <a:t>OUTSIDE</a:t>
          </a:r>
          <a:r>
            <a:rPr lang="en-US" sz="6000" b="0" kern="1200"/>
            <a:t> the United States</a:t>
          </a:r>
        </a:p>
      </dsp:txBody>
      <dsp:txXfrm>
        <a:off x="4276407" y="1044049"/>
        <a:ext cx="4989163" cy="6612311"/>
      </dsp:txXfrm>
    </dsp:sp>
    <dsp:sp modelId="{97F09ED5-6C77-4826-B6F6-B0990B28626D}">
      <dsp:nvSpPr>
        <dsp:cNvPr id="0" name=""/>
        <dsp:cNvSpPr/>
      </dsp:nvSpPr>
      <dsp:spPr>
        <a:xfrm>
          <a:off x="9304548" y="23665"/>
          <a:ext cx="8653079" cy="8653079"/>
        </a:xfrm>
        <a:prstGeom prst="ellipse">
          <a:avLst/>
        </a:prstGeom>
        <a:solidFill>
          <a:schemeClr val="accent5">
            <a:alpha val="50000"/>
            <a:hueOff val="-6028637"/>
            <a:satOff val="-76844"/>
            <a:lumOff val="-1059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3200400">
            <a:lnSpc>
              <a:spcPct val="90000"/>
            </a:lnSpc>
            <a:spcBef>
              <a:spcPct val="0"/>
            </a:spcBef>
            <a:spcAft>
              <a:spcPct val="35000"/>
            </a:spcAft>
            <a:buNone/>
          </a:pPr>
          <a:r>
            <a:rPr lang="en-US" sz="7200" b="0" u="sng" kern="1200"/>
            <a:t>Asylee</a:t>
          </a:r>
        </a:p>
        <a:p>
          <a:pPr marL="285750" lvl="1" indent="-285750" algn="l" defTabSz="2667000">
            <a:lnSpc>
              <a:spcPct val="90000"/>
            </a:lnSpc>
            <a:spcBef>
              <a:spcPct val="0"/>
            </a:spcBef>
            <a:spcAft>
              <a:spcPct val="15000"/>
            </a:spcAft>
            <a:buChar char="•"/>
          </a:pPr>
          <a:r>
            <a:rPr lang="en-US" sz="6000" b="0" kern="1200"/>
            <a:t>Designated </a:t>
          </a:r>
          <a:r>
            <a:rPr lang="en-US" sz="6000" b="1" kern="1200"/>
            <a:t>INSIDE</a:t>
          </a:r>
          <a:r>
            <a:rPr lang="en-US" sz="6000" b="0" kern="1200"/>
            <a:t> the United States</a:t>
          </a:r>
        </a:p>
      </dsp:txBody>
      <dsp:txXfrm>
        <a:off x="11760152" y="1044049"/>
        <a:ext cx="4989163" cy="6612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B7060-450C-4AE1-B4DA-EE5888619598}">
      <dsp:nvSpPr>
        <dsp:cNvPr id="0" name=""/>
        <dsp:cNvSpPr/>
      </dsp:nvSpPr>
      <dsp:spPr>
        <a:xfrm>
          <a:off x="1642035" y="553077"/>
          <a:ext cx="7829935" cy="41810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0" kern="1200">
              <a:latin typeface="Lato Light"/>
            </a:rPr>
            <a:t>Past persecution</a:t>
          </a:r>
        </a:p>
      </dsp:txBody>
      <dsp:txXfrm>
        <a:off x="1642035" y="553077"/>
        <a:ext cx="7829935" cy="4181069"/>
      </dsp:txXfrm>
    </dsp:sp>
    <dsp:sp modelId="{A1BD0F25-E758-4DA6-A454-424072569E6E}">
      <dsp:nvSpPr>
        <dsp:cNvPr id="0" name=""/>
        <dsp:cNvSpPr/>
      </dsp:nvSpPr>
      <dsp:spPr>
        <a:xfrm>
          <a:off x="10592059" y="531546"/>
          <a:ext cx="7911499" cy="46980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0" kern="1200">
              <a:latin typeface="Lato Light"/>
            </a:rPr>
            <a:t>Well- founded fear of future persecution   </a:t>
          </a:r>
        </a:p>
      </dsp:txBody>
      <dsp:txXfrm>
        <a:off x="10592059" y="531546"/>
        <a:ext cx="7911499" cy="4698028"/>
      </dsp:txXfrm>
    </dsp:sp>
    <dsp:sp modelId="{1D444B74-581E-4C9C-9DA9-10500D8ECCE0}">
      <dsp:nvSpPr>
        <dsp:cNvPr id="0" name=""/>
        <dsp:cNvSpPr/>
      </dsp:nvSpPr>
      <dsp:spPr>
        <a:xfrm>
          <a:off x="0" y="4717400"/>
          <a:ext cx="20363886" cy="193363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t" anchorCtr="0">
          <a:noAutofit/>
        </a:bodyPr>
        <a:lstStyle/>
        <a:p>
          <a:pPr marL="0" lvl="0" indent="0" algn="ctr" defTabSz="2889250">
            <a:lnSpc>
              <a:spcPct val="90000"/>
            </a:lnSpc>
            <a:spcBef>
              <a:spcPct val="0"/>
            </a:spcBef>
            <a:spcAft>
              <a:spcPct val="35000"/>
            </a:spcAft>
            <a:buNone/>
          </a:pPr>
          <a:r>
            <a:rPr lang="en-US" sz="6500" b="0" kern="1200">
              <a:latin typeface="Lato Light"/>
            </a:rPr>
            <a:t>On account of 5 protected grounds: </a:t>
          </a:r>
        </a:p>
      </dsp:txBody>
      <dsp:txXfrm>
        <a:off x="0" y="4717400"/>
        <a:ext cx="20363886" cy="19336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37958-2A63-4D39-BA11-306BB2ECA0E6}">
      <dsp:nvSpPr>
        <dsp:cNvPr id="0" name=""/>
        <dsp:cNvSpPr/>
      </dsp:nvSpPr>
      <dsp:spPr>
        <a:xfrm>
          <a:off x="3322799" y="695994"/>
          <a:ext cx="9100990" cy="9100990"/>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Recognize</a:t>
          </a:r>
          <a:endParaRPr lang="es-MX" sz="2800" kern="1200"/>
        </a:p>
      </dsp:txBody>
      <dsp:txXfrm>
        <a:off x="8153908" y="2582282"/>
        <a:ext cx="3358698" cy="2491937"/>
      </dsp:txXfrm>
    </dsp:sp>
    <dsp:sp modelId="{071A4C28-1895-41A0-8F98-D9814F3321C1}">
      <dsp:nvSpPr>
        <dsp:cNvPr id="0" name=""/>
        <dsp:cNvSpPr/>
      </dsp:nvSpPr>
      <dsp:spPr>
        <a:xfrm>
          <a:off x="3322799" y="1001527"/>
          <a:ext cx="9100990" cy="9100990"/>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Resist Re-Traumatization</a:t>
          </a:r>
          <a:endParaRPr lang="es-MX" sz="1800" kern="1200"/>
        </a:p>
      </dsp:txBody>
      <dsp:txXfrm>
        <a:off x="8153908" y="5724291"/>
        <a:ext cx="3358698" cy="2491937"/>
      </dsp:txXfrm>
    </dsp:sp>
    <dsp:sp modelId="{4EF97880-C3B1-40D5-9C54-13E506317394}">
      <dsp:nvSpPr>
        <dsp:cNvPr id="0" name=""/>
        <dsp:cNvSpPr/>
      </dsp:nvSpPr>
      <dsp:spPr>
        <a:xfrm>
          <a:off x="3017266" y="1001527"/>
          <a:ext cx="9100990" cy="9100990"/>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Respond</a:t>
          </a:r>
          <a:endParaRPr lang="es-MX" sz="2400" kern="1200"/>
        </a:p>
      </dsp:txBody>
      <dsp:txXfrm>
        <a:off x="3928448" y="5724291"/>
        <a:ext cx="3358698" cy="2491937"/>
      </dsp:txXfrm>
    </dsp:sp>
    <dsp:sp modelId="{8CD717D5-039C-46EF-ACAB-09E229EE415A}">
      <dsp:nvSpPr>
        <dsp:cNvPr id="0" name=""/>
        <dsp:cNvSpPr/>
      </dsp:nvSpPr>
      <dsp:spPr>
        <a:xfrm>
          <a:off x="3017266" y="695994"/>
          <a:ext cx="9100990" cy="9100990"/>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Realize</a:t>
          </a:r>
          <a:endParaRPr lang="es-MX" sz="2400" kern="1200"/>
        </a:p>
      </dsp:txBody>
      <dsp:txXfrm>
        <a:off x="3928448" y="2582282"/>
        <a:ext cx="3358698" cy="2491937"/>
      </dsp:txXfrm>
    </dsp:sp>
    <dsp:sp modelId="{C65140BF-BDA3-40F4-A5BF-04FA26706194}">
      <dsp:nvSpPr>
        <dsp:cNvPr id="0" name=""/>
        <dsp:cNvSpPr/>
      </dsp:nvSpPr>
      <dsp:spPr>
        <a:xfrm>
          <a:off x="2759404" y="132599"/>
          <a:ext cx="10227779" cy="10227779"/>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433E67-EA8A-4B67-9A36-C00F1CA4924C}">
      <dsp:nvSpPr>
        <dsp:cNvPr id="0" name=""/>
        <dsp:cNvSpPr/>
      </dsp:nvSpPr>
      <dsp:spPr>
        <a:xfrm>
          <a:off x="2759404" y="438132"/>
          <a:ext cx="10227779" cy="10227779"/>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CD5640-6467-4A9D-9499-123997021CF4}">
      <dsp:nvSpPr>
        <dsp:cNvPr id="0" name=""/>
        <dsp:cNvSpPr/>
      </dsp:nvSpPr>
      <dsp:spPr>
        <a:xfrm>
          <a:off x="2453871" y="438132"/>
          <a:ext cx="10227779" cy="10227779"/>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C6DFBA-951D-4C22-816F-158DE158A7ED}">
      <dsp:nvSpPr>
        <dsp:cNvPr id="0" name=""/>
        <dsp:cNvSpPr/>
      </dsp:nvSpPr>
      <dsp:spPr>
        <a:xfrm>
          <a:off x="2453871" y="132599"/>
          <a:ext cx="10227779" cy="10227779"/>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11769-5D6B-44AC-B3BF-66C0FA1DA72C}">
      <dsp:nvSpPr>
        <dsp:cNvPr id="0" name=""/>
        <dsp:cNvSpPr/>
      </dsp:nvSpPr>
      <dsp:spPr>
        <a:xfrm>
          <a:off x="0" y="3570"/>
          <a:ext cx="9651878" cy="18094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CA9446-2A0A-4BC1-A455-E666DA77C83E}">
      <dsp:nvSpPr>
        <dsp:cNvPr id="0" name=""/>
        <dsp:cNvSpPr/>
      </dsp:nvSpPr>
      <dsp:spPr>
        <a:xfrm>
          <a:off x="547344" y="410685"/>
          <a:ext cx="995172" cy="9951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CBB778-872B-4E7D-B2DF-29BD795FA8CA}">
      <dsp:nvSpPr>
        <dsp:cNvPr id="0" name=""/>
        <dsp:cNvSpPr/>
      </dsp:nvSpPr>
      <dsp:spPr>
        <a:xfrm>
          <a:off x="2089861" y="3570"/>
          <a:ext cx="7562016" cy="1809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495" tIns="191495" rIns="191495" bIns="191495" numCol="1" spcCol="1270" anchor="ctr" anchorCtr="0">
          <a:noAutofit/>
        </a:bodyPr>
        <a:lstStyle/>
        <a:p>
          <a:pPr marL="0" lvl="0" indent="0" algn="l" defTabSz="1066800">
            <a:lnSpc>
              <a:spcPct val="100000"/>
            </a:lnSpc>
            <a:spcBef>
              <a:spcPct val="0"/>
            </a:spcBef>
            <a:spcAft>
              <a:spcPct val="35000"/>
            </a:spcAft>
            <a:buNone/>
          </a:pPr>
          <a:r>
            <a:rPr lang="en-US" sz="2400" kern="1200"/>
            <a:t>Safety</a:t>
          </a:r>
        </a:p>
      </dsp:txBody>
      <dsp:txXfrm>
        <a:off x="2089861" y="3570"/>
        <a:ext cx="7562016" cy="1809403"/>
      </dsp:txXfrm>
    </dsp:sp>
    <dsp:sp modelId="{D7C660B9-52BA-46AC-85E3-24C47F9B90F4}">
      <dsp:nvSpPr>
        <dsp:cNvPr id="0" name=""/>
        <dsp:cNvSpPr/>
      </dsp:nvSpPr>
      <dsp:spPr>
        <a:xfrm>
          <a:off x="0" y="2265325"/>
          <a:ext cx="9651878" cy="18094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67C37E-C343-479B-86BB-8DFB23A590F7}">
      <dsp:nvSpPr>
        <dsp:cNvPr id="0" name=""/>
        <dsp:cNvSpPr/>
      </dsp:nvSpPr>
      <dsp:spPr>
        <a:xfrm>
          <a:off x="547344" y="2672440"/>
          <a:ext cx="995172" cy="9951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D9B41F-642C-435C-9DA3-A8B4370E840A}">
      <dsp:nvSpPr>
        <dsp:cNvPr id="0" name=""/>
        <dsp:cNvSpPr/>
      </dsp:nvSpPr>
      <dsp:spPr>
        <a:xfrm>
          <a:off x="2089861" y="2265325"/>
          <a:ext cx="7562016" cy="1809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495" tIns="191495" rIns="191495" bIns="191495" numCol="1" spcCol="1270" anchor="ctr" anchorCtr="0">
          <a:noAutofit/>
        </a:bodyPr>
        <a:lstStyle/>
        <a:p>
          <a:pPr marL="0" lvl="0" indent="0" algn="l" defTabSz="1066800">
            <a:lnSpc>
              <a:spcPct val="100000"/>
            </a:lnSpc>
            <a:spcBef>
              <a:spcPct val="0"/>
            </a:spcBef>
            <a:spcAft>
              <a:spcPct val="35000"/>
            </a:spcAft>
            <a:buNone/>
          </a:pPr>
          <a:r>
            <a:rPr lang="es-MX" sz="2400" kern="1200"/>
            <a:t>Trustworthiness and Transparency </a:t>
          </a:r>
          <a:endParaRPr lang="en-US" sz="2400" kern="1200"/>
        </a:p>
      </dsp:txBody>
      <dsp:txXfrm>
        <a:off x="2089861" y="2265325"/>
        <a:ext cx="7562016" cy="1809403"/>
      </dsp:txXfrm>
    </dsp:sp>
    <dsp:sp modelId="{E0DCA928-B89C-41D8-9318-1CCAA5527C02}">
      <dsp:nvSpPr>
        <dsp:cNvPr id="0" name=""/>
        <dsp:cNvSpPr/>
      </dsp:nvSpPr>
      <dsp:spPr>
        <a:xfrm>
          <a:off x="0" y="4527079"/>
          <a:ext cx="9651878" cy="18094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8DD258-E119-49B7-B1F4-19379144E277}">
      <dsp:nvSpPr>
        <dsp:cNvPr id="0" name=""/>
        <dsp:cNvSpPr/>
      </dsp:nvSpPr>
      <dsp:spPr>
        <a:xfrm>
          <a:off x="547344" y="4934195"/>
          <a:ext cx="995172" cy="9951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26C668-C636-41ED-B1AE-C874A1FE6D77}">
      <dsp:nvSpPr>
        <dsp:cNvPr id="0" name=""/>
        <dsp:cNvSpPr/>
      </dsp:nvSpPr>
      <dsp:spPr>
        <a:xfrm>
          <a:off x="2089861" y="4527079"/>
          <a:ext cx="7562016" cy="1809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495" tIns="191495" rIns="191495" bIns="191495" numCol="1" spcCol="1270" anchor="ctr" anchorCtr="0">
          <a:noAutofit/>
        </a:bodyPr>
        <a:lstStyle/>
        <a:p>
          <a:pPr marL="0" lvl="0" indent="0" algn="l" defTabSz="1066800">
            <a:lnSpc>
              <a:spcPct val="100000"/>
            </a:lnSpc>
            <a:spcBef>
              <a:spcPct val="0"/>
            </a:spcBef>
            <a:spcAft>
              <a:spcPct val="35000"/>
            </a:spcAft>
            <a:buNone/>
          </a:pPr>
          <a:r>
            <a:rPr lang="es-MX" sz="2400" kern="1200"/>
            <a:t>Empowerment, Choice, and Collaboration </a:t>
          </a:r>
          <a:endParaRPr lang="en-US" sz="2400" kern="1200"/>
        </a:p>
      </dsp:txBody>
      <dsp:txXfrm>
        <a:off x="2089861" y="4527079"/>
        <a:ext cx="7562016" cy="1809403"/>
      </dsp:txXfrm>
    </dsp:sp>
    <dsp:sp modelId="{8D709DC4-EE78-463D-B1D7-5020FF0A4A7A}">
      <dsp:nvSpPr>
        <dsp:cNvPr id="0" name=""/>
        <dsp:cNvSpPr/>
      </dsp:nvSpPr>
      <dsp:spPr>
        <a:xfrm>
          <a:off x="0" y="6788834"/>
          <a:ext cx="9651878" cy="18094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35AE7-C96F-4737-A2AE-9FB7DF2E4E0E}">
      <dsp:nvSpPr>
        <dsp:cNvPr id="0" name=""/>
        <dsp:cNvSpPr/>
      </dsp:nvSpPr>
      <dsp:spPr>
        <a:xfrm>
          <a:off x="547344" y="7195950"/>
          <a:ext cx="995172" cy="9951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8DA5EA-8210-4A4C-A46F-7CE18219BBFB}">
      <dsp:nvSpPr>
        <dsp:cNvPr id="0" name=""/>
        <dsp:cNvSpPr/>
      </dsp:nvSpPr>
      <dsp:spPr>
        <a:xfrm>
          <a:off x="2089861" y="6788834"/>
          <a:ext cx="7562016" cy="1809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495" tIns="191495" rIns="191495" bIns="191495" numCol="1" spcCol="1270" anchor="ctr" anchorCtr="0">
          <a:noAutofit/>
        </a:bodyPr>
        <a:lstStyle/>
        <a:p>
          <a:pPr marL="0" lvl="0" indent="0" algn="l" defTabSz="1066800">
            <a:lnSpc>
              <a:spcPct val="100000"/>
            </a:lnSpc>
            <a:spcBef>
              <a:spcPct val="0"/>
            </a:spcBef>
            <a:spcAft>
              <a:spcPct val="35000"/>
            </a:spcAft>
            <a:buNone/>
          </a:pPr>
          <a:r>
            <a:rPr lang="es-MX" sz="2400" kern="1200"/>
            <a:t>Culture Humility</a:t>
          </a:r>
          <a:endParaRPr lang="en-US" sz="2400" kern="1200"/>
        </a:p>
      </dsp:txBody>
      <dsp:txXfrm>
        <a:off x="2089861" y="6788834"/>
        <a:ext cx="7562016" cy="18094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D26B15-F060-497B-AEF2-5C0A772164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2B3E276-58A7-45F3-8BE8-A3DA839D83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BAE555A6-070B-42E2-84DF-647027BA55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D598E3-C0F9-4BE0-9763-1063A2BE18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30A133-BED6-4F59-B444-2AEA716AD5DE}" type="slidenum">
              <a:rPr lang="en-US" smtClean="0"/>
              <a:t>‹#›</a:t>
            </a:fld>
            <a:endParaRPr lang="en-US"/>
          </a:p>
        </p:txBody>
      </p:sp>
    </p:spTree>
    <p:extLst>
      <p:ext uri="{BB962C8B-B14F-4D97-AF65-F5344CB8AC3E}">
        <p14:creationId xmlns:p14="http://schemas.microsoft.com/office/powerpoint/2010/main" val="117274282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Light"/>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Light"/>
              </a:defRPr>
            </a:lvl1pPr>
          </a:lstStyle>
          <a:p>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Light"/>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Light"/>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hf hdr="0" ftr="0"/>
  <p:notesStyle>
    <a:lvl1pPr marL="0" algn="l" defTabSz="914217" rtl="0" eaLnBrk="1" latinLnBrk="0" hangingPunct="1">
      <a:defRPr sz="2400" kern="1200">
        <a:solidFill>
          <a:schemeClr val="tx1"/>
        </a:solidFill>
        <a:latin typeface="Lato Light"/>
        <a:ea typeface="+mn-ea"/>
        <a:cs typeface="+mn-cs"/>
      </a:defRPr>
    </a:lvl1pPr>
    <a:lvl2pPr marL="914217" algn="l" defTabSz="914217" rtl="0" eaLnBrk="1" latinLnBrk="0" hangingPunct="1">
      <a:defRPr sz="2400" kern="1200">
        <a:solidFill>
          <a:schemeClr val="tx1"/>
        </a:solidFill>
        <a:latin typeface="Lato Light"/>
        <a:ea typeface="+mn-ea"/>
        <a:cs typeface="+mn-cs"/>
      </a:defRPr>
    </a:lvl2pPr>
    <a:lvl3pPr marL="1828434" algn="l" defTabSz="914217" rtl="0" eaLnBrk="1" latinLnBrk="0" hangingPunct="1">
      <a:defRPr sz="2400" kern="1200">
        <a:solidFill>
          <a:schemeClr val="tx1"/>
        </a:solidFill>
        <a:latin typeface="Lato Light"/>
        <a:ea typeface="+mn-ea"/>
        <a:cs typeface="+mn-cs"/>
      </a:defRPr>
    </a:lvl3pPr>
    <a:lvl4pPr marL="2742651" algn="l" defTabSz="914217" rtl="0" eaLnBrk="1" latinLnBrk="0" hangingPunct="1">
      <a:defRPr sz="2400" kern="1200">
        <a:solidFill>
          <a:schemeClr val="tx1"/>
        </a:solidFill>
        <a:latin typeface="Lato Light"/>
        <a:ea typeface="+mn-ea"/>
        <a:cs typeface="+mn-cs"/>
      </a:defRPr>
    </a:lvl4pPr>
    <a:lvl5pPr marL="3656868" algn="l" defTabSz="914217" rtl="0" eaLnBrk="1" latinLnBrk="0" hangingPunct="1">
      <a:defRPr sz="2400" kern="1200">
        <a:solidFill>
          <a:schemeClr val="tx1"/>
        </a:solidFill>
        <a:latin typeface="Lato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848912">
              <a:defRPr/>
            </a:pPr>
            <a:fld id="{006BE02D-20C0-F840-AFAC-BEA99C74FDC2}" type="slidenum">
              <a:rPr lang="en-US" sz="1200">
                <a:solidFill>
                  <a:prstClr val="black"/>
                </a:solidFill>
                <a:latin typeface="Lato Light"/>
              </a:rPr>
              <a:pPr defTabSz="1848912">
                <a:defRPr/>
              </a:pPr>
              <a:t>1</a:t>
            </a:fld>
            <a:endParaRPr lang="en-US" sz="1200">
              <a:solidFill>
                <a:prstClr val="black"/>
              </a:solidFill>
              <a:latin typeface="Lato Light"/>
            </a:endParaRPr>
          </a:p>
        </p:txBody>
      </p:sp>
    </p:spTree>
    <p:extLst>
      <p:ext uri="{BB962C8B-B14F-4D97-AF65-F5344CB8AC3E}">
        <p14:creationId xmlns:p14="http://schemas.microsoft.com/office/powerpoint/2010/main" val="2737996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014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SIJS is one form of humanitarian-based immigration relief available to children. Other forms of relief, such as asylum, U nonimmigrant status, T nonimmigrant status, and VAWA are covered in other 101 webinars that are part of this series.</a:t>
            </a:r>
          </a:p>
        </p:txBody>
      </p:sp>
      <p:sp>
        <p:nvSpPr>
          <p:cNvPr id="4" name="Slide Number Placeholder 3"/>
          <p:cNvSpPr>
            <a:spLocks noGrp="1"/>
          </p:cNvSpPr>
          <p:nvPr>
            <p:ph type="sldNum" sz="quarter" idx="10"/>
          </p:nvPr>
        </p:nvSpPr>
        <p:spPr/>
        <p:txBody>
          <a:bodyPr/>
          <a:lstStyle/>
          <a:p>
            <a:fld id="{5D895949-851D-410F-B900-A1805FB728FC}" type="slidenum">
              <a:rPr lang="en-US" smtClean="0"/>
              <a:t>15</a:t>
            </a:fld>
            <a:endParaRPr lang="en-US"/>
          </a:p>
        </p:txBody>
      </p:sp>
      <p:sp>
        <p:nvSpPr>
          <p:cNvPr id="5" name="Date Placeholder 4">
            <a:extLst>
              <a:ext uri="{FF2B5EF4-FFF2-40B4-BE49-F238E27FC236}">
                <a16:creationId xmlns:a16="http://schemas.microsoft.com/office/drawing/2014/main" id="{3625EFBC-028F-4754-8694-71D9FB1DFFB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76963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think it’s important to center the voices of our clients themselves so want to show a video feature done by the Marshall Project on Teofilo Chavez, an unaccompanied child to learn more about his story. It’s about 5 minutes.</a:t>
            </a:r>
          </a:p>
          <a:p>
            <a:endParaRPr lang="en-US"/>
          </a:p>
          <a:p>
            <a:r>
              <a:rPr lang="en-US"/>
              <a:t>How do you feel after watching that?  One thing that resonates with me is the hope and positive outcome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815542-C14B-4B96-997D-06338EDFB2C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773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FY21 62,500 refugees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895949-851D-410F-B900-A1805FB728F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683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42 now exempts unaccompanied children</a:t>
            </a:r>
          </a:p>
          <a:p>
            <a:r>
              <a:rPr lang="en-US"/>
              <a:t>MPP program has been terminated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895949-851D-410F-B900-A1805FB728F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191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 Oliver did a NSFW presentation on immigration </a:t>
            </a:r>
          </a:p>
          <a:p>
            <a:r>
              <a:rPr lang="en-US"/>
              <a:t>O-1 visa extraordinary talent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815542-C14B-4B96-997D-06338EDFB2C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914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Immigration and Naturalization Service (INS)</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006BE02D-20C0-F840-AFAC-BEA99C74FDC2}" type="slidenum">
              <a:rPr lang="en-US" smtClean="0"/>
              <a:pPr/>
              <a:t>21</a:t>
            </a:fld>
            <a:endParaRPr lang="en-US"/>
          </a:p>
        </p:txBody>
      </p:sp>
    </p:spTree>
    <p:extLst>
      <p:ext uri="{BB962C8B-B14F-4D97-AF65-F5344CB8AC3E}">
        <p14:creationId xmlns:p14="http://schemas.microsoft.com/office/powerpoint/2010/main" val="3840147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5D895949-851D-410F-B900-A1805FB728FC}" type="slidenum">
              <a:rPr kumimoji="0" lang="en-US" sz="1200" b="0" i="0" u="none" strike="noStrike" kern="1200" cap="none" spc="0" normalizeH="0" baseline="0" noProof="0" smtClean="0">
                <a:ln>
                  <a:noFill/>
                </a:ln>
                <a:solidFill>
                  <a:prstClr val="black"/>
                </a:solidFill>
                <a:effectLst/>
                <a:uLnTx/>
                <a:uFillTx/>
                <a:latin typeface="Lato Light"/>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2367257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5D895949-851D-410F-B900-A1805FB728FC}" type="slidenum">
              <a:rPr kumimoji="0" lang="en-US" sz="1200" b="0" i="0" u="none" strike="noStrike" kern="1200" cap="none" spc="0" normalizeH="0" baseline="0" noProof="0" smtClean="0">
                <a:ln>
                  <a:noFill/>
                </a:ln>
                <a:solidFill>
                  <a:prstClr val="black"/>
                </a:solidFill>
                <a:effectLst/>
                <a:uLnTx/>
                <a:uFillTx/>
                <a:latin typeface="Lato Light"/>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2779104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subject to state juvenile court proceedings related to abuse, neglect, abandonment, or similar basis. </a:t>
            </a:r>
          </a:p>
          <a:p>
            <a:endParaRPr lang="en-US"/>
          </a:p>
          <a:p>
            <a:r>
              <a:rPr lang="en-US"/>
              <a:t>If the other parent abused, abandoned, or neglected the child.</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006BE02D-20C0-F840-AFAC-BEA99C74FDC2}" type="slidenum">
              <a:rPr lang="en-US" smtClean="0"/>
              <a:pPr/>
              <a:t>24</a:t>
            </a:fld>
            <a:endParaRPr lang="en-US"/>
          </a:p>
        </p:txBody>
      </p:sp>
    </p:spTree>
    <p:extLst>
      <p:ext uri="{BB962C8B-B14F-4D97-AF65-F5344CB8AC3E}">
        <p14:creationId xmlns:p14="http://schemas.microsoft.com/office/powerpoint/2010/main" val="1696235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200"/>
              <a:t>CILA is a project of the ABA.</a:t>
            </a:r>
          </a:p>
          <a:p>
            <a:pPr marL="174708" indent="-174708">
              <a:buFont typeface="Arial" panose="020B0604020202020204" pitchFamily="34" charset="0"/>
              <a:buChar char="•"/>
            </a:pPr>
            <a:r>
              <a:rPr lang="en-US" sz="1200"/>
              <a:t>We are a legal resource center. </a:t>
            </a:r>
          </a:p>
          <a:p>
            <a:pPr marL="174708" indent="-174708">
              <a:buFont typeface="Arial" panose="020B0604020202020204" pitchFamily="34" charset="0"/>
              <a:buChar char="•"/>
            </a:pPr>
            <a:r>
              <a:rPr lang="en-US" sz="1200"/>
              <a:t>We are a capacity building organization. </a:t>
            </a:r>
          </a:p>
          <a:p>
            <a:pPr marL="174708" indent="-174708">
              <a:buFont typeface="Arial" panose="020B0604020202020204" pitchFamily="34" charset="0"/>
              <a:buChar char="•"/>
            </a:pPr>
            <a:r>
              <a:rPr lang="en-US" sz="1200"/>
              <a:t>We don’t think children should have to go to court alone and that’s a primary reason we are doing this work. </a:t>
            </a:r>
          </a:p>
        </p:txBody>
      </p:sp>
      <p:sp>
        <p:nvSpPr>
          <p:cNvPr id="4" name="Slide Number Placeholder 3"/>
          <p:cNvSpPr>
            <a:spLocks noGrp="1"/>
          </p:cNvSpPr>
          <p:nvPr>
            <p:ph type="sldNum" sz="quarter" idx="10"/>
          </p:nvPr>
        </p:nvSpPr>
        <p:spPr/>
        <p:txBody>
          <a:bodyPr/>
          <a:lstStyle/>
          <a:p>
            <a:pPr marL="0" marR="0" lvl="0" indent="0" algn="r" defTabSz="186317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86317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486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006BE02D-20C0-F840-AFAC-BEA99C74FDC2}" type="slidenum">
              <a:rPr lang="en-US" smtClean="0"/>
              <a:pPr/>
              <a:t>26</a:t>
            </a:fld>
            <a:endParaRPr lang="en-US"/>
          </a:p>
        </p:txBody>
      </p:sp>
    </p:spTree>
    <p:extLst>
      <p:ext uri="{BB962C8B-B14F-4D97-AF65-F5344CB8AC3E}">
        <p14:creationId xmlns:p14="http://schemas.microsoft.com/office/powerpoint/2010/main" val="595677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dirty="0">
                <a:solidFill>
                  <a:srgbClr val="191B0E"/>
                </a:solidFill>
                <a:effectLst/>
                <a:latin typeface="+mj-lt"/>
              </a:rPr>
              <a:t>Nationally, only ~51.7% of unaccompanied children with pending cases before </a:t>
            </a:r>
            <a:r>
              <a:rPr lang="en-US" sz="2400" dirty="0">
                <a:solidFill>
                  <a:srgbClr val="191B0E"/>
                </a:solidFill>
                <a:latin typeface="+mj-lt"/>
              </a:rPr>
              <a:t>EOIR </a:t>
            </a:r>
            <a:r>
              <a:rPr lang="en-US" sz="2400" b="0" i="0" u="none" strike="noStrike" dirty="0">
                <a:solidFill>
                  <a:srgbClr val="191B0E"/>
                </a:solidFill>
                <a:effectLst/>
                <a:latin typeface="+mj-lt"/>
              </a:rPr>
              <a:t>were represented in FY2022 = Thousands of unaccompanied children face immigration court alone each year </a:t>
            </a:r>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006BE02D-20C0-F840-AFAC-BEA99C74FDC2}" type="slidenum">
              <a:rPr lang="en-US" smtClean="0"/>
              <a:pPr/>
              <a:t>28</a:t>
            </a:fld>
            <a:endParaRPr lang="en-US"/>
          </a:p>
        </p:txBody>
      </p:sp>
    </p:spTree>
    <p:extLst>
      <p:ext uri="{BB962C8B-B14F-4D97-AF65-F5344CB8AC3E}">
        <p14:creationId xmlns:p14="http://schemas.microsoft.com/office/powerpoint/2010/main" val="2763313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10804793"/>
          </a:xfrm>
        </p:spPr>
        <p:txBody>
          <a:bodyPr/>
          <a:lstStyle/>
          <a:p>
            <a:pPr marL="0" indent="0">
              <a:buFont typeface="Arial" panose="020B0604020202020204" pitchFamily="34" charset="0"/>
              <a:buNone/>
            </a:pPr>
            <a:r>
              <a:rPr lang="en-US" sz="1100">
                <a:effectLst/>
                <a:latin typeface="Calibri" panose="020F0502020204030204" pitchFamily="34" charset="0"/>
                <a:ea typeface="Calibri" panose="020F0502020204030204" pitchFamily="34" charset="0"/>
              </a:rPr>
              <a:t>Many unaccompanied children experience life changing events before, during, and after their journey. often times these events have been emotionally traumatic. </a:t>
            </a:r>
          </a:p>
          <a:p>
            <a:pPr marL="0" indent="0">
              <a:buFont typeface="Arial" panose="020B0604020202020204" pitchFamily="34" charset="0"/>
              <a:buNone/>
            </a:pPr>
            <a:endParaRPr lang="en-US" sz="1100">
              <a:effectLst/>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US" sz="1100">
                <a:effectLst/>
                <a:latin typeface="Calibri" panose="020F0502020204030204" pitchFamily="34" charset="0"/>
                <a:ea typeface="Calibri" panose="020F0502020204030204" pitchFamily="34" charset="0"/>
              </a:rPr>
              <a:t>Trauma informed care is an important approach, especially when working with traumatized children, as it recognizes the occurrence of trauma and the impacts it can have not only on the child but their family and community as whole. </a:t>
            </a:r>
          </a:p>
          <a:p>
            <a:pPr marL="0" indent="0">
              <a:buFont typeface="Arial" panose="020B0604020202020204" pitchFamily="34" charset="0"/>
              <a:buNone/>
            </a:pPr>
            <a:endParaRPr lang="en-US" sz="1100">
              <a:effectLst/>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US" sz="1100">
                <a:effectLst/>
                <a:latin typeface="Calibri" panose="020F0502020204030204" pitchFamily="34" charset="0"/>
                <a:ea typeface="Calibri" panose="020F0502020204030204" pitchFamily="34" charset="0"/>
              </a:rPr>
              <a:t>By realizing and recognizing this, allows the advocate to respond in a holistic manner centered on the core principles of a trauma informed approach, which can help mitigate re-traumatization:</a:t>
            </a:r>
          </a:p>
          <a:p>
            <a:pPr marL="0" indent="0">
              <a:buFont typeface="Arial" panose="020B0604020202020204" pitchFamily="34" charset="0"/>
              <a:buNone/>
            </a:pPr>
            <a:endParaRPr lang="en-US" sz="1100">
              <a:effectLst/>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US" sz="1100">
                <a:effectLst/>
                <a:latin typeface="Calibri" panose="020F0502020204030204" pitchFamily="34" charset="0"/>
                <a:ea typeface="Calibri" panose="020F0502020204030204" pitchFamily="34" charset="0"/>
              </a:rPr>
              <a:t>1.	Safety-Individuals, especially children who have experience trauma, often find it hard to trust and feel safe with others. Providing a safe environment, both physically and emotionally, will support the youth to feel comfortable to communicate and engage. This is even more true with unaccompanied immigrant youth, as they face extra stressors such as adjusting to a new everything-environment, language, customs, culture, and often with little external support.</a:t>
            </a:r>
          </a:p>
          <a:p>
            <a:pPr marL="0" indent="0">
              <a:buFont typeface="Arial" panose="020B0604020202020204" pitchFamily="34" charset="0"/>
              <a:buNone/>
            </a:pPr>
            <a:endParaRPr lang="en-US" sz="1100">
              <a:effectLst/>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US" sz="1100">
                <a:effectLst/>
                <a:latin typeface="Calibri" panose="020F0502020204030204" pitchFamily="34" charset="0"/>
                <a:ea typeface="Calibri" panose="020F0502020204030204" pitchFamily="34" charset="0"/>
              </a:rPr>
              <a:t>2.	Trustworthiness and Transparency – This means just like it sounds, be honest and transparent always, rapport will only occur if you are honest and transparent in all your advocacy efforts. </a:t>
            </a:r>
          </a:p>
          <a:p>
            <a:pPr marL="0" indent="0">
              <a:buFont typeface="Arial" panose="020B0604020202020204" pitchFamily="34" charset="0"/>
              <a:buNone/>
            </a:pPr>
            <a:endParaRPr lang="en-US" sz="1100">
              <a:effectLst/>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US" sz="1100">
                <a:effectLst/>
                <a:latin typeface="Calibri" panose="020F0502020204030204" pitchFamily="34" charset="0"/>
                <a:ea typeface="Calibri" panose="020F0502020204030204" pitchFamily="34" charset="0"/>
              </a:rPr>
              <a:t>3.	 Empowerment, Choice, and Collaboration – Someone who has experience trauma often feel as they have lost the power and control over their life. As an advocate you can help them find their power and control again. This can be done by focusing on their strengths, and by forming a collaboration between them and you. It is important that they know and feel that they have a say and choices on what happens in their life. The goal is to create an environment conducive for collaboration, control, and empowerment.</a:t>
            </a:r>
          </a:p>
          <a:p>
            <a:pPr marL="0" indent="0">
              <a:buFont typeface="Arial" panose="020B0604020202020204" pitchFamily="34" charset="0"/>
              <a:buNone/>
            </a:pPr>
            <a:endParaRPr lang="en-US" sz="1100">
              <a:effectLst/>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US" sz="1100">
                <a:effectLst/>
                <a:latin typeface="Calibri" panose="020F0502020204030204" pitchFamily="34" charset="0"/>
                <a:ea typeface="Calibri" panose="020F0502020204030204" pitchFamily="34" charset="0"/>
              </a:rPr>
              <a:t>4.	Culture Humility: It is also important to understand the concepts of cultural humility and culture competence when working with unaccompanied children. It is a regular part of our practice as immigration advocates to work to be culturally competent and cultural humble because culture frames every interaction we have, every experience. The type of trauma we experience and how we respond is also informed by culture, and it helps to use a cultural lens in discussing traumatic experiences with these children. This is an ongoing process of self-reflection and self-awareness of your own cultural identity, biases, and power inequalities between you and your client.</a:t>
            </a:r>
          </a:p>
          <a:p>
            <a:pPr marL="0" indent="0">
              <a:buFont typeface="Arial" panose="020B0604020202020204" pitchFamily="34" charset="0"/>
              <a:buNone/>
            </a:pPr>
            <a:endParaRPr lang="es-MX" sz="11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33</a:t>
            </a:fld>
            <a:endParaRPr lang="en-US"/>
          </a:p>
        </p:txBody>
      </p:sp>
    </p:spTree>
    <p:extLst>
      <p:ext uri="{BB962C8B-B14F-4D97-AF65-F5344CB8AC3E}">
        <p14:creationId xmlns:p14="http://schemas.microsoft.com/office/powerpoint/2010/main" val="74650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5">
              <a:defRPr/>
            </a:pPr>
            <a:r>
              <a:rPr lang="en-US"/>
              <a:t>Legal definition of UAC. A child who enters the U.S. without a valid entry document and who was not accompanied by a parent or legal guardian.</a:t>
            </a:r>
          </a:p>
          <a:p>
            <a:pPr defTabSz="914285">
              <a:defRPr/>
            </a:pPr>
            <a:endParaRPr lang="en-US"/>
          </a:p>
          <a:p>
            <a:r>
              <a:rPr lang="en-US" sz="1000" b="1"/>
              <a:t>UC Definition: </a:t>
            </a:r>
            <a:r>
              <a:rPr lang="en-US" sz="1000"/>
              <a:t>“Unaccompanied Alien Child” (UC/UAC) defined by the Homeland Security Act of 2002 and the Trafficking Victims Protection Reauthorization Act of 2008 (TVPRA):</a:t>
            </a:r>
          </a:p>
          <a:p>
            <a:pPr lvl="1"/>
            <a:r>
              <a:rPr lang="en-US" sz="1000"/>
              <a:t>(1) Under 18 years of age; (2) No lawful immigration status; (3) No parent or legal guardian in the U.S. available to provide care and physical custody</a:t>
            </a:r>
          </a:p>
          <a:p>
            <a:pPr defTabSz="914285">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60C944-C30A-4AB2-873C-80EF3E7A20B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756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895949-851D-410F-B900-A1805FB728FC}" type="slidenum">
              <a:rPr lang="en-US" smtClean="0"/>
              <a:t>6</a:t>
            </a:fld>
            <a:endParaRPr lang="en-US"/>
          </a:p>
        </p:txBody>
      </p:sp>
    </p:spTree>
    <p:extLst>
      <p:ext uri="{BB962C8B-B14F-4D97-AF65-F5344CB8AC3E}">
        <p14:creationId xmlns:p14="http://schemas.microsoft.com/office/powerpoint/2010/main" val="1593234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Unaccompanied children should not be expelled under Title 42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895949-851D-410F-B900-A1805FB728F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606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a:t>Children’s reasons for leaving are often multi-faceted.  This chart from the UNHCR report documents the journeys of 404 unaccompanied children.  All of those circles on the inside show where there are intersecting reasons for migrating.  </a:t>
            </a:r>
          </a:p>
          <a:p>
            <a:pPr marL="173370" indent="-173370">
              <a:buFont typeface="Arial" panose="020B0604020202020204" pitchFamily="34" charset="0"/>
              <a:buChar char="•"/>
            </a:pPr>
            <a:r>
              <a:rPr lang="en-US"/>
              <a:t>The root causes of migration could include targeted violence because of the child or their family’s race or ethnicity, religion, sexual orientation, political opinion, refusal to become a gang member or a girlfriend of a gang member, sexual violence or child abuse, or because their parent or caregiver suffered harm. </a:t>
            </a:r>
          </a:p>
          <a:p>
            <a:pPr marL="173370" indent="-173370">
              <a:buFont typeface="Arial" panose="020B0604020202020204" pitchFamily="34" charset="0"/>
              <a:buChar char="•"/>
            </a:pPr>
            <a:r>
              <a:rPr lang="en-US"/>
              <a:t>Every child has a unique story. It is important to discuss these matters in detail, and the option of asylum as a potential form of relief</a:t>
            </a:r>
          </a:p>
          <a:p>
            <a:endParaRPr lang="en-US"/>
          </a:p>
          <a:p>
            <a:r>
              <a:rPr lang="en-US"/>
              <a:t>Sometimes a child might express one reason the first time they talk to you and as they build rapport with you will begin to share other reasons.  So the first reason might be for family or opportunity.  You might later learn a child was being recruited, threatened or hurt by a gang, by a family member, or targeted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815542-C14B-4B96-997D-06338EDFB2C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687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helpful to have an understanding of the process UCs go through upon entering the US. There are a lot of agencies involved so I included a list and flowchart here.</a:t>
            </a:r>
          </a:p>
          <a:p>
            <a:endParaRPr lang="en-US"/>
          </a:p>
          <a:p>
            <a:r>
              <a:rPr lang="en-US"/>
              <a:t>Usually starts with CBP, with apprehension. </a:t>
            </a:r>
          </a:p>
          <a:p>
            <a:r>
              <a:rPr lang="en-US"/>
              <a:t>If the UC is coming from the contiguous country – Canada/Mexico, will do screening for trafficking, persecution and will be sent voluntarily home. </a:t>
            </a:r>
          </a:p>
          <a:p>
            <a:r>
              <a:rPr lang="en-US"/>
              <a:t>If not a contiguous country, then should be transported within 72 hours to ORR under HHS. </a:t>
            </a:r>
          </a:p>
          <a:p>
            <a:r>
              <a:rPr lang="en-US"/>
              <a:t>UC will be placed with a sponsor or ORR care (could be shelter or secure facility). </a:t>
            </a:r>
          </a:p>
          <a:p>
            <a:r>
              <a:rPr lang="en-US"/>
              <a:t>A Notice to Appear, a charging document has been issued. The UC is in removal proceedings. </a:t>
            </a:r>
          </a:p>
          <a:p>
            <a:r>
              <a:rPr lang="en-US"/>
              <a:t>A lot of UCs seek asylum and Special Immigrant Juvenile Status (SIJ). USCIS will adjudicate claims for asylum and SIJ.</a:t>
            </a:r>
          </a:p>
          <a:p>
            <a:r>
              <a:rPr lang="en-US"/>
              <a:t>Often, when UC turns 18 if in ORR custody, then will be referred to ICE and will be detained.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895949-851D-410F-B900-A1805FB728F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998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471488"/>
            <a:ext cx="5632450" cy="3168650"/>
          </a:xfrm>
        </p:spPr>
      </p:sp>
      <p:sp>
        <p:nvSpPr>
          <p:cNvPr id="3" name="Notes Placeholder 2"/>
          <p:cNvSpPr>
            <a:spLocks noGrp="1"/>
          </p:cNvSpPr>
          <p:nvPr>
            <p:ph type="body" idx="1"/>
          </p:nvPr>
        </p:nvSpPr>
        <p:spPr/>
        <p:txBody>
          <a:bodyPr/>
          <a:lstStyle/>
          <a:p>
            <a:r>
              <a:rPr lang="en-US"/>
              <a:t>60 different types of shelters Shelters In Texas, map was done in 2018, a lot has changes since then, but you can see generally the spread around the country.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895949-851D-410F-B900-A1805FB728F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30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718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alf Picture Left">
    <p:spTree>
      <p:nvGrpSpPr>
        <p:cNvPr id="1" name=""/>
        <p:cNvGrpSpPr/>
        <p:nvPr/>
      </p:nvGrpSpPr>
      <p:grpSpPr>
        <a:xfrm>
          <a:off x="0" y="0"/>
          <a:ext cx="0" cy="0"/>
          <a:chOff x="0" y="0"/>
          <a:chExt cx="0" cy="0"/>
        </a:xfrm>
      </p:grpSpPr>
      <p:sp>
        <p:nvSpPr>
          <p:cNvPr id="2" name="Rectangle 1"/>
          <p:cNvSpPr/>
          <p:nvPr userDrawn="1"/>
        </p:nvSpPr>
        <p:spPr>
          <a:xfrm>
            <a:off x="7710617" y="12511668"/>
            <a:ext cx="8847437" cy="9367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38" name="Picture Placeholder 13"/>
          <p:cNvSpPr>
            <a:spLocks noGrp="1"/>
          </p:cNvSpPr>
          <p:nvPr>
            <p:ph type="pic" sz="quarter" idx="13"/>
          </p:nvPr>
        </p:nvSpPr>
        <p:spPr>
          <a:xfrm>
            <a:off x="0" y="0"/>
            <a:ext cx="12168234" cy="13716000"/>
          </a:xfrm>
          <a:effectLst/>
        </p:spPr>
        <p:txBody>
          <a:bodyPr>
            <a:normAutofit/>
          </a:bodyPr>
          <a:lstStyle>
            <a:lvl1pPr marL="0" indent="0">
              <a:buNone/>
              <a:defRPr sz="4199">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1247960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mpetitors">
    <p:spTree>
      <p:nvGrpSpPr>
        <p:cNvPr id="1" name=""/>
        <p:cNvGrpSpPr/>
        <p:nvPr/>
      </p:nvGrpSpPr>
      <p:grpSpPr>
        <a:xfrm>
          <a:off x="0" y="0"/>
          <a:ext cx="0" cy="0"/>
          <a:chOff x="0" y="0"/>
          <a:chExt cx="0" cy="0"/>
        </a:xfrm>
      </p:grpSpPr>
      <p:sp>
        <p:nvSpPr>
          <p:cNvPr id="34" name="Picture Placeholder 13"/>
          <p:cNvSpPr>
            <a:spLocks noGrp="1"/>
          </p:cNvSpPr>
          <p:nvPr>
            <p:ph type="pic" sz="quarter" idx="14"/>
          </p:nvPr>
        </p:nvSpPr>
        <p:spPr>
          <a:xfrm>
            <a:off x="15291434" y="3411210"/>
            <a:ext cx="7434751" cy="8016884"/>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9881951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Mission 2">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 y="4091685"/>
            <a:ext cx="12105684" cy="6769604"/>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8967804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24377649" cy="13715999"/>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7839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alf Picture Left">
    <p:spTree>
      <p:nvGrpSpPr>
        <p:cNvPr id="1" name=""/>
        <p:cNvGrpSpPr/>
        <p:nvPr/>
      </p:nvGrpSpPr>
      <p:grpSpPr>
        <a:xfrm>
          <a:off x="0" y="0"/>
          <a:ext cx="0" cy="0"/>
          <a:chOff x="0" y="0"/>
          <a:chExt cx="0" cy="0"/>
        </a:xfrm>
      </p:grpSpPr>
      <p:sp>
        <p:nvSpPr>
          <p:cNvPr id="38" name="Picture Placeholder 13"/>
          <p:cNvSpPr>
            <a:spLocks noGrp="1"/>
          </p:cNvSpPr>
          <p:nvPr>
            <p:ph type="pic" sz="quarter" idx="13"/>
          </p:nvPr>
        </p:nvSpPr>
        <p:spPr>
          <a:xfrm>
            <a:off x="0" y="0"/>
            <a:ext cx="12168235" cy="12352713"/>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7685620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us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6959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r vision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8675648" cy="12369338"/>
          </a:xfrm>
        </p:spPr>
        <p:txBody>
          <a:bodyPr/>
          <a:lstStyle/>
          <a:p>
            <a:endParaRPr lang="en-US"/>
          </a:p>
        </p:txBody>
      </p:sp>
    </p:spTree>
    <p:extLst>
      <p:ext uri="{BB962C8B-B14F-4D97-AF65-F5344CB8AC3E}">
        <p14:creationId xmlns:p14="http://schemas.microsoft.com/office/powerpoint/2010/main" val="7089154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dership skils">
    <p:spTree>
      <p:nvGrpSpPr>
        <p:cNvPr id="1" name=""/>
        <p:cNvGrpSpPr/>
        <p:nvPr/>
      </p:nvGrpSpPr>
      <p:grpSpPr>
        <a:xfrm>
          <a:off x="0" y="0"/>
          <a:ext cx="0" cy="0"/>
          <a:chOff x="0" y="0"/>
          <a:chExt cx="0" cy="0"/>
        </a:xfrm>
      </p:grpSpPr>
      <p:sp>
        <p:nvSpPr>
          <p:cNvPr id="34" name="Picture Placeholder 3"/>
          <p:cNvSpPr>
            <a:spLocks noGrp="1"/>
          </p:cNvSpPr>
          <p:nvPr>
            <p:ph type="pic" sz="quarter" idx="14"/>
          </p:nvPr>
        </p:nvSpPr>
        <p:spPr>
          <a:xfrm>
            <a:off x="2682362" y="3945706"/>
            <a:ext cx="2935224" cy="2935154"/>
          </a:xfrm>
          <a:prstGeom prst="ellipse">
            <a:avLst/>
          </a:prstGeom>
        </p:spPr>
        <p:txBody>
          <a:bodyPr>
            <a:normAutofit/>
          </a:bodyPr>
          <a:lstStyle>
            <a:lvl1pPr>
              <a:defRPr sz="2300"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1338978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Helium_Brea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970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phone_devices of 3">
    <p:spTree>
      <p:nvGrpSpPr>
        <p:cNvPr id="1" name=""/>
        <p:cNvGrpSpPr/>
        <p:nvPr/>
      </p:nvGrpSpPr>
      <p:grpSpPr>
        <a:xfrm>
          <a:off x="0" y="0"/>
          <a:ext cx="0" cy="0"/>
          <a:chOff x="0" y="0"/>
          <a:chExt cx="0" cy="0"/>
        </a:xfrm>
      </p:grpSpPr>
      <p:sp>
        <p:nvSpPr>
          <p:cNvPr id="7" name="Picture Placeholder 13"/>
          <p:cNvSpPr>
            <a:spLocks noGrp="1"/>
          </p:cNvSpPr>
          <p:nvPr>
            <p:ph type="pic" sz="quarter" idx="21"/>
          </p:nvPr>
        </p:nvSpPr>
        <p:spPr>
          <a:xfrm>
            <a:off x="13936717" y="3906982"/>
            <a:ext cx="7241628" cy="8445731"/>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1687352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phone_devices of 3">
    <p:spTree>
      <p:nvGrpSpPr>
        <p:cNvPr id="1" name=""/>
        <p:cNvGrpSpPr/>
        <p:nvPr/>
      </p:nvGrpSpPr>
      <p:grpSpPr>
        <a:xfrm>
          <a:off x="0" y="0"/>
          <a:ext cx="0" cy="0"/>
          <a:chOff x="0" y="0"/>
          <a:chExt cx="0" cy="0"/>
        </a:xfrm>
      </p:grpSpPr>
      <p:sp>
        <p:nvSpPr>
          <p:cNvPr id="5" name="Picture Placeholder 13"/>
          <p:cNvSpPr>
            <a:spLocks noGrp="1"/>
          </p:cNvSpPr>
          <p:nvPr>
            <p:ph type="pic" sz="quarter" idx="21"/>
          </p:nvPr>
        </p:nvSpPr>
        <p:spPr>
          <a:xfrm>
            <a:off x="9253205" y="6857999"/>
            <a:ext cx="5756336" cy="5472411"/>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5024360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0836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am 2">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8730082" y="4665515"/>
            <a:ext cx="2935224" cy="2935154"/>
          </a:xfrm>
          <a:prstGeom prst="ellipse">
            <a:avLst/>
          </a:prstGeom>
        </p:spPr>
        <p:txBody>
          <a:bodyPr>
            <a:normAutofit/>
          </a:bodyPr>
          <a:lstStyle>
            <a:lvl1pPr>
              <a:defRPr sz="2300"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2"/>
          </p:nvPr>
        </p:nvSpPr>
        <p:spPr>
          <a:xfrm>
            <a:off x="13403702" y="4665515"/>
            <a:ext cx="2935224" cy="2935154"/>
          </a:xfrm>
          <a:prstGeom prst="ellipse">
            <a:avLst/>
          </a:prstGeom>
        </p:spPr>
        <p:txBody>
          <a:bodyPr>
            <a:normAutofit/>
          </a:bodyPr>
          <a:lstStyle>
            <a:lvl1pPr>
              <a:defRPr sz="2300" b="0" i="0">
                <a:latin typeface="Lato Light" charset="0"/>
                <a:ea typeface="Lato Light" charset="0"/>
                <a:cs typeface="Lato Light" charset="0"/>
              </a:defRPr>
            </a:lvl1pPr>
          </a:lstStyle>
          <a:p>
            <a:endParaRPr lang="en-US"/>
          </a:p>
        </p:txBody>
      </p:sp>
      <p:sp>
        <p:nvSpPr>
          <p:cNvPr id="25" name="Picture Placeholder 3"/>
          <p:cNvSpPr>
            <a:spLocks noGrp="1"/>
          </p:cNvSpPr>
          <p:nvPr>
            <p:ph type="pic" sz="quarter" idx="13"/>
          </p:nvPr>
        </p:nvSpPr>
        <p:spPr>
          <a:xfrm>
            <a:off x="8008742" y="4665515"/>
            <a:ext cx="2935224" cy="2935154"/>
          </a:xfrm>
          <a:prstGeom prst="ellipse">
            <a:avLst/>
          </a:prstGeom>
        </p:spPr>
        <p:txBody>
          <a:bodyPr>
            <a:normAutofit/>
          </a:bodyPr>
          <a:lstStyle>
            <a:lvl1pPr>
              <a:defRPr sz="2300" b="0" i="0">
                <a:latin typeface="Lato Light" charset="0"/>
                <a:ea typeface="Lato Light" charset="0"/>
                <a:cs typeface="Lato Light" charset="0"/>
              </a:defRPr>
            </a:lvl1pPr>
          </a:lstStyle>
          <a:p>
            <a:endParaRPr lang="en-US"/>
          </a:p>
        </p:txBody>
      </p:sp>
      <p:sp>
        <p:nvSpPr>
          <p:cNvPr id="34" name="Picture Placeholder 3"/>
          <p:cNvSpPr>
            <a:spLocks noGrp="1"/>
          </p:cNvSpPr>
          <p:nvPr>
            <p:ph type="pic" sz="quarter" idx="14"/>
          </p:nvPr>
        </p:nvSpPr>
        <p:spPr>
          <a:xfrm>
            <a:off x="2682362" y="4665515"/>
            <a:ext cx="2935224" cy="2935154"/>
          </a:xfrm>
          <a:prstGeom prst="ellipse">
            <a:avLst/>
          </a:prstGeom>
        </p:spPr>
        <p:txBody>
          <a:bodyPr>
            <a:normAutofit/>
          </a:bodyPr>
          <a:lstStyle>
            <a:lvl1pPr>
              <a:defRPr sz="2300"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0459813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4A717D-00D1-2598-FAB1-AA21A892BB12}"/>
              </a:ext>
            </a:extLst>
          </p:cNvPr>
          <p:cNvSpPr>
            <a:spLocks noGrp="1"/>
          </p:cNvSpPr>
          <p:nvPr>
            <p:ph type="dt" sz="half" idx="10"/>
          </p:nvPr>
        </p:nvSpPr>
        <p:spPr/>
        <p:txBody>
          <a:bodyPr/>
          <a:lstStyle/>
          <a:p>
            <a:fld id="{74855708-2516-4698-BCEE-E6A632D84E48}" type="datetimeFigureOut">
              <a:rPr lang="en-US" smtClean="0"/>
              <a:t>1/23/23</a:t>
            </a:fld>
            <a:endParaRPr lang="en-US"/>
          </a:p>
        </p:txBody>
      </p:sp>
      <p:sp>
        <p:nvSpPr>
          <p:cNvPr id="3" name="Footer Placeholder 2">
            <a:extLst>
              <a:ext uri="{FF2B5EF4-FFF2-40B4-BE49-F238E27FC236}">
                <a16:creationId xmlns:a16="http://schemas.microsoft.com/office/drawing/2014/main" id="{9C7F8E73-7122-FDE4-1DF6-0B889E32CF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C1BC48-C49F-0B3B-80A5-ED4CB2D57144}"/>
              </a:ext>
            </a:extLst>
          </p:cNvPr>
          <p:cNvSpPr>
            <a:spLocks noGrp="1"/>
          </p:cNvSpPr>
          <p:nvPr>
            <p:ph type="sldNum" sz="quarter" idx="12"/>
          </p:nvPr>
        </p:nvSpPr>
        <p:spPr/>
        <p:txBody>
          <a:bodyPr/>
          <a:lstStyle/>
          <a:p>
            <a:fld id="{C2D584E4-DD5D-437C-B670-8D088085942B}" type="slidenum">
              <a:rPr lang="en-US" smtClean="0"/>
              <a:t>‹#›</a:t>
            </a:fld>
            <a:endParaRPr lang="en-US"/>
          </a:p>
        </p:txBody>
      </p:sp>
    </p:spTree>
    <p:extLst>
      <p:ext uri="{BB962C8B-B14F-4D97-AF65-F5344CB8AC3E}">
        <p14:creationId xmlns:p14="http://schemas.microsoft.com/office/powerpoint/2010/main" val="1263113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290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6378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etitors">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16148104" y="3612994"/>
            <a:ext cx="5819852" cy="2795184"/>
          </a:xfrm>
          <a:effectLst/>
        </p:spPr>
        <p:txBody>
          <a:bodyPr>
            <a:normAutofit/>
          </a:bodyPr>
          <a:lstStyle>
            <a:lvl1pPr marL="0" indent="0">
              <a:buNone/>
              <a:defRPr sz="4199">
                <a:ln>
                  <a:noFill/>
                </a:ln>
                <a:solidFill>
                  <a:schemeClr val="bg1">
                    <a:lumMod val="85000"/>
                  </a:schemeClr>
                </a:solidFill>
                <a:latin typeface="Lato Light" charset="0"/>
                <a:ea typeface="Lato Light" charset="0"/>
                <a:cs typeface="Lato Light" charset="0"/>
              </a:defRPr>
            </a:lvl1pPr>
          </a:lstStyle>
          <a:p>
            <a:endParaRPr lang="en-US"/>
          </a:p>
        </p:txBody>
      </p:sp>
      <p:sp>
        <p:nvSpPr>
          <p:cNvPr id="6" name="Picture Placeholder 13"/>
          <p:cNvSpPr>
            <a:spLocks noGrp="1"/>
          </p:cNvSpPr>
          <p:nvPr>
            <p:ph type="pic" sz="quarter" idx="14"/>
          </p:nvPr>
        </p:nvSpPr>
        <p:spPr>
          <a:xfrm>
            <a:off x="2409748" y="3612994"/>
            <a:ext cx="5819852" cy="2795184"/>
          </a:xfrm>
          <a:effectLst/>
        </p:spPr>
        <p:txBody>
          <a:bodyPr>
            <a:normAutofit/>
          </a:bodyPr>
          <a:lstStyle>
            <a:lvl1pPr marL="0" indent="0">
              <a:buNone/>
              <a:defRPr sz="4199">
                <a:ln>
                  <a:noFill/>
                </a:ln>
                <a:solidFill>
                  <a:schemeClr val="bg1">
                    <a:lumMod val="85000"/>
                  </a:schemeClr>
                </a:solidFill>
                <a:latin typeface="Lato Light" charset="0"/>
                <a:ea typeface="Lato Light" charset="0"/>
                <a:cs typeface="Lato Light" charset="0"/>
              </a:defRPr>
            </a:lvl1pPr>
          </a:lstStyle>
          <a:p>
            <a:endParaRPr lang="en-US"/>
          </a:p>
        </p:txBody>
      </p:sp>
      <p:sp>
        <p:nvSpPr>
          <p:cNvPr id="7" name="Picture Placeholder 13"/>
          <p:cNvSpPr>
            <a:spLocks noGrp="1"/>
          </p:cNvSpPr>
          <p:nvPr>
            <p:ph type="pic" sz="quarter" idx="15"/>
          </p:nvPr>
        </p:nvSpPr>
        <p:spPr>
          <a:xfrm>
            <a:off x="9278927" y="3612994"/>
            <a:ext cx="5819852" cy="2795184"/>
          </a:xfrm>
          <a:effectLst/>
        </p:spPr>
        <p:txBody>
          <a:bodyPr>
            <a:normAutofit/>
          </a:bodyPr>
          <a:lstStyle>
            <a:lvl1pPr marL="0" indent="0">
              <a:buNone/>
              <a:defRPr sz="4199">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8981383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etitors">
    <p:spTree>
      <p:nvGrpSpPr>
        <p:cNvPr id="1" name=""/>
        <p:cNvGrpSpPr/>
        <p:nvPr/>
      </p:nvGrpSpPr>
      <p:grpSpPr>
        <a:xfrm>
          <a:off x="0" y="0"/>
          <a:ext cx="0" cy="0"/>
          <a:chOff x="0" y="0"/>
          <a:chExt cx="0" cy="0"/>
        </a:xfrm>
      </p:grpSpPr>
      <p:sp>
        <p:nvSpPr>
          <p:cNvPr id="34" name="Picture Placeholder 13"/>
          <p:cNvSpPr>
            <a:spLocks noGrp="1"/>
          </p:cNvSpPr>
          <p:nvPr>
            <p:ph type="pic" sz="quarter" idx="14"/>
          </p:nvPr>
        </p:nvSpPr>
        <p:spPr>
          <a:xfrm>
            <a:off x="15291435" y="3411210"/>
            <a:ext cx="7434751" cy="8016884"/>
          </a:xfrm>
          <a:effectLst/>
        </p:spPr>
        <p:txBody>
          <a:bodyPr>
            <a:normAutofit/>
          </a:bodyPr>
          <a:lstStyle>
            <a:lvl1pPr marL="0" indent="0">
              <a:buNone/>
              <a:defRPr sz="4199">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42312195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Mission 2">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 y="4091686"/>
            <a:ext cx="12105685" cy="6769604"/>
          </a:xfrm>
          <a:effectLst/>
        </p:spPr>
        <p:txBody>
          <a:bodyPr>
            <a:normAutofit/>
          </a:bodyPr>
          <a:lstStyle>
            <a:lvl1pPr marL="0" indent="0">
              <a:buNone/>
              <a:defRPr sz="4199">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2545868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3" y="0"/>
            <a:ext cx="24377648" cy="13716000"/>
          </a:xfrm>
          <a:effectLst/>
        </p:spPr>
        <p:txBody>
          <a:bodyPr>
            <a:normAutofit/>
          </a:bodyPr>
          <a:lstStyle>
            <a:lvl1pPr marL="0" indent="0">
              <a:buNone/>
              <a:defRPr sz="4199">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5263465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alf Picture Right">
    <p:spTree>
      <p:nvGrpSpPr>
        <p:cNvPr id="1" name=""/>
        <p:cNvGrpSpPr/>
        <p:nvPr/>
      </p:nvGrpSpPr>
      <p:grpSpPr>
        <a:xfrm>
          <a:off x="0" y="0"/>
          <a:ext cx="0" cy="0"/>
          <a:chOff x="0" y="0"/>
          <a:chExt cx="0" cy="0"/>
        </a:xfrm>
      </p:grpSpPr>
      <p:sp>
        <p:nvSpPr>
          <p:cNvPr id="38" name="Picture Placeholder 13"/>
          <p:cNvSpPr>
            <a:spLocks noGrp="1"/>
          </p:cNvSpPr>
          <p:nvPr>
            <p:ph type="pic" sz="quarter" idx="13"/>
          </p:nvPr>
        </p:nvSpPr>
        <p:spPr>
          <a:xfrm>
            <a:off x="12209416" y="1"/>
            <a:ext cx="12168234" cy="12352714"/>
          </a:xfrm>
          <a:effectLst/>
        </p:spPr>
        <p:txBody>
          <a:bodyPr>
            <a:normAutofit/>
          </a:bodyPr>
          <a:lstStyle>
            <a:lvl1pPr marL="0" indent="0">
              <a:buNone/>
              <a:defRPr sz="4199">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8695293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f Picture Left">
    <p:spTree>
      <p:nvGrpSpPr>
        <p:cNvPr id="1" name=""/>
        <p:cNvGrpSpPr/>
        <p:nvPr/>
      </p:nvGrpSpPr>
      <p:grpSpPr>
        <a:xfrm>
          <a:off x="0" y="0"/>
          <a:ext cx="0" cy="0"/>
          <a:chOff x="0" y="0"/>
          <a:chExt cx="0" cy="0"/>
        </a:xfrm>
      </p:grpSpPr>
      <p:sp>
        <p:nvSpPr>
          <p:cNvPr id="38" name="Picture Placeholder 13"/>
          <p:cNvSpPr>
            <a:spLocks noGrp="1"/>
          </p:cNvSpPr>
          <p:nvPr>
            <p:ph type="pic" sz="quarter" idx="13"/>
          </p:nvPr>
        </p:nvSpPr>
        <p:spPr>
          <a:xfrm>
            <a:off x="0" y="1"/>
            <a:ext cx="12168234" cy="12352714"/>
          </a:xfrm>
          <a:effectLst/>
        </p:spPr>
        <p:txBody>
          <a:bodyPr>
            <a:normAutofit/>
          </a:bodyPr>
          <a:lstStyle>
            <a:lvl1pPr marL="0" indent="0">
              <a:buNone/>
              <a:defRPr sz="4199">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3417515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ortfolio Masonry Right">
    <p:spTree>
      <p:nvGrpSpPr>
        <p:cNvPr id="1" name=""/>
        <p:cNvGrpSpPr/>
        <p:nvPr/>
      </p:nvGrpSpPr>
      <p:grpSpPr>
        <a:xfrm>
          <a:off x="0" y="0"/>
          <a:ext cx="0" cy="0"/>
          <a:chOff x="0" y="0"/>
          <a:chExt cx="0" cy="0"/>
        </a:xfrm>
      </p:grpSpPr>
      <p:sp>
        <p:nvSpPr>
          <p:cNvPr id="10" name="Picture Placeholder 13"/>
          <p:cNvSpPr>
            <a:spLocks noGrp="1"/>
          </p:cNvSpPr>
          <p:nvPr>
            <p:ph type="pic" sz="quarter" idx="19"/>
          </p:nvPr>
        </p:nvSpPr>
        <p:spPr>
          <a:xfrm>
            <a:off x="18400598" y="9188607"/>
            <a:ext cx="5977053" cy="4527394"/>
          </a:xfrm>
          <a:prstGeom prst="rect">
            <a:avLst/>
          </a:prstGeom>
          <a:effectLst/>
        </p:spPr>
        <p:txBody>
          <a:bodyPr>
            <a:normAutofit/>
          </a:bodyPr>
          <a:lstStyle>
            <a:lvl1pPr marL="0" indent="0">
              <a:buNone/>
              <a:defRPr sz="2599" b="0" i="0">
                <a:ln>
                  <a:noFill/>
                </a:ln>
                <a:solidFill>
                  <a:schemeClr val="bg1">
                    <a:lumMod val="85000"/>
                  </a:schemeClr>
                </a:solidFill>
                <a:latin typeface="Lato Light" charset="0"/>
                <a:ea typeface="Lato Light" charset="0"/>
                <a:cs typeface="Lato Light" charset="0"/>
              </a:defRPr>
            </a:lvl1pPr>
          </a:lstStyle>
          <a:p>
            <a:endParaRPr lang="en-US"/>
          </a:p>
        </p:txBody>
      </p:sp>
      <p:sp>
        <p:nvSpPr>
          <p:cNvPr id="11" name="Picture Placeholder 13"/>
          <p:cNvSpPr>
            <a:spLocks noGrp="1"/>
          </p:cNvSpPr>
          <p:nvPr>
            <p:ph type="pic" sz="quarter" idx="20"/>
          </p:nvPr>
        </p:nvSpPr>
        <p:spPr>
          <a:xfrm>
            <a:off x="18400598" y="-11153"/>
            <a:ext cx="5977053" cy="8932130"/>
          </a:xfrm>
          <a:prstGeom prst="rect">
            <a:avLst/>
          </a:prstGeom>
          <a:effectLst/>
        </p:spPr>
        <p:txBody>
          <a:bodyPr>
            <a:normAutofit/>
          </a:bodyPr>
          <a:lstStyle>
            <a:lvl1pPr marL="0" indent="0">
              <a:buNone/>
              <a:defRPr sz="2599" b="0" i="0">
                <a:ln>
                  <a:noFill/>
                </a:ln>
                <a:solidFill>
                  <a:schemeClr val="bg1">
                    <a:lumMod val="85000"/>
                  </a:schemeClr>
                </a:solidFill>
                <a:latin typeface="Lato Light" charset="0"/>
                <a:ea typeface="Lato Light" charset="0"/>
                <a:cs typeface="Lato Light" charset="0"/>
              </a:defRPr>
            </a:lvl1pPr>
          </a:lstStyle>
          <a:p>
            <a:endParaRPr lang="en-US"/>
          </a:p>
        </p:txBody>
      </p:sp>
      <p:sp>
        <p:nvSpPr>
          <p:cNvPr id="12" name="Picture Placeholder 13"/>
          <p:cNvSpPr>
            <a:spLocks noGrp="1"/>
          </p:cNvSpPr>
          <p:nvPr>
            <p:ph type="pic" sz="quarter" idx="21"/>
          </p:nvPr>
        </p:nvSpPr>
        <p:spPr>
          <a:xfrm>
            <a:off x="12162201" y="-11153"/>
            <a:ext cx="5926162" cy="4516246"/>
          </a:xfrm>
          <a:prstGeom prst="rect">
            <a:avLst/>
          </a:prstGeom>
          <a:effectLst/>
        </p:spPr>
        <p:txBody>
          <a:bodyPr>
            <a:normAutofit/>
          </a:bodyPr>
          <a:lstStyle>
            <a:lvl1pPr marL="0" indent="0">
              <a:buNone/>
              <a:defRPr sz="2599" b="0" i="0">
                <a:ln>
                  <a:noFill/>
                </a:ln>
                <a:solidFill>
                  <a:schemeClr val="bg1">
                    <a:lumMod val="85000"/>
                  </a:schemeClr>
                </a:solidFill>
                <a:latin typeface="Lato Light" charset="0"/>
                <a:ea typeface="Lato Light" charset="0"/>
                <a:cs typeface="Lato Light" charset="0"/>
              </a:defRPr>
            </a:lvl1pPr>
          </a:lstStyle>
          <a:p>
            <a:endParaRPr lang="en-US"/>
          </a:p>
        </p:txBody>
      </p:sp>
      <p:sp>
        <p:nvSpPr>
          <p:cNvPr id="13" name="Picture Placeholder 13"/>
          <p:cNvSpPr>
            <a:spLocks noGrp="1"/>
          </p:cNvSpPr>
          <p:nvPr>
            <p:ph type="pic" sz="quarter" idx="22"/>
          </p:nvPr>
        </p:nvSpPr>
        <p:spPr>
          <a:xfrm>
            <a:off x="12162201" y="4783871"/>
            <a:ext cx="5926162" cy="8932130"/>
          </a:xfrm>
          <a:prstGeom prst="rect">
            <a:avLst/>
          </a:prstGeom>
          <a:effectLst/>
        </p:spPr>
        <p:txBody>
          <a:bodyPr>
            <a:normAutofit/>
          </a:bodyPr>
          <a:lstStyle>
            <a:lvl1pPr marL="0" indent="0">
              <a:buNone/>
              <a:defRPr sz="2599" b="0" i="0">
                <a:ln>
                  <a:noFill/>
                </a:ln>
                <a:solidFill>
                  <a:schemeClr val="bg1">
                    <a:lumMod val="85000"/>
                  </a:schemeClr>
                </a:solidFill>
                <a:latin typeface="Lato Light" charset="0"/>
                <a:ea typeface="Lato Light" charset="0"/>
                <a:cs typeface="Lato Light" charset="0"/>
              </a:defRPr>
            </a:lvl1pPr>
          </a:lstStyle>
          <a:p>
            <a:endParaRPr lang="en-US"/>
          </a:p>
        </p:txBody>
      </p:sp>
      <p:sp>
        <p:nvSpPr>
          <p:cNvPr id="6" name="Rectangle 5"/>
          <p:cNvSpPr/>
          <p:nvPr userDrawn="1"/>
        </p:nvSpPr>
        <p:spPr>
          <a:xfrm>
            <a:off x="5820939" y="12623180"/>
            <a:ext cx="12690088" cy="6913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Tree>
    <p:extLst>
      <p:ext uri="{BB962C8B-B14F-4D97-AF65-F5344CB8AC3E}">
        <p14:creationId xmlns:p14="http://schemas.microsoft.com/office/powerpoint/2010/main" val="379510706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us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2235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vision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8675648" cy="12369338"/>
          </a:xfrm>
        </p:spPr>
        <p:txBody>
          <a:bodyPr/>
          <a:lstStyle/>
          <a:p>
            <a:endParaRPr lang="en-US"/>
          </a:p>
        </p:txBody>
      </p:sp>
    </p:spTree>
    <p:extLst>
      <p:ext uri="{BB962C8B-B14F-4D97-AF65-F5344CB8AC3E}">
        <p14:creationId xmlns:p14="http://schemas.microsoft.com/office/powerpoint/2010/main" val="35652937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adership skils">
    <p:spTree>
      <p:nvGrpSpPr>
        <p:cNvPr id="1" name=""/>
        <p:cNvGrpSpPr/>
        <p:nvPr/>
      </p:nvGrpSpPr>
      <p:grpSpPr>
        <a:xfrm>
          <a:off x="0" y="0"/>
          <a:ext cx="0" cy="0"/>
          <a:chOff x="0" y="0"/>
          <a:chExt cx="0" cy="0"/>
        </a:xfrm>
      </p:grpSpPr>
      <p:sp>
        <p:nvSpPr>
          <p:cNvPr id="34" name="Picture Placeholder 3"/>
          <p:cNvSpPr>
            <a:spLocks noGrp="1"/>
          </p:cNvSpPr>
          <p:nvPr>
            <p:ph type="pic" sz="quarter" idx="14"/>
          </p:nvPr>
        </p:nvSpPr>
        <p:spPr>
          <a:xfrm>
            <a:off x="2682363" y="3945707"/>
            <a:ext cx="2935223" cy="2935154"/>
          </a:xfrm>
          <a:prstGeom prst="ellipse">
            <a:avLst/>
          </a:prstGeom>
        </p:spPr>
        <p:txBody>
          <a:bodyPr>
            <a:normAutofit/>
          </a:bodyPr>
          <a:lstStyle>
            <a:lvl1pPr>
              <a:defRPr sz="2299"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8538155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64079" y="1"/>
            <a:ext cx="10613571" cy="12352714"/>
          </a:xfrm>
          <a:solidFill>
            <a:schemeClr val="bg1">
              <a:lumMod val="95000"/>
            </a:schemeClr>
          </a:solidFill>
        </p:spPr>
        <p:txBody>
          <a:bodyPr>
            <a:normAutofit/>
          </a:bodyPr>
          <a:lstStyle>
            <a:lvl1pPr>
              <a:defRPr sz="2399"/>
            </a:lvl1pPr>
          </a:lstStyle>
          <a:p>
            <a:endParaRPr lang="en-US"/>
          </a:p>
        </p:txBody>
      </p:sp>
    </p:spTree>
    <p:extLst>
      <p:ext uri="{BB962C8B-B14F-4D97-AF65-F5344CB8AC3E}">
        <p14:creationId xmlns:p14="http://schemas.microsoft.com/office/powerpoint/2010/main" val="2834606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phone_devices of 3">
    <p:spTree>
      <p:nvGrpSpPr>
        <p:cNvPr id="1" name=""/>
        <p:cNvGrpSpPr/>
        <p:nvPr/>
      </p:nvGrpSpPr>
      <p:grpSpPr>
        <a:xfrm>
          <a:off x="0" y="0"/>
          <a:ext cx="0" cy="0"/>
          <a:chOff x="0" y="0"/>
          <a:chExt cx="0" cy="0"/>
        </a:xfrm>
      </p:grpSpPr>
      <p:sp>
        <p:nvSpPr>
          <p:cNvPr id="7" name="Picture Placeholder 13"/>
          <p:cNvSpPr>
            <a:spLocks noGrp="1"/>
          </p:cNvSpPr>
          <p:nvPr>
            <p:ph type="pic" sz="quarter" idx="21"/>
          </p:nvPr>
        </p:nvSpPr>
        <p:spPr>
          <a:xfrm>
            <a:off x="13936719" y="3906982"/>
            <a:ext cx="7241628" cy="8445732"/>
          </a:xfrm>
          <a:prstGeom prst="rect">
            <a:avLst/>
          </a:prstGeom>
          <a:effectLst/>
        </p:spPr>
        <p:txBody>
          <a:bodyPr>
            <a:normAutofit/>
          </a:bodyPr>
          <a:lstStyle>
            <a:lvl1pPr marL="0" indent="0">
              <a:buNone/>
              <a:defRPr sz="2599" b="0" i="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55121066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iphone_devices of 3">
    <p:spTree>
      <p:nvGrpSpPr>
        <p:cNvPr id="1" name=""/>
        <p:cNvGrpSpPr/>
        <p:nvPr/>
      </p:nvGrpSpPr>
      <p:grpSpPr>
        <a:xfrm>
          <a:off x="0" y="0"/>
          <a:ext cx="0" cy="0"/>
          <a:chOff x="0" y="0"/>
          <a:chExt cx="0" cy="0"/>
        </a:xfrm>
      </p:grpSpPr>
      <p:sp>
        <p:nvSpPr>
          <p:cNvPr id="5" name="Picture Placeholder 13"/>
          <p:cNvSpPr>
            <a:spLocks noGrp="1"/>
          </p:cNvSpPr>
          <p:nvPr>
            <p:ph type="pic" sz="quarter" idx="21"/>
          </p:nvPr>
        </p:nvSpPr>
        <p:spPr>
          <a:xfrm>
            <a:off x="9253205" y="6858000"/>
            <a:ext cx="5756337" cy="5472412"/>
          </a:xfrm>
          <a:prstGeom prst="rect">
            <a:avLst/>
          </a:prstGeom>
          <a:effectLst/>
        </p:spPr>
        <p:txBody>
          <a:bodyPr>
            <a:normAutofit/>
          </a:bodyPr>
          <a:lstStyle>
            <a:lvl1pPr marL="0" indent="0">
              <a:buNone/>
              <a:defRPr sz="2599" b="0" i="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88649166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eam 2">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8730083" y="4665517"/>
            <a:ext cx="2935223" cy="2935154"/>
          </a:xfrm>
          <a:prstGeom prst="ellipse">
            <a:avLst/>
          </a:prstGeom>
        </p:spPr>
        <p:txBody>
          <a:bodyPr>
            <a:normAutofit/>
          </a:bodyPr>
          <a:lstStyle>
            <a:lvl1pPr>
              <a:defRPr sz="2299"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2"/>
          </p:nvPr>
        </p:nvSpPr>
        <p:spPr>
          <a:xfrm>
            <a:off x="13403703" y="4665517"/>
            <a:ext cx="2935223" cy="2935154"/>
          </a:xfrm>
          <a:prstGeom prst="ellipse">
            <a:avLst/>
          </a:prstGeom>
        </p:spPr>
        <p:txBody>
          <a:bodyPr>
            <a:normAutofit/>
          </a:bodyPr>
          <a:lstStyle>
            <a:lvl1pPr>
              <a:defRPr sz="2299" b="0" i="0">
                <a:latin typeface="Lato Light" charset="0"/>
                <a:ea typeface="Lato Light" charset="0"/>
                <a:cs typeface="Lato Light" charset="0"/>
              </a:defRPr>
            </a:lvl1pPr>
          </a:lstStyle>
          <a:p>
            <a:endParaRPr lang="en-US"/>
          </a:p>
        </p:txBody>
      </p:sp>
      <p:sp>
        <p:nvSpPr>
          <p:cNvPr id="25" name="Picture Placeholder 3"/>
          <p:cNvSpPr>
            <a:spLocks noGrp="1"/>
          </p:cNvSpPr>
          <p:nvPr>
            <p:ph type="pic" sz="quarter" idx="13"/>
          </p:nvPr>
        </p:nvSpPr>
        <p:spPr>
          <a:xfrm>
            <a:off x="8008742" y="4665517"/>
            <a:ext cx="2935223" cy="2935154"/>
          </a:xfrm>
          <a:prstGeom prst="ellipse">
            <a:avLst/>
          </a:prstGeom>
        </p:spPr>
        <p:txBody>
          <a:bodyPr>
            <a:normAutofit/>
          </a:bodyPr>
          <a:lstStyle>
            <a:lvl1pPr>
              <a:defRPr sz="2299" b="0" i="0">
                <a:latin typeface="Lato Light" charset="0"/>
                <a:ea typeface="Lato Light" charset="0"/>
                <a:cs typeface="Lato Light" charset="0"/>
              </a:defRPr>
            </a:lvl1pPr>
          </a:lstStyle>
          <a:p>
            <a:endParaRPr lang="en-US"/>
          </a:p>
        </p:txBody>
      </p:sp>
      <p:sp>
        <p:nvSpPr>
          <p:cNvPr id="34" name="Picture Placeholder 3"/>
          <p:cNvSpPr>
            <a:spLocks noGrp="1"/>
          </p:cNvSpPr>
          <p:nvPr>
            <p:ph type="pic" sz="quarter" idx="14"/>
          </p:nvPr>
        </p:nvSpPr>
        <p:spPr>
          <a:xfrm>
            <a:off x="2682363" y="4665517"/>
            <a:ext cx="2935223" cy="2935154"/>
          </a:xfrm>
          <a:prstGeom prst="ellipse">
            <a:avLst/>
          </a:prstGeom>
        </p:spPr>
        <p:txBody>
          <a:bodyPr>
            <a:normAutofit/>
          </a:bodyPr>
          <a:lstStyle>
            <a:lvl1pPr>
              <a:defRPr sz="2299"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39311583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Big Background with image">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0" y="0"/>
            <a:ext cx="24377650" cy="13716000"/>
          </a:xfrm>
          <a:effectLst/>
        </p:spPr>
        <p:txBody>
          <a:bodyPr>
            <a:normAutofit/>
          </a:bodyPr>
          <a:lstStyle>
            <a:lvl1pPr marL="0" indent="0">
              <a:buNone/>
              <a:defRPr sz="2799">
                <a:ln>
                  <a:noFill/>
                </a:ln>
                <a:solidFill>
                  <a:schemeClr val="bg1">
                    <a:lumMod val="85000"/>
                  </a:schemeClr>
                </a:solidFill>
              </a:defRPr>
            </a:lvl1pPr>
          </a:lstStyle>
          <a:p>
            <a:r>
              <a:rPr lang="en-US"/>
              <a:t>Click icon to add picture</a:t>
            </a:r>
          </a:p>
        </p:txBody>
      </p:sp>
    </p:spTree>
    <p:extLst>
      <p:ext uri="{BB962C8B-B14F-4D97-AF65-F5344CB8AC3E}">
        <p14:creationId xmlns:p14="http://schemas.microsoft.com/office/powerpoint/2010/main" val="10382609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2D8E-65B9-4E71-AF18-2C927354C281}"/>
              </a:ext>
            </a:extLst>
          </p:cNvPr>
          <p:cNvSpPr>
            <a:spLocks noGrp="1"/>
          </p:cNvSpPr>
          <p:nvPr>
            <p:ph type="title"/>
          </p:nvPr>
        </p:nvSpPr>
        <p:spPr>
          <a:solidFill>
            <a:schemeClr val="tx1"/>
          </a:solidFill>
          <a:ln>
            <a:noFill/>
          </a:ln>
          <a:effectLst>
            <a:innerShdw blurRad="63500" dist="50800" dir="5400000">
              <a:prstClr val="black">
                <a:alpha val="50000"/>
              </a:prstClr>
            </a:innerShdw>
          </a:effectLst>
          <a:scene3d>
            <a:camera prst="orthographicFront">
              <a:rot lat="0" lon="0" rev="0"/>
            </a:camera>
            <a:lightRig rig="soft" dir="t">
              <a:rot lat="0" lon="0" rev="0"/>
            </a:lightRig>
          </a:scene3d>
        </p:spPr>
        <p:txBody>
          <a:bodyPr/>
          <a:lstStyle>
            <a:lvl1pPr>
              <a:defRPr>
                <a:solidFill>
                  <a:schemeClr val="bg1"/>
                </a:solidFill>
              </a:defRPr>
            </a:lvl1pPr>
          </a:lstStyle>
          <a:p>
            <a:r>
              <a:rPr lang="en-US"/>
              <a:t>Click to edit Master title style</a:t>
            </a:r>
          </a:p>
        </p:txBody>
      </p:sp>
      <p:sp useBgFill="1">
        <p:nvSpPr>
          <p:cNvPr id="3" name="Content Placeholder 2">
            <a:extLst>
              <a:ext uri="{FF2B5EF4-FFF2-40B4-BE49-F238E27FC236}">
                <a16:creationId xmlns:a16="http://schemas.microsoft.com/office/drawing/2014/main" id="{A557D678-3283-4A79-8874-6DD8D35538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3073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2193989" y="573207"/>
            <a:ext cx="20111561" cy="2901514"/>
          </a:xfrm>
        </p:spPr>
        <p:txBody>
          <a:bodyPr/>
          <a:lstStyle/>
          <a:p>
            <a:r>
              <a:rPr lang="en-US"/>
              <a:t>Click to edit Master title style</a:t>
            </a:r>
          </a:p>
        </p:txBody>
      </p:sp>
      <p:sp>
        <p:nvSpPr>
          <p:cNvPr id="3" name="Content Placeholder 2"/>
          <p:cNvSpPr>
            <a:spLocks noGrp="1"/>
          </p:cNvSpPr>
          <p:nvPr>
            <p:ph sz="half" idx="1"/>
          </p:nvPr>
        </p:nvSpPr>
        <p:spPr>
          <a:xfrm>
            <a:off x="2193989" y="3691469"/>
            <a:ext cx="9872948" cy="80467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432602" y="3691470"/>
            <a:ext cx="9872948" cy="8046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8/15/19</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21D5B-E094-4506-B966-B4D74CC8BCC2}" type="slidenum">
              <a:rPr lang="en-US" smtClean="0"/>
              <a:t>‹#›</a:t>
            </a:fld>
            <a:endParaRPr lang="en-US"/>
          </a:p>
        </p:txBody>
      </p:sp>
    </p:spTree>
    <p:extLst>
      <p:ext uri="{BB962C8B-B14F-4D97-AF65-F5344CB8AC3E}">
        <p14:creationId xmlns:p14="http://schemas.microsoft.com/office/powerpoint/2010/main" val="327090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2D8E-65B9-4E71-AF18-2C927354C281}"/>
              </a:ext>
            </a:extLst>
          </p:cNvPr>
          <p:cNvSpPr>
            <a:spLocks noGrp="1"/>
          </p:cNvSpPr>
          <p:nvPr>
            <p:ph type="title"/>
          </p:nvPr>
        </p:nvSpPr>
        <p:spPr>
          <a:solidFill>
            <a:schemeClr val="tx1"/>
          </a:solidFill>
          <a:ln>
            <a:noFill/>
          </a:ln>
          <a:effectLst>
            <a:innerShdw blurRad="63500" dist="50800" dir="5400000">
              <a:prstClr val="black">
                <a:alpha val="50000"/>
              </a:prstClr>
            </a:innerShdw>
          </a:effectLst>
          <a:scene3d>
            <a:camera prst="orthographicFront">
              <a:rot lat="0" lon="0" rev="0"/>
            </a:camera>
            <a:lightRig rig="soft" dir="t">
              <a:rot lat="0" lon="0" rev="0"/>
            </a:lightRig>
          </a:scene3d>
        </p:spPr>
        <p:txBody>
          <a:bodyPr/>
          <a:lstStyle>
            <a:lvl1pPr>
              <a:defRPr>
                <a:solidFill>
                  <a:schemeClr val="bg1"/>
                </a:solidFill>
              </a:defRPr>
            </a:lvl1pPr>
          </a:lstStyle>
          <a:p>
            <a:r>
              <a:rPr lang="en-US"/>
              <a:t>Click to edit Master title style</a:t>
            </a:r>
          </a:p>
        </p:txBody>
      </p:sp>
      <p:sp useBgFill="1">
        <p:nvSpPr>
          <p:cNvPr id="3" name="Content Placeholder 2">
            <a:extLst>
              <a:ext uri="{FF2B5EF4-FFF2-40B4-BE49-F238E27FC236}">
                <a16:creationId xmlns:a16="http://schemas.microsoft.com/office/drawing/2014/main" id="{A557D678-3283-4A79-8874-6DD8D35538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78825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ortfolio Masonry Right">
    <p:spTree>
      <p:nvGrpSpPr>
        <p:cNvPr id="1" name=""/>
        <p:cNvGrpSpPr/>
        <p:nvPr/>
      </p:nvGrpSpPr>
      <p:grpSpPr>
        <a:xfrm>
          <a:off x="0" y="0"/>
          <a:ext cx="0" cy="0"/>
          <a:chOff x="0" y="0"/>
          <a:chExt cx="0" cy="0"/>
        </a:xfrm>
      </p:grpSpPr>
      <p:sp>
        <p:nvSpPr>
          <p:cNvPr id="10" name="Picture Placeholder 13"/>
          <p:cNvSpPr>
            <a:spLocks noGrp="1"/>
          </p:cNvSpPr>
          <p:nvPr>
            <p:ph type="pic" sz="quarter" idx="19"/>
          </p:nvPr>
        </p:nvSpPr>
        <p:spPr>
          <a:xfrm>
            <a:off x="18400600" y="9188609"/>
            <a:ext cx="5977053" cy="4527394"/>
          </a:xfrm>
          <a:prstGeom prst="rect">
            <a:avLst/>
          </a:prstGeom>
          <a:effectLst/>
        </p:spPr>
        <p:txBody>
          <a:bodyPr>
            <a:normAutofit/>
          </a:bodyPr>
          <a:lstStyle>
            <a:lvl1pPr marL="0" indent="0">
              <a:buNone/>
              <a:defRPr sz="2599" b="0" i="0">
                <a:ln>
                  <a:noFill/>
                </a:ln>
                <a:solidFill>
                  <a:schemeClr val="bg1">
                    <a:lumMod val="85000"/>
                  </a:schemeClr>
                </a:solidFill>
                <a:latin typeface="Lato Light" charset="0"/>
                <a:ea typeface="Lato Light" charset="0"/>
                <a:cs typeface="Lato Light" charset="0"/>
              </a:defRPr>
            </a:lvl1pPr>
          </a:lstStyle>
          <a:p>
            <a:endParaRPr lang="en-US"/>
          </a:p>
        </p:txBody>
      </p:sp>
      <p:sp>
        <p:nvSpPr>
          <p:cNvPr id="11" name="Picture Placeholder 13"/>
          <p:cNvSpPr>
            <a:spLocks noGrp="1"/>
          </p:cNvSpPr>
          <p:nvPr>
            <p:ph type="pic" sz="quarter" idx="20"/>
          </p:nvPr>
        </p:nvSpPr>
        <p:spPr>
          <a:xfrm>
            <a:off x="18400600" y="-11153"/>
            <a:ext cx="5977053" cy="8932130"/>
          </a:xfrm>
          <a:prstGeom prst="rect">
            <a:avLst/>
          </a:prstGeom>
          <a:effectLst/>
        </p:spPr>
        <p:txBody>
          <a:bodyPr>
            <a:normAutofit/>
          </a:bodyPr>
          <a:lstStyle>
            <a:lvl1pPr marL="0" indent="0">
              <a:buNone/>
              <a:defRPr sz="2599" b="0" i="0">
                <a:ln>
                  <a:noFill/>
                </a:ln>
                <a:solidFill>
                  <a:schemeClr val="bg1">
                    <a:lumMod val="85000"/>
                  </a:schemeClr>
                </a:solidFill>
                <a:latin typeface="Lato Light" charset="0"/>
                <a:ea typeface="Lato Light" charset="0"/>
                <a:cs typeface="Lato Light" charset="0"/>
              </a:defRPr>
            </a:lvl1pPr>
          </a:lstStyle>
          <a:p>
            <a:endParaRPr lang="en-US"/>
          </a:p>
        </p:txBody>
      </p:sp>
      <p:sp>
        <p:nvSpPr>
          <p:cNvPr id="12" name="Picture Placeholder 13"/>
          <p:cNvSpPr>
            <a:spLocks noGrp="1"/>
          </p:cNvSpPr>
          <p:nvPr>
            <p:ph type="pic" sz="quarter" idx="21"/>
          </p:nvPr>
        </p:nvSpPr>
        <p:spPr>
          <a:xfrm>
            <a:off x="12162201" y="-11153"/>
            <a:ext cx="5926162" cy="4516246"/>
          </a:xfrm>
          <a:prstGeom prst="rect">
            <a:avLst/>
          </a:prstGeom>
          <a:effectLst/>
        </p:spPr>
        <p:txBody>
          <a:bodyPr>
            <a:normAutofit/>
          </a:bodyPr>
          <a:lstStyle>
            <a:lvl1pPr marL="0" indent="0">
              <a:buNone/>
              <a:defRPr sz="2599" b="0" i="0">
                <a:ln>
                  <a:noFill/>
                </a:ln>
                <a:solidFill>
                  <a:schemeClr val="bg1">
                    <a:lumMod val="85000"/>
                  </a:schemeClr>
                </a:solidFill>
                <a:latin typeface="Lato Light" charset="0"/>
                <a:ea typeface="Lato Light" charset="0"/>
                <a:cs typeface="Lato Light" charset="0"/>
              </a:defRPr>
            </a:lvl1pPr>
          </a:lstStyle>
          <a:p>
            <a:endParaRPr lang="en-US"/>
          </a:p>
        </p:txBody>
      </p:sp>
      <p:sp>
        <p:nvSpPr>
          <p:cNvPr id="13" name="Picture Placeholder 13"/>
          <p:cNvSpPr>
            <a:spLocks noGrp="1"/>
          </p:cNvSpPr>
          <p:nvPr>
            <p:ph type="pic" sz="quarter" idx="22"/>
          </p:nvPr>
        </p:nvSpPr>
        <p:spPr>
          <a:xfrm>
            <a:off x="12162201" y="4783873"/>
            <a:ext cx="5926162" cy="8932130"/>
          </a:xfrm>
          <a:prstGeom prst="rect">
            <a:avLst/>
          </a:prstGeom>
          <a:effectLst/>
        </p:spPr>
        <p:txBody>
          <a:bodyPr>
            <a:normAutofit/>
          </a:bodyPr>
          <a:lstStyle>
            <a:lvl1pPr marL="0" indent="0">
              <a:buNone/>
              <a:defRPr sz="2599" b="0" i="0">
                <a:ln>
                  <a:noFill/>
                </a:ln>
                <a:solidFill>
                  <a:schemeClr val="bg1">
                    <a:lumMod val="85000"/>
                  </a:schemeClr>
                </a:solidFill>
                <a:latin typeface="Lato Light" charset="0"/>
                <a:ea typeface="Lato Light" charset="0"/>
                <a:cs typeface="Lato Light" charset="0"/>
              </a:defRPr>
            </a:lvl1pPr>
          </a:lstStyle>
          <a:p>
            <a:endParaRPr lang="en-US"/>
          </a:p>
        </p:txBody>
      </p:sp>
      <p:sp>
        <p:nvSpPr>
          <p:cNvPr id="6" name="Rectangle 5"/>
          <p:cNvSpPr/>
          <p:nvPr userDrawn="1"/>
        </p:nvSpPr>
        <p:spPr>
          <a:xfrm>
            <a:off x="5820941" y="12623180"/>
            <a:ext cx="12690088" cy="6913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Tree>
    <p:extLst>
      <p:ext uri="{BB962C8B-B14F-4D97-AF65-F5344CB8AC3E}">
        <p14:creationId xmlns:p14="http://schemas.microsoft.com/office/powerpoint/2010/main" val="409803949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2D33B-EF51-470F-806A-913AD88BA0E4}"/>
              </a:ext>
            </a:extLst>
          </p:cNvPr>
          <p:cNvSpPr>
            <a:spLocks noGrp="1"/>
          </p:cNvSpPr>
          <p:nvPr>
            <p:ph type="title"/>
          </p:nvPr>
        </p:nvSpPr>
        <p:spPr>
          <a:xfrm>
            <a:off x="1679139" y="730251"/>
            <a:ext cx="21025723"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493BA4-814C-4D73-B95B-EE725A219964}"/>
              </a:ext>
            </a:extLst>
          </p:cNvPr>
          <p:cNvSpPr>
            <a:spLocks noGrp="1"/>
          </p:cNvSpPr>
          <p:nvPr>
            <p:ph type="body" idx="1"/>
          </p:nvPr>
        </p:nvSpPr>
        <p:spPr>
          <a:xfrm>
            <a:off x="1679139" y="3362326"/>
            <a:ext cx="10312888" cy="1647824"/>
          </a:xfrm>
        </p:spPr>
        <p:txBody>
          <a:bodyPr anchor="b"/>
          <a:lstStyle>
            <a:lvl1pPr marL="0" indent="0">
              <a:buNone/>
              <a:defRPr sz="4799" b="1">
                <a:solidFill>
                  <a:schemeClr val="accent2"/>
                </a:solidFill>
              </a:defRPr>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useBgFill="1">
        <p:nvSpPr>
          <p:cNvPr id="4" name="Content Placeholder 3">
            <a:extLst>
              <a:ext uri="{FF2B5EF4-FFF2-40B4-BE49-F238E27FC236}">
                <a16:creationId xmlns:a16="http://schemas.microsoft.com/office/drawing/2014/main" id="{91CC854D-75A1-4868-A6CC-64E6FA5F012C}"/>
              </a:ext>
            </a:extLst>
          </p:cNvPr>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9279C5-4D37-4AD9-8D25-7E78CC795B62}"/>
              </a:ext>
            </a:extLst>
          </p:cNvPr>
          <p:cNvSpPr>
            <a:spLocks noGrp="1"/>
          </p:cNvSpPr>
          <p:nvPr>
            <p:ph type="body" sz="quarter" idx="3"/>
          </p:nvPr>
        </p:nvSpPr>
        <p:spPr>
          <a:xfrm>
            <a:off x="12341186" y="3362326"/>
            <a:ext cx="10363676" cy="1647824"/>
          </a:xfrm>
        </p:spPr>
        <p:txBody>
          <a:bodyPr anchor="b"/>
          <a:lstStyle>
            <a:lvl1pPr marL="0" indent="0">
              <a:buNone/>
              <a:defRPr sz="4799" b="1">
                <a:solidFill>
                  <a:schemeClr val="accent2"/>
                </a:solidFill>
              </a:defRPr>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useBgFill="1">
        <p:nvSpPr>
          <p:cNvPr id="6" name="Content Placeholder 5">
            <a:extLst>
              <a:ext uri="{FF2B5EF4-FFF2-40B4-BE49-F238E27FC236}">
                <a16:creationId xmlns:a16="http://schemas.microsoft.com/office/drawing/2014/main" id="{F6DFBFF1-0E65-47EE-A43F-BD7EA35819F8}"/>
              </a:ext>
            </a:extLst>
          </p:cNvPr>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59841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24377650" cy="6955972"/>
          </a:xfrm>
          <a:solidFill>
            <a:schemeClr val="bg1">
              <a:lumMod val="95000"/>
            </a:schemeClr>
          </a:solidFill>
        </p:spPr>
        <p:txBody>
          <a:bodyPr>
            <a:normAutofit/>
          </a:bodyPr>
          <a:lstStyle>
            <a:lvl1pPr>
              <a:defRPr sz="2399"/>
            </a:lvl1pPr>
          </a:lstStyle>
          <a:p>
            <a:endParaRPr lang="en-US"/>
          </a:p>
        </p:txBody>
      </p:sp>
    </p:spTree>
    <p:extLst>
      <p:ext uri="{BB962C8B-B14F-4D97-AF65-F5344CB8AC3E}">
        <p14:creationId xmlns:p14="http://schemas.microsoft.com/office/powerpoint/2010/main" val="2528285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24377649" cy="13715999"/>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7839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7120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7559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etitors">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16148104" y="3612994"/>
            <a:ext cx="5819852" cy="2795184"/>
          </a:xfrm>
          <a:effectLst/>
        </p:spPr>
        <p:txBody>
          <a:bodyPr>
            <a:normAutofit/>
          </a:bodyPr>
          <a:lstStyle>
            <a:lvl1pPr marL="0" indent="0">
              <a:buNone/>
              <a:defRPr sz="4199">
                <a:ln>
                  <a:noFill/>
                </a:ln>
                <a:solidFill>
                  <a:schemeClr val="bg1">
                    <a:lumMod val="85000"/>
                  </a:schemeClr>
                </a:solidFill>
                <a:latin typeface="Lato Light" charset="0"/>
                <a:ea typeface="Lato Light" charset="0"/>
                <a:cs typeface="Lato Light" charset="0"/>
              </a:defRPr>
            </a:lvl1pPr>
          </a:lstStyle>
          <a:p>
            <a:endParaRPr lang="en-US"/>
          </a:p>
        </p:txBody>
      </p:sp>
      <p:sp>
        <p:nvSpPr>
          <p:cNvPr id="6" name="Picture Placeholder 13"/>
          <p:cNvSpPr>
            <a:spLocks noGrp="1"/>
          </p:cNvSpPr>
          <p:nvPr>
            <p:ph type="pic" sz="quarter" idx="14"/>
          </p:nvPr>
        </p:nvSpPr>
        <p:spPr>
          <a:xfrm>
            <a:off x="2409748" y="3612994"/>
            <a:ext cx="5819852" cy="2795184"/>
          </a:xfrm>
          <a:effectLst/>
        </p:spPr>
        <p:txBody>
          <a:bodyPr>
            <a:normAutofit/>
          </a:bodyPr>
          <a:lstStyle>
            <a:lvl1pPr marL="0" indent="0">
              <a:buNone/>
              <a:defRPr sz="4199">
                <a:ln>
                  <a:noFill/>
                </a:ln>
                <a:solidFill>
                  <a:schemeClr val="bg1">
                    <a:lumMod val="85000"/>
                  </a:schemeClr>
                </a:solidFill>
                <a:latin typeface="Lato Light" charset="0"/>
                <a:ea typeface="Lato Light" charset="0"/>
                <a:cs typeface="Lato Light" charset="0"/>
              </a:defRPr>
            </a:lvl1pPr>
          </a:lstStyle>
          <a:p>
            <a:endParaRPr lang="en-US"/>
          </a:p>
        </p:txBody>
      </p:sp>
      <p:sp>
        <p:nvSpPr>
          <p:cNvPr id="7" name="Picture Placeholder 13"/>
          <p:cNvSpPr>
            <a:spLocks noGrp="1"/>
          </p:cNvSpPr>
          <p:nvPr>
            <p:ph type="pic" sz="quarter" idx="15"/>
          </p:nvPr>
        </p:nvSpPr>
        <p:spPr>
          <a:xfrm>
            <a:off x="9278927" y="3612994"/>
            <a:ext cx="5819852" cy="2795184"/>
          </a:xfrm>
          <a:effectLst/>
        </p:spPr>
        <p:txBody>
          <a:bodyPr>
            <a:normAutofit/>
          </a:bodyPr>
          <a:lstStyle>
            <a:lvl1pPr marL="0" indent="0">
              <a:buNone/>
              <a:defRPr sz="4199">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2535094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mpetitors">
    <p:spTree>
      <p:nvGrpSpPr>
        <p:cNvPr id="1" name=""/>
        <p:cNvGrpSpPr/>
        <p:nvPr/>
      </p:nvGrpSpPr>
      <p:grpSpPr>
        <a:xfrm>
          <a:off x="0" y="0"/>
          <a:ext cx="0" cy="0"/>
          <a:chOff x="0" y="0"/>
          <a:chExt cx="0" cy="0"/>
        </a:xfrm>
      </p:grpSpPr>
      <p:sp>
        <p:nvSpPr>
          <p:cNvPr id="34" name="Picture Placeholder 13"/>
          <p:cNvSpPr>
            <a:spLocks noGrp="1"/>
          </p:cNvSpPr>
          <p:nvPr>
            <p:ph type="pic" sz="quarter" idx="14"/>
          </p:nvPr>
        </p:nvSpPr>
        <p:spPr>
          <a:xfrm>
            <a:off x="15291435" y="3411210"/>
            <a:ext cx="7434751" cy="8016884"/>
          </a:xfrm>
          <a:effectLst/>
        </p:spPr>
        <p:txBody>
          <a:bodyPr>
            <a:normAutofit/>
          </a:bodyPr>
          <a:lstStyle>
            <a:lvl1pPr marL="0" indent="0">
              <a:buNone/>
              <a:defRPr sz="4199">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5866221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ur Mission 2">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 y="4091686"/>
            <a:ext cx="12105685" cy="6769604"/>
          </a:xfrm>
          <a:effectLst/>
        </p:spPr>
        <p:txBody>
          <a:bodyPr>
            <a:normAutofit/>
          </a:bodyPr>
          <a:lstStyle>
            <a:lvl1pPr marL="0" indent="0">
              <a:buNone/>
              <a:defRPr sz="4199">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40459233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3" y="0"/>
            <a:ext cx="24377648" cy="13716000"/>
          </a:xfrm>
          <a:effectLst/>
        </p:spPr>
        <p:txBody>
          <a:bodyPr>
            <a:normAutofit/>
          </a:bodyPr>
          <a:lstStyle>
            <a:lvl1pPr marL="0" indent="0">
              <a:buNone/>
              <a:defRPr sz="4199">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40907667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096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alf Picture Right">
    <p:spTree>
      <p:nvGrpSpPr>
        <p:cNvPr id="1" name=""/>
        <p:cNvGrpSpPr/>
        <p:nvPr/>
      </p:nvGrpSpPr>
      <p:grpSpPr>
        <a:xfrm>
          <a:off x="0" y="0"/>
          <a:ext cx="0" cy="0"/>
          <a:chOff x="0" y="0"/>
          <a:chExt cx="0" cy="0"/>
        </a:xfrm>
      </p:grpSpPr>
      <p:sp>
        <p:nvSpPr>
          <p:cNvPr id="38" name="Picture Placeholder 13"/>
          <p:cNvSpPr>
            <a:spLocks noGrp="1"/>
          </p:cNvSpPr>
          <p:nvPr>
            <p:ph type="pic" sz="quarter" idx="13"/>
          </p:nvPr>
        </p:nvSpPr>
        <p:spPr>
          <a:xfrm>
            <a:off x="12209416" y="1"/>
            <a:ext cx="12168234" cy="12352714"/>
          </a:xfrm>
          <a:effectLst/>
        </p:spPr>
        <p:txBody>
          <a:bodyPr>
            <a:normAutofit/>
          </a:bodyPr>
          <a:lstStyle>
            <a:lvl1pPr marL="0" indent="0">
              <a:buNone/>
              <a:defRPr sz="4199">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5155618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alf Picture Left">
    <p:spTree>
      <p:nvGrpSpPr>
        <p:cNvPr id="1" name=""/>
        <p:cNvGrpSpPr/>
        <p:nvPr/>
      </p:nvGrpSpPr>
      <p:grpSpPr>
        <a:xfrm>
          <a:off x="0" y="0"/>
          <a:ext cx="0" cy="0"/>
          <a:chOff x="0" y="0"/>
          <a:chExt cx="0" cy="0"/>
        </a:xfrm>
      </p:grpSpPr>
      <p:sp>
        <p:nvSpPr>
          <p:cNvPr id="38" name="Picture Placeholder 13"/>
          <p:cNvSpPr>
            <a:spLocks noGrp="1"/>
          </p:cNvSpPr>
          <p:nvPr>
            <p:ph type="pic" sz="quarter" idx="13"/>
          </p:nvPr>
        </p:nvSpPr>
        <p:spPr>
          <a:xfrm>
            <a:off x="0" y="1"/>
            <a:ext cx="12168234" cy="12352714"/>
          </a:xfrm>
          <a:effectLst/>
        </p:spPr>
        <p:txBody>
          <a:bodyPr>
            <a:normAutofit/>
          </a:bodyPr>
          <a:lstStyle>
            <a:lvl1pPr marL="0" indent="0">
              <a:buNone/>
              <a:defRPr sz="4199">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9458662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act us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2694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ur vision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8675648" cy="12369338"/>
          </a:xfrm>
        </p:spPr>
        <p:txBody>
          <a:bodyPr/>
          <a:lstStyle/>
          <a:p>
            <a:endParaRPr lang="en-US"/>
          </a:p>
        </p:txBody>
      </p:sp>
    </p:spTree>
    <p:extLst>
      <p:ext uri="{BB962C8B-B14F-4D97-AF65-F5344CB8AC3E}">
        <p14:creationId xmlns:p14="http://schemas.microsoft.com/office/powerpoint/2010/main" val="21979274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eadership skils">
    <p:spTree>
      <p:nvGrpSpPr>
        <p:cNvPr id="1" name=""/>
        <p:cNvGrpSpPr/>
        <p:nvPr/>
      </p:nvGrpSpPr>
      <p:grpSpPr>
        <a:xfrm>
          <a:off x="0" y="0"/>
          <a:ext cx="0" cy="0"/>
          <a:chOff x="0" y="0"/>
          <a:chExt cx="0" cy="0"/>
        </a:xfrm>
      </p:grpSpPr>
      <p:sp>
        <p:nvSpPr>
          <p:cNvPr id="34" name="Picture Placeholder 3"/>
          <p:cNvSpPr>
            <a:spLocks noGrp="1"/>
          </p:cNvSpPr>
          <p:nvPr>
            <p:ph type="pic" sz="quarter" idx="14"/>
          </p:nvPr>
        </p:nvSpPr>
        <p:spPr>
          <a:xfrm>
            <a:off x="2682363" y="3945707"/>
            <a:ext cx="2935223" cy="2935154"/>
          </a:xfrm>
          <a:prstGeom prst="ellipse">
            <a:avLst/>
          </a:prstGeom>
        </p:spPr>
        <p:txBody>
          <a:bodyPr>
            <a:normAutofit/>
          </a:bodyPr>
          <a:lstStyle>
            <a:lvl1pPr>
              <a:defRPr sz="2299"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6770291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64079" y="1"/>
            <a:ext cx="10613571" cy="12352714"/>
          </a:xfrm>
          <a:solidFill>
            <a:schemeClr val="bg1">
              <a:lumMod val="95000"/>
            </a:schemeClr>
          </a:solidFill>
        </p:spPr>
        <p:txBody>
          <a:bodyPr>
            <a:normAutofit/>
          </a:bodyPr>
          <a:lstStyle>
            <a:lvl1pPr>
              <a:defRPr sz="2399"/>
            </a:lvl1pPr>
          </a:lstStyle>
          <a:p>
            <a:endParaRPr lang="en-US"/>
          </a:p>
        </p:txBody>
      </p:sp>
    </p:spTree>
    <p:extLst>
      <p:ext uri="{BB962C8B-B14F-4D97-AF65-F5344CB8AC3E}">
        <p14:creationId xmlns:p14="http://schemas.microsoft.com/office/powerpoint/2010/main" val="3551558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phone_devices of 3">
    <p:spTree>
      <p:nvGrpSpPr>
        <p:cNvPr id="1" name=""/>
        <p:cNvGrpSpPr/>
        <p:nvPr/>
      </p:nvGrpSpPr>
      <p:grpSpPr>
        <a:xfrm>
          <a:off x="0" y="0"/>
          <a:ext cx="0" cy="0"/>
          <a:chOff x="0" y="0"/>
          <a:chExt cx="0" cy="0"/>
        </a:xfrm>
      </p:grpSpPr>
      <p:sp>
        <p:nvSpPr>
          <p:cNvPr id="7" name="Picture Placeholder 13"/>
          <p:cNvSpPr>
            <a:spLocks noGrp="1"/>
          </p:cNvSpPr>
          <p:nvPr>
            <p:ph type="pic" sz="quarter" idx="21"/>
          </p:nvPr>
        </p:nvSpPr>
        <p:spPr>
          <a:xfrm>
            <a:off x="13936719" y="3906982"/>
            <a:ext cx="7241628" cy="8445732"/>
          </a:xfrm>
          <a:prstGeom prst="rect">
            <a:avLst/>
          </a:prstGeom>
          <a:effectLst/>
        </p:spPr>
        <p:txBody>
          <a:bodyPr>
            <a:normAutofit/>
          </a:bodyPr>
          <a:lstStyle>
            <a:lvl1pPr marL="0" indent="0">
              <a:buNone/>
              <a:defRPr sz="2599" b="0" i="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71528082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iphone_devices of 3">
    <p:spTree>
      <p:nvGrpSpPr>
        <p:cNvPr id="1" name=""/>
        <p:cNvGrpSpPr/>
        <p:nvPr/>
      </p:nvGrpSpPr>
      <p:grpSpPr>
        <a:xfrm>
          <a:off x="0" y="0"/>
          <a:ext cx="0" cy="0"/>
          <a:chOff x="0" y="0"/>
          <a:chExt cx="0" cy="0"/>
        </a:xfrm>
      </p:grpSpPr>
      <p:sp>
        <p:nvSpPr>
          <p:cNvPr id="5" name="Picture Placeholder 13"/>
          <p:cNvSpPr>
            <a:spLocks noGrp="1"/>
          </p:cNvSpPr>
          <p:nvPr>
            <p:ph type="pic" sz="quarter" idx="21"/>
          </p:nvPr>
        </p:nvSpPr>
        <p:spPr>
          <a:xfrm>
            <a:off x="9253205" y="6858000"/>
            <a:ext cx="5756337" cy="5472412"/>
          </a:xfrm>
          <a:prstGeom prst="rect">
            <a:avLst/>
          </a:prstGeom>
          <a:effectLst/>
        </p:spPr>
        <p:txBody>
          <a:bodyPr>
            <a:normAutofit/>
          </a:bodyPr>
          <a:lstStyle>
            <a:lvl1pPr marL="0" indent="0">
              <a:buNone/>
              <a:defRPr sz="2599" b="0" i="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71057544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eam 2">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8730083" y="4665517"/>
            <a:ext cx="2935223" cy="2935154"/>
          </a:xfrm>
          <a:prstGeom prst="ellipse">
            <a:avLst/>
          </a:prstGeom>
        </p:spPr>
        <p:txBody>
          <a:bodyPr>
            <a:normAutofit/>
          </a:bodyPr>
          <a:lstStyle>
            <a:lvl1pPr>
              <a:defRPr sz="2299"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2"/>
          </p:nvPr>
        </p:nvSpPr>
        <p:spPr>
          <a:xfrm>
            <a:off x="13403703" y="4665517"/>
            <a:ext cx="2935223" cy="2935154"/>
          </a:xfrm>
          <a:prstGeom prst="ellipse">
            <a:avLst/>
          </a:prstGeom>
        </p:spPr>
        <p:txBody>
          <a:bodyPr>
            <a:normAutofit/>
          </a:bodyPr>
          <a:lstStyle>
            <a:lvl1pPr>
              <a:defRPr sz="2299" b="0" i="0">
                <a:latin typeface="Lato Light" charset="0"/>
                <a:ea typeface="Lato Light" charset="0"/>
                <a:cs typeface="Lato Light" charset="0"/>
              </a:defRPr>
            </a:lvl1pPr>
          </a:lstStyle>
          <a:p>
            <a:endParaRPr lang="en-US"/>
          </a:p>
        </p:txBody>
      </p:sp>
      <p:sp>
        <p:nvSpPr>
          <p:cNvPr id="25" name="Picture Placeholder 3"/>
          <p:cNvSpPr>
            <a:spLocks noGrp="1"/>
          </p:cNvSpPr>
          <p:nvPr>
            <p:ph type="pic" sz="quarter" idx="13"/>
          </p:nvPr>
        </p:nvSpPr>
        <p:spPr>
          <a:xfrm>
            <a:off x="8008742" y="4665517"/>
            <a:ext cx="2935223" cy="2935154"/>
          </a:xfrm>
          <a:prstGeom prst="ellipse">
            <a:avLst/>
          </a:prstGeom>
        </p:spPr>
        <p:txBody>
          <a:bodyPr>
            <a:normAutofit/>
          </a:bodyPr>
          <a:lstStyle>
            <a:lvl1pPr>
              <a:defRPr sz="2299" b="0" i="0">
                <a:latin typeface="Lato Light" charset="0"/>
                <a:ea typeface="Lato Light" charset="0"/>
                <a:cs typeface="Lato Light" charset="0"/>
              </a:defRPr>
            </a:lvl1pPr>
          </a:lstStyle>
          <a:p>
            <a:endParaRPr lang="en-US"/>
          </a:p>
        </p:txBody>
      </p:sp>
      <p:sp>
        <p:nvSpPr>
          <p:cNvPr id="34" name="Picture Placeholder 3"/>
          <p:cNvSpPr>
            <a:spLocks noGrp="1"/>
          </p:cNvSpPr>
          <p:nvPr>
            <p:ph type="pic" sz="quarter" idx="14"/>
          </p:nvPr>
        </p:nvSpPr>
        <p:spPr>
          <a:xfrm>
            <a:off x="2682363" y="4665517"/>
            <a:ext cx="2935223" cy="2935154"/>
          </a:xfrm>
          <a:prstGeom prst="ellipse">
            <a:avLst/>
          </a:prstGeom>
        </p:spPr>
        <p:txBody>
          <a:bodyPr>
            <a:normAutofit/>
          </a:bodyPr>
          <a:lstStyle>
            <a:lvl1pPr>
              <a:defRPr sz="2299"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68084212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2D8E-65B9-4E71-AF18-2C927354C281}"/>
              </a:ext>
            </a:extLst>
          </p:cNvPr>
          <p:cNvSpPr>
            <a:spLocks noGrp="1"/>
          </p:cNvSpPr>
          <p:nvPr>
            <p:ph type="title"/>
          </p:nvPr>
        </p:nvSpPr>
        <p:spPr>
          <a:solidFill>
            <a:schemeClr val="tx1"/>
          </a:solidFill>
          <a:ln>
            <a:noFill/>
          </a:ln>
          <a:effectLst>
            <a:innerShdw blurRad="63500" dist="50800" dir="5400000">
              <a:prstClr val="black">
                <a:alpha val="50000"/>
              </a:prstClr>
            </a:innerShdw>
          </a:effectLst>
          <a:scene3d>
            <a:camera prst="orthographicFront">
              <a:rot lat="0" lon="0" rev="0"/>
            </a:camera>
            <a:lightRig rig="soft" dir="t">
              <a:rot lat="0" lon="0" rev="0"/>
            </a:lightRig>
          </a:scene3d>
        </p:spPr>
        <p:txBody>
          <a:bodyPr/>
          <a:lstStyle>
            <a:lvl1pPr>
              <a:defRPr>
                <a:solidFill>
                  <a:schemeClr val="bg1"/>
                </a:solidFill>
              </a:defRPr>
            </a:lvl1pPr>
          </a:lstStyle>
          <a:p>
            <a:r>
              <a:rPr lang="en-US"/>
              <a:t>Click to edit Master title style</a:t>
            </a:r>
          </a:p>
        </p:txBody>
      </p:sp>
      <p:sp useBgFill="1">
        <p:nvSpPr>
          <p:cNvPr id="3" name="Content Placeholder 2">
            <a:extLst>
              <a:ext uri="{FF2B5EF4-FFF2-40B4-BE49-F238E27FC236}">
                <a16:creationId xmlns:a16="http://schemas.microsoft.com/office/drawing/2014/main" id="{A557D678-3283-4A79-8874-6DD8D35538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4683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mpetitors">
    <p:spTree>
      <p:nvGrpSpPr>
        <p:cNvPr id="1" name=""/>
        <p:cNvGrpSpPr/>
        <p:nvPr/>
      </p:nvGrpSpPr>
      <p:grpSpPr>
        <a:xfrm>
          <a:off x="0" y="0"/>
          <a:ext cx="0" cy="0"/>
          <a:chOff x="0" y="0"/>
          <a:chExt cx="0" cy="0"/>
        </a:xfrm>
      </p:grpSpPr>
      <p:sp>
        <p:nvSpPr>
          <p:cNvPr id="34" name="Picture Placeholder 13"/>
          <p:cNvSpPr>
            <a:spLocks noGrp="1"/>
          </p:cNvSpPr>
          <p:nvPr>
            <p:ph type="pic" sz="quarter" idx="14"/>
          </p:nvPr>
        </p:nvSpPr>
        <p:spPr>
          <a:xfrm>
            <a:off x="15291435" y="3411210"/>
            <a:ext cx="7434751" cy="8016884"/>
          </a:xfrm>
          <a:effectLst/>
        </p:spPr>
        <p:txBody>
          <a:bodyPr>
            <a:normAutofit/>
          </a:bodyPr>
          <a:lstStyle>
            <a:lvl1pPr marL="0" indent="0">
              <a:buNone/>
              <a:defRPr sz="4199">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6484758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2D33B-EF51-470F-806A-913AD88BA0E4}"/>
              </a:ext>
            </a:extLst>
          </p:cNvPr>
          <p:cNvSpPr>
            <a:spLocks noGrp="1"/>
          </p:cNvSpPr>
          <p:nvPr>
            <p:ph type="title"/>
          </p:nvPr>
        </p:nvSpPr>
        <p:spPr>
          <a:xfrm>
            <a:off x="1679139" y="730251"/>
            <a:ext cx="21025723"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493BA4-814C-4D73-B95B-EE725A219964}"/>
              </a:ext>
            </a:extLst>
          </p:cNvPr>
          <p:cNvSpPr>
            <a:spLocks noGrp="1"/>
          </p:cNvSpPr>
          <p:nvPr>
            <p:ph type="body" idx="1"/>
          </p:nvPr>
        </p:nvSpPr>
        <p:spPr>
          <a:xfrm>
            <a:off x="1679139" y="3362326"/>
            <a:ext cx="10312888" cy="1647824"/>
          </a:xfrm>
        </p:spPr>
        <p:txBody>
          <a:bodyPr anchor="b"/>
          <a:lstStyle>
            <a:lvl1pPr marL="0" indent="0">
              <a:buNone/>
              <a:defRPr sz="4799" b="1">
                <a:solidFill>
                  <a:schemeClr val="accent2"/>
                </a:solidFill>
              </a:defRPr>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useBgFill="1">
        <p:nvSpPr>
          <p:cNvPr id="4" name="Content Placeholder 3">
            <a:extLst>
              <a:ext uri="{FF2B5EF4-FFF2-40B4-BE49-F238E27FC236}">
                <a16:creationId xmlns:a16="http://schemas.microsoft.com/office/drawing/2014/main" id="{91CC854D-75A1-4868-A6CC-64E6FA5F012C}"/>
              </a:ext>
            </a:extLst>
          </p:cNvPr>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9279C5-4D37-4AD9-8D25-7E78CC795B62}"/>
              </a:ext>
            </a:extLst>
          </p:cNvPr>
          <p:cNvSpPr>
            <a:spLocks noGrp="1"/>
          </p:cNvSpPr>
          <p:nvPr>
            <p:ph type="body" sz="quarter" idx="3"/>
          </p:nvPr>
        </p:nvSpPr>
        <p:spPr>
          <a:xfrm>
            <a:off x="12341186" y="3362326"/>
            <a:ext cx="10363676" cy="1647824"/>
          </a:xfrm>
        </p:spPr>
        <p:txBody>
          <a:bodyPr anchor="b"/>
          <a:lstStyle>
            <a:lvl1pPr marL="0" indent="0">
              <a:buNone/>
              <a:defRPr sz="4799" b="1">
                <a:solidFill>
                  <a:schemeClr val="accent2"/>
                </a:solidFill>
              </a:defRPr>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useBgFill="1">
        <p:nvSpPr>
          <p:cNvPr id="6" name="Content Placeholder 5">
            <a:extLst>
              <a:ext uri="{FF2B5EF4-FFF2-40B4-BE49-F238E27FC236}">
                <a16:creationId xmlns:a16="http://schemas.microsoft.com/office/drawing/2014/main" id="{F6DFBFF1-0E65-47EE-A43F-BD7EA35819F8}"/>
              </a:ext>
            </a:extLst>
          </p:cNvPr>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09776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5B20F8-D3F6-4A64-94FF-5A3C7CC527B2}"/>
              </a:ext>
            </a:extLst>
          </p:cNvPr>
          <p:cNvSpPr>
            <a:spLocks noGrp="1"/>
          </p:cNvSpPr>
          <p:nvPr>
            <p:ph type="ftr" sz="quarter" idx="10"/>
          </p:nvPr>
        </p:nvSpPr>
        <p:spPr/>
        <p:txBody>
          <a:bodyPr/>
          <a:lstStyle/>
          <a:p>
            <a:endParaRPr lang="en-US"/>
          </a:p>
        </p:txBody>
      </p:sp>
      <p:sp>
        <p:nvSpPr>
          <p:cNvPr id="3" name="Date Placeholder 2">
            <a:extLst>
              <a:ext uri="{FF2B5EF4-FFF2-40B4-BE49-F238E27FC236}">
                <a16:creationId xmlns:a16="http://schemas.microsoft.com/office/drawing/2014/main" id="{D1DD8BF7-80CF-409A-B9D1-1F2D4B1F9300}"/>
              </a:ext>
            </a:extLst>
          </p:cNvPr>
          <p:cNvSpPr>
            <a:spLocks noGrp="1"/>
          </p:cNvSpPr>
          <p:nvPr>
            <p:ph type="dt" sz="half" idx="11"/>
          </p:nvPr>
        </p:nvSpPr>
        <p:spPr/>
        <p:txBody>
          <a:bodyPr/>
          <a:lstStyle/>
          <a:p>
            <a:endParaRPr lang="en-US">
              <a:solidFill>
                <a:schemeClr val="bg1"/>
              </a:solidFill>
            </a:endParaRPr>
          </a:p>
        </p:txBody>
      </p:sp>
    </p:spTree>
    <p:extLst>
      <p:ext uri="{BB962C8B-B14F-4D97-AF65-F5344CB8AC3E}">
        <p14:creationId xmlns:p14="http://schemas.microsoft.com/office/powerpoint/2010/main" val="19619055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9742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3478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etitors">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16148104" y="3612994"/>
            <a:ext cx="5819852" cy="2795183"/>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a:p>
        </p:txBody>
      </p:sp>
      <p:sp>
        <p:nvSpPr>
          <p:cNvPr id="6" name="Picture Placeholder 13"/>
          <p:cNvSpPr>
            <a:spLocks noGrp="1"/>
          </p:cNvSpPr>
          <p:nvPr>
            <p:ph type="pic" sz="quarter" idx="14"/>
          </p:nvPr>
        </p:nvSpPr>
        <p:spPr>
          <a:xfrm>
            <a:off x="2409748" y="3612994"/>
            <a:ext cx="5819852" cy="2795183"/>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a:p>
        </p:txBody>
      </p:sp>
      <p:sp>
        <p:nvSpPr>
          <p:cNvPr id="7" name="Picture Placeholder 13"/>
          <p:cNvSpPr>
            <a:spLocks noGrp="1"/>
          </p:cNvSpPr>
          <p:nvPr>
            <p:ph type="pic" sz="quarter" idx="15"/>
          </p:nvPr>
        </p:nvSpPr>
        <p:spPr>
          <a:xfrm>
            <a:off x="9278926" y="3612994"/>
            <a:ext cx="5819852" cy="2795183"/>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9636997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mpetitors">
    <p:spTree>
      <p:nvGrpSpPr>
        <p:cNvPr id="1" name=""/>
        <p:cNvGrpSpPr/>
        <p:nvPr/>
      </p:nvGrpSpPr>
      <p:grpSpPr>
        <a:xfrm>
          <a:off x="0" y="0"/>
          <a:ext cx="0" cy="0"/>
          <a:chOff x="0" y="0"/>
          <a:chExt cx="0" cy="0"/>
        </a:xfrm>
      </p:grpSpPr>
      <p:sp>
        <p:nvSpPr>
          <p:cNvPr id="34" name="Picture Placeholder 13"/>
          <p:cNvSpPr>
            <a:spLocks noGrp="1"/>
          </p:cNvSpPr>
          <p:nvPr>
            <p:ph type="pic" sz="quarter" idx="14"/>
          </p:nvPr>
        </p:nvSpPr>
        <p:spPr>
          <a:xfrm>
            <a:off x="15291434" y="3411210"/>
            <a:ext cx="7434751" cy="8016884"/>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5391045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ur Mission 2">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 y="4091685"/>
            <a:ext cx="12105684" cy="6769604"/>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223539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24377649" cy="13715999"/>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0014359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alf Picture Right">
    <p:spTree>
      <p:nvGrpSpPr>
        <p:cNvPr id="1" name=""/>
        <p:cNvGrpSpPr/>
        <p:nvPr/>
      </p:nvGrpSpPr>
      <p:grpSpPr>
        <a:xfrm>
          <a:off x="0" y="0"/>
          <a:ext cx="0" cy="0"/>
          <a:chOff x="0" y="0"/>
          <a:chExt cx="0" cy="0"/>
        </a:xfrm>
      </p:grpSpPr>
      <p:sp>
        <p:nvSpPr>
          <p:cNvPr id="38" name="Picture Placeholder 13"/>
          <p:cNvSpPr>
            <a:spLocks noGrp="1"/>
          </p:cNvSpPr>
          <p:nvPr>
            <p:ph type="pic" sz="quarter" idx="13"/>
          </p:nvPr>
        </p:nvSpPr>
        <p:spPr>
          <a:xfrm>
            <a:off x="12209415" y="0"/>
            <a:ext cx="12168235" cy="12352713"/>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1326012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alf Picture Left">
    <p:spTree>
      <p:nvGrpSpPr>
        <p:cNvPr id="1" name=""/>
        <p:cNvGrpSpPr/>
        <p:nvPr/>
      </p:nvGrpSpPr>
      <p:grpSpPr>
        <a:xfrm>
          <a:off x="0" y="0"/>
          <a:ext cx="0" cy="0"/>
          <a:chOff x="0" y="0"/>
          <a:chExt cx="0" cy="0"/>
        </a:xfrm>
      </p:grpSpPr>
      <p:sp>
        <p:nvSpPr>
          <p:cNvPr id="38" name="Picture Placeholder 13"/>
          <p:cNvSpPr>
            <a:spLocks noGrp="1"/>
          </p:cNvSpPr>
          <p:nvPr>
            <p:ph type="pic" sz="quarter" idx="13"/>
          </p:nvPr>
        </p:nvSpPr>
        <p:spPr>
          <a:xfrm>
            <a:off x="0" y="0"/>
            <a:ext cx="12168235" cy="12352713"/>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7275512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64079" y="0"/>
            <a:ext cx="10613571" cy="12352713"/>
          </a:xfrm>
          <a:solidFill>
            <a:schemeClr val="bg1">
              <a:lumMod val="95000"/>
            </a:schemeClr>
          </a:solidFill>
        </p:spPr>
        <p:txBody>
          <a:bodyPr>
            <a:normAutofit/>
          </a:bodyPr>
          <a:lstStyle>
            <a:lvl1pPr>
              <a:defRPr sz="2400"/>
            </a:lvl1pPr>
          </a:lstStyle>
          <a:p>
            <a:endParaRPr lang="en-US"/>
          </a:p>
        </p:txBody>
      </p:sp>
    </p:spTree>
    <p:extLst>
      <p:ext uri="{BB962C8B-B14F-4D97-AF65-F5344CB8AC3E}">
        <p14:creationId xmlns:p14="http://schemas.microsoft.com/office/powerpoint/2010/main" val="1482329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act us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4673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ur vision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8675648" cy="12369338"/>
          </a:xfrm>
        </p:spPr>
        <p:txBody>
          <a:bodyPr/>
          <a:lstStyle/>
          <a:p>
            <a:endParaRPr lang="en-US"/>
          </a:p>
        </p:txBody>
      </p:sp>
    </p:spTree>
    <p:extLst>
      <p:ext uri="{BB962C8B-B14F-4D97-AF65-F5344CB8AC3E}">
        <p14:creationId xmlns:p14="http://schemas.microsoft.com/office/powerpoint/2010/main" val="29962274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adership skils">
    <p:spTree>
      <p:nvGrpSpPr>
        <p:cNvPr id="1" name=""/>
        <p:cNvGrpSpPr/>
        <p:nvPr/>
      </p:nvGrpSpPr>
      <p:grpSpPr>
        <a:xfrm>
          <a:off x="0" y="0"/>
          <a:ext cx="0" cy="0"/>
          <a:chOff x="0" y="0"/>
          <a:chExt cx="0" cy="0"/>
        </a:xfrm>
      </p:grpSpPr>
      <p:sp>
        <p:nvSpPr>
          <p:cNvPr id="34" name="Picture Placeholder 3"/>
          <p:cNvSpPr>
            <a:spLocks noGrp="1"/>
          </p:cNvSpPr>
          <p:nvPr>
            <p:ph type="pic" sz="quarter" idx="14"/>
          </p:nvPr>
        </p:nvSpPr>
        <p:spPr>
          <a:xfrm>
            <a:off x="2682362" y="3945706"/>
            <a:ext cx="2935224" cy="2935154"/>
          </a:xfrm>
          <a:prstGeom prst="ellipse">
            <a:avLst/>
          </a:prstGeom>
        </p:spPr>
        <p:txBody>
          <a:bodyPr>
            <a:normAutofit/>
          </a:bodyPr>
          <a:lstStyle>
            <a:lvl1pPr>
              <a:defRPr sz="2300"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9247948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Helium_Brea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807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64079" y="0"/>
            <a:ext cx="10613571" cy="12352713"/>
          </a:xfrm>
          <a:solidFill>
            <a:schemeClr val="bg1">
              <a:lumMod val="95000"/>
            </a:schemeClr>
          </a:solidFill>
        </p:spPr>
        <p:txBody>
          <a:bodyPr>
            <a:normAutofit/>
          </a:bodyPr>
          <a:lstStyle>
            <a:lvl1pPr>
              <a:defRPr sz="2400"/>
            </a:lvl1pPr>
          </a:lstStyle>
          <a:p>
            <a:endParaRPr lang="en-US"/>
          </a:p>
        </p:txBody>
      </p:sp>
    </p:spTree>
    <p:extLst>
      <p:ext uri="{BB962C8B-B14F-4D97-AF65-F5344CB8AC3E}">
        <p14:creationId xmlns:p14="http://schemas.microsoft.com/office/powerpoint/2010/main" val="801824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iphone_devices of 3">
    <p:spTree>
      <p:nvGrpSpPr>
        <p:cNvPr id="1" name=""/>
        <p:cNvGrpSpPr/>
        <p:nvPr/>
      </p:nvGrpSpPr>
      <p:grpSpPr>
        <a:xfrm>
          <a:off x="0" y="0"/>
          <a:ext cx="0" cy="0"/>
          <a:chOff x="0" y="0"/>
          <a:chExt cx="0" cy="0"/>
        </a:xfrm>
      </p:grpSpPr>
      <p:sp>
        <p:nvSpPr>
          <p:cNvPr id="7" name="Picture Placeholder 13"/>
          <p:cNvSpPr>
            <a:spLocks noGrp="1"/>
          </p:cNvSpPr>
          <p:nvPr>
            <p:ph type="pic" sz="quarter" idx="21"/>
          </p:nvPr>
        </p:nvSpPr>
        <p:spPr>
          <a:xfrm>
            <a:off x="13936717" y="3906982"/>
            <a:ext cx="7241628" cy="8445731"/>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41918682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iphone_devices of 3">
    <p:spTree>
      <p:nvGrpSpPr>
        <p:cNvPr id="1" name=""/>
        <p:cNvGrpSpPr/>
        <p:nvPr/>
      </p:nvGrpSpPr>
      <p:grpSpPr>
        <a:xfrm>
          <a:off x="0" y="0"/>
          <a:ext cx="0" cy="0"/>
          <a:chOff x="0" y="0"/>
          <a:chExt cx="0" cy="0"/>
        </a:xfrm>
      </p:grpSpPr>
      <p:sp>
        <p:nvSpPr>
          <p:cNvPr id="5" name="Picture Placeholder 13"/>
          <p:cNvSpPr>
            <a:spLocks noGrp="1"/>
          </p:cNvSpPr>
          <p:nvPr>
            <p:ph type="pic" sz="quarter" idx="21"/>
          </p:nvPr>
        </p:nvSpPr>
        <p:spPr>
          <a:xfrm>
            <a:off x="9253205" y="6857999"/>
            <a:ext cx="5756336" cy="5472411"/>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30466999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eam 2">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8730082" y="4665515"/>
            <a:ext cx="2935224" cy="2935154"/>
          </a:xfrm>
          <a:prstGeom prst="ellipse">
            <a:avLst/>
          </a:prstGeom>
        </p:spPr>
        <p:txBody>
          <a:bodyPr>
            <a:normAutofit/>
          </a:bodyPr>
          <a:lstStyle>
            <a:lvl1pPr>
              <a:defRPr sz="2300"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2"/>
          </p:nvPr>
        </p:nvSpPr>
        <p:spPr>
          <a:xfrm>
            <a:off x="13403702" y="4665515"/>
            <a:ext cx="2935224" cy="2935154"/>
          </a:xfrm>
          <a:prstGeom prst="ellipse">
            <a:avLst/>
          </a:prstGeom>
        </p:spPr>
        <p:txBody>
          <a:bodyPr>
            <a:normAutofit/>
          </a:bodyPr>
          <a:lstStyle>
            <a:lvl1pPr>
              <a:defRPr sz="2300" b="0" i="0">
                <a:latin typeface="Lato Light" charset="0"/>
                <a:ea typeface="Lato Light" charset="0"/>
                <a:cs typeface="Lato Light" charset="0"/>
              </a:defRPr>
            </a:lvl1pPr>
          </a:lstStyle>
          <a:p>
            <a:endParaRPr lang="en-US"/>
          </a:p>
        </p:txBody>
      </p:sp>
      <p:sp>
        <p:nvSpPr>
          <p:cNvPr id="25" name="Picture Placeholder 3"/>
          <p:cNvSpPr>
            <a:spLocks noGrp="1"/>
          </p:cNvSpPr>
          <p:nvPr>
            <p:ph type="pic" sz="quarter" idx="13"/>
          </p:nvPr>
        </p:nvSpPr>
        <p:spPr>
          <a:xfrm>
            <a:off x="8008742" y="4665515"/>
            <a:ext cx="2935224" cy="2935154"/>
          </a:xfrm>
          <a:prstGeom prst="ellipse">
            <a:avLst/>
          </a:prstGeom>
        </p:spPr>
        <p:txBody>
          <a:bodyPr>
            <a:normAutofit/>
          </a:bodyPr>
          <a:lstStyle>
            <a:lvl1pPr>
              <a:defRPr sz="2300" b="0" i="0">
                <a:latin typeface="Lato Light" charset="0"/>
                <a:ea typeface="Lato Light" charset="0"/>
                <a:cs typeface="Lato Light" charset="0"/>
              </a:defRPr>
            </a:lvl1pPr>
          </a:lstStyle>
          <a:p>
            <a:endParaRPr lang="en-US"/>
          </a:p>
        </p:txBody>
      </p:sp>
      <p:sp>
        <p:nvSpPr>
          <p:cNvPr id="34" name="Picture Placeholder 3"/>
          <p:cNvSpPr>
            <a:spLocks noGrp="1"/>
          </p:cNvSpPr>
          <p:nvPr>
            <p:ph type="pic" sz="quarter" idx="14"/>
          </p:nvPr>
        </p:nvSpPr>
        <p:spPr>
          <a:xfrm>
            <a:off x="2682362" y="4665515"/>
            <a:ext cx="2935224" cy="2935154"/>
          </a:xfrm>
          <a:prstGeom prst="ellipse">
            <a:avLst/>
          </a:prstGeom>
        </p:spPr>
        <p:txBody>
          <a:bodyPr>
            <a:normAutofit/>
          </a:bodyPr>
          <a:lstStyle>
            <a:lvl1pPr>
              <a:defRPr sz="2300"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77630357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2D8E-65B9-4E71-AF18-2C927354C281}"/>
              </a:ext>
            </a:extLst>
          </p:cNvPr>
          <p:cNvSpPr>
            <a:spLocks noGrp="1"/>
          </p:cNvSpPr>
          <p:nvPr>
            <p:ph type="title"/>
          </p:nvPr>
        </p:nvSpPr>
        <p:spPr>
          <a:solidFill>
            <a:schemeClr val="tx1"/>
          </a:solidFill>
          <a:ln>
            <a:noFill/>
          </a:ln>
          <a:effectLst>
            <a:innerShdw blurRad="63500" dist="50800" dir="5400000">
              <a:prstClr val="black">
                <a:alpha val="50000"/>
              </a:prstClr>
            </a:innerShdw>
          </a:effectLst>
          <a:scene3d>
            <a:camera prst="orthographicFront">
              <a:rot lat="0" lon="0" rev="0"/>
            </a:camera>
            <a:lightRig rig="soft" dir="t">
              <a:rot lat="0" lon="0" rev="0"/>
            </a:lightRig>
          </a:scene3d>
        </p:spPr>
        <p:txBody>
          <a:bodyPr/>
          <a:lstStyle>
            <a:lvl1pPr>
              <a:defRPr>
                <a:solidFill>
                  <a:schemeClr val="bg1"/>
                </a:solidFill>
              </a:defRPr>
            </a:lvl1pPr>
          </a:lstStyle>
          <a:p>
            <a:r>
              <a:rPr lang="en-US"/>
              <a:t>Click to edit Master title style</a:t>
            </a:r>
          </a:p>
        </p:txBody>
      </p:sp>
      <p:sp useBgFill="1">
        <p:nvSpPr>
          <p:cNvPr id="3" name="Content Placeholder 2">
            <a:extLst>
              <a:ext uri="{FF2B5EF4-FFF2-40B4-BE49-F238E27FC236}">
                <a16:creationId xmlns:a16="http://schemas.microsoft.com/office/drawing/2014/main" id="{A557D678-3283-4A79-8874-6DD8D35538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51209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Portfolio Masonry Right">
    <p:spTree>
      <p:nvGrpSpPr>
        <p:cNvPr id="1" name=""/>
        <p:cNvGrpSpPr/>
        <p:nvPr/>
      </p:nvGrpSpPr>
      <p:grpSpPr>
        <a:xfrm>
          <a:off x="0" y="0"/>
          <a:ext cx="0" cy="0"/>
          <a:chOff x="0" y="0"/>
          <a:chExt cx="0" cy="0"/>
        </a:xfrm>
      </p:grpSpPr>
      <p:sp>
        <p:nvSpPr>
          <p:cNvPr id="10" name="Picture Placeholder 13"/>
          <p:cNvSpPr>
            <a:spLocks noGrp="1"/>
          </p:cNvSpPr>
          <p:nvPr>
            <p:ph type="pic" sz="quarter" idx="19"/>
          </p:nvPr>
        </p:nvSpPr>
        <p:spPr>
          <a:xfrm>
            <a:off x="18400598" y="9188607"/>
            <a:ext cx="5977053" cy="4527394"/>
          </a:xfrm>
          <a:prstGeom prst="rect">
            <a:avLst/>
          </a:prstGeom>
          <a:effectLst/>
        </p:spPr>
        <p:txBody>
          <a:bodyPr>
            <a:normAutofit/>
          </a:bodyPr>
          <a:lstStyle>
            <a:lvl1pPr marL="0" indent="0">
              <a:buNone/>
              <a:defRPr sz="2599" b="0" i="0">
                <a:ln>
                  <a:noFill/>
                </a:ln>
                <a:solidFill>
                  <a:schemeClr val="bg1">
                    <a:lumMod val="85000"/>
                  </a:schemeClr>
                </a:solidFill>
                <a:latin typeface="Lato Light" charset="0"/>
                <a:ea typeface="Lato Light" charset="0"/>
                <a:cs typeface="Lato Light" charset="0"/>
              </a:defRPr>
            </a:lvl1pPr>
          </a:lstStyle>
          <a:p>
            <a:endParaRPr lang="en-US"/>
          </a:p>
        </p:txBody>
      </p:sp>
      <p:sp>
        <p:nvSpPr>
          <p:cNvPr id="11" name="Picture Placeholder 13"/>
          <p:cNvSpPr>
            <a:spLocks noGrp="1"/>
          </p:cNvSpPr>
          <p:nvPr>
            <p:ph type="pic" sz="quarter" idx="20"/>
          </p:nvPr>
        </p:nvSpPr>
        <p:spPr>
          <a:xfrm>
            <a:off x="18400598" y="-11153"/>
            <a:ext cx="5977053" cy="8932130"/>
          </a:xfrm>
          <a:prstGeom prst="rect">
            <a:avLst/>
          </a:prstGeom>
          <a:effectLst/>
        </p:spPr>
        <p:txBody>
          <a:bodyPr>
            <a:normAutofit/>
          </a:bodyPr>
          <a:lstStyle>
            <a:lvl1pPr marL="0" indent="0">
              <a:buNone/>
              <a:defRPr sz="2599" b="0" i="0">
                <a:ln>
                  <a:noFill/>
                </a:ln>
                <a:solidFill>
                  <a:schemeClr val="bg1">
                    <a:lumMod val="85000"/>
                  </a:schemeClr>
                </a:solidFill>
                <a:latin typeface="Lato Light" charset="0"/>
                <a:ea typeface="Lato Light" charset="0"/>
                <a:cs typeface="Lato Light" charset="0"/>
              </a:defRPr>
            </a:lvl1pPr>
          </a:lstStyle>
          <a:p>
            <a:endParaRPr lang="en-US"/>
          </a:p>
        </p:txBody>
      </p:sp>
      <p:sp>
        <p:nvSpPr>
          <p:cNvPr id="12" name="Picture Placeholder 13"/>
          <p:cNvSpPr>
            <a:spLocks noGrp="1"/>
          </p:cNvSpPr>
          <p:nvPr>
            <p:ph type="pic" sz="quarter" idx="21"/>
          </p:nvPr>
        </p:nvSpPr>
        <p:spPr>
          <a:xfrm>
            <a:off x="12162201" y="-11153"/>
            <a:ext cx="5926162" cy="4516246"/>
          </a:xfrm>
          <a:prstGeom prst="rect">
            <a:avLst/>
          </a:prstGeom>
          <a:effectLst/>
        </p:spPr>
        <p:txBody>
          <a:bodyPr>
            <a:normAutofit/>
          </a:bodyPr>
          <a:lstStyle>
            <a:lvl1pPr marL="0" indent="0">
              <a:buNone/>
              <a:defRPr sz="2599" b="0" i="0">
                <a:ln>
                  <a:noFill/>
                </a:ln>
                <a:solidFill>
                  <a:schemeClr val="bg1">
                    <a:lumMod val="85000"/>
                  </a:schemeClr>
                </a:solidFill>
                <a:latin typeface="Lato Light" charset="0"/>
                <a:ea typeface="Lato Light" charset="0"/>
                <a:cs typeface="Lato Light" charset="0"/>
              </a:defRPr>
            </a:lvl1pPr>
          </a:lstStyle>
          <a:p>
            <a:endParaRPr lang="en-US"/>
          </a:p>
        </p:txBody>
      </p:sp>
      <p:sp>
        <p:nvSpPr>
          <p:cNvPr id="13" name="Picture Placeholder 13"/>
          <p:cNvSpPr>
            <a:spLocks noGrp="1"/>
          </p:cNvSpPr>
          <p:nvPr>
            <p:ph type="pic" sz="quarter" idx="22"/>
          </p:nvPr>
        </p:nvSpPr>
        <p:spPr>
          <a:xfrm>
            <a:off x="12162201" y="4783871"/>
            <a:ext cx="5926162" cy="8932130"/>
          </a:xfrm>
          <a:prstGeom prst="rect">
            <a:avLst/>
          </a:prstGeom>
          <a:effectLst/>
        </p:spPr>
        <p:txBody>
          <a:bodyPr>
            <a:normAutofit/>
          </a:bodyPr>
          <a:lstStyle>
            <a:lvl1pPr marL="0" indent="0">
              <a:buNone/>
              <a:defRPr sz="2599" b="0" i="0">
                <a:ln>
                  <a:noFill/>
                </a:ln>
                <a:solidFill>
                  <a:schemeClr val="bg1">
                    <a:lumMod val="85000"/>
                  </a:schemeClr>
                </a:solidFill>
                <a:latin typeface="Lato Light" charset="0"/>
                <a:ea typeface="Lato Light" charset="0"/>
                <a:cs typeface="Lato Light" charset="0"/>
              </a:defRPr>
            </a:lvl1pPr>
          </a:lstStyle>
          <a:p>
            <a:endParaRPr lang="en-US"/>
          </a:p>
        </p:txBody>
      </p:sp>
      <p:sp>
        <p:nvSpPr>
          <p:cNvPr id="6" name="Rectangle 5"/>
          <p:cNvSpPr/>
          <p:nvPr userDrawn="1"/>
        </p:nvSpPr>
        <p:spPr>
          <a:xfrm>
            <a:off x="5820939" y="12623180"/>
            <a:ext cx="12690088" cy="6913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Tree>
    <p:extLst>
      <p:ext uri="{BB962C8B-B14F-4D97-AF65-F5344CB8AC3E}">
        <p14:creationId xmlns:p14="http://schemas.microsoft.com/office/powerpoint/2010/main" val="374155925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977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Half Picture Left">
    <p:spTree>
      <p:nvGrpSpPr>
        <p:cNvPr id="1" name=""/>
        <p:cNvGrpSpPr/>
        <p:nvPr/>
      </p:nvGrpSpPr>
      <p:grpSpPr>
        <a:xfrm>
          <a:off x="0" y="0"/>
          <a:ext cx="0" cy="0"/>
          <a:chOff x="0" y="0"/>
          <a:chExt cx="0" cy="0"/>
        </a:xfrm>
      </p:grpSpPr>
      <p:sp>
        <p:nvSpPr>
          <p:cNvPr id="2" name="Rectangle 1"/>
          <p:cNvSpPr/>
          <p:nvPr userDrawn="1"/>
        </p:nvSpPr>
        <p:spPr>
          <a:xfrm>
            <a:off x="7710617" y="12511668"/>
            <a:ext cx="8847437" cy="9367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38" name="Picture Placeholder 13"/>
          <p:cNvSpPr>
            <a:spLocks noGrp="1"/>
          </p:cNvSpPr>
          <p:nvPr>
            <p:ph type="pic" sz="quarter" idx="13"/>
          </p:nvPr>
        </p:nvSpPr>
        <p:spPr>
          <a:xfrm>
            <a:off x="0" y="0"/>
            <a:ext cx="12168234" cy="13716000"/>
          </a:xfrm>
          <a:effectLst/>
        </p:spPr>
        <p:txBody>
          <a:bodyPr>
            <a:normAutofit/>
          </a:bodyPr>
          <a:lstStyle>
            <a:lvl1pPr marL="0" indent="0">
              <a:buNone/>
              <a:defRPr sz="4199">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3221795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5490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903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1.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image" Target="../media/image3.png"/><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image" Target="../media/image1.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theme" Target="../theme/theme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theme" Target="../theme/theme5.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image" Target="../media/image3.png"/><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5" y="730259"/>
            <a:ext cx="21025723" cy="2651126"/>
          </a:xfrm>
          <a:prstGeom prst="rect">
            <a:avLst/>
          </a:prstGeom>
        </p:spPr>
        <p:txBody>
          <a:bodyPr vert="horz" lIns="182843" tIns="91422" rIns="182843" bIns="91422" rtlCol="0" anchor="ctr">
            <a:normAutofit/>
          </a:bodyPr>
          <a:lstStyle/>
          <a:p>
            <a:r>
              <a:rPr lang="en-US"/>
              <a:t>Click to edit Master title style</a:t>
            </a:r>
          </a:p>
        </p:txBody>
      </p:sp>
      <p:sp>
        <p:nvSpPr>
          <p:cNvPr id="3" name="Text Placeholder 2"/>
          <p:cNvSpPr>
            <a:spLocks noGrp="1"/>
          </p:cNvSpPr>
          <p:nvPr>
            <p:ph type="body" idx="1"/>
          </p:nvPr>
        </p:nvSpPr>
        <p:spPr>
          <a:xfrm>
            <a:off x="1675965" y="3651250"/>
            <a:ext cx="21025723" cy="8702676"/>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5964" y="12712711"/>
            <a:ext cx="5484971" cy="730250"/>
          </a:xfrm>
          <a:prstGeom prst="rect">
            <a:avLst/>
          </a:prstGeom>
        </p:spPr>
        <p:txBody>
          <a:bodyPr vert="horz" lIns="182843" tIns="91422" rIns="182843" bIns="91422" rtlCol="0" anchor="ctr"/>
          <a:lstStyle>
            <a:lvl1pPr algn="l">
              <a:defRPr sz="2399" b="1" i="0">
                <a:solidFill>
                  <a:schemeClr val="tx1">
                    <a:tint val="75000"/>
                  </a:schemeClr>
                </a:solidFill>
                <a:latin typeface="Lato Bold" charset="0"/>
              </a:defRPr>
            </a:lvl1pPr>
          </a:lstStyle>
          <a:p>
            <a:endParaRPr lang="en-US"/>
          </a:p>
        </p:txBody>
      </p:sp>
      <p:sp>
        <p:nvSpPr>
          <p:cNvPr id="5" name="Footer Placeholder 4"/>
          <p:cNvSpPr>
            <a:spLocks noGrp="1"/>
          </p:cNvSpPr>
          <p:nvPr>
            <p:ph type="ftr" sz="quarter" idx="3"/>
          </p:nvPr>
        </p:nvSpPr>
        <p:spPr>
          <a:xfrm>
            <a:off x="8075098" y="12712711"/>
            <a:ext cx="8227457" cy="730250"/>
          </a:xfrm>
          <a:prstGeom prst="rect">
            <a:avLst/>
          </a:prstGeom>
        </p:spPr>
        <p:txBody>
          <a:bodyPr vert="horz" lIns="182843" tIns="91422" rIns="182843" bIns="91422" rtlCol="0" anchor="ctr"/>
          <a:lstStyle>
            <a:lvl1pPr algn="ctr">
              <a:defRPr sz="2399" b="1" i="0">
                <a:solidFill>
                  <a:schemeClr val="tx1">
                    <a:tint val="75000"/>
                  </a:schemeClr>
                </a:solidFill>
                <a:latin typeface="Lato Bold" charset="0"/>
              </a:defRPr>
            </a:lvl1pPr>
          </a:lstStyle>
          <a:p>
            <a:endParaRPr lang="en-US"/>
          </a:p>
        </p:txBody>
      </p:sp>
      <p:sp>
        <p:nvSpPr>
          <p:cNvPr id="6" name="Slide Number Placeholder 5"/>
          <p:cNvSpPr>
            <a:spLocks noGrp="1"/>
          </p:cNvSpPr>
          <p:nvPr>
            <p:ph type="sldNum" sz="quarter" idx="4"/>
          </p:nvPr>
        </p:nvSpPr>
        <p:spPr>
          <a:xfrm>
            <a:off x="17216715" y="12712711"/>
            <a:ext cx="5484971" cy="730250"/>
          </a:xfrm>
          <a:prstGeom prst="rect">
            <a:avLst/>
          </a:prstGeom>
        </p:spPr>
        <p:txBody>
          <a:bodyPr vert="horz" lIns="182843" tIns="91422" rIns="182843" bIns="91422" rtlCol="0" anchor="ctr"/>
          <a:lstStyle>
            <a:lvl1pPr algn="r">
              <a:defRPr sz="2399" b="1" i="0">
                <a:solidFill>
                  <a:schemeClr val="tx1">
                    <a:tint val="75000"/>
                  </a:schemeClr>
                </a:solidFill>
                <a:latin typeface="Lato Bold" charset="0"/>
              </a:defRPr>
            </a:lvl1pPr>
          </a:lstStyle>
          <a:p>
            <a:fld id="{FCEE2C88-6C8F-484D-AF69-578F576B1F44}" type="slidenum">
              <a:rPr lang="en-US" smtClean="0"/>
              <a:pPr/>
              <a:t>‹#›</a:t>
            </a:fld>
            <a:endParaRPr lang="en-US"/>
          </a:p>
        </p:txBody>
      </p:sp>
      <p:sp>
        <p:nvSpPr>
          <p:cNvPr id="7" name="Rectangle 6"/>
          <p:cNvSpPr/>
          <p:nvPr userDrawn="1"/>
        </p:nvSpPr>
        <p:spPr>
          <a:xfrm>
            <a:off x="7160935" y="12512741"/>
            <a:ext cx="10055781" cy="861702"/>
          </a:xfrm>
          <a:prstGeom prst="rect">
            <a:avLst/>
          </a:prstGeom>
        </p:spPr>
        <p:txBody>
          <a:bodyPr wrap="square" lIns="182760" tIns="91380" rIns="182760" bIns="91380">
            <a:spAutoFit/>
          </a:bodyPr>
          <a:lstStyle/>
          <a:p>
            <a:pPr algn="ctr"/>
            <a:r>
              <a:rPr lang="id-ID" sz="2399">
                <a:solidFill>
                  <a:schemeClr val="accent1"/>
                </a:solidFill>
                <a:latin typeface="Lato Light"/>
                <a:cs typeface="Lato Light"/>
              </a:rPr>
              <a:t>www.</a:t>
            </a:r>
            <a:r>
              <a:rPr lang="en-US" sz="2399">
                <a:solidFill>
                  <a:schemeClr val="accent1"/>
                </a:solidFill>
                <a:latin typeface="Lato Light"/>
                <a:cs typeface="Lato Light"/>
              </a:rPr>
              <a:t>cilacademy.org</a:t>
            </a:r>
            <a:endParaRPr lang="id-ID" sz="2399">
              <a:solidFill>
                <a:schemeClr val="accent1"/>
              </a:solidFill>
              <a:latin typeface="Lato Light"/>
              <a:cs typeface="Lato Light"/>
            </a:endParaRPr>
          </a:p>
          <a:p>
            <a:pPr algn="ctr"/>
            <a:r>
              <a:rPr lang="en-US" sz="2000">
                <a:solidFill>
                  <a:schemeClr val="tx2"/>
                </a:solidFill>
                <a:latin typeface="Lato Light"/>
                <a:cs typeface="Lato Light"/>
              </a:rPr>
              <a:t>A project of the American Bar Association. Funded by Vera Institute of Justice</a:t>
            </a:r>
            <a:endParaRPr lang="id-ID" sz="2000">
              <a:solidFill>
                <a:schemeClr val="tx2"/>
              </a:solidFill>
              <a:latin typeface="Lato Light"/>
              <a:cs typeface="Lato Light"/>
            </a:endParaRPr>
          </a:p>
        </p:txBody>
      </p:sp>
      <p:sp>
        <p:nvSpPr>
          <p:cNvPr id="8" name="Oval 7"/>
          <p:cNvSpPr/>
          <p:nvPr userDrawn="1"/>
        </p:nvSpPr>
        <p:spPr>
          <a:xfrm>
            <a:off x="23069392" y="523003"/>
            <a:ext cx="859750" cy="85975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398" tIns="45700" rIns="91398" bIns="45700" rtlCol="0" anchor="ctr"/>
          <a:lstStyle/>
          <a:p>
            <a:pPr algn="ctr"/>
            <a:endParaRPr lang="en-US" sz="3599"/>
          </a:p>
        </p:txBody>
      </p:sp>
      <p:sp>
        <p:nvSpPr>
          <p:cNvPr id="9" name="TextBox 8"/>
          <p:cNvSpPr txBox="1"/>
          <p:nvPr userDrawn="1"/>
        </p:nvSpPr>
        <p:spPr>
          <a:xfrm>
            <a:off x="23098450" y="607070"/>
            <a:ext cx="830638" cy="615480"/>
          </a:xfrm>
          <a:prstGeom prst="rect">
            <a:avLst/>
          </a:prstGeom>
          <a:noFill/>
        </p:spPr>
        <p:txBody>
          <a:bodyPr wrap="square" lIns="182760" tIns="91380" rIns="182760" bIns="91380" rtlCol="0">
            <a:spAutoFit/>
          </a:bodyPr>
          <a:lstStyle/>
          <a:p>
            <a:pPr algn="ctr"/>
            <a:fld id="{260E2A6B-A809-4840-BF14-8648BC0BDF87}" type="slidenum">
              <a:rPr lang="id-ID" sz="2799" b="1" i="0" smtClean="0">
                <a:solidFill>
                  <a:schemeClr val="bg1"/>
                </a:solidFill>
                <a:latin typeface="Lato Bold" charset="0"/>
                <a:cs typeface="Lato Bold" charset="0"/>
              </a:rPr>
              <a:pPr algn="ctr"/>
              <a:t>‹#›</a:t>
            </a:fld>
            <a:endParaRPr lang="id-ID" sz="2799" b="1" i="0">
              <a:solidFill>
                <a:schemeClr val="bg1"/>
              </a:solidFill>
              <a:latin typeface="Lato Bold" charset="0"/>
              <a:cs typeface="Lato Bold" charset="0"/>
            </a:endParaRPr>
          </a:p>
        </p:txBody>
      </p:sp>
    </p:spTree>
    <p:extLst>
      <p:ext uri="{BB962C8B-B14F-4D97-AF65-F5344CB8AC3E}">
        <p14:creationId xmlns:p14="http://schemas.microsoft.com/office/powerpoint/2010/main" val="1545247716"/>
      </p:ext>
    </p:extLst>
  </p:cSld>
  <p:clrMap bg1="lt1" tx1="dk1" bg2="lt2" tx2="dk2" accent1="accent1" accent2="accent2" accent3="accent3" accent4="accent4" accent5="accent5" accent6="accent6" hlink="hlink" folHlink="folHlink"/>
  <p:sldLayoutIdLst>
    <p:sldLayoutId id="2147483833" r:id="rId1"/>
    <p:sldLayoutId id="2147483826" r:id="rId2"/>
    <p:sldLayoutId id="2147483881" r:id="rId3"/>
    <p:sldLayoutId id="2147483934" r:id="rId4"/>
    <p:sldLayoutId id="2147483936" r:id="rId5"/>
    <p:sldLayoutId id="2147483937" r:id="rId6"/>
    <p:sldLayoutId id="2147483960" r:id="rId7"/>
    <p:sldLayoutId id="2147483747" r:id="rId8"/>
    <p:sldLayoutId id="2147483845" r:id="rId9"/>
    <p:sldLayoutId id="2147483823" r:id="rId10"/>
    <p:sldLayoutId id="2147483811" r:id="rId11"/>
    <p:sldLayoutId id="2147483812" r:id="rId12"/>
    <p:sldLayoutId id="2147483808" r:id="rId13"/>
    <p:sldLayoutId id="2147483882" r:id="rId14"/>
    <p:sldLayoutId id="2147483844" r:id="rId15"/>
    <p:sldLayoutId id="2147483834" r:id="rId16"/>
    <p:sldLayoutId id="2147483933" r:id="rId17"/>
    <p:sldLayoutId id="2147483893" r:id="rId18"/>
    <p:sldLayoutId id="2147483894" r:id="rId19"/>
    <p:sldLayoutId id="2147483902" r:id="rId20"/>
    <p:sldLayoutId id="2147484002" r:id="rId2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defTabSz="914217"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663" indent="-228555" algn="l" defTabSz="914217"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D85A7D-7369-4EBB-8FC5-9CDF395CEABA}"/>
              </a:ext>
            </a:extLst>
          </p:cNvPr>
          <p:cNvSpPr/>
          <p:nvPr userDrawn="1"/>
        </p:nvSpPr>
        <p:spPr>
          <a:xfrm>
            <a:off x="0" y="12353927"/>
            <a:ext cx="24377650" cy="136207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675965" y="730259"/>
            <a:ext cx="21025723" cy="2651126"/>
          </a:xfrm>
          <a:prstGeom prst="rect">
            <a:avLst/>
          </a:prstGeom>
        </p:spPr>
        <p:txBody>
          <a:bodyPr vert="horz" lIns="182843" tIns="91422" rIns="182843" bIns="91422" rtlCol="0" anchor="ctr">
            <a:normAutofit/>
          </a:bodyPr>
          <a:lstStyle/>
          <a:p>
            <a:r>
              <a:rPr lang="en-US"/>
              <a:t>Click to edit Master title style</a:t>
            </a:r>
          </a:p>
        </p:txBody>
      </p:sp>
      <p:sp>
        <p:nvSpPr>
          <p:cNvPr id="3" name="Text Placeholder 2"/>
          <p:cNvSpPr>
            <a:spLocks noGrp="1"/>
          </p:cNvSpPr>
          <p:nvPr>
            <p:ph type="body" idx="1"/>
          </p:nvPr>
        </p:nvSpPr>
        <p:spPr>
          <a:xfrm>
            <a:off x="1675965" y="3651250"/>
            <a:ext cx="21025723" cy="8702676"/>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8075098" y="12712711"/>
            <a:ext cx="8227457" cy="730250"/>
          </a:xfrm>
          <a:prstGeom prst="rect">
            <a:avLst/>
          </a:prstGeom>
        </p:spPr>
        <p:txBody>
          <a:bodyPr vert="horz" lIns="182843" tIns="91422" rIns="182843" bIns="91422" rtlCol="0" anchor="ctr"/>
          <a:lstStyle>
            <a:lvl1pPr algn="ctr">
              <a:defRPr sz="2399" b="1" i="0">
                <a:solidFill>
                  <a:schemeClr val="tx1">
                    <a:tint val="75000"/>
                  </a:schemeClr>
                </a:solidFill>
                <a:latin typeface="Lato Bold" charset="0"/>
              </a:defRPr>
            </a:lvl1pPr>
          </a:lstStyle>
          <a:p>
            <a:endParaRPr lang="en-US"/>
          </a:p>
        </p:txBody>
      </p:sp>
      <p:sp>
        <p:nvSpPr>
          <p:cNvPr id="7" name="Rectangle 6"/>
          <p:cNvSpPr/>
          <p:nvPr userDrawn="1"/>
        </p:nvSpPr>
        <p:spPr>
          <a:xfrm>
            <a:off x="7160935" y="12512741"/>
            <a:ext cx="10055781" cy="861525"/>
          </a:xfrm>
          <a:prstGeom prst="rect">
            <a:avLst/>
          </a:prstGeom>
        </p:spPr>
        <p:txBody>
          <a:bodyPr wrap="square" lIns="182760" tIns="91380" rIns="182760" bIns="91380">
            <a:spAutoFit/>
          </a:bodyPr>
          <a:lstStyle/>
          <a:p>
            <a:pPr algn="ctr"/>
            <a:r>
              <a:rPr lang="id-ID" sz="2399">
                <a:solidFill>
                  <a:schemeClr val="bg1"/>
                </a:solidFill>
                <a:latin typeface="Lato Light"/>
                <a:cs typeface="Lato Light"/>
              </a:rPr>
              <a:t>www.</a:t>
            </a:r>
            <a:r>
              <a:rPr lang="en-US" sz="2399">
                <a:solidFill>
                  <a:schemeClr val="bg1"/>
                </a:solidFill>
                <a:latin typeface="Lato Light"/>
                <a:cs typeface="Lato Light"/>
              </a:rPr>
              <a:t>cilacademy.org</a:t>
            </a:r>
            <a:endParaRPr lang="id-ID" sz="2399">
              <a:solidFill>
                <a:schemeClr val="bg1"/>
              </a:solidFill>
              <a:latin typeface="Lato Light"/>
              <a:cs typeface="Lato Light"/>
            </a:endParaRPr>
          </a:p>
          <a:p>
            <a:pPr algn="ctr"/>
            <a:r>
              <a:rPr lang="en-US" sz="2000">
                <a:solidFill>
                  <a:schemeClr val="bg1"/>
                </a:solidFill>
                <a:latin typeface="Lato Light"/>
                <a:cs typeface="Lato Light"/>
              </a:rPr>
              <a:t>A project of the American Bar Association, funded by the Vera Institute of Justice.</a:t>
            </a:r>
            <a:endParaRPr lang="id-ID" sz="2000">
              <a:solidFill>
                <a:schemeClr val="bg1"/>
              </a:solidFill>
              <a:latin typeface="Lato Light"/>
              <a:cs typeface="Lato Light"/>
            </a:endParaRPr>
          </a:p>
        </p:txBody>
      </p:sp>
      <p:sp>
        <p:nvSpPr>
          <p:cNvPr id="8" name="Oval 7"/>
          <p:cNvSpPr/>
          <p:nvPr userDrawn="1"/>
        </p:nvSpPr>
        <p:spPr>
          <a:xfrm>
            <a:off x="23069392" y="523003"/>
            <a:ext cx="859750" cy="85975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91398" tIns="45700" rIns="91398" bIns="45700" rtlCol="0" anchor="ctr"/>
          <a:lstStyle/>
          <a:p>
            <a:pPr algn="ctr"/>
            <a:endParaRPr lang="en-US" sz="1800"/>
          </a:p>
        </p:txBody>
      </p:sp>
      <p:sp>
        <p:nvSpPr>
          <p:cNvPr id="9" name="TextBox 8"/>
          <p:cNvSpPr txBox="1"/>
          <p:nvPr userDrawn="1"/>
        </p:nvSpPr>
        <p:spPr>
          <a:xfrm>
            <a:off x="23120834" y="607070"/>
            <a:ext cx="785870" cy="615304"/>
          </a:xfrm>
          <a:prstGeom prst="rect">
            <a:avLst/>
          </a:prstGeom>
          <a:noFill/>
        </p:spPr>
        <p:txBody>
          <a:bodyPr wrap="none" lIns="182760" tIns="91380" rIns="182760" bIns="91380" rtlCol="0">
            <a:spAutoFit/>
          </a:bodyPr>
          <a:lstStyle/>
          <a:p>
            <a:pPr algn="ctr"/>
            <a:fld id="{260E2A6B-A809-4840-BF14-8648BC0BDF87}" type="slidenum">
              <a:rPr lang="id-ID" sz="2799" b="1" i="0" smtClean="0">
                <a:solidFill>
                  <a:schemeClr val="bg1"/>
                </a:solidFill>
                <a:latin typeface="Lato Bold" charset="0"/>
                <a:cs typeface="Lato Bold" charset="0"/>
              </a:rPr>
              <a:pPr algn="ctr"/>
              <a:t>‹#›</a:t>
            </a:fld>
            <a:endParaRPr lang="id-ID" sz="2799" b="1" i="0">
              <a:solidFill>
                <a:schemeClr val="bg1"/>
              </a:solidFill>
              <a:latin typeface="Lato Bold" charset="0"/>
              <a:cs typeface="Lato Bold" charset="0"/>
            </a:endParaRPr>
          </a:p>
        </p:txBody>
      </p:sp>
      <p:pic>
        <p:nvPicPr>
          <p:cNvPr id="16" name="Picture 15" descr="A picture containing drawing&#10;&#10;Description automatically generated">
            <a:extLst>
              <a:ext uri="{FF2B5EF4-FFF2-40B4-BE49-F238E27FC236}">
                <a16:creationId xmlns:a16="http://schemas.microsoft.com/office/drawing/2014/main" id="{AA2E7788-D405-43C6-A84A-0EF8876E89D4}"/>
              </a:ext>
            </a:extLst>
          </p:cNvPr>
          <p:cNvPicPr>
            <a:picLocks noChangeAspect="1"/>
          </p:cNvPicPr>
          <p:nvPr userDrawn="1"/>
        </p:nvPicPr>
        <p:blipFill>
          <a:blip r:embed="rId23" cstate="email">
            <a:extLst>
              <a:ext uri="{28A0092B-C50C-407E-A947-70E740481C1C}">
                <a14:useLocalDpi xmlns:a14="http://schemas.microsoft.com/office/drawing/2010/main" val="0"/>
              </a:ext>
            </a:extLst>
          </a:blip>
          <a:stretch>
            <a:fillRect/>
          </a:stretch>
        </p:blipFill>
        <p:spPr>
          <a:xfrm>
            <a:off x="20984660" y="12526285"/>
            <a:ext cx="2514605" cy="1069850"/>
          </a:xfrm>
          <a:prstGeom prst="rect">
            <a:avLst/>
          </a:prstGeom>
        </p:spPr>
      </p:pic>
      <p:sp>
        <p:nvSpPr>
          <p:cNvPr id="4" name="Date Placeholder 3"/>
          <p:cNvSpPr>
            <a:spLocks noGrp="1"/>
          </p:cNvSpPr>
          <p:nvPr>
            <p:ph type="dt" sz="half" idx="2"/>
          </p:nvPr>
        </p:nvSpPr>
        <p:spPr>
          <a:xfrm>
            <a:off x="1675964" y="12712711"/>
            <a:ext cx="5484971" cy="730250"/>
          </a:xfrm>
          <a:prstGeom prst="rect">
            <a:avLst/>
          </a:prstGeom>
        </p:spPr>
        <p:txBody>
          <a:bodyPr vert="horz" lIns="182843" tIns="91422" rIns="182843" bIns="91422" rtlCol="0" anchor="ctr"/>
          <a:lstStyle>
            <a:lvl1pPr algn="l">
              <a:defRPr sz="2399" b="1" i="0">
                <a:solidFill>
                  <a:schemeClr val="bg1"/>
                </a:solidFill>
                <a:latin typeface="Lato Bold" charset="0"/>
              </a:defRPr>
            </a:lvl1pPr>
          </a:lstStyle>
          <a:p>
            <a:endParaRPr lang="en-US">
              <a:solidFill>
                <a:schemeClr val="bg1"/>
              </a:solidFill>
            </a:endParaRPr>
          </a:p>
        </p:txBody>
      </p:sp>
      <p:pic>
        <p:nvPicPr>
          <p:cNvPr id="22" name="Picture 21" descr="Logo, icon&#10;&#10;Description automatically generated">
            <a:extLst>
              <a:ext uri="{FF2B5EF4-FFF2-40B4-BE49-F238E27FC236}">
                <a16:creationId xmlns:a16="http://schemas.microsoft.com/office/drawing/2014/main" id="{071B7758-0D4C-48BD-9F68-95938CB17348}"/>
              </a:ext>
            </a:extLst>
          </p:cNvPr>
          <p:cNvPicPr>
            <a:picLocks noChangeAspect="1"/>
          </p:cNvPicPr>
          <p:nvPr userDrawn="1"/>
        </p:nvPicPr>
        <p:blipFill>
          <a:blip r:embed="rId24" cstate="email">
            <a:extLst>
              <a:ext uri="{28A0092B-C50C-407E-A947-70E740481C1C}">
                <a14:useLocalDpi xmlns:a14="http://schemas.microsoft.com/office/drawing/2010/main" val="0"/>
              </a:ext>
            </a:extLst>
          </a:blip>
          <a:stretch>
            <a:fillRect/>
          </a:stretch>
        </p:blipFill>
        <p:spPr>
          <a:xfrm>
            <a:off x="1" y="186170"/>
            <a:ext cx="2073438" cy="1742384"/>
          </a:xfrm>
          <a:prstGeom prst="rect">
            <a:avLst/>
          </a:prstGeom>
        </p:spPr>
      </p:pic>
    </p:spTree>
    <p:extLst>
      <p:ext uri="{BB962C8B-B14F-4D97-AF65-F5344CB8AC3E}">
        <p14:creationId xmlns:p14="http://schemas.microsoft.com/office/powerpoint/2010/main" val="294585172"/>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 id="2147483957" r:id="rId19"/>
    <p:sldLayoutId id="2147483958" r:id="rId20"/>
    <p:sldLayoutId id="2147483959" r:id="rId2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defTabSz="1827977" rtl="0" eaLnBrk="1" latinLnBrk="0" hangingPunct="1">
        <a:lnSpc>
          <a:spcPct val="90000"/>
        </a:lnSpc>
        <a:spcBef>
          <a:spcPct val="0"/>
        </a:spcBef>
        <a:buNone/>
        <a:defRPr lang="en-US" sz="5999" kern="1200">
          <a:solidFill>
            <a:schemeClr val="tx1"/>
          </a:solidFill>
          <a:latin typeface="Lato" panose="020F0502020204030203" pitchFamily="34" charset="0"/>
          <a:ea typeface="+mj-ea"/>
          <a:cs typeface="+mj-cs"/>
        </a:defRPr>
      </a:lvl1pPr>
    </p:titleStyle>
    <p:bodyStyle>
      <a:lvl1pPr marL="456996" indent="-456996" algn="l" defTabSz="1827977" rtl="0" eaLnBrk="1" latinLnBrk="0" hangingPunct="1">
        <a:lnSpc>
          <a:spcPct val="90000"/>
        </a:lnSpc>
        <a:spcBef>
          <a:spcPts val="2000"/>
        </a:spcBef>
        <a:buFont typeface="Arial" panose="020B0604020202020204" pitchFamily="34" charset="0"/>
        <a:buChar char="•"/>
        <a:defRPr lang="en-US" sz="4799" kern="1200" dirty="0" smtClean="0">
          <a:solidFill>
            <a:schemeClr val="tx1"/>
          </a:solidFill>
          <a:effectLst/>
          <a:latin typeface="Lato" panose="020F0502020204030203" pitchFamily="34" charset="0"/>
          <a:ea typeface="+mn-ea"/>
          <a:cs typeface="+mn-cs"/>
        </a:defRPr>
      </a:lvl1pPr>
      <a:lvl2pPr marL="1370983" indent="-456996" algn="l" defTabSz="1827977" rtl="0" eaLnBrk="1" latinLnBrk="0" hangingPunct="1">
        <a:lnSpc>
          <a:spcPct val="90000"/>
        </a:lnSpc>
        <a:spcBef>
          <a:spcPts val="1000"/>
        </a:spcBef>
        <a:buFont typeface="Arial" panose="020B0604020202020204" pitchFamily="34" charset="0"/>
        <a:buChar char="•"/>
        <a:defRPr lang="en-US" sz="3999" kern="1200" dirty="0" smtClean="0">
          <a:solidFill>
            <a:schemeClr val="tx1"/>
          </a:solidFill>
          <a:effectLst/>
          <a:latin typeface="Lato" panose="020F0502020204030203" pitchFamily="34" charset="0"/>
          <a:ea typeface="+mn-ea"/>
          <a:cs typeface="+mn-cs"/>
        </a:defRPr>
      </a:lvl2pPr>
      <a:lvl3pPr marL="2284973" indent="-456996" algn="l" defTabSz="1827977" rtl="0" eaLnBrk="1" latinLnBrk="0" hangingPunct="1">
        <a:lnSpc>
          <a:spcPct val="90000"/>
        </a:lnSpc>
        <a:spcBef>
          <a:spcPts val="1000"/>
        </a:spcBef>
        <a:buFont typeface="Arial" panose="020B0604020202020204" pitchFamily="34" charset="0"/>
        <a:buChar char="•"/>
        <a:defRPr lang="en-US" sz="3599" kern="1200" dirty="0" smtClean="0">
          <a:solidFill>
            <a:schemeClr val="tx1"/>
          </a:solidFill>
          <a:effectLst/>
          <a:latin typeface="Lato" panose="020F0502020204030203" pitchFamily="34" charset="0"/>
          <a:ea typeface="+mn-ea"/>
          <a:cs typeface="+mn-cs"/>
        </a:defRPr>
      </a:lvl3pPr>
      <a:lvl4pPr marL="3198960" indent="-456996" algn="l" defTabSz="1827977" rtl="0" eaLnBrk="1" latinLnBrk="0" hangingPunct="1">
        <a:lnSpc>
          <a:spcPct val="90000"/>
        </a:lnSpc>
        <a:spcBef>
          <a:spcPts val="1000"/>
        </a:spcBef>
        <a:buFont typeface="Arial" panose="020B0604020202020204" pitchFamily="34" charset="0"/>
        <a:buChar char="•"/>
        <a:defRPr lang="en-US" sz="3199" kern="1200" dirty="0" smtClean="0">
          <a:solidFill>
            <a:schemeClr val="tx1"/>
          </a:solidFill>
          <a:effectLst/>
          <a:latin typeface="Lato" panose="020F0502020204030203" pitchFamily="34" charset="0"/>
          <a:ea typeface="+mn-ea"/>
          <a:cs typeface="+mn-cs"/>
        </a:defRPr>
      </a:lvl4pPr>
      <a:lvl5pPr marL="4112950" indent="-456996" algn="l" defTabSz="1827977" rtl="0" eaLnBrk="1" latinLnBrk="0" hangingPunct="1">
        <a:lnSpc>
          <a:spcPct val="90000"/>
        </a:lnSpc>
        <a:spcBef>
          <a:spcPts val="1000"/>
        </a:spcBef>
        <a:buFont typeface="Arial" panose="020B0604020202020204" pitchFamily="34" charset="0"/>
        <a:buChar char="•"/>
        <a:defRPr lang="en-US" sz="3199" kern="1200" dirty="0">
          <a:solidFill>
            <a:schemeClr val="tx1"/>
          </a:solidFill>
          <a:effectLst/>
          <a:latin typeface="Lato" panose="020F0502020204030203" pitchFamily="34" charset="0"/>
          <a:ea typeface="+mn-ea"/>
          <a:cs typeface="+mn-cs"/>
        </a:defRPr>
      </a:lvl5pPr>
      <a:lvl6pPr marL="5026937" indent="-456996" algn="l" defTabSz="182797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0926" indent="-456996" algn="l" defTabSz="182797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4914" indent="-456996" algn="l" defTabSz="182797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68903" indent="-456996" algn="l" defTabSz="182797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7977" rtl="0" eaLnBrk="1" latinLnBrk="0" hangingPunct="1">
        <a:defRPr sz="3599" kern="1200">
          <a:solidFill>
            <a:schemeClr val="tx1"/>
          </a:solidFill>
          <a:latin typeface="+mn-lt"/>
          <a:ea typeface="+mn-ea"/>
          <a:cs typeface="+mn-cs"/>
        </a:defRPr>
      </a:lvl1pPr>
      <a:lvl2pPr marL="913989" algn="l" defTabSz="1827977" rtl="0" eaLnBrk="1" latinLnBrk="0" hangingPunct="1">
        <a:defRPr sz="3599" kern="1200">
          <a:solidFill>
            <a:schemeClr val="tx1"/>
          </a:solidFill>
          <a:latin typeface="+mn-lt"/>
          <a:ea typeface="+mn-ea"/>
          <a:cs typeface="+mn-cs"/>
        </a:defRPr>
      </a:lvl2pPr>
      <a:lvl3pPr marL="1827977" algn="l" defTabSz="1827977" rtl="0" eaLnBrk="1" latinLnBrk="0" hangingPunct="1">
        <a:defRPr sz="3599" kern="1200">
          <a:solidFill>
            <a:schemeClr val="tx1"/>
          </a:solidFill>
          <a:latin typeface="+mn-lt"/>
          <a:ea typeface="+mn-ea"/>
          <a:cs typeface="+mn-cs"/>
        </a:defRPr>
      </a:lvl3pPr>
      <a:lvl4pPr marL="2741966" algn="l" defTabSz="1827977" rtl="0" eaLnBrk="1" latinLnBrk="0" hangingPunct="1">
        <a:defRPr sz="3599" kern="1200">
          <a:solidFill>
            <a:schemeClr val="tx1"/>
          </a:solidFill>
          <a:latin typeface="+mn-lt"/>
          <a:ea typeface="+mn-ea"/>
          <a:cs typeface="+mn-cs"/>
        </a:defRPr>
      </a:lvl4pPr>
      <a:lvl5pPr marL="3655954" algn="l" defTabSz="1827977" rtl="0" eaLnBrk="1" latinLnBrk="0" hangingPunct="1">
        <a:defRPr sz="3599" kern="1200">
          <a:solidFill>
            <a:schemeClr val="tx1"/>
          </a:solidFill>
          <a:latin typeface="+mn-lt"/>
          <a:ea typeface="+mn-ea"/>
          <a:cs typeface="+mn-cs"/>
        </a:defRPr>
      </a:lvl5pPr>
      <a:lvl6pPr marL="4569943" algn="l" defTabSz="1827977" rtl="0" eaLnBrk="1" latinLnBrk="0" hangingPunct="1">
        <a:defRPr sz="3599" kern="1200">
          <a:solidFill>
            <a:schemeClr val="tx1"/>
          </a:solidFill>
          <a:latin typeface="+mn-lt"/>
          <a:ea typeface="+mn-ea"/>
          <a:cs typeface="+mn-cs"/>
        </a:defRPr>
      </a:lvl6pPr>
      <a:lvl7pPr marL="5483933" algn="l" defTabSz="1827977" rtl="0" eaLnBrk="1" latinLnBrk="0" hangingPunct="1">
        <a:defRPr sz="3599" kern="1200">
          <a:solidFill>
            <a:schemeClr val="tx1"/>
          </a:solidFill>
          <a:latin typeface="+mn-lt"/>
          <a:ea typeface="+mn-ea"/>
          <a:cs typeface="+mn-cs"/>
        </a:defRPr>
      </a:lvl7pPr>
      <a:lvl8pPr marL="6397920" algn="l" defTabSz="1827977" rtl="0" eaLnBrk="1" latinLnBrk="0" hangingPunct="1">
        <a:defRPr sz="3599" kern="1200">
          <a:solidFill>
            <a:schemeClr val="tx1"/>
          </a:solidFill>
          <a:latin typeface="+mn-lt"/>
          <a:ea typeface="+mn-ea"/>
          <a:cs typeface="+mn-cs"/>
        </a:defRPr>
      </a:lvl8pPr>
      <a:lvl9pPr marL="7311910" algn="l" defTabSz="1827977" rtl="0" eaLnBrk="1" latinLnBrk="0" hangingPunct="1">
        <a:defRPr sz="35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5964" y="12712709"/>
            <a:ext cx="5484971" cy="730250"/>
          </a:xfrm>
          <a:prstGeom prst="rect">
            <a:avLst/>
          </a:prstGeom>
        </p:spPr>
        <p:txBody>
          <a:bodyPr vert="horz" lIns="182843" tIns="91422" rIns="182843" bIns="91422" rtlCol="0" anchor="ctr"/>
          <a:lstStyle>
            <a:lvl1pPr algn="l">
              <a:defRPr sz="2400" b="1" i="0">
                <a:solidFill>
                  <a:schemeClr val="tx1">
                    <a:tint val="75000"/>
                  </a:schemeClr>
                </a:solidFill>
                <a:latin typeface="Lato Bold" charset="0"/>
              </a:defRPr>
            </a:lvl1pPr>
          </a:lstStyle>
          <a:p>
            <a:endParaRPr lang="en-US"/>
          </a:p>
        </p:txBody>
      </p:sp>
      <p:sp>
        <p:nvSpPr>
          <p:cNvPr id="5" name="Footer Placeholder 4"/>
          <p:cNvSpPr>
            <a:spLocks noGrp="1"/>
          </p:cNvSpPr>
          <p:nvPr>
            <p:ph type="ftr" sz="quarter" idx="3"/>
          </p:nvPr>
        </p:nvSpPr>
        <p:spPr>
          <a:xfrm>
            <a:off x="8075097" y="12712709"/>
            <a:ext cx="8227457" cy="730250"/>
          </a:xfrm>
          <a:prstGeom prst="rect">
            <a:avLst/>
          </a:prstGeom>
        </p:spPr>
        <p:txBody>
          <a:bodyPr vert="horz" lIns="182843" tIns="91422" rIns="182843" bIns="91422" rtlCol="0" anchor="ctr"/>
          <a:lstStyle>
            <a:lvl1pPr algn="ctr">
              <a:defRPr sz="2400" b="1" i="0">
                <a:solidFill>
                  <a:schemeClr val="tx1">
                    <a:tint val="75000"/>
                  </a:schemeClr>
                </a:solidFill>
                <a:latin typeface="Lato Bold" charset="0"/>
              </a:defRPr>
            </a:lvl1pPr>
          </a:lstStyle>
          <a:p>
            <a:endParaRPr lang="en-US"/>
          </a:p>
        </p:txBody>
      </p:sp>
      <p:sp>
        <p:nvSpPr>
          <p:cNvPr id="6" name="Slide Number Placeholder 5"/>
          <p:cNvSpPr>
            <a:spLocks noGrp="1"/>
          </p:cNvSpPr>
          <p:nvPr>
            <p:ph type="sldNum" sz="quarter" idx="4"/>
          </p:nvPr>
        </p:nvSpPr>
        <p:spPr>
          <a:xfrm>
            <a:off x="17216715" y="12712709"/>
            <a:ext cx="5484971" cy="730250"/>
          </a:xfrm>
          <a:prstGeom prst="rect">
            <a:avLst/>
          </a:prstGeom>
        </p:spPr>
        <p:txBody>
          <a:bodyPr vert="horz" lIns="182843" tIns="91422" rIns="182843" bIns="91422" rtlCol="0" anchor="ctr"/>
          <a:lstStyle>
            <a:lvl1pPr algn="r">
              <a:defRPr sz="2400" b="1" i="0">
                <a:solidFill>
                  <a:schemeClr val="tx1">
                    <a:tint val="75000"/>
                  </a:schemeClr>
                </a:solidFill>
                <a:latin typeface="Lato Bold" charset="0"/>
              </a:defRPr>
            </a:lvl1pPr>
          </a:lstStyle>
          <a:p>
            <a:fld id="{FCEE2C88-6C8F-484D-AF69-578F576B1F44}" type="slidenum">
              <a:rPr lang="en-US" smtClean="0"/>
              <a:pPr/>
              <a:t>‹#›</a:t>
            </a:fld>
            <a:endParaRPr lang="en-US"/>
          </a:p>
        </p:txBody>
      </p:sp>
      <p:sp>
        <p:nvSpPr>
          <p:cNvPr id="7" name="Rectangle 6"/>
          <p:cNvSpPr/>
          <p:nvPr userDrawn="1"/>
        </p:nvSpPr>
        <p:spPr>
          <a:xfrm>
            <a:off x="7160935" y="12512739"/>
            <a:ext cx="10055780" cy="861702"/>
          </a:xfrm>
          <a:prstGeom prst="rect">
            <a:avLst/>
          </a:prstGeom>
        </p:spPr>
        <p:txBody>
          <a:bodyPr wrap="square" lIns="182807" tIns="91404" rIns="182807" bIns="91404">
            <a:spAutoFit/>
          </a:bodyPr>
          <a:lstStyle/>
          <a:p>
            <a:pPr algn="ctr"/>
            <a:r>
              <a:rPr lang="id-ID" sz="2400">
                <a:solidFill>
                  <a:schemeClr val="accent1"/>
                </a:solidFill>
                <a:latin typeface="Lato Light"/>
                <a:cs typeface="Lato Light"/>
              </a:rPr>
              <a:t>www.</a:t>
            </a:r>
            <a:r>
              <a:rPr lang="en-US" sz="2400">
                <a:solidFill>
                  <a:schemeClr val="accent1"/>
                </a:solidFill>
                <a:latin typeface="Lato Light"/>
                <a:cs typeface="Lato Light"/>
              </a:rPr>
              <a:t>cilacademy.org</a:t>
            </a:r>
            <a:endParaRPr lang="id-ID" sz="2400">
              <a:solidFill>
                <a:schemeClr val="accent1"/>
              </a:solidFill>
              <a:latin typeface="Lato Light"/>
              <a:cs typeface="Lato Light"/>
            </a:endParaRPr>
          </a:p>
          <a:p>
            <a:pPr algn="ctr"/>
            <a:r>
              <a:rPr lang="en-US" sz="2000">
                <a:solidFill>
                  <a:schemeClr val="tx2"/>
                </a:solidFill>
                <a:latin typeface="Lato Light"/>
                <a:cs typeface="Lato Light"/>
              </a:rPr>
              <a:t>A project of the American Bar Association. Funded by Vera Institute of Justice</a:t>
            </a:r>
            <a:endParaRPr lang="id-ID" sz="2000">
              <a:solidFill>
                <a:schemeClr val="tx2"/>
              </a:solidFill>
              <a:latin typeface="Lato Light"/>
              <a:cs typeface="Lato Light"/>
            </a:endParaRPr>
          </a:p>
        </p:txBody>
      </p:sp>
      <p:sp>
        <p:nvSpPr>
          <p:cNvPr id="8" name="Oval 7"/>
          <p:cNvSpPr/>
          <p:nvPr userDrawn="1"/>
        </p:nvSpPr>
        <p:spPr>
          <a:xfrm>
            <a:off x="23069390" y="523001"/>
            <a:ext cx="859750" cy="85975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a:p>
        </p:txBody>
      </p:sp>
      <p:sp>
        <p:nvSpPr>
          <p:cNvPr id="9" name="TextBox 8"/>
          <p:cNvSpPr txBox="1"/>
          <p:nvPr userDrawn="1"/>
        </p:nvSpPr>
        <p:spPr>
          <a:xfrm>
            <a:off x="23109785" y="607069"/>
            <a:ext cx="807966" cy="615480"/>
          </a:xfrm>
          <a:prstGeom prst="rect">
            <a:avLst/>
          </a:prstGeom>
          <a:noFill/>
        </p:spPr>
        <p:txBody>
          <a:bodyPr wrap="none" lIns="182807" tIns="91404" rIns="182807" bIns="91404" rtlCol="0">
            <a:spAutoFit/>
          </a:bodyPr>
          <a:lstStyle/>
          <a:p>
            <a:pPr algn="ctr"/>
            <a:fld id="{260E2A6B-A809-4840-BF14-8648BC0BDF87}" type="slidenum">
              <a:rPr lang="id-ID" sz="2800" b="1" i="0" smtClean="0">
                <a:solidFill>
                  <a:schemeClr val="bg1"/>
                </a:solidFill>
                <a:latin typeface="Lato Bold" charset="0"/>
                <a:cs typeface="Lato Bold" charset="0"/>
              </a:rPr>
              <a:pPr algn="ctr"/>
              <a:t>‹#›</a:t>
            </a:fld>
            <a:endParaRPr lang="id-ID" sz="2800" b="1" i="0">
              <a:solidFill>
                <a:schemeClr val="bg1"/>
              </a:solidFill>
              <a:latin typeface="Lato Bold" charset="0"/>
              <a:cs typeface="Lato Bold" charset="0"/>
            </a:endParaRP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61" r:id="rId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panose="020F0502020204030203" pitchFamily="34" charset="0"/>
          <a:ea typeface="+mn-ea"/>
          <a:cs typeface="+mn-cs"/>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panose="020F0502020204030203" pitchFamily="34" charset="0"/>
          <a:ea typeface="+mn-ea"/>
          <a:cs typeface="+mn-cs"/>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panose="020F0502020204030203" pitchFamily="34" charset="0"/>
          <a:ea typeface="+mn-ea"/>
          <a:cs typeface="+mn-cs"/>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panose="020F0502020204030203" pitchFamily="34" charset="0"/>
          <a:ea typeface="+mn-ea"/>
          <a:cs typeface="+mn-cs"/>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panose="020F0502020204030203" pitchFamily="34" charset="0"/>
          <a:ea typeface="+mn-ea"/>
          <a:cs typeface="+mn-cs"/>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8" name="Right Triangle 17">
            <a:extLst>
              <a:ext uri="{FF2B5EF4-FFF2-40B4-BE49-F238E27FC236}">
                <a16:creationId xmlns:a16="http://schemas.microsoft.com/office/drawing/2014/main" id="{B8AF7B91-7DF2-456F-8336-96497EAB1134}"/>
              </a:ext>
            </a:extLst>
          </p:cNvPr>
          <p:cNvSpPr/>
          <p:nvPr userDrawn="1"/>
        </p:nvSpPr>
        <p:spPr>
          <a:xfrm rot="5400000">
            <a:off x="0" y="1"/>
            <a:ext cx="3607724" cy="3607722"/>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F7D85A7D-7369-4EBB-8FC5-9CDF395CEABA}"/>
              </a:ext>
            </a:extLst>
          </p:cNvPr>
          <p:cNvSpPr/>
          <p:nvPr userDrawn="1"/>
        </p:nvSpPr>
        <p:spPr>
          <a:xfrm>
            <a:off x="0" y="12353927"/>
            <a:ext cx="24377650" cy="136207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675965" y="730259"/>
            <a:ext cx="21025723" cy="2651126"/>
          </a:xfrm>
          <a:prstGeom prst="rect">
            <a:avLst/>
          </a:prstGeom>
        </p:spPr>
        <p:txBody>
          <a:bodyPr vert="horz" lIns="182843" tIns="91422" rIns="182843" bIns="91422" rtlCol="0" anchor="ctr">
            <a:normAutofit/>
          </a:bodyPr>
          <a:lstStyle/>
          <a:p>
            <a:r>
              <a:rPr lang="en-US"/>
              <a:t>Click to edit Master title style</a:t>
            </a:r>
          </a:p>
        </p:txBody>
      </p:sp>
      <p:sp>
        <p:nvSpPr>
          <p:cNvPr id="3" name="Text Placeholder 2"/>
          <p:cNvSpPr>
            <a:spLocks noGrp="1"/>
          </p:cNvSpPr>
          <p:nvPr>
            <p:ph type="body" idx="1"/>
          </p:nvPr>
        </p:nvSpPr>
        <p:spPr>
          <a:xfrm>
            <a:off x="1675965" y="3651250"/>
            <a:ext cx="21025723" cy="8702676"/>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8075098" y="12712711"/>
            <a:ext cx="8227457" cy="730250"/>
          </a:xfrm>
          <a:prstGeom prst="rect">
            <a:avLst/>
          </a:prstGeom>
        </p:spPr>
        <p:txBody>
          <a:bodyPr vert="horz" lIns="182843" tIns="91422" rIns="182843" bIns="91422" rtlCol="0" anchor="ctr"/>
          <a:lstStyle>
            <a:lvl1pPr algn="ctr">
              <a:defRPr sz="2399" b="1" i="0">
                <a:solidFill>
                  <a:schemeClr val="tx1">
                    <a:tint val="75000"/>
                  </a:schemeClr>
                </a:solidFill>
                <a:latin typeface="Lato Bold" charset="0"/>
              </a:defRPr>
            </a:lvl1pPr>
          </a:lstStyle>
          <a:p>
            <a:endParaRPr lang="en-US"/>
          </a:p>
        </p:txBody>
      </p:sp>
      <p:sp>
        <p:nvSpPr>
          <p:cNvPr id="7" name="Rectangle 6"/>
          <p:cNvSpPr/>
          <p:nvPr userDrawn="1"/>
        </p:nvSpPr>
        <p:spPr>
          <a:xfrm>
            <a:off x="7160935" y="12512741"/>
            <a:ext cx="10055781" cy="861525"/>
          </a:xfrm>
          <a:prstGeom prst="rect">
            <a:avLst/>
          </a:prstGeom>
        </p:spPr>
        <p:txBody>
          <a:bodyPr wrap="square" lIns="182760" tIns="91380" rIns="182760" bIns="91380">
            <a:spAutoFit/>
          </a:bodyPr>
          <a:lstStyle/>
          <a:p>
            <a:pPr algn="ctr"/>
            <a:r>
              <a:rPr lang="id-ID" sz="2399">
                <a:solidFill>
                  <a:schemeClr val="bg1"/>
                </a:solidFill>
                <a:latin typeface="Lato Light"/>
                <a:cs typeface="Lato Light"/>
              </a:rPr>
              <a:t>www.</a:t>
            </a:r>
            <a:r>
              <a:rPr lang="en-US" sz="2399">
                <a:solidFill>
                  <a:schemeClr val="bg1"/>
                </a:solidFill>
                <a:latin typeface="Lato Light"/>
                <a:cs typeface="Lato Light"/>
              </a:rPr>
              <a:t>cilacademy.org</a:t>
            </a:r>
            <a:endParaRPr lang="id-ID" sz="2399">
              <a:solidFill>
                <a:schemeClr val="bg1"/>
              </a:solidFill>
              <a:latin typeface="Lato Light"/>
              <a:cs typeface="Lato Light"/>
            </a:endParaRPr>
          </a:p>
          <a:p>
            <a:pPr algn="ctr"/>
            <a:r>
              <a:rPr lang="en-US" sz="2000">
                <a:solidFill>
                  <a:schemeClr val="bg1"/>
                </a:solidFill>
                <a:latin typeface="Lato Light"/>
                <a:cs typeface="Lato Light"/>
              </a:rPr>
              <a:t>A project of the American Bar Association, funded by the Vera Institute of Justice.</a:t>
            </a:r>
            <a:endParaRPr lang="id-ID" sz="2000">
              <a:solidFill>
                <a:schemeClr val="bg1"/>
              </a:solidFill>
              <a:latin typeface="Lato Light"/>
              <a:cs typeface="Lato Light"/>
            </a:endParaRPr>
          </a:p>
        </p:txBody>
      </p:sp>
      <p:sp>
        <p:nvSpPr>
          <p:cNvPr id="8" name="Oval 7"/>
          <p:cNvSpPr/>
          <p:nvPr userDrawn="1"/>
        </p:nvSpPr>
        <p:spPr>
          <a:xfrm>
            <a:off x="23069392" y="523003"/>
            <a:ext cx="859750" cy="85975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91398" tIns="45700" rIns="91398" bIns="45700" rtlCol="0" anchor="ctr"/>
          <a:lstStyle/>
          <a:p>
            <a:pPr algn="ctr"/>
            <a:endParaRPr lang="en-US" sz="1800"/>
          </a:p>
        </p:txBody>
      </p:sp>
      <p:sp>
        <p:nvSpPr>
          <p:cNvPr id="9" name="TextBox 8"/>
          <p:cNvSpPr txBox="1"/>
          <p:nvPr userDrawn="1"/>
        </p:nvSpPr>
        <p:spPr>
          <a:xfrm>
            <a:off x="23120834" y="607070"/>
            <a:ext cx="785870" cy="615304"/>
          </a:xfrm>
          <a:prstGeom prst="rect">
            <a:avLst/>
          </a:prstGeom>
          <a:noFill/>
        </p:spPr>
        <p:txBody>
          <a:bodyPr wrap="none" lIns="182760" tIns="91380" rIns="182760" bIns="91380" rtlCol="0">
            <a:spAutoFit/>
          </a:bodyPr>
          <a:lstStyle/>
          <a:p>
            <a:pPr algn="ctr"/>
            <a:fld id="{260E2A6B-A809-4840-BF14-8648BC0BDF87}" type="slidenum">
              <a:rPr lang="id-ID" sz="2799" b="1" i="0" smtClean="0">
                <a:solidFill>
                  <a:schemeClr val="bg1"/>
                </a:solidFill>
                <a:latin typeface="Lato Bold" charset="0"/>
                <a:cs typeface="Lato Bold" charset="0"/>
              </a:rPr>
              <a:pPr algn="ctr"/>
              <a:t>‹#›</a:t>
            </a:fld>
            <a:endParaRPr lang="id-ID" sz="2799" b="1" i="0">
              <a:solidFill>
                <a:schemeClr val="bg1"/>
              </a:solidFill>
              <a:latin typeface="Lato Bold" charset="0"/>
              <a:cs typeface="Lato Bold" charset="0"/>
            </a:endParaRPr>
          </a:p>
        </p:txBody>
      </p:sp>
      <p:pic>
        <p:nvPicPr>
          <p:cNvPr id="16" name="Picture 15" descr="A picture containing drawing&#10;&#10;Description automatically generated">
            <a:extLst>
              <a:ext uri="{FF2B5EF4-FFF2-40B4-BE49-F238E27FC236}">
                <a16:creationId xmlns:a16="http://schemas.microsoft.com/office/drawing/2014/main" id="{AA2E7788-D405-43C6-A84A-0EF8876E89D4}"/>
              </a:ext>
            </a:extLst>
          </p:cNvPr>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20999164" y="12526285"/>
            <a:ext cx="2514605" cy="1069850"/>
          </a:xfrm>
          <a:prstGeom prst="rect">
            <a:avLst/>
          </a:prstGeom>
        </p:spPr>
      </p:pic>
      <p:sp>
        <p:nvSpPr>
          <p:cNvPr id="4" name="Date Placeholder 3"/>
          <p:cNvSpPr>
            <a:spLocks noGrp="1"/>
          </p:cNvSpPr>
          <p:nvPr>
            <p:ph type="dt" sz="half" idx="2"/>
          </p:nvPr>
        </p:nvSpPr>
        <p:spPr>
          <a:xfrm>
            <a:off x="1675964" y="12712711"/>
            <a:ext cx="5484971" cy="730250"/>
          </a:xfrm>
          <a:prstGeom prst="rect">
            <a:avLst/>
          </a:prstGeom>
        </p:spPr>
        <p:txBody>
          <a:bodyPr vert="horz" lIns="182843" tIns="91422" rIns="182843" bIns="91422" rtlCol="0" anchor="ctr"/>
          <a:lstStyle>
            <a:lvl1pPr algn="l">
              <a:defRPr sz="2399" b="1" i="0">
                <a:solidFill>
                  <a:schemeClr val="bg1"/>
                </a:solidFill>
                <a:latin typeface="Lato Bold" charset="0"/>
              </a:defRPr>
            </a:lvl1pPr>
          </a:lstStyle>
          <a:p>
            <a:endParaRPr lang="en-US">
              <a:solidFill>
                <a:schemeClr val="bg1"/>
              </a:solidFill>
            </a:endParaRPr>
          </a:p>
        </p:txBody>
      </p:sp>
      <p:pic>
        <p:nvPicPr>
          <p:cNvPr id="20" name="Picture 19" descr="Logo, icon&#10;&#10;Description automatically generated">
            <a:extLst>
              <a:ext uri="{FF2B5EF4-FFF2-40B4-BE49-F238E27FC236}">
                <a16:creationId xmlns:a16="http://schemas.microsoft.com/office/drawing/2014/main" id="{1E446DFD-488B-4B5D-A56C-3B0BD7F0CAA7}"/>
              </a:ext>
            </a:extLst>
          </p:cNvPr>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60842" y="196274"/>
            <a:ext cx="2078691" cy="1746800"/>
          </a:xfrm>
          <a:prstGeom prst="rect">
            <a:avLst/>
          </a:prstGeom>
        </p:spPr>
      </p:pic>
    </p:spTree>
    <p:extLst>
      <p:ext uri="{BB962C8B-B14F-4D97-AF65-F5344CB8AC3E}">
        <p14:creationId xmlns:p14="http://schemas.microsoft.com/office/powerpoint/2010/main" val="3615443037"/>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 id="2147483979" r:id="rId17"/>
    <p:sldLayoutId id="2147483980" r:id="rId18"/>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defTabSz="1827977" rtl="0" eaLnBrk="1" latinLnBrk="0" hangingPunct="1">
        <a:lnSpc>
          <a:spcPct val="90000"/>
        </a:lnSpc>
        <a:spcBef>
          <a:spcPct val="0"/>
        </a:spcBef>
        <a:buNone/>
        <a:defRPr lang="en-US" sz="5999" kern="1200">
          <a:solidFill>
            <a:schemeClr val="tx1"/>
          </a:solidFill>
          <a:latin typeface="Lato" panose="020F0502020204030203" pitchFamily="34" charset="0"/>
          <a:ea typeface="+mj-ea"/>
          <a:cs typeface="+mj-cs"/>
        </a:defRPr>
      </a:lvl1pPr>
    </p:titleStyle>
    <p:bodyStyle>
      <a:lvl1pPr marL="456996" indent="-456996" algn="l" defTabSz="1827977" rtl="0" eaLnBrk="1" latinLnBrk="0" hangingPunct="1">
        <a:lnSpc>
          <a:spcPct val="90000"/>
        </a:lnSpc>
        <a:spcBef>
          <a:spcPts val="2000"/>
        </a:spcBef>
        <a:buFont typeface="Arial" panose="020B0604020202020204" pitchFamily="34" charset="0"/>
        <a:buChar char="•"/>
        <a:defRPr lang="en-US" sz="4799" kern="1200" dirty="0" smtClean="0">
          <a:solidFill>
            <a:schemeClr val="tx1"/>
          </a:solidFill>
          <a:effectLst/>
          <a:latin typeface="Lato" panose="020F0502020204030203" pitchFamily="34" charset="0"/>
          <a:ea typeface="+mn-ea"/>
          <a:cs typeface="+mn-cs"/>
        </a:defRPr>
      </a:lvl1pPr>
      <a:lvl2pPr marL="1370983" indent="-456996" algn="l" defTabSz="1827977" rtl="0" eaLnBrk="1" latinLnBrk="0" hangingPunct="1">
        <a:lnSpc>
          <a:spcPct val="90000"/>
        </a:lnSpc>
        <a:spcBef>
          <a:spcPts val="1000"/>
        </a:spcBef>
        <a:buFont typeface="Arial" panose="020B0604020202020204" pitchFamily="34" charset="0"/>
        <a:buChar char="•"/>
        <a:defRPr lang="en-US" sz="3999" kern="1200" dirty="0" smtClean="0">
          <a:solidFill>
            <a:schemeClr val="tx1"/>
          </a:solidFill>
          <a:effectLst/>
          <a:latin typeface="Lato" panose="020F0502020204030203" pitchFamily="34" charset="0"/>
          <a:ea typeface="+mn-ea"/>
          <a:cs typeface="+mn-cs"/>
        </a:defRPr>
      </a:lvl2pPr>
      <a:lvl3pPr marL="2284973" indent="-456996" algn="l" defTabSz="1827977" rtl="0" eaLnBrk="1" latinLnBrk="0" hangingPunct="1">
        <a:lnSpc>
          <a:spcPct val="90000"/>
        </a:lnSpc>
        <a:spcBef>
          <a:spcPts val="1000"/>
        </a:spcBef>
        <a:buFont typeface="Arial" panose="020B0604020202020204" pitchFamily="34" charset="0"/>
        <a:buChar char="•"/>
        <a:defRPr lang="en-US" sz="3599" kern="1200" dirty="0" smtClean="0">
          <a:solidFill>
            <a:schemeClr val="tx1"/>
          </a:solidFill>
          <a:effectLst/>
          <a:latin typeface="Lato" panose="020F0502020204030203" pitchFamily="34" charset="0"/>
          <a:ea typeface="+mn-ea"/>
          <a:cs typeface="+mn-cs"/>
        </a:defRPr>
      </a:lvl3pPr>
      <a:lvl4pPr marL="3198960" indent="-456996" algn="l" defTabSz="1827977" rtl="0" eaLnBrk="1" latinLnBrk="0" hangingPunct="1">
        <a:lnSpc>
          <a:spcPct val="90000"/>
        </a:lnSpc>
        <a:spcBef>
          <a:spcPts val="1000"/>
        </a:spcBef>
        <a:buFont typeface="Arial" panose="020B0604020202020204" pitchFamily="34" charset="0"/>
        <a:buChar char="•"/>
        <a:defRPr lang="en-US" sz="3199" kern="1200" dirty="0" smtClean="0">
          <a:solidFill>
            <a:schemeClr val="tx1"/>
          </a:solidFill>
          <a:effectLst/>
          <a:latin typeface="Lato" panose="020F0502020204030203" pitchFamily="34" charset="0"/>
          <a:ea typeface="+mn-ea"/>
          <a:cs typeface="+mn-cs"/>
        </a:defRPr>
      </a:lvl4pPr>
      <a:lvl5pPr marL="4112950" indent="-456996" algn="l" defTabSz="1827977" rtl="0" eaLnBrk="1" latinLnBrk="0" hangingPunct="1">
        <a:lnSpc>
          <a:spcPct val="90000"/>
        </a:lnSpc>
        <a:spcBef>
          <a:spcPts val="1000"/>
        </a:spcBef>
        <a:buFont typeface="Arial" panose="020B0604020202020204" pitchFamily="34" charset="0"/>
        <a:buChar char="•"/>
        <a:defRPr lang="en-US" sz="3199" kern="1200" dirty="0">
          <a:solidFill>
            <a:schemeClr val="tx1"/>
          </a:solidFill>
          <a:effectLst/>
          <a:latin typeface="Lato" panose="020F0502020204030203" pitchFamily="34" charset="0"/>
          <a:ea typeface="+mn-ea"/>
          <a:cs typeface="+mn-cs"/>
        </a:defRPr>
      </a:lvl5pPr>
      <a:lvl6pPr marL="5026937" indent="-456996" algn="l" defTabSz="182797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0926" indent="-456996" algn="l" defTabSz="182797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4914" indent="-456996" algn="l" defTabSz="182797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68903" indent="-456996" algn="l" defTabSz="182797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7977" rtl="0" eaLnBrk="1" latinLnBrk="0" hangingPunct="1">
        <a:defRPr sz="3599" kern="1200">
          <a:solidFill>
            <a:schemeClr val="tx1"/>
          </a:solidFill>
          <a:latin typeface="+mn-lt"/>
          <a:ea typeface="+mn-ea"/>
          <a:cs typeface="+mn-cs"/>
        </a:defRPr>
      </a:lvl1pPr>
      <a:lvl2pPr marL="913989" algn="l" defTabSz="1827977" rtl="0" eaLnBrk="1" latinLnBrk="0" hangingPunct="1">
        <a:defRPr sz="3599" kern="1200">
          <a:solidFill>
            <a:schemeClr val="tx1"/>
          </a:solidFill>
          <a:latin typeface="+mn-lt"/>
          <a:ea typeface="+mn-ea"/>
          <a:cs typeface="+mn-cs"/>
        </a:defRPr>
      </a:lvl2pPr>
      <a:lvl3pPr marL="1827977" algn="l" defTabSz="1827977" rtl="0" eaLnBrk="1" latinLnBrk="0" hangingPunct="1">
        <a:defRPr sz="3599" kern="1200">
          <a:solidFill>
            <a:schemeClr val="tx1"/>
          </a:solidFill>
          <a:latin typeface="+mn-lt"/>
          <a:ea typeface="+mn-ea"/>
          <a:cs typeface="+mn-cs"/>
        </a:defRPr>
      </a:lvl3pPr>
      <a:lvl4pPr marL="2741966" algn="l" defTabSz="1827977" rtl="0" eaLnBrk="1" latinLnBrk="0" hangingPunct="1">
        <a:defRPr sz="3599" kern="1200">
          <a:solidFill>
            <a:schemeClr val="tx1"/>
          </a:solidFill>
          <a:latin typeface="+mn-lt"/>
          <a:ea typeface="+mn-ea"/>
          <a:cs typeface="+mn-cs"/>
        </a:defRPr>
      </a:lvl4pPr>
      <a:lvl5pPr marL="3655954" algn="l" defTabSz="1827977" rtl="0" eaLnBrk="1" latinLnBrk="0" hangingPunct="1">
        <a:defRPr sz="3599" kern="1200">
          <a:solidFill>
            <a:schemeClr val="tx1"/>
          </a:solidFill>
          <a:latin typeface="+mn-lt"/>
          <a:ea typeface="+mn-ea"/>
          <a:cs typeface="+mn-cs"/>
        </a:defRPr>
      </a:lvl5pPr>
      <a:lvl6pPr marL="4569943" algn="l" defTabSz="1827977" rtl="0" eaLnBrk="1" latinLnBrk="0" hangingPunct="1">
        <a:defRPr sz="3599" kern="1200">
          <a:solidFill>
            <a:schemeClr val="tx1"/>
          </a:solidFill>
          <a:latin typeface="+mn-lt"/>
          <a:ea typeface="+mn-ea"/>
          <a:cs typeface="+mn-cs"/>
        </a:defRPr>
      </a:lvl6pPr>
      <a:lvl7pPr marL="5483933" algn="l" defTabSz="1827977" rtl="0" eaLnBrk="1" latinLnBrk="0" hangingPunct="1">
        <a:defRPr sz="3599" kern="1200">
          <a:solidFill>
            <a:schemeClr val="tx1"/>
          </a:solidFill>
          <a:latin typeface="+mn-lt"/>
          <a:ea typeface="+mn-ea"/>
          <a:cs typeface="+mn-cs"/>
        </a:defRPr>
      </a:lvl7pPr>
      <a:lvl8pPr marL="6397920" algn="l" defTabSz="1827977" rtl="0" eaLnBrk="1" latinLnBrk="0" hangingPunct="1">
        <a:defRPr sz="3599" kern="1200">
          <a:solidFill>
            <a:schemeClr val="tx1"/>
          </a:solidFill>
          <a:latin typeface="+mn-lt"/>
          <a:ea typeface="+mn-ea"/>
          <a:cs typeface="+mn-cs"/>
        </a:defRPr>
      </a:lvl8pPr>
      <a:lvl9pPr marL="7311910" algn="l" defTabSz="1827977" rtl="0" eaLnBrk="1" latinLnBrk="0" hangingPunct="1">
        <a:defRPr sz="35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8" name="Right Triangle 17">
            <a:extLst>
              <a:ext uri="{FF2B5EF4-FFF2-40B4-BE49-F238E27FC236}">
                <a16:creationId xmlns:a16="http://schemas.microsoft.com/office/drawing/2014/main" id="{B8AF7B91-7DF2-456F-8336-96497EAB1134}"/>
              </a:ext>
            </a:extLst>
          </p:cNvPr>
          <p:cNvSpPr/>
          <p:nvPr userDrawn="1"/>
        </p:nvSpPr>
        <p:spPr>
          <a:xfrm rot="5400000">
            <a:off x="0" y="0"/>
            <a:ext cx="3607723" cy="3607723"/>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D85A7D-7369-4EBB-8FC5-9CDF395CEABA}"/>
              </a:ext>
            </a:extLst>
          </p:cNvPr>
          <p:cNvSpPr/>
          <p:nvPr userDrawn="1"/>
        </p:nvSpPr>
        <p:spPr>
          <a:xfrm>
            <a:off x="0" y="12353926"/>
            <a:ext cx="24377650" cy="136207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8075097" y="12712709"/>
            <a:ext cx="8227457" cy="730250"/>
          </a:xfrm>
          <a:prstGeom prst="rect">
            <a:avLst/>
          </a:prstGeom>
        </p:spPr>
        <p:txBody>
          <a:bodyPr vert="horz" lIns="182843" tIns="91422" rIns="182843" bIns="91422" rtlCol="0" anchor="ctr"/>
          <a:lstStyle>
            <a:lvl1pPr algn="ctr">
              <a:defRPr sz="2400" b="1" i="0">
                <a:solidFill>
                  <a:schemeClr val="tx1">
                    <a:tint val="75000"/>
                  </a:schemeClr>
                </a:solidFill>
                <a:latin typeface="Lato Bold" charset="0"/>
              </a:defRPr>
            </a:lvl1pPr>
          </a:lstStyle>
          <a:p>
            <a:endParaRPr lang="en-US"/>
          </a:p>
        </p:txBody>
      </p:sp>
      <p:sp>
        <p:nvSpPr>
          <p:cNvPr id="7" name="Rectangle 6"/>
          <p:cNvSpPr/>
          <p:nvPr userDrawn="1"/>
        </p:nvSpPr>
        <p:spPr>
          <a:xfrm>
            <a:off x="7160935" y="12512739"/>
            <a:ext cx="10055780" cy="861702"/>
          </a:xfrm>
          <a:prstGeom prst="rect">
            <a:avLst/>
          </a:prstGeom>
        </p:spPr>
        <p:txBody>
          <a:bodyPr wrap="square" lIns="182807" tIns="91404" rIns="182807" bIns="91404">
            <a:spAutoFit/>
          </a:bodyPr>
          <a:lstStyle/>
          <a:p>
            <a:pPr algn="ctr"/>
            <a:r>
              <a:rPr lang="id-ID" sz="2400">
                <a:solidFill>
                  <a:schemeClr val="bg1"/>
                </a:solidFill>
                <a:latin typeface="Lato Light"/>
                <a:cs typeface="Lato Light"/>
              </a:rPr>
              <a:t>www.</a:t>
            </a:r>
            <a:r>
              <a:rPr lang="en-US" sz="2400">
                <a:solidFill>
                  <a:schemeClr val="bg1"/>
                </a:solidFill>
                <a:latin typeface="Lato Light"/>
                <a:cs typeface="Lato Light"/>
              </a:rPr>
              <a:t>cilacademy.org</a:t>
            </a:r>
            <a:endParaRPr lang="id-ID" sz="2400">
              <a:solidFill>
                <a:schemeClr val="bg1"/>
              </a:solidFill>
              <a:latin typeface="Lato Light"/>
              <a:cs typeface="Lato Light"/>
            </a:endParaRPr>
          </a:p>
          <a:p>
            <a:pPr algn="ctr"/>
            <a:r>
              <a:rPr lang="en-US" sz="2000">
                <a:solidFill>
                  <a:schemeClr val="bg1"/>
                </a:solidFill>
                <a:latin typeface="Lato Light"/>
                <a:cs typeface="Lato Light"/>
              </a:rPr>
              <a:t>A project of the American Bar Association, funded by the Vera Institute of Justice.</a:t>
            </a:r>
            <a:endParaRPr lang="id-ID" sz="2000">
              <a:solidFill>
                <a:schemeClr val="bg1"/>
              </a:solidFill>
              <a:latin typeface="Lato Light"/>
              <a:cs typeface="Lato Light"/>
            </a:endParaRPr>
          </a:p>
        </p:txBody>
      </p:sp>
      <p:sp>
        <p:nvSpPr>
          <p:cNvPr id="8" name="Oval 7"/>
          <p:cNvSpPr/>
          <p:nvPr userDrawn="1"/>
        </p:nvSpPr>
        <p:spPr>
          <a:xfrm>
            <a:off x="23069390" y="523001"/>
            <a:ext cx="859750" cy="85975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a:p>
        </p:txBody>
      </p:sp>
      <p:sp>
        <p:nvSpPr>
          <p:cNvPr id="9" name="TextBox 8"/>
          <p:cNvSpPr txBox="1"/>
          <p:nvPr userDrawn="1"/>
        </p:nvSpPr>
        <p:spPr>
          <a:xfrm>
            <a:off x="23109785" y="607069"/>
            <a:ext cx="807966" cy="615480"/>
          </a:xfrm>
          <a:prstGeom prst="rect">
            <a:avLst/>
          </a:prstGeom>
          <a:noFill/>
        </p:spPr>
        <p:txBody>
          <a:bodyPr wrap="none" lIns="182807" tIns="91404" rIns="182807" bIns="91404" rtlCol="0">
            <a:spAutoFit/>
          </a:bodyPr>
          <a:lstStyle/>
          <a:p>
            <a:pPr algn="ctr"/>
            <a:fld id="{260E2A6B-A809-4840-BF14-8648BC0BDF87}" type="slidenum">
              <a:rPr lang="id-ID" sz="2800" b="1" i="0" smtClean="0">
                <a:solidFill>
                  <a:schemeClr val="bg1"/>
                </a:solidFill>
                <a:latin typeface="Lato Bold" charset="0"/>
                <a:cs typeface="Lato Bold" charset="0"/>
              </a:rPr>
              <a:pPr algn="ctr"/>
              <a:t>‹#›</a:t>
            </a:fld>
            <a:endParaRPr lang="id-ID" sz="2800" b="1" i="0">
              <a:solidFill>
                <a:schemeClr val="bg1"/>
              </a:solidFill>
              <a:latin typeface="Lato Bold" charset="0"/>
              <a:cs typeface="Lato Bold" charset="0"/>
            </a:endParaRPr>
          </a:p>
        </p:txBody>
      </p:sp>
      <p:pic>
        <p:nvPicPr>
          <p:cNvPr id="16" name="Picture 15" descr="A picture containing drawing&#10;&#10;Description automatically generated">
            <a:extLst>
              <a:ext uri="{FF2B5EF4-FFF2-40B4-BE49-F238E27FC236}">
                <a16:creationId xmlns:a16="http://schemas.microsoft.com/office/drawing/2014/main" id="{AA2E7788-D405-43C6-A84A-0EF8876E89D4}"/>
              </a:ext>
            </a:extLst>
          </p:cNvPr>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20999163" y="12526284"/>
            <a:ext cx="2514605" cy="1069850"/>
          </a:xfrm>
          <a:prstGeom prst="rect">
            <a:avLst/>
          </a:prstGeom>
        </p:spPr>
      </p:pic>
      <p:sp>
        <p:nvSpPr>
          <p:cNvPr id="4" name="Date Placeholder 3"/>
          <p:cNvSpPr>
            <a:spLocks noGrp="1"/>
          </p:cNvSpPr>
          <p:nvPr>
            <p:ph type="dt" sz="half" idx="2"/>
          </p:nvPr>
        </p:nvSpPr>
        <p:spPr>
          <a:xfrm>
            <a:off x="1675964" y="12712709"/>
            <a:ext cx="5484971" cy="730250"/>
          </a:xfrm>
          <a:prstGeom prst="rect">
            <a:avLst/>
          </a:prstGeom>
        </p:spPr>
        <p:txBody>
          <a:bodyPr vert="horz" lIns="182843" tIns="91422" rIns="182843" bIns="91422" rtlCol="0" anchor="ctr"/>
          <a:lstStyle>
            <a:lvl1pPr algn="l">
              <a:defRPr sz="2400" b="1" i="0">
                <a:solidFill>
                  <a:schemeClr val="bg1"/>
                </a:solidFill>
                <a:latin typeface="Lato Bold" charset="0"/>
              </a:defRPr>
            </a:lvl1pPr>
          </a:lstStyle>
          <a:p>
            <a:endParaRPr lang="en-US">
              <a:solidFill>
                <a:schemeClr val="bg1"/>
              </a:solidFill>
            </a:endParaRPr>
          </a:p>
        </p:txBody>
      </p:sp>
      <p:pic>
        <p:nvPicPr>
          <p:cNvPr id="20" name="Picture 19" descr="Logo, icon&#10;&#10;Description automatically generated">
            <a:extLst>
              <a:ext uri="{FF2B5EF4-FFF2-40B4-BE49-F238E27FC236}">
                <a16:creationId xmlns:a16="http://schemas.microsoft.com/office/drawing/2014/main" id="{1E446DFD-488B-4B5D-A56C-3B0BD7F0CAA7}"/>
              </a:ext>
            </a:extLst>
          </p:cNvPr>
          <p:cNvPicPr>
            <a:picLocks noChangeAspect="1"/>
          </p:cNvPicPr>
          <p:nvPr userDrawn="1"/>
        </p:nvPicPr>
        <p:blipFill>
          <a:blip r:embed="rId23" cstate="email">
            <a:extLst>
              <a:ext uri="{28A0092B-C50C-407E-A947-70E740481C1C}">
                <a14:useLocalDpi xmlns:a14="http://schemas.microsoft.com/office/drawing/2010/main" val="0"/>
              </a:ext>
            </a:extLst>
          </a:blip>
          <a:stretch>
            <a:fillRect/>
          </a:stretch>
        </p:blipFill>
        <p:spPr>
          <a:xfrm>
            <a:off x="60842" y="196273"/>
            <a:ext cx="2078691" cy="1746799"/>
          </a:xfrm>
          <a:prstGeom prst="rect">
            <a:avLst/>
          </a:prstGeom>
        </p:spPr>
      </p:pic>
    </p:spTree>
    <p:extLst>
      <p:ext uri="{BB962C8B-B14F-4D97-AF65-F5344CB8AC3E}">
        <p14:creationId xmlns:p14="http://schemas.microsoft.com/office/powerpoint/2010/main" val="3216267608"/>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 id="2147483999" r:id="rId18"/>
    <p:sldLayoutId id="2147484000" r:id="rId19"/>
    <p:sldLayoutId id="2147484001" r:id="rId20"/>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panose="020F0502020204030203" pitchFamily="34" charset="0"/>
          <a:ea typeface="+mn-ea"/>
          <a:cs typeface="+mn-cs"/>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panose="020F0502020204030203" pitchFamily="34" charset="0"/>
          <a:ea typeface="+mn-ea"/>
          <a:cs typeface="+mn-cs"/>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panose="020F0502020204030203" pitchFamily="34" charset="0"/>
          <a:ea typeface="+mn-ea"/>
          <a:cs typeface="+mn-cs"/>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panose="020F0502020204030203" pitchFamily="34" charset="0"/>
          <a:ea typeface="+mn-ea"/>
          <a:cs typeface="+mn-cs"/>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panose="020F0502020204030203" pitchFamily="34" charset="0"/>
          <a:ea typeface="+mn-ea"/>
          <a:cs typeface="+mn-cs"/>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fas.org/sgp/crs/homesec/IN10107.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hyperlink" Target="https://www.hhs.gov/programs/social-services/unaccompanied-children/latest-uc-data-fy2023/index.html" TargetMode="External"/><Relationship Id="rId5" Type="http://schemas.openxmlformats.org/officeDocument/2006/relationships/hyperlink" Target="https://www.hhs.gov/sites/default/files/uac-program-fact-sheet.pdf" TargetMode="External"/><Relationship Id="rId4" Type="http://schemas.openxmlformats.org/officeDocument/2006/relationships/hyperlink" Target="https://projects.propublica.org/graphics/migrant-shelters-near-yo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5.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13.xml"/><Relationship Id="rId1" Type="http://schemas.openxmlformats.org/officeDocument/2006/relationships/slideLayout" Target="../slideLayouts/slideLayout44.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4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7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7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hyperlink" Target="https://www.americanimmigrationcouncil.org/research/children-immigration-court-over-95-percent-represented-attorney-appear-court" TargetMode="External"/><Relationship Id="rId5" Type="http://schemas.openxmlformats.org/officeDocument/2006/relationships/hyperlink" Target="https://www.vera.org/downloads/publications/representation-matters.pdf" TargetMode="Externa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hyperlink" Target="https://www.unhcr.org/56fc266f4.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68047" y="2847470"/>
            <a:ext cx="10829029" cy="3139321"/>
          </a:xfrm>
          <a:prstGeom prst="rect">
            <a:avLst/>
          </a:prstGeom>
          <a:noFill/>
        </p:spPr>
        <p:txBody>
          <a:bodyPr wrap="square" rtlCol="0">
            <a:spAutoFit/>
          </a:bodyPr>
          <a:lstStyle/>
          <a:p>
            <a:pPr algn="r" defTabSz="1827521"/>
            <a:r>
              <a:rPr lang="en-US" sz="6600" b="1">
                <a:solidFill>
                  <a:srgbClr val="8801B0"/>
                </a:solidFill>
                <a:latin typeface="Lato Black" charset="0"/>
                <a:ea typeface="Lato Black" charset="0"/>
                <a:cs typeface="Lato Black" charset="0"/>
              </a:rPr>
              <a:t>Undocumented Children and Youth: Protecting Their Rights and Safety</a:t>
            </a:r>
            <a:endParaRPr lang="en-US" sz="4800" b="1">
              <a:solidFill>
                <a:srgbClr val="8801B0"/>
              </a:solidFill>
              <a:latin typeface="Lato Black" charset="0"/>
              <a:ea typeface="Lato Black" charset="0"/>
              <a:cs typeface="Lato Black" charset="0"/>
            </a:endParaRPr>
          </a:p>
        </p:txBody>
      </p:sp>
      <p:grpSp>
        <p:nvGrpSpPr>
          <p:cNvPr id="5" name="Group 4"/>
          <p:cNvGrpSpPr/>
          <p:nvPr/>
        </p:nvGrpSpPr>
        <p:grpSpPr>
          <a:xfrm>
            <a:off x="7104610" y="7701322"/>
            <a:ext cx="5013660" cy="226945"/>
            <a:chOff x="6927228" y="7552706"/>
            <a:chExt cx="5016271" cy="227062"/>
          </a:xfrm>
        </p:grpSpPr>
        <p:sp>
          <p:nvSpPr>
            <p:cNvPr id="23" name="Oval 22"/>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24" name="Oval 23"/>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25" name="Oval 24"/>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26" name="Oval 25"/>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27" name="Oval 26"/>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28" name="Oval 27"/>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29" name="Oval 28"/>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30" name="Oval 29"/>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31" name="Oval 30"/>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32" name="Oval 31"/>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33" name="Oval 32"/>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34" name="Oval 33"/>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10" name="Oval 9"/>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12" name="Oval 11"/>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13" name="Oval 12"/>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14" name="Oval 13"/>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15" name="Oval 14"/>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16" name="Oval 15"/>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17" name="Oval 16"/>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18" name="Oval 17"/>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19" name="Oval 18"/>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20" name="Oval 19"/>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21" name="Oval 20"/>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22" name="Oval 21"/>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50" name="Oval 49"/>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51" name="Oval 50"/>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52" name="Oval 51"/>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53" name="Oval 52"/>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54" name="Oval 53"/>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55" name="Oval 54"/>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56" name="Oval 55"/>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57" name="Oval 56"/>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58" name="Oval 57"/>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59" name="Oval 58"/>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60" name="Oval 59"/>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61" name="Oval 60"/>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38" name="Oval 37"/>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39" name="Oval 38"/>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40" name="Oval 39"/>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41" name="Oval 40"/>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42" name="Oval 41"/>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43" name="Oval 42"/>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44" name="Oval 43"/>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45" name="Oval 44"/>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46" name="Oval 45"/>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47" name="Oval 46"/>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48" name="Oval 47"/>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sp>
          <p:nvSpPr>
            <p:cNvPr id="49" name="Oval 48"/>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521"/>
              <a:endParaRPr lang="en-US" sz="7198">
                <a:solidFill>
                  <a:prstClr val="white"/>
                </a:solidFill>
                <a:latin typeface="Lato Light"/>
              </a:endParaRPr>
            </a:p>
          </p:txBody>
        </p:sp>
      </p:grpSp>
      <p:sp>
        <p:nvSpPr>
          <p:cNvPr id="63" name="Subtitle 2"/>
          <p:cNvSpPr txBox="1">
            <a:spLocks/>
          </p:cNvSpPr>
          <p:nvPr/>
        </p:nvSpPr>
        <p:spPr>
          <a:xfrm>
            <a:off x="1368048" y="8671696"/>
            <a:ext cx="10889420" cy="2689923"/>
          </a:xfrm>
          <a:prstGeom prst="rect">
            <a:avLst/>
          </a:prstGeom>
        </p:spPr>
        <p:txBody>
          <a:bodyPr vert="horz" wrap="square" lIns="217377" tIns="108690" rIns="217377" bIns="1086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defTabSz="1087092">
              <a:lnSpc>
                <a:spcPts val="4039"/>
              </a:lnSpc>
            </a:pPr>
            <a:r>
              <a:rPr lang="en-US" sz="4799">
                <a:solidFill>
                  <a:srgbClr val="7E7E7E"/>
                </a:solidFill>
                <a:latin typeface="Lato Light" charset="0"/>
                <a:ea typeface="Lato Light" charset="0"/>
                <a:cs typeface="Lato Light" charset="0"/>
              </a:rPr>
              <a:t>Dalia Castillo-Granados, Director, CILA</a:t>
            </a:r>
          </a:p>
          <a:p>
            <a:pPr algn="r" defTabSz="1087092">
              <a:lnSpc>
                <a:spcPts val="4039"/>
              </a:lnSpc>
            </a:pPr>
            <a:r>
              <a:rPr lang="en-US" sz="4799">
                <a:solidFill>
                  <a:srgbClr val="7E7E7E"/>
                </a:solidFill>
                <a:latin typeface="Lato Light" charset="0"/>
                <a:ea typeface="Lato Light" charset="0"/>
                <a:cs typeface="Lato Light" charset="0"/>
              </a:rPr>
              <a:t>Aimee Korolev, Legal Director, </a:t>
            </a:r>
            <a:r>
              <a:rPr lang="en-US" sz="4799" err="1">
                <a:solidFill>
                  <a:srgbClr val="7E7E7E"/>
                </a:solidFill>
                <a:latin typeface="Lato Light" charset="0"/>
                <a:ea typeface="Lato Light" charset="0"/>
                <a:cs typeface="Lato Light" charset="0"/>
              </a:rPr>
              <a:t>ProBAR</a:t>
            </a:r>
            <a:endParaRPr lang="en-US" sz="4799">
              <a:solidFill>
                <a:srgbClr val="7E7E7E"/>
              </a:solidFill>
              <a:latin typeface="Lato Light" charset="0"/>
              <a:ea typeface="Lato Light" charset="0"/>
              <a:cs typeface="Lato Light" charset="0"/>
            </a:endParaRPr>
          </a:p>
          <a:p>
            <a:pPr algn="r" defTabSz="1087092">
              <a:lnSpc>
                <a:spcPts val="4039"/>
              </a:lnSpc>
            </a:pPr>
            <a:r>
              <a:rPr lang="en-US" sz="4799">
                <a:solidFill>
                  <a:srgbClr val="7E7E7E"/>
                </a:solidFill>
                <a:latin typeface="Lato Light" charset="0"/>
                <a:ea typeface="Lato Light" charset="0"/>
                <a:cs typeface="Lato Light" charset="0"/>
              </a:rPr>
              <a:t>January 23, 2023</a:t>
            </a:r>
          </a:p>
          <a:p>
            <a:pPr algn="r" defTabSz="1087092">
              <a:lnSpc>
                <a:spcPts val="4039"/>
              </a:lnSpc>
            </a:pPr>
            <a:endParaRPr lang="en-US" sz="3999">
              <a:solidFill>
                <a:srgbClr val="7E7E7E"/>
              </a:solidFill>
              <a:latin typeface="Lato Light" charset="0"/>
              <a:ea typeface="Lato Light" charset="0"/>
              <a:cs typeface="Lato Light" charset="0"/>
            </a:endParaRPr>
          </a:p>
        </p:txBody>
      </p:sp>
      <p:pic>
        <p:nvPicPr>
          <p:cNvPr id="3" name="Picture 2" descr="Logo, company name&#10;&#10;Description automatically generated">
            <a:extLst>
              <a:ext uri="{FF2B5EF4-FFF2-40B4-BE49-F238E27FC236}">
                <a16:creationId xmlns:a16="http://schemas.microsoft.com/office/drawing/2014/main" id="{7CC6645C-364A-4EF5-B7F3-90D9CA5CDD7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7172" b="17080"/>
          <a:stretch/>
        </p:blipFill>
        <p:spPr>
          <a:xfrm>
            <a:off x="14039763" y="2847470"/>
            <a:ext cx="9305624" cy="3441552"/>
          </a:xfrm>
          <a:prstGeom prst="rect">
            <a:avLst/>
          </a:prstGeom>
        </p:spPr>
      </p:pic>
      <p:pic>
        <p:nvPicPr>
          <p:cNvPr id="4" name="Picture 3" descr="Logo, company name&#10;&#10;Description automatically generated">
            <a:extLst>
              <a:ext uri="{FF2B5EF4-FFF2-40B4-BE49-F238E27FC236}">
                <a16:creationId xmlns:a16="http://schemas.microsoft.com/office/drawing/2014/main" id="{6C24F68F-2252-C2CA-BD36-1089A754AF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16477" y="7426979"/>
            <a:ext cx="8183880" cy="4305217"/>
          </a:xfrm>
          <a:prstGeom prst="rect">
            <a:avLst/>
          </a:prstGeom>
        </p:spPr>
      </p:pic>
    </p:spTree>
    <p:extLst>
      <p:ext uri="{BB962C8B-B14F-4D97-AF65-F5344CB8AC3E}">
        <p14:creationId xmlns:p14="http://schemas.microsoft.com/office/powerpoint/2010/main" val="643389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FF6FCFE-7951-4191-BDBF-6588CC7D0A53}"/>
              </a:ext>
            </a:extLst>
          </p:cNvPr>
          <p:cNvPicPr>
            <a:picLocks noGrp="1" noChangeAspect="1"/>
          </p:cNvPicPr>
          <p:nvPr>
            <p:ph idx="4294967295"/>
          </p:nvPr>
        </p:nvPicPr>
        <p:blipFill>
          <a:blip r:embed="rId3"/>
          <a:stretch>
            <a:fillRect/>
          </a:stretch>
        </p:blipFill>
        <p:spPr>
          <a:xfrm>
            <a:off x="14087475" y="-68263"/>
            <a:ext cx="10290175" cy="13998576"/>
          </a:xfrm>
          <a:prstGeom prst="rect">
            <a:avLst/>
          </a:prstGeom>
        </p:spPr>
      </p:pic>
      <p:sp>
        <p:nvSpPr>
          <p:cNvPr id="5" name="TextBox 4">
            <a:extLst>
              <a:ext uri="{FF2B5EF4-FFF2-40B4-BE49-F238E27FC236}">
                <a16:creationId xmlns:a16="http://schemas.microsoft.com/office/drawing/2014/main" id="{7252D3EE-8854-47FC-BF20-370C36D15CDE}"/>
              </a:ext>
            </a:extLst>
          </p:cNvPr>
          <p:cNvSpPr txBox="1"/>
          <p:nvPr/>
        </p:nvSpPr>
        <p:spPr>
          <a:xfrm>
            <a:off x="1973531" y="3020071"/>
            <a:ext cx="10139921" cy="9508116"/>
          </a:xfrm>
          <a:prstGeom prst="rect">
            <a:avLst/>
          </a:prstGeom>
          <a:noFill/>
        </p:spPr>
        <p:txBody>
          <a:bodyPr wrap="square" rtlCol="0">
            <a:spAutoFit/>
          </a:bodyPr>
          <a:lstStyle/>
          <a:p>
            <a:pPr defTabSz="1828343"/>
            <a:r>
              <a:rPr lang="en-US" sz="3599" b="1" u="sng">
                <a:solidFill>
                  <a:srgbClr val="7E7E7E"/>
                </a:solidFill>
                <a:latin typeface="Lato Light"/>
              </a:rPr>
              <a:t>The Agencies involved:</a:t>
            </a:r>
          </a:p>
          <a:p>
            <a:pPr defTabSz="1828343"/>
            <a:endParaRPr lang="en-US" sz="3599" b="1" u="sng">
              <a:solidFill>
                <a:srgbClr val="7E7E7E"/>
              </a:solidFill>
              <a:latin typeface="Lato Light"/>
            </a:endParaRPr>
          </a:p>
          <a:p>
            <a:pPr marL="571357" indent="-571357" defTabSz="1828343">
              <a:buFont typeface="Arial" panose="020B0604020202020204" pitchFamily="34" charset="0"/>
              <a:buChar char="•"/>
            </a:pPr>
            <a:r>
              <a:rPr lang="en-US" sz="3599">
                <a:solidFill>
                  <a:srgbClr val="7E7E7E"/>
                </a:solidFill>
                <a:latin typeface="Lato Light"/>
              </a:rPr>
              <a:t>Department of Homeland Security (DHS)</a:t>
            </a:r>
          </a:p>
          <a:p>
            <a:pPr marL="1485529" lvl="1" indent="-571357" defTabSz="1828343">
              <a:buFont typeface="Arial" panose="020B0604020202020204" pitchFamily="34" charset="0"/>
              <a:buChar char="•"/>
            </a:pPr>
            <a:r>
              <a:rPr lang="en-US" sz="3599">
                <a:solidFill>
                  <a:srgbClr val="7E7E7E"/>
                </a:solidFill>
                <a:latin typeface="Lato Light"/>
              </a:rPr>
              <a:t>Customs and Border Protection (CBP)</a:t>
            </a:r>
          </a:p>
          <a:p>
            <a:pPr marL="1485529" lvl="1" indent="-571357" defTabSz="1828343">
              <a:buFont typeface="Arial" panose="020B0604020202020204" pitchFamily="34" charset="0"/>
              <a:buChar char="•"/>
            </a:pPr>
            <a:r>
              <a:rPr lang="en-US" sz="3599">
                <a:solidFill>
                  <a:srgbClr val="7E7E7E"/>
                </a:solidFill>
                <a:latin typeface="Lato Light"/>
              </a:rPr>
              <a:t>Immigration and Customs Enforcement (ICE)</a:t>
            </a:r>
          </a:p>
          <a:p>
            <a:pPr marL="1485529" lvl="1" indent="-571357" defTabSz="1828343">
              <a:buFont typeface="Arial" panose="020B0604020202020204" pitchFamily="34" charset="0"/>
              <a:buChar char="•"/>
            </a:pPr>
            <a:r>
              <a:rPr lang="en-US" sz="3599">
                <a:solidFill>
                  <a:srgbClr val="7E7E7E"/>
                </a:solidFill>
                <a:latin typeface="Lato Light"/>
              </a:rPr>
              <a:t>US Citizenship &amp; Immigration Services (USCIS)</a:t>
            </a:r>
          </a:p>
          <a:p>
            <a:pPr marL="914171" lvl="1" defTabSz="1828343"/>
            <a:endParaRPr lang="en-US" sz="3599">
              <a:solidFill>
                <a:srgbClr val="7E7E7E"/>
              </a:solidFill>
              <a:latin typeface="Lato Light"/>
            </a:endParaRPr>
          </a:p>
          <a:p>
            <a:pPr marL="571357" indent="-571357" defTabSz="1828343">
              <a:buFont typeface="Arial" panose="020B0604020202020204" pitchFamily="34" charset="0"/>
              <a:buChar char="•"/>
            </a:pPr>
            <a:r>
              <a:rPr lang="en-US" sz="3599">
                <a:solidFill>
                  <a:srgbClr val="7E7E7E"/>
                </a:solidFill>
                <a:latin typeface="Lato Light"/>
              </a:rPr>
              <a:t>Department of Justice (DOJ) </a:t>
            </a:r>
          </a:p>
          <a:p>
            <a:pPr marL="1485529" lvl="1" indent="-571357" defTabSz="1828343">
              <a:buFont typeface="Arial" panose="020B0604020202020204" pitchFamily="34" charset="0"/>
              <a:buChar char="•"/>
            </a:pPr>
            <a:r>
              <a:rPr lang="en-US" sz="3599">
                <a:solidFill>
                  <a:srgbClr val="7E7E7E"/>
                </a:solidFill>
                <a:latin typeface="Lato Light"/>
              </a:rPr>
              <a:t>Executive Office for Immigration Review (EOIR) – Immigration Court</a:t>
            </a:r>
          </a:p>
          <a:p>
            <a:pPr marL="914171" lvl="1" defTabSz="1828343"/>
            <a:endParaRPr lang="en-US" sz="3599">
              <a:solidFill>
                <a:srgbClr val="7E7E7E"/>
              </a:solidFill>
              <a:latin typeface="Lato Light"/>
            </a:endParaRPr>
          </a:p>
          <a:p>
            <a:pPr marL="571357" indent="-571357" defTabSz="1828343">
              <a:buFont typeface="Arial" panose="020B0604020202020204" pitchFamily="34" charset="0"/>
              <a:buChar char="•"/>
            </a:pPr>
            <a:r>
              <a:rPr lang="en-US" sz="3599">
                <a:solidFill>
                  <a:srgbClr val="7E7E7E"/>
                </a:solidFill>
                <a:latin typeface="Lato Light"/>
              </a:rPr>
              <a:t>Department of Health and Human Services (HHS)</a:t>
            </a:r>
          </a:p>
          <a:p>
            <a:pPr marL="1485529" lvl="1" indent="-571357" defTabSz="1828343">
              <a:buFont typeface="Arial" panose="020B0604020202020204" pitchFamily="34" charset="0"/>
              <a:buChar char="•"/>
            </a:pPr>
            <a:r>
              <a:rPr lang="en-US" sz="3599">
                <a:solidFill>
                  <a:srgbClr val="7E7E7E"/>
                </a:solidFill>
                <a:latin typeface="Lato Light"/>
              </a:rPr>
              <a:t>Office of Refugee Resettlement (ORR)</a:t>
            </a:r>
          </a:p>
          <a:p>
            <a:pPr defTabSz="1828343"/>
            <a:endParaRPr lang="en-US" sz="3599">
              <a:solidFill>
                <a:srgbClr val="7E7E7E"/>
              </a:solidFill>
              <a:latin typeface="Lato Light"/>
            </a:endParaRPr>
          </a:p>
        </p:txBody>
      </p:sp>
      <p:sp>
        <p:nvSpPr>
          <p:cNvPr id="6" name="Rectangle 5">
            <a:extLst>
              <a:ext uri="{FF2B5EF4-FFF2-40B4-BE49-F238E27FC236}">
                <a16:creationId xmlns:a16="http://schemas.microsoft.com/office/drawing/2014/main" id="{DC9BF486-3697-4640-8C1E-BC3E093E9046}"/>
              </a:ext>
            </a:extLst>
          </p:cNvPr>
          <p:cNvSpPr/>
          <p:nvPr/>
        </p:nvSpPr>
        <p:spPr>
          <a:xfrm>
            <a:off x="15983613" y="13098820"/>
            <a:ext cx="7363811" cy="523092"/>
          </a:xfrm>
          <a:prstGeom prst="rect">
            <a:avLst/>
          </a:prstGeom>
        </p:spPr>
        <p:txBody>
          <a:bodyPr wrap="none">
            <a:spAutoFit/>
          </a:bodyPr>
          <a:lstStyle/>
          <a:p>
            <a:pPr defTabSz="1828343"/>
            <a:r>
              <a:rPr lang="en-US" sz="2799">
                <a:solidFill>
                  <a:srgbClr val="7E7E7E"/>
                </a:solidFill>
                <a:latin typeface="Lato Light"/>
                <a:hlinkClick r:id="rId4"/>
              </a:rPr>
              <a:t>https://fas.org/sgp/crs/homesec/IN10107.pdf</a:t>
            </a:r>
            <a:endParaRPr lang="en-US" sz="2799">
              <a:solidFill>
                <a:srgbClr val="7E7E7E"/>
              </a:solidFill>
              <a:latin typeface="Lato Light"/>
            </a:endParaRPr>
          </a:p>
        </p:txBody>
      </p:sp>
      <p:sp>
        <p:nvSpPr>
          <p:cNvPr id="7" name="TextBox 6">
            <a:extLst>
              <a:ext uri="{FF2B5EF4-FFF2-40B4-BE49-F238E27FC236}">
                <a16:creationId xmlns:a16="http://schemas.microsoft.com/office/drawing/2014/main" id="{879162BB-8DC9-470E-8BAD-80806B7CB8FB}"/>
              </a:ext>
            </a:extLst>
          </p:cNvPr>
          <p:cNvSpPr txBox="1"/>
          <p:nvPr/>
        </p:nvSpPr>
        <p:spPr>
          <a:xfrm>
            <a:off x="1497330" y="416364"/>
            <a:ext cx="11092321" cy="2307618"/>
          </a:xfrm>
          <a:prstGeom prst="rect">
            <a:avLst/>
          </a:prstGeom>
          <a:noFill/>
        </p:spPr>
        <p:txBody>
          <a:bodyPr wrap="square" lIns="91374" tIns="45688" rIns="91374" bIns="45688" rtlCol="0">
            <a:spAutoFit/>
          </a:bodyPr>
          <a:lstStyle/>
          <a:p>
            <a:pPr algn="ctr" defTabSz="1827521"/>
            <a:r>
              <a:rPr lang="en-US" sz="7198" b="1">
                <a:solidFill>
                  <a:srgbClr val="6B6B6B"/>
                </a:solidFill>
                <a:latin typeface="Lato" charset="0"/>
                <a:ea typeface="Lato" charset="0"/>
                <a:cs typeface="Lato" charset="0"/>
              </a:rPr>
              <a:t>Understanding the Process at the Border</a:t>
            </a:r>
            <a:endParaRPr lang="id-ID" sz="7198" b="1">
              <a:solidFill>
                <a:srgbClr val="6B6B6B"/>
              </a:solidFill>
              <a:latin typeface="Lato" charset="0"/>
              <a:ea typeface="Lato" charset="0"/>
              <a:cs typeface="Lato" charset="0"/>
            </a:endParaRPr>
          </a:p>
        </p:txBody>
      </p:sp>
    </p:spTree>
    <p:extLst>
      <p:ext uri="{BB962C8B-B14F-4D97-AF65-F5344CB8AC3E}">
        <p14:creationId xmlns:p14="http://schemas.microsoft.com/office/powerpoint/2010/main" val="2256701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A71057-6CE2-4B28-8490-96B53C0FC37F}"/>
              </a:ext>
            </a:extLst>
          </p:cNvPr>
          <p:cNvPicPr>
            <a:picLocks noChangeAspect="1"/>
          </p:cNvPicPr>
          <p:nvPr/>
        </p:nvPicPr>
        <p:blipFill>
          <a:blip r:embed="rId3"/>
          <a:stretch>
            <a:fillRect/>
          </a:stretch>
        </p:blipFill>
        <p:spPr>
          <a:xfrm>
            <a:off x="362102" y="2728421"/>
            <a:ext cx="15300476" cy="8259158"/>
          </a:xfrm>
          <a:prstGeom prst="rect">
            <a:avLst/>
          </a:prstGeom>
        </p:spPr>
      </p:pic>
      <p:sp>
        <p:nvSpPr>
          <p:cNvPr id="4" name="TextBox 3">
            <a:extLst>
              <a:ext uri="{FF2B5EF4-FFF2-40B4-BE49-F238E27FC236}">
                <a16:creationId xmlns:a16="http://schemas.microsoft.com/office/drawing/2014/main" id="{5DF363FE-B6C4-4419-8013-F633CA3D0765}"/>
              </a:ext>
            </a:extLst>
          </p:cNvPr>
          <p:cNvSpPr txBox="1"/>
          <p:nvPr/>
        </p:nvSpPr>
        <p:spPr>
          <a:xfrm>
            <a:off x="362102" y="10987579"/>
            <a:ext cx="15698078" cy="1200329"/>
          </a:xfrm>
          <a:prstGeom prst="rect">
            <a:avLst/>
          </a:prstGeom>
          <a:noFill/>
        </p:spPr>
        <p:txBody>
          <a:bodyPr wrap="square">
            <a:spAutoFit/>
          </a:bodyPr>
          <a:lstStyle/>
          <a:p>
            <a:pPr defTabSz="1828343"/>
            <a:r>
              <a:rPr lang="en-US" sz="2400">
                <a:solidFill>
                  <a:srgbClr val="7E7E7E"/>
                </a:solidFill>
                <a:latin typeface="Lato Light"/>
                <a:hlinkClick r:id="rId4"/>
              </a:rPr>
              <a:t>https://projects.propublica.org/graphics/migrant-shelters-near-you</a:t>
            </a:r>
            <a:endParaRPr lang="en-US" sz="2400">
              <a:solidFill>
                <a:srgbClr val="7E7E7E"/>
              </a:solidFill>
              <a:latin typeface="Lato Light"/>
            </a:endParaRPr>
          </a:p>
          <a:p>
            <a:pPr defTabSz="1828343"/>
            <a:r>
              <a:rPr lang="en-US" sz="2400">
                <a:solidFill>
                  <a:srgbClr val="7E7E7E"/>
                </a:solidFill>
                <a:latin typeface="Lato Light"/>
                <a:hlinkClick r:id="rId5"/>
              </a:rPr>
              <a:t>https://www.hhs.gov/sites/default/files/uac-program-fact-sheet.pdf</a:t>
            </a:r>
            <a:r>
              <a:rPr lang="en-US" sz="2400">
                <a:solidFill>
                  <a:srgbClr val="7E7E7E"/>
                </a:solidFill>
                <a:latin typeface="Lato Light"/>
              </a:rPr>
              <a:t> </a:t>
            </a:r>
          </a:p>
          <a:p>
            <a:pPr defTabSz="1828343"/>
            <a:r>
              <a:rPr lang="en-US" sz="2400">
                <a:solidFill>
                  <a:srgbClr val="7E7E7E"/>
                </a:solidFill>
                <a:latin typeface="Lato Light"/>
                <a:hlinkClick r:id="rId6"/>
              </a:rPr>
              <a:t>https://www.hhs.gov/programs/social-services/unaccompanied-children/latest-uc-data-fy2023/index.html</a:t>
            </a:r>
            <a:r>
              <a:rPr lang="en-US" sz="2400">
                <a:solidFill>
                  <a:srgbClr val="7E7E7E"/>
                </a:solidFill>
                <a:latin typeface="Lato Light"/>
              </a:rPr>
              <a:t> </a:t>
            </a:r>
          </a:p>
        </p:txBody>
      </p:sp>
      <p:sp>
        <p:nvSpPr>
          <p:cNvPr id="5" name="TextBox 4">
            <a:extLst>
              <a:ext uri="{FF2B5EF4-FFF2-40B4-BE49-F238E27FC236}">
                <a16:creationId xmlns:a16="http://schemas.microsoft.com/office/drawing/2014/main" id="{79D6A294-F4F0-458D-933B-A74166FB037C}"/>
              </a:ext>
            </a:extLst>
          </p:cNvPr>
          <p:cNvSpPr txBox="1"/>
          <p:nvPr/>
        </p:nvSpPr>
        <p:spPr>
          <a:xfrm>
            <a:off x="16127470" y="2266611"/>
            <a:ext cx="7657667" cy="7293535"/>
          </a:xfrm>
          <a:prstGeom prst="rect">
            <a:avLst/>
          </a:prstGeom>
          <a:noFill/>
        </p:spPr>
        <p:txBody>
          <a:bodyPr wrap="square" rtlCol="0">
            <a:spAutoFit/>
          </a:bodyPr>
          <a:lstStyle/>
          <a:p>
            <a:pPr marL="571357" indent="-571357" defTabSz="1828343">
              <a:buFont typeface="Arial" panose="020B0604020202020204" pitchFamily="34" charset="0"/>
              <a:buChar char="•"/>
            </a:pPr>
            <a:r>
              <a:rPr lang="en-US" sz="3599">
                <a:solidFill>
                  <a:srgbClr val="7E7E7E"/>
                </a:solidFill>
                <a:latin typeface="Lato Light"/>
              </a:rPr>
              <a:t>200 state-licensed facilities and programs in 22 states funded by ORR.</a:t>
            </a:r>
          </a:p>
          <a:p>
            <a:pPr marL="571357" indent="-571357" defTabSz="1828343">
              <a:buFont typeface="Arial" panose="020B0604020202020204" pitchFamily="34" charset="0"/>
              <a:buChar char="•"/>
            </a:pPr>
            <a:r>
              <a:rPr lang="en-US" sz="3599">
                <a:solidFill>
                  <a:srgbClr val="7E7E7E"/>
                </a:solidFill>
                <a:latin typeface="Lato Light"/>
              </a:rPr>
              <a:t>On 12/18/22: </a:t>
            </a:r>
            <a:r>
              <a:rPr lang="en-US"/>
              <a:t>10,775</a:t>
            </a:r>
            <a:r>
              <a:rPr lang="en-US" sz="3599">
                <a:solidFill>
                  <a:srgbClr val="7E7E7E"/>
                </a:solidFill>
                <a:latin typeface="Lato Light"/>
              </a:rPr>
              <a:t> children in HHS care.</a:t>
            </a:r>
          </a:p>
          <a:p>
            <a:pPr marL="571357" indent="-571357" defTabSz="1828343">
              <a:buFont typeface="Arial" panose="020B0604020202020204" pitchFamily="34" charset="0"/>
              <a:buChar char="•"/>
            </a:pPr>
            <a:r>
              <a:rPr lang="en-US"/>
              <a:t>At the end of November 2022, the average length of UC care was 28 days.</a:t>
            </a:r>
          </a:p>
          <a:p>
            <a:pPr marL="571357" indent="-571357" defTabSz="1828343">
              <a:buFont typeface="Arial" panose="020B0604020202020204" pitchFamily="34" charset="0"/>
              <a:buChar char="•"/>
            </a:pPr>
            <a:r>
              <a:rPr lang="en-US"/>
              <a:t>In FY 2021, approximately 72% of all children referred were over 14 years of age, and 66% were boys.</a:t>
            </a:r>
          </a:p>
          <a:p>
            <a:pPr marL="571357" indent="-571357" defTabSz="1828343">
              <a:buFont typeface="Arial" panose="020B0604020202020204" pitchFamily="34" charset="0"/>
              <a:buChar char="•"/>
            </a:pPr>
            <a:r>
              <a:rPr lang="en-US" sz="3599">
                <a:solidFill>
                  <a:srgbClr val="7E7E7E"/>
                </a:solidFill>
                <a:latin typeface="Lato Light"/>
              </a:rPr>
              <a:t>On 10/31/2022, age of children:</a:t>
            </a:r>
          </a:p>
          <a:p>
            <a:pPr marL="914171" lvl="1" defTabSz="1828343"/>
            <a:endParaRPr lang="en-US" sz="3599">
              <a:solidFill>
                <a:srgbClr val="7E7E7E"/>
              </a:solidFill>
              <a:latin typeface="Lato Light"/>
            </a:endParaRPr>
          </a:p>
        </p:txBody>
      </p:sp>
      <p:sp>
        <p:nvSpPr>
          <p:cNvPr id="6" name="TextBox 5">
            <a:extLst>
              <a:ext uri="{FF2B5EF4-FFF2-40B4-BE49-F238E27FC236}">
                <a16:creationId xmlns:a16="http://schemas.microsoft.com/office/drawing/2014/main" id="{030807D8-C1C3-462A-B221-7900A4B2ADD0}"/>
              </a:ext>
            </a:extLst>
          </p:cNvPr>
          <p:cNvSpPr txBox="1"/>
          <p:nvPr/>
        </p:nvSpPr>
        <p:spPr>
          <a:xfrm>
            <a:off x="1045471" y="393578"/>
            <a:ext cx="22286709" cy="2553840"/>
          </a:xfrm>
          <a:prstGeom prst="rect">
            <a:avLst/>
          </a:prstGeom>
          <a:noFill/>
        </p:spPr>
        <p:txBody>
          <a:bodyPr wrap="square" lIns="91374" tIns="45688" rIns="91374" bIns="45688" rtlCol="0">
            <a:spAutoFit/>
          </a:bodyPr>
          <a:lstStyle/>
          <a:p>
            <a:pPr algn="ctr" defTabSz="1827521"/>
            <a:r>
              <a:rPr lang="en-US" sz="7998" b="1">
                <a:solidFill>
                  <a:srgbClr val="6B6B6B"/>
                </a:solidFill>
                <a:latin typeface="Lato" charset="0"/>
                <a:ea typeface="Lato" charset="0"/>
                <a:cs typeface="Lato" charset="0"/>
              </a:rPr>
              <a:t>Office of Refugee Resettlement </a:t>
            </a:r>
          </a:p>
          <a:p>
            <a:pPr algn="ctr" defTabSz="1827521"/>
            <a:r>
              <a:rPr lang="en-US" sz="7998" b="1">
                <a:solidFill>
                  <a:srgbClr val="6B6B6B"/>
                </a:solidFill>
                <a:latin typeface="Lato" charset="0"/>
                <a:ea typeface="Lato" charset="0"/>
                <a:cs typeface="Lato" charset="0"/>
              </a:rPr>
              <a:t>(ORR) Shelters</a:t>
            </a:r>
            <a:endParaRPr lang="id-ID" sz="7998" b="1">
              <a:solidFill>
                <a:srgbClr val="6B6B6B"/>
              </a:solidFill>
              <a:latin typeface="Lato" charset="0"/>
              <a:ea typeface="Lato" charset="0"/>
              <a:cs typeface="Lato" charset="0"/>
            </a:endParaRPr>
          </a:p>
        </p:txBody>
      </p:sp>
      <p:graphicFrame>
        <p:nvGraphicFramePr>
          <p:cNvPr id="7" name="Table 7">
            <a:extLst>
              <a:ext uri="{FF2B5EF4-FFF2-40B4-BE49-F238E27FC236}">
                <a16:creationId xmlns:a16="http://schemas.microsoft.com/office/drawing/2014/main" id="{7F4AF637-448E-C472-BE82-4592D944B62D}"/>
              </a:ext>
            </a:extLst>
          </p:cNvPr>
          <p:cNvGraphicFramePr>
            <a:graphicFrameLocks noGrp="1"/>
          </p:cNvGraphicFramePr>
          <p:nvPr>
            <p:extLst>
              <p:ext uri="{D42A27DB-BD31-4B8C-83A1-F6EECF244321}">
                <p14:modId xmlns:p14="http://schemas.microsoft.com/office/powerpoint/2010/main" val="3670367232"/>
              </p:ext>
            </p:extLst>
          </p:nvPr>
        </p:nvGraphicFramePr>
        <p:xfrm>
          <a:off x="17588290" y="8878096"/>
          <a:ext cx="4736026" cy="3706420"/>
        </p:xfrm>
        <a:graphic>
          <a:graphicData uri="http://schemas.openxmlformats.org/drawingml/2006/table">
            <a:tbl>
              <a:tblPr firstRow="1" bandRow="1">
                <a:tableStyleId>{5C22544A-7EE6-4342-B048-85BDC9FD1C3A}</a:tableStyleId>
              </a:tblPr>
              <a:tblGrid>
                <a:gridCol w="1888430">
                  <a:extLst>
                    <a:ext uri="{9D8B030D-6E8A-4147-A177-3AD203B41FA5}">
                      <a16:colId xmlns:a16="http://schemas.microsoft.com/office/drawing/2014/main" val="504332268"/>
                    </a:ext>
                  </a:extLst>
                </a:gridCol>
                <a:gridCol w="2847596">
                  <a:extLst>
                    <a:ext uri="{9D8B030D-6E8A-4147-A177-3AD203B41FA5}">
                      <a16:colId xmlns:a16="http://schemas.microsoft.com/office/drawing/2014/main" val="1774481186"/>
                    </a:ext>
                  </a:extLst>
                </a:gridCol>
              </a:tblGrid>
              <a:tr h="0">
                <a:tc>
                  <a:txBody>
                    <a:bodyPr/>
                    <a:lstStyle/>
                    <a:p>
                      <a:r>
                        <a:rPr lang="en-US" sz="3200"/>
                        <a:t>Age</a:t>
                      </a:r>
                    </a:p>
                  </a:txBody>
                  <a:tcPr marL="182832" marR="182832" marT="91416" marB="91416"/>
                </a:tc>
                <a:tc>
                  <a:txBody>
                    <a:bodyPr/>
                    <a:lstStyle/>
                    <a:p>
                      <a:r>
                        <a:rPr lang="en-US" sz="3200"/>
                        <a:t># of children</a:t>
                      </a:r>
                    </a:p>
                  </a:txBody>
                  <a:tcPr marL="182832" marR="182832" marT="91416" marB="91416"/>
                </a:tc>
                <a:extLst>
                  <a:ext uri="{0D108BD9-81ED-4DB2-BD59-A6C34878D82A}">
                    <a16:rowId xmlns:a16="http://schemas.microsoft.com/office/drawing/2014/main" val="2864258582"/>
                  </a:ext>
                </a:extLst>
              </a:tr>
              <a:tr h="648488">
                <a:tc>
                  <a:txBody>
                    <a:bodyPr/>
                    <a:lstStyle/>
                    <a:p>
                      <a:pPr algn="l" fontAlgn="ctr"/>
                      <a:r>
                        <a:rPr lang="en-US" sz="2800" b="1" i="0" u="none" strike="noStrike">
                          <a:solidFill>
                            <a:srgbClr val="000000"/>
                          </a:solidFill>
                          <a:effectLst/>
                          <a:latin typeface="+mn-lt"/>
                        </a:rPr>
                        <a:t>0-5</a:t>
                      </a:r>
                    </a:p>
                  </a:txBody>
                  <a:tcPr marL="15236" marR="15236" marT="15236" marB="0" anchor="ctr"/>
                </a:tc>
                <a:tc>
                  <a:txBody>
                    <a:bodyPr/>
                    <a:lstStyle/>
                    <a:p>
                      <a:pPr algn="l" fontAlgn="ctr"/>
                      <a:r>
                        <a:rPr lang="en-US" sz="2800" b="0" i="0" u="none" strike="noStrike">
                          <a:solidFill>
                            <a:srgbClr val="000000"/>
                          </a:solidFill>
                          <a:effectLst/>
                          <a:latin typeface="+mn-lt"/>
                        </a:rPr>
                        <a:t>301</a:t>
                      </a:r>
                    </a:p>
                  </a:txBody>
                  <a:tcPr marL="15236" marR="15236" marT="15236" marB="0" anchor="ctr"/>
                </a:tc>
                <a:extLst>
                  <a:ext uri="{0D108BD9-81ED-4DB2-BD59-A6C34878D82A}">
                    <a16:rowId xmlns:a16="http://schemas.microsoft.com/office/drawing/2014/main" val="3605801536"/>
                  </a:ext>
                </a:extLst>
              </a:tr>
              <a:tr h="648488">
                <a:tc>
                  <a:txBody>
                    <a:bodyPr/>
                    <a:lstStyle/>
                    <a:p>
                      <a:pPr algn="l" fontAlgn="ctr"/>
                      <a:r>
                        <a:rPr lang="en-US" sz="2800" b="1" i="0" u="none" strike="noStrike">
                          <a:solidFill>
                            <a:srgbClr val="000000"/>
                          </a:solidFill>
                          <a:effectLst/>
                          <a:latin typeface="+mn-lt"/>
                        </a:rPr>
                        <a:t>6-12</a:t>
                      </a:r>
                    </a:p>
                  </a:txBody>
                  <a:tcPr marL="15236" marR="15236" marT="15236" marB="0" anchor="ctr"/>
                </a:tc>
                <a:tc>
                  <a:txBody>
                    <a:bodyPr/>
                    <a:lstStyle/>
                    <a:p>
                      <a:pPr algn="l" fontAlgn="ctr"/>
                      <a:r>
                        <a:rPr lang="en-US" sz="2800" b="0" i="0" u="none" strike="noStrike">
                          <a:solidFill>
                            <a:srgbClr val="000000"/>
                          </a:solidFill>
                          <a:effectLst/>
                          <a:latin typeface="+mn-lt"/>
                        </a:rPr>
                        <a:t>1,059</a:t>
                      </a:r>
                    </a:p>
                  </a:txBody>
                  <a:tcPr marL="15236" marR="15236" marT="15236" marB="0" anchor="ctr"/>
                </a:tc>
                <a:extLst>
                  <a:ext uri="{0D108BD9-81ED-4DB2-BD59-A6C34878D82A}">
                    <a16:rowId xmlns:a16="http://schemas.microsoft.com/office/drawing/2014/main" val="2415402542"/>
                  </a:ext>
                </a:extLst>
              </a:tr>
              <a:tr h="648488">
                <a:tc>
                  <a:txBody>
                    <a:bodyPr/>
                    <a:lstStyle/>
                    <a:p>
                      <a:pPr algn="l" fontAlgn="ctr"/>
                      <a:r>
                        <a:rPr lang="en-US" sz="2800" b="1" i="0" u="none" strike="noStrike">
                          <a:solidFill>
                            <a:srgbClr val="000000"/>
                          </a:solidFill>
                          <a:effectLst/>
                          <a:latin typeface="+mn-lt"/>
                        </a:rPr>
                        <a:t>13-14</a:t>
                      </a:r>
                    </a:p>
                  </a:txBody>
                  <a:tcPr marL="15236" marR="15236" marT="15236" marB="0" anchor="ctr"/>
                </a:tc>
                <a:tc>
                  <a:txBody>
                    <a:bodyPr/>
                    <a:lstStyle/>
                    <a:p>
                      <a:pPr algn="l" fontAlgn="ctr"/>
                      <a:r>
                        <a:rPr lang="en-US" sz="2800" b="0" i="0" u="none" strike="noStrike">
                          <a:solidFill>
                            <a:srgbClr val="000000"/>
                          </a:solidFill>
                          <a:effectLst/>
                          <a:latin typeface="+mn-lt"/>
                        </a:rPr>
                        <a:t>1,081</a:t>
                      </a:r>
                    </a:p>
                  </a:txBody>
                  <a:tcPr marL="15236" marR="15236" marT="15236" marB="0" anchor="ctr"/>
                </a:tc>
                <a:extLst>
                  <a:ext uri="{0D108BD9-81ED-4DB2-BD59-A6C34878D82A}">
                    <a16:rowId xmlns:a16="http://schemas.microsoft.com/office/drawing/2014/main" val="2073820897"/>
                  </a:ext>
                </a:extLst>
              </a:tr>
              <a:tr h="648488">
                <a:tc>
                  <a:txBody>
                    <a:bodyPr/>
                    <a:lstStyle/>
                    <a:p>
                      <a:pPr algn="l" fontAlgn="ctr"/>
                      <a:r>
                        <a:rPr lang="en-US" sz="2800" b="1" i="0" u="none" strike="noStrike">
                          <a:solidFill>
                            <a:srgbClr val="000000"/>
                          </a:solidFill>
                          <a:effectLst/>
                          <a:latin typeface="+mn-lt"/>
                        </a:rPr>
                        <a:t>15-16</a:t>
                      </a:r>
                    </a:p>
                  </a:txBody>
                  <a:tcPr marL="15236" marR="15236" marT="15236" marB="0" anchor="ctr"/>
                </a:tc>
                <a:tc>
                  <a:txBody>
                    <a:bodyPr/>
                    <a:lstStyle/>
                    <a:p>
                      <a:pPr algn="l" fontAlgn="ctr"/>
                      <a:r>
                        <a:rPr lang="en-US" sz="2800" b="0" i="0" u="none" strike="noStrike">
                          <a:solidFill>
                            <a:srgbClr val="000000"/>
                          </a:solidFill>
                          <a:effectLst/>
                          <a:latin typeface="+mn-lt"/>
                        </a:rPr>
                        <a:t>3,629</a:t>
                      </a:r>
                    </a:p>
                  </a:txBody>
                  <a:tcPr marL="15236" marR="15236" marT="15236" marB="0" anchor="ctr"/>
                </a:tc>
                <a:extLst>
                  <a:ext uri="{0D108BD9-81ED-4DB2-BD59-A6C34878D82A}">
                    <a16:rowId xmlns:a16="http://schemas.microsoft.com/office/drawing/2014/main" val="1941056425"/>
                  </a:ext>
                </a:extLst>
              </a:tr>
              <a:tr h="0">
                <a:tc>
                  <a:txBody>
                    <a:bodyPr/>
                    <a:lstStyle/>
                    <a:p>
                      <a:pPr algn="l" fontAlgn="ctr"/>
                      <a:r>
                        <a:rPr lang="en-US" sz="2800" b="1" i="0" u="none" strike="noStrike">
                          <a:solidFill>
                            <a:srgbClr val="000000"/>
                          </a:solidFill>
                          <a:effectLst/>
                          <a:latin typeface="+mn-lt"/>
                        </a:rPr>
                        <a:t>17+</a:t>
                      </a:r>
                    </a:p>
                  </a:txBody>
                  <a:tcPr marL="15236" marR="15236" marT="15236" marB="0" anchor="ctr"/>
                </a:tc>
                <a:tc>
                  <a:txBody>
                    <a:bodyPr/>
                    <a:lstStyle/>
                    <a:p>
                      <a:pPr algn="l" fontAlgn="ctr"/>
                      <a:r>
                        <a:rPr lang="en-US" sz="2800" b="0" i="0" u="none" strike="noStrike">
                          <a:solidFill>
                            <a:srgbClr val="000000"/>
                          </a:solidFill>
                          <a:effectLst/>
                          <a:latin typeface="+mn-lt"/>
                        </a:rPr>
                        <a:t>3,832</a:t>
                      </a:r>
                    </a:p>
                  </a:txBody>
                  <a:tcPr marL="15236" marR="15236" marT="15236" marB="0" anchor="ctr"/>
                </a:tc>
                <a:extLst>
                  <a:ext uri="{0D108BD9-81ED-4DB2-BD59-A6C34878D82A}">
                    <a16:rowId xmlns:a16="http://schemas.microsoft.com/office/drawing/2014/main" val="3012359569"/>
                  </a:ext>
                </a:extLst>
              </a:tr>
            </a:tbl>
          </a:graphicData>
        </a:graphic>
      </p:graphicFrame>
    </p:spTree>
    <p:extLst>
      <p:ext uri="{BB962C8B-B14F-4D97-AF65-F5344CB8AC3E}">
        <p14:creationId xmlns:p14="http://schemas.microsoft.com/office/powerpoint/2010/main" val="32261722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2193234" y="4344055"/>
            <a:ext cx="0" cy="93701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Hexagon 82"/>
          <p:cNvSpPr/>
          <p:nvPr/>
        </p:nvSpPr>
        <p:spPr>
          <a:xfrm rot="5400000">
            <a:off x="11617881" y="4064973"/>
            <a:ext cx="1147171" cy="98894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defTabSz="1827977"/>
            <a:endParaRPr lang="en-US">
              <a:solidFill>
                <a:srgbClr val="7E7E7E"/>
              </a:solidFill>
              <a:latin typeface="Lato Light"/>
            </a:endParaRPr>
          </a:p>
        </p:txBody>
      </p:sp>
      <p:sp>
        <p:nvSpPr>
          <p:cNvPr id="77" name="TextBox 76"/>
          <p:cNvSpPr txBox="1"/>
          <p:nvPr/>
        </p:nvSpPr>
        <p:spPr>
          <a:xfrm>
            <a:off x="6175597" y="7491476"/>
            <a:ext cx="5116523" cy="1384610"/>
          </a:xfrm>
          <a:prstGeom prst="rect">
            <a:avLst/>
          </a:prstGeom>
          <a:noFill/>
        </p:spPr>
        <p:txBody>
          <a:bodyPr wrap="square" rtlCol="0" anchor="ctr" anchorCtr="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defTabSz="1827977"/>
            <a:r>
              <a:rPr lang="en-US" sz="2799" b="1">
                <a:solidFill>
                  <a:srgbClr val="7E7E7E"/>
                </a:solidFill>
                <a:latin typeface="Lato Light"/>
              </a:rPr>
              <a:t>ORR assessment: biographic intake, medical exam, mental health evaluation  </a:t>
            </a:r>
          </a:p>
        </p:txBody>
      </p:sp>
      <p:sp>
        <p:nvSpPr>
          <p:cNvPr id="80" name="TextBox 79"/>
          <p:cNvSpPr txBox="1"/>
          <p:nvPr/>
        </p:nvSpPr>
        <p:spPr>
          <a:xfrm>
            <a:off x="13182174" y="4247402"/>
            <a:ext cx="6028474" cy="953851"/>
          </a:xfrm>
          <a:prstGeom prst="rect">
            <a:avLst/>
          </a:prstGeom>
          <a:noFill/>
        </p:spPr>
        <p:txBody>
          <a:bodyPr wrap="square" rtlCol="0" anchor="ctr" anchorCtr="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defTabSz="1827977"/>
            <a:r>
              <a:rPr lang="en-US" sz="2799" b="1">
                <a:solidFill>
                  <a:srgbClr val="7E7E7E"/>
                </a:solidFill>
                <a:latin typeface="Lato Light"/>
              </a:rPr>
              <a:t>Placement at ORR facility within 72 hours of apprehension by CBP</a:t>
            </a:r>
          </a:p>
        </p:txBody>
      </p:sp>
      <p:sp>
        <p:nvSpPr>
          <p:cNvPr id="7" name="Hexagon 6"/>
          <p:cNvSpPr/>
          <p:nvPr/>
        </p:nvSpPr>
        <p:spPr>
          <a:xfrm rot="5400000">
            <a:off x="11610831" y="7580665"/>
            <a:ext cx="1147171" cy="98894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defTabSz="1827977"/>
            <a:endParaRPr lang="en-US">
              <a:solidFill>
                <a:srgbClr val="7E7E7E"/>
              </a:solidFill>
              <a:latin typeface="Lato Light"/>
            </a:endParaRPr>
          </a:p>
        </p:txBody>
      </p:sp>
      <p:sp>
        <p:nvSpPr>
          <p:cNvPr id="81" name="Shape 2525"/>
          <p:cNvSpPr/>
          <p:nvPr/>
        </p:nvSpPr>
        <p:spPr>
          <a:xfrm>
            <a:off x="11954925" y="4301419"/>
            <a:ext cx="516048" cy="51604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38080" tIns="38080" rIns="38080" bIns="3808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defTabSz="4569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latin typeface="Lato Light" charset="0"/>
              <a:ea typeface="Lato Light" charset="0"/>
              <a:cs typeface="Lato Light" charset="0"/>
              <a:sym typeface="Gill Sans"/>
            </a:endParaRPr>
          </a:p>
        </p:txBody>
      </p:sp>
      <p:sp>
        <p:nvSpPr>
          <p:cNvPr id="15" name="TextBox 14"/>
          <p:cNvSpPr txBox="1"/>
          <p:nvPr/>
        </p:nvSpPr>
        <p:spPr>
          <a:xfrm>
            <a:off x="2383060" y="484681"/>
            <a:ext cx="19611533" cy="1446189"/>
          </a:xfrm>
          <a:prstGeom prst="rect">
            <a:avLst/>
          </a:prstGeom>
          <a:noFill/>
        </p:spPr>
        <p:txBody>
          <a:bodyPr wrap="square" lIns="91398" tIns="45700" rIns="91398" bIns="45700" rtlCol="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defTabSz="1827977"/>
            <a:r>
              <a:rPr lang="en-US" sz="8798" b="1">
                <a:solidFill>
                  <a:srgbClr val="6B6B6B"/>
                </a:solidFill>
                <a:latin typeface="Lato" charset="0"/>
                <a:ea typeface="Lato" charset="0"/>
                <a:cs typeface="Lato" charset="0"/>
              </a:rPr>
              <a:t>What Happens at the ORR Shelter?</a:t>
            </a:r>
            <a:endParaRPr lang="id-ID" sz="8798" b="1">
              <a:solidFill>
                <a:srgbClr val="6B6B6B"/>
              </a:solidFill>
              <a:latin typeface="Lato" charset="0"/>
              <a:ea typeface="Lato" charset="0"/>
              <a:cs typeface="Lato" charset="0"/>
            </a:endParaRPr>
          </a:p>
        </p:txBody>
      </p:sp>
      <p:sp>
        <p:nvSpPr>
          <p:cNvPr id="16" name="Rectangle 15"/>
          <p:cNvSpPr/>
          <p:nvPr/>
        </p:nvSpPr>
        <p:spPr>
          <a:xfrm>
            <a:off x="11433097" y="2471812"/>
            <a:ext cx="1552634" cy="914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16" tIns="45660" rIns="91316" bIns="45660"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defTabSz="1827977"/>
            <a:endParaRPr lang="en-US">
              <a:solidFill>
                <a:srgbClr val="8801B0"/>
              </a:solidFill>
              <a:latin typeface="Lato Light" charset="0"/>
            </a:endParaRPr>
          </a:p>
        </p:txBody>
      </p:sp>
      <p:sp>
        <p:nvSpPr>
          <p:cNvPr id="17" name="Subtitle 2"/>
          <p:cNvSpPr txBox="1">
            <a:spLocks/>
          </p:cNvSpPr>
          <p:nvPr/>
        </p:nvSpPr>
        <p:spPr>
          <a:xfrm>
            <a:off x="8733859" y="1636195"/>
            <a:ext cx="6909932" cy="696485"/>
          </a:xfrm>
          <a:prstGeom prst="rect">
            <a:avLst/>
          </a:prstGeom>
        </p:spPr>
        <p:txBody>
          <a:bodyPr vert="horz" wrap="square" lIns="217433" tIns="108718" rIns="217433" bIns="108718" rtlCol="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defTabSz="1827977"/>
            <a:r>
              <a:rPr lang="en-US" sz="3099">
                <a:solidFill>
                  <a:srgbClr val="7E7E7E"/>
                </a:solidFill>
                <a:latin typeface="Lato Light"/>
                <a:cs typeface="Lato Light"/>
              </a:rPr>
              <a:t>Typical process for </a:t>
            </a:r>
            <a:r>
              <a:rPr lang="en-US" sz="3099">
                <a:solidFill>
                  <a:srgbClr val="7C2BD7"/>
                </a:solidFill>
                <a:latin typeface="Lato Light"/>
                <a:cs typeface="Lato Light"/>
              </a:rPr>
              <a:t>a child</a:t>
            </a:r>
          </a:p>
        </p:txBody>
      </p:sp>
      <p:pic>
        <p:nvPicPr>
          <p:cNvPr id="3" name="Graphic 2" descr="Checklist with solid fill">
            <a:extLst>
              <a:ext uri="{FF2B5EF4-FFF2-40B4-BE49-F238E27FC236}">
                <a16:creationId xmlns:a16="http://schemas.microsoft.com/office/drawing/2014/main" id="{C6251A02-977B-434A-924F-639DF94A2D88}"/>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36169" y="7743447"/>
            <a:ext cx="696491" cy="696491"/>
          </a:xfrm>
          <a:prstGeom prst="rect">
            <a:avLst/>
          </a:prstGeom>
        </p:spPr>
      </p:pic>
      <p:sp>
        <p:nvSpPr>
          <p:cNvPr id="18" name="Hexagon 17">
            <a:extLst>
              <a:ext uri="{FF2B5EF4-FFF2-40B4-BE49-F238E27FC236}">
                <a16:creationId xmlns:a16="http://schemas.microsoft.com/office/drawing/2014/main" id="{45E0BD41-86E9-4AC7-ACD0-581AD0936618}"/>
              </a:ext>
            </a:extLst>
          </p:cNvPr>
          <p:cNvSpPr/>
          <p:nvPr/>
        </p:nvSpPr>
        <p:spPr>
          <a:xfrm rot="5400000">
            <a:off x="11610831" y="10622984"/>
            <a:ext cx="1147171" cy="98894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defTabSz="1827977"/>
            <a:endParaRPr lang="en-US">
              <a:solidFill>
                <a:srgbClr val="7E7E7E"/>
              </a:solidFill>
              <a:latin typeface="Lato Light"/>
            </a:endParaRPr>
          </a:p>
        </p:txBody>
      </p:sp>
      <p:sp>
        <p:nvSpPr>
          <p:cNvPr id="19" name="TextBox 18">
            <a:extLst>
              <a:ext uri="{FF2B5EF4-FFF2-40B4-BE49-F238E27FC236}">
                <a16:creationId xmlns:a16="http://schemas.microsoft.com/office/drawing/2014/main" id="{63782D3B-6E24-48DC-A60F-0D4A80C927D9}"/>
              </a:ext>
            </a:extLst>
          </p:cNvPr>
          <p:cNvSpPr txBox="1"/>
          <p:nvPr/>
        </p:nvSpPr>
        <p:spPr>
          <a:xfrm>
            <a:off x="13175126" y="10649379"/>
            <a:ext cx="5116523" cy="1384610"/>
          </a:xfrm>
          <a:prstGeom prst="rect">
            <a:avLst/>
          </a:prstGeom>
          <a:noFill/>
        </p:spPr>
        <p:txBody>
          <a:bodyPr wrap="square" rtlCol="0" anchor="ctr" anchorCtr="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defTabSz="1827977"/>
            <a:r>
              <a:rPr lang="en-US" sz="2799" b="1">
                <a:solidFill>
                  <a:srgbClr val="7E7E7E"/>
                </a:solidFill>
                <a:latin typeface="Lato Light"/>
              </a:rPr>
              <a:t>“Know Your Rights” presentation, legal screening by legal service provider</a:t>
            </a:r>
          </a:p>
        </p:txBody>
      </p:sp>
      <p:pic>
        <p:nvPicPr>
          <p:cNvPr id="6" name="Graphic 5" descr="Signpost with solid fill">
            <a:extLst>
              <a:ext uri="{FF2B5EF4-FFF2-40B4-BE49-F238E27FC236}">
                <a16:creationId xmlns:a16="http://schemas.microsoft.com/office/drawing/2014/main" id="{B70F8323-90A7-48C9-8E3A-1A4D64837502}"/>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827623" y="10735664"/>
            <a:ext cx="763577" cy="763577"/>
          </a:xfrm>
          <a:prstGeom prst="rect">
            <a:avLst/>
          </a:prstGeom>
        </p:spPr>
      </p:pic>
    </p:spTree>
    <p:extLst>
      <p:ext uri="{BB962C8B-B14F-4D97-AF65-F5344CB8AC3E}">
        <p14:creationId xmlns:p14="http://schemas.microsoft.com/office/powerpoint/2010/main" val="758958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2205563" y="1786"/>
            <a:ext cx="0" cy="10307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Hexagon 82"/>
          <p:cNvSpPr/>
          <p:nvPr/>
        </p:nvSpPr>
        <p:spPr>
          <a:xfrm rot="5400000">
            <a:off x="11640177" y="9824193"/>
            <a:ext cx="1147171" cy="98894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defTabSz="1827977"/>
            <a:endParaRPr lang="en-US">
              <a:solidFill>
                <a:srgbClr val="7E7E7E"/>
              </a:solidFill>
              <a:latin typeface="Lato Light"/>
            </a:endParaRPr>
          </a:p>
        </p:txBody>
      </p:sp>
      <p:sp>
        <p:nvSpPr>
          <p:cNvPr id="7" name="Hexagon 6"/>
          <p:cNvSpPr/>
          <p:nvPr/>
        </p:nvSpPr>
        <p:spPr>
          <a:xfrm rot="5400000">
            <a:off x="11640177" y="5556720"/>
            <a:ext cx="1147171" cy="98894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defTabSz="1827977"/>
            <a:endParaRPr lang="en-US">
              <a:solidFill>
                <a:srgbClr val="7E7E7E"/>
              </a:solidFill>
              <a:latin typeface="Lato Light"/>
            </a:endParaRPr>
          </a:p>
        </p:txBody>
      </p:sp>
      <p:sp>
        <p:nvSpPr>
          <p:cNvPr id="43" name="Hexagon 42"/>
          <p:cNvSpPr/>
          <p:nvPr/>
        </p:nvSpPr>
        <p:spPr>
          <a:xfrm rot="5400000">
            <a:off x="11640177" y="918884"/>
            <a:ext cx="1147171" cy="988940"/>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defTabSz="1827977"/>
            <a:endParaRPr lang="en-US">
              <a:solidFill>
                <a:srgbClr val="7E7E7E"/>
              </a:solidFill>
              <a:latin typeface="Lato Light"/>
            </a:endParaRPr>
          </a:p>
        </p:txBody>
      </p:sp>
      <p:sp>
        <p:nvSpPr>
          <p:cNvPr id="16" name="TextBox 15">
            <a:extLst>
              <a:ext uri="{FF2B5EF4-FFF2-40B4-BE49-F238E27FC236}">
                <a16:creationId xmlns:a16="http://schemas.microsoft.com/office/drawing/2014/main" id="{D051A3D7-5280-4639-B459-AC5860A135F5}"/>
              </a:ext>
            </a:extLst>
          </p:cNvPr>
          <p:cNvSpPr txBox="1"/>
          <p:nvPr/>
        </p:nvSpPr>
        <p:spPr>
          <a:xfrm>
            <a:off x="13275580" y="721047"/>
            <a:ext cx="5116523" cy="1384610"/>
          </a:xfrm>
          <a:prstGeom prst="rect">
            <a:avLst/>
          </a:prstGeom>
          <a:noFill/>
        </p:spPr>
        <p:txBody>
          <a:bodyPr wrap="square" rtlCol="0" anchor="ctr" anchorCtr="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defTabSz="1827977"/>
            <a:r>
              <a:rPr lang="en-US" sz="2799" b="1">
                <a:solidFill>
                  <a:srgbClr val="7E7E7E"/>
                </a:solidFill>
                <a:latin typeface="Lato Light"/>
              </a:rPr>
              <a:t>ORR works to identify sponsor and complete reunification</a:t>
            </a:r>
          </a:p>
        </p:txBody>
      </p:sp>
      <p:sp>
        <p:nvSpPr>
          <p:cNvPr id="17" name="TextBox 16">
            <a:extLst>
              <a:ext uri="{FF2B5EF4-FFF2-40B4-BE49-F238E27FC236}">
                <a16:creationId xmlns:a16="http://schemas.microsoft.com/office/drawing/2014/main" id="{CEF833EF-9B41-4948-9C1A-D1DEB6AF6C06}"/>
              </a:ext>
            </a:extLst>
          </p:cNvPr>
          <p:cNvSpPr txBox="1"/>
          <p:nvPr/>
        </p:nvSpPr>
        <p:spPr>
          <a:xfrm>
            <a:off x="6359633" y="4097642"/>
            <a:ext cx="5116523" cy="4399922"/>
          </a:xfrm>
          <a:prstGeom prst="rect">
            <a:avLst/>
          </a:prstGeom>
          <a:noFill/>
        </p:spPr>
        <p:txBody>
          <a:bodyPr wrap="square" rtlCol="0" anchor="ctr" anchorCtr="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defTabSz="1827977"/>
            <a:r>
              <a:rPr lang="en-US" sz="2799" b="1">
                <a:solidFill>
                  <a:srgbClr val="7E7E7E"/>
                </a:solidFill>
                <a:latin typeface="Lato Light"/>
              </a:rPr>
              <a:t>Child released to the sponsor if a reunification option is available. If no reunification option is available, the child may:</a:t>
            </a:r>
          </a:p>
          <a:p>
            <a:pPr marL="571357" indent="-571357" defTabSz="1827977">
              <a:buFont typeface="Arial" panose="020B0604020202020204" pitchFamily="34" charset="0"/>
              <a:buChar char="•"/>
            </a:pPr>
            <a:r>
              <a:rPr lang="en-US" sz="2799" b="1">
                <a:solidFill>
                  <a:srgbClr val="7E7E7E"/>
                </a:solidFill>
                <a:latin typeface="Lato Light"/>
              </a:rPr>
              <a:t>Seek voluntary departure or an order of removal;</a:t>
            </a:r>
          </a:p>
          <a:p>
            <a:pPr marL="571357" indent="-571357" defTabSz="1827977">
              <a:buFont typeface="Arial" panose="020B0604020202020204" pitchFamily="34" charset="0"/>
              <a:buChar char="•"/>
            </a:pPr>
            <a:r>
              <a:rPr lang="en-US" sz="2799" b="1">
                <a:solidFill>
                  <a:srgbClr val="7E7E7E"/>
                </a:solidFill>
                <a:latin typeface="Lato Light"/>
              </a:rPr>
              <a:t>Transfer to a long-term foster care; or</a:t>
            </a:r>
          </a:p>
          <a:p>
            <a:pPr marL="571357" indent="-571357" defTabSz="1827977">
              <a:buFont typeface="Arial" panose="020B0604020202020204" pitchFamily="34" charset="0"/>
              <a:buChar char="•"/>
            </a:pPr>
            <a:r>
              <a:rPr lang="en-US" sz="2799" b="1">
                <a:solidFill>
                  <a:srgbClr val="7E7E7E"/>
                </a:solidFill>
                <a:latin typeface="Lato Light"/>
              </a:rPr>
              <a:t>Age out of care</a:t>
            </a:r>
          </a:p>
        </p:txBody>
      </p:sp>
      <p:sp>
        <p:nvSpPr>
          <p:cNvPr id="18" name="TextBox 17">
            <a:extLst>
              <a:ext uri="{FF2B5EF4-FFF2-40B4-BE49-F238E27FC236}">
                <a16:creationId xmlns:a16="http://schemas.microsoft.com/office/drawing/2014/main" id="{71251427-EF3D-40BA-8AE5-DB99DE7ABE2B}"/>
              </a:ext>
            </a:extLst>
          </p:cNvPr>
          <p:cNvSpPr txBox="1"/>
          <p:nvPr/>
        </p:nvSpPr>
        <p:spPr>
          <a:xfrm>
            <a:off x="13194503" y="9488602"/>
            <a:ext cx="5116523" cy="1815369"/>
          </a:xfrm>
          <a:prstGeom prst="rect">
            <a:avLst/>
          </a:prstGeom>
          <a:noFill/>
        </p:spPr>
        <p:txBody>
          <a:bodyPr wrap="square" rtlCol="0" anchor="ctr" anchorCtr="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defTabSz="1827977"/>
            <a:r>
              <a:rPr lang="en-US" sz="2799" b="1">
                <a:solidFill>
                  <a:srgbClr val="7E7E7E"/>
                </a:solidFill>
                <a:latin typeface="Lato Light"/>
              </a:rPr>
              <a:t>Child may be referred to a nonprofit organization for pro bono representation once released</a:t>
            </a:r>
          </a:p>
        </p:txBody>
      </p:sp>
      <p:pic>
        <p:nvPicPr>
          <p:cNvPr id="3" name="Graphic 2" descr="Woman with kid with solid fill">
            <a:extLst>
              <a:ext uri="{FF2B5EF4-FFF2-40B4-BE49-F238E27FC236}">
                <a16:creationId xmlns:a16="http://schemas.microsoft.com/office/drawing/2014/main" id="{C78C5FE4-DC81-4D64-9B55-D7732C52B6D9}"/>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62428" y="1117509"/>
            <a:ext cx="591686" cy="591686"/>
          </a:xfrm>
          <a:prstGeom prst="rect">
            <a:avLst/>
          </a:prstGeom>
        </p:spPr>
      </p:pic>
      <p:pic>
        <p:nvPicPr>
          <p:cNvPr id="6" name="Graphic 5" descr="Home1 with solid fill">
            <a:extLst>
              <a:ext uri="{FF2B5EF4-FFF2-40B4-BE49-F238E27FC236}">
                <a16:creationId xmlns:a16="http://schemas.microsoft.com/office/drawing/2014/main" id="{1E827FE4-DEF6-435F-B72A-D4FF24D42A27}"/>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97911" y="5659838"/>
            <a:ext cx="782700" cy="782700"/>
          </a:xfrm>
          <a:prstGeom prst="rect">
            <a:avLst/>
          </a:prstGeom>
        </p:spPr>
      </p:pic>
      <p:pic>
        <p:nvPicPr>
          <p:cNvPr id="9" name="Graphic 8" descr="Scales of justice with solid fill">
            <a:extLst>
              <a:ext uri="{FF2B5EF4-FFF2-40B4-BE49-F238E27FC236}">
                <a16:creationId xmlns:a16="http://schemas.microsoft.com/office/drawing/2014/main" id="{BB45A642-C9B5-440D-83EA-21EB558A9173}"/>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05332" y="9934570"/>
            <a:ext cx="748783" cy="748783"/>
          </a:xfrm>
          <a:prstGeom prst="rect">
            <a:avLst/>
          </a:prstGeom>
        </p:spPr>
      </p:pic>
    </p:spTree>
    <p:extLst>
      <p:ext uri="{BB962C8B-B14F-4D97-AF65-F5344CB8AC3E}">
        <p14:creationId xmlns:p14="http://schemas.microsoft.com/office/powerpoint/2010/main" val="1899911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immigration court">
            <a:extLst>
              <a:ext uri="{FF2B5EF4-FFF2-40B4-BE49-F238E27FC236}">
                <a16:creationId xmlns:a16="http://schemas.microsoft.com/office/drawing/2014/main" id="{B3E9CC9C-E7A5-48CA-B7B9-B9AC647FDEBE}"/>
              </a:ext>
            </a:extLst>
          </p:cNvPr>
          <p:cNvPicPr>
            <a:picLocks noGrp="1" noChangeAspect="1" noChangeArrowheads="1"/>
          </p:cNvPicPr>
          <p:nvPr>
            <p:ph type="pic" sz="quarter" idx="4294967295"/>
          </p:nvPr>
        </p:nvPicPr>
        <p:blipFill rotWithShape="1">
          <a:blip r:embed="rId2">
            <a:extLst>
              <a:ext uri="{28A0092B-C50C-407E-A947-70E740481C1C}">
                <a14:useLocalDpi xmlns:a14="http://schemas.microsoft.com/office/drawing/2010/main" val="0"/>
              </a:ext>
            </a:extLst>
          </a:blip>
          <a:srcRect l="24029" r="24029"/>
          <a:stretch/>
        </p:blipFill>
        <p:spPr bwMode="auto">
          <a:xfrm>
            <a:off x="15238413" y="2390775"/>
            <a:ext cx="9139237" cy="98520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BEA3617-74D3-4C05-ACE5-43CE546A2A76}"/>
              </a:ext>
            </a:extLst>
          </p:cNvPr>
          <p:cNvSpPr txBox="1">
            <a:spLocks/>
          </p:cNvSpPr>
          <p:nvPr/>
        </p:nvSpPr>
        <p:spPr>
          <a:xfrm>
            <a:off x="1955903" y="354032"/>
            <a:ext cx="20465845" cy="1610269"/>
          </a:xfrm>
          <a:prstGeom prst="rect">
            <a:avLst/>
          </a:prstGeom>
        </p:spPr>
        <p:txBody>
          <a:bodyPr vert="horz" lIns="182796" tIns="91398" rIns="182796" bIns="91398" rtlCol="0" anchor="ctr">
            <a:normAutofit/>
          </a:bodyPr>
          <a:lstStyle>
            <a:defPPr>
              <a:defRPr lang="en-US"/>
            </a:defPPr>
            <a:lvl1pPr marL="0" algn="l" defTabSz="1828434" rtl="0" eaLnBrk="1" latinLnBrk="0" hangingPunct="1">
              <a:lnSpc>
                <a:spcPct val="90000"/>
              </a:lnSpc>
              <a:spcBef>
                <a:spcPct val="0"/>
              </a:spcBef>
              <a:buNone/>
              <a:defRPr lang="en-US"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ctr" defTabSz="3655954"/>
            <a:r>
              <a:rPr lang="en-US" sz="7996">
                <a:solidFill>
                  <a:srgbClr val="7E7E7E"/>
                </a:solidFill>
                <a:latin typeface="Lato Light"/>
              </a:rPr>
              <a:t>Removal Proceedings</a:t>
            </a:r>
          </a:p>
        </p:txBody>
      </p:sp>
      <p:pic>
        <p:nvPicPr>
          <p:cNvPr id="3" name="Graphic 2" descr="Contract with solid fill">
            <a:extLst>
              <a:ext uri="{FF2B5EF4-FFF2-40B4-BE49-F238E27FC236}">
                <a16:creationId xmlns:a16="http://schemas.microsoft.com/office/drawing/2014/main" id="{C90EE88C-AA7B-41AC-B9B0-11957A0D382A}"/>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00781" y="3595532"/>
            <a:ext cx="1828324" cy="1828324"/>
          </a:xfrm>
          <a:prstGeom prst="rect">
            <a:avLst/>
          </a:prstGeom>
        </p:spPr>
      </p:pic>
      <p:pic>
        <p:nvPicPr>
          <p:cNvPr id="6" name="Graphic 5" descr="Scales of justice with solid fill">
            <a:extLst>
              <a:ext uri="{FF2B5EF4-FFF2-40B4-BE49-F238E27FC236}">
                <a16:creationId xmlns:a16="http://schemas.microsoft.com/office/drawing/2014/main" id="{C13C9649-AE7B-43CA-87FE-771421E07032}"/>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00781" y="6463823"/>
            <a:ext cx="1828324" cy="1828324"/>
          </a:xfrm>
          <a:prstGeom prst="rect">
            <a:avLst/>
          </a:prstGeom>
        </p:spPr>
      </p:pic>
      <p:pic>
        <p:nvPicPr>
          <p:cNvPr id="9" name="Graphic 8" descr="Judge female with solid fill">
            <a:extLst>
              <a:ext uri="{FF2B5EF4-FFF2-40B4-BE49-F238E27FC236}">
                <a16:creationId xmlns:a16="http://schemas.microsoft.com/office/drawing/2014/main" id="{B9E8FC0B-D2BE-4B53-A3C3-D3AD414CF3A4}"/>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00781" y="9600486"/>
            <a:ext cx="1828324" cy="1828324"/>
          </a:xfrm>
          <a:prstGeom prst="rect">
            <a:avLst/>
          </a:prstGeom>
        </p:spPr>
      </p:pic>
      <p:sp>
        <p:nvSpPr>
          <p:cNvPr id="10" name="TextBox 9">
            <a:extLst>
              <a:ext uri="{FF2B5EF4-FFF2-40B4-BE49-F238E27FC236}">
                <a16:creationId xmlns:a16="http://schemas.microsoft.com/office/drawing/2014/main" id="{9CDFCC1C-9E74-41E1-B719-D4462B7C1A39}"/>
              </a:ext>
            </a:extLst>
          </p:cNvPr>
          <p:cNvSpPr txBox="1"/>
          <p:nvPr/>
        </p:nvSpPr>
        <p:spPr>
          <a:xfrm>
            <a:off x="4814026" y="3457151"/>
            <a:ext cx="6625578" cy="2307811"/>
          </a:xfrm>
          <a:prstGeom prst="rect">
            <a:avLst/>
          </a:prstGeom>
          <a:noFill/>
        </p:spPr>
        <p:txBody>
          <a:bodyPr wrap="square" rtlCol="0">
            <a:spAutoFit/>
          </a:bodyPr>
          <a:lstStyle/>
          <a:p>
            <a:pPr marL="571357" indent="-571357" defTabSz="1828343">
              <a:buFont typeface="Arial" panose="020B0604020202020204" pitchFamily="34" charset="0"/>
              <a:buChar char="•"/>
            </a:pPr>
            <a:r>
              <a:rPr lang="en-US" sz="3599">
                <a:solidFill>
                  <a:srgbClr val="7E7E7E"/>
                </a:solidFill>
                <a:latin typeface="Lato Light"/>
              </a:rPr>
              <a:t>Charging document begins removal proceedings</a:t>
            </a:r>
          </a:p>
          <a:p>
            <a:pPr marL="571357" indent="-571357" defTabSz="1828343">
              <a:buFont typeface="Arial" panose="020B0604020202020204" pitchFamily="34" charset="0"/>
              <a:buChar char="•"/>
            </a:pPr>
            <a:r>
              <a:rPr lang="en-US" sz="3599">
                <a:solidFill>
                  <a:srgbClr val="7E7E7E"/>
                </a:solidFill>
                <a:latin typeface="Lato Light"/>
              </a:rPr>
              <a:t>Contest NTA or claim relief from deportation</a:t>
            </a:r>
          </a:p>
        </p:txBody>
      </p:sp>
      <p:sp>
        <p:nvSpPr>
          <p:cNvPr id="12" name="TextBox 11">
            <a:extLst>
              <a:ext uri="{FF2B5EF4-FFF2-40B4-BE49-F238E27FC236}">
                <a16:creationId xmlns:a16="http://schemas.microsoft.com/office/drawing/2014/main" id="{89D47F11-9C6E-4D0E-8ED5-881952256296}"/>
              </a:ext>
            </a:extLst>
          </p:cNvPr>
          <p:cNvSpPr txBox="1"/>
          <p:nvPr/>
        </p:nvSpPr>
        <p:spPr>
          <a:xfrm>
            <a:off x="4814026" y="6445647"/>
            <a:ext cx="6625578" cy="2307811"/>
          </a:xfrm>
          <a:prstGeom prst="rect">
            <a:avLst/>
          </a:prstGeom>
          <a:noFill/>
        </p:spPr>
        <p:txBody>
          <a:bodyPr wrap="square" rtlCol="0">
            <a:spAutoFit/>
          </a:bodyPr>
          <a:lstStyle/>
          <a:p>
            <a:pPr marL="571357" indent="-571357" defTabSz="1828343">
              <a:buFont typeface="Arial" panose="020B0604020202020204" pitchFamily="34" charset="0"/>
              <a:buChar char="•"/>
            </a:pPr>
            <a:r>
              <a:rPr lang="en-US" sz="3599">
                <a:solidFill>
                  <a:srgbClr val="7E7E7E"/>
                </a:solidFill>
                <a:latin typeface="Lato Light"/>
              </a:rPr>
              <a:t>No right to appointed counsel, even for children</a:t>
            </a:r>
          </a:p>
          <a:p>
            <a:pPr marL="571357" indent="-571357" defTabSz="1828343">
              <a:buFont typeface="Arial" panose="020B0604020202020204" pitchFamily="34" charset="0"/>
              <a:buChar char="•"/>
            </a:pPr>
            <a:r>
              <a:rPr lang="en-US" sz="3599">
                <a:solidFill>
                  <a:srgbClr val="7E7E7E"/>
                </a:solidFill>
                <a:latin typeface="Lato Light"/>
              </a:rPr>
              <a:t>Few child-friendly court procedures</a:t>
            </a:r>
          </a:p>
        </p:txBody>
      </p:sp>
      <p:sp>
        <p:nvSpPr>
          <p:cNvPr id="13" name="TextBox 12">
            <a:extLst>
              <a:ext uri="{FF2B5EF4-FFF2-40B4-BE49-F238E27FC236}">
                <a16:creationId xmlns:a16="http://schemas.microsoft.com/office/drawing/2014/main" id="{3ADE244F-23AE-4789-81D1-2E3429777E7D}"/>
              </a:ext>
            </a:extLst>
          </p:cNvPr>
          <p:cNvSpPr txBox="1"/>
          <p:nvPr/>
        </p:nvSpPr>
        <p:spPr>
          <a:xfrm>
            <a:off x="4814026" y="9434146"/>
            <a:ext cx="6625578" cy="2861681"/>
          </a:xfrm>
          <a:prstGeom prst="rect">
            <a:avLst/>
          </a:prstGeom>
          <a:noFill/>
        </p:spPr>
        <p:txBody>
          <a:bodyPr wrap="square" rtlCol="0">
            <a:spAutoFit/>
          </a:bodyPr>
          <a:lstStyle/>
          <a:p>
            <a:pPr marL="571357" indent="-571357" defTabSz="1828343">
              <a:buFont typeface="Arial" panose="020B0604020202020204" pitchFamily="34" charset="0"/>
              <a:buChar char="•"/>
            </a:pPr>
            <a:r>
              <a:rPr lang="en-US" sz="3599">
                <a:solidFill>
                  <a:srgbClr val="7E7E7E"/>
                </a:solidFill>
                <a:latin typeface="Lato Light"/>
              </a:rPr>
              <a:t>Immigration judge adjudicates application for relief</a:t>
            </a:r>
          </a:p>
          <a:p>
            <a:pPr marL="571357" indent="-571357" defTabSz="1828343">
              <a:buFont typeface="Arial" panose="020B0604020202020204" pitchFamily="34" charset="0"/>
              <a:buChar char="•"/>
            </a:pPr>
            <a:r>
              <a:rPr lang="en-US" sz="3599">
                <a:solidFill>
                  <a:srgbClr val="7E7E7E"/>
                </a:solidFill>
                <a:latin typeface="Lato Light"/>
              </a:rPr>
              <a:t>Grant, voluntary departure, or order of removal</a:t>
            </a:r>
          </a:p>
        </p:txBody>
      </p:sp>
    </p:spTree>
    <p:extLst>
      <p:ext uri="{BB962C8B-B14F-4D97-AF65-F5344CB8AC3E}">
        <p14:creationId xmlns:p14="http://schemas.microsoft.com/office/powerpoint/2010/main" val="1363684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03792090"/>
              </p:ext>
            </p:extLst>
          </p:nvPr>
        </p:nvGraphicFramePr>
        <p:xfrm>
          <a:off x="754860" y="1556426"/>
          <a:ext cx="23356430" cy="9826019"/>
        </p:xfrm>
        <a:graphic>
          <a:graphicData uri="http://schemas.openxmlformats.org/drawingml/2006/table">
            <a:tbl>
              <a:tblPr firstRow="1" firstCol="1" bandRow="1">
                <a:tableStyleId>{5940675A-B579-460E-94D1-54222C63F5DA}</a:tableStyleId>
              </a:tblPr>
              <a:tblGrid>
                <a:gridCol w="1985300">
                  <a:extLst>
                    <a:ext uri="{9D8B030D-6E8A-4147-A177-3AD203B41FA5}">
                      <a16:colId xmlns:a16="http://schemas.microsoft.com/office/drawing/2014/main" val="840822584"/>
                    </a:ext>
                  </a:extLst>
                </a:gridCol>
                <a:gridCol w="4535823">
                  <a:extLst>
                    <a:ext uri="{9D8B030D-6E8A-4147-A177-3AD203B41FA5}">
                      <a16:colId xmlns:a16="http://schemas.microsoft.com/office/drawing/2014/main" val="2393290236"/>
                    </a:ext>
                  </a:extLst>
                </a:gridCol>
                <a:gridCol w="3942563">
                  <a:extLst>
                    <a:ext uri="{9D8B030D-6E8A-4147-A177-3AD203B41FA5}">
                      <a16:colId xmlns:a16="http://schemas.microsoft.com/office/drawing/2014/main" val="1908958911"/>
                    </a:ext>
                  </a:extLst>
                </a:gridCol>
                <a:gridCol w="4489102">
                  <a:extLst>
                    <a:ext uri="{9D8B030D-6E8A-4147-A177-3AD203B41FA5}">
                      <a16:colId xmlns:a16="http://schemas.microsoft.com/office/drawing/2014/main" val="49716076"/>
                    </a:ext>
                  </a:extLst>
                </a:gridCol>
                <a:gridCol w="4208827">
                  <a:extLst>
                    <a:ext uri="{9D8B030D-6E8A-4147-A177-3AD203B41FA5}">
                      <a16:colId xmlns:a16="http://schemas.microsoft.com/office/drawing/2014/main" val="801086067"/>
                    </a:ext>
                  </a:extLst>
                </a:gridCol>
                <a:gridCol w="4194815">
                  <a:extLst>
                    <a:ext uri="{9D8B030D-6E8A-4147-A177-3AD203B41FA5}">
                      <a16:colId xmlns:a16="http://schemas.microsoft.com/office/drawing/2014/main" val="1984824828"/>
                    </a:ext>
                  </a:extLst>
                </a:gridCol>
              </a:tblGrid>
              <a:tr h="1136660">
                <a:tc>
                  <a:txBody>
                    <a:bodyPr/>
                    <a:lstStyle/>
                    <a:p>
                      <a:pPr marL="0" marR="0">
                        <a:lnSpc>
                          <a:spcPct val="106000"/>
                        </a:lnSpc>
                        <a:spcBef>
                          <a:spcPts val="0"/>
                        </a:spcBef>
                        <a:spcAft>
                          <a:spcPts val="0"/>
                        </a:spcAft>
                      </a:pPr>
                      <a:r>
                        <a:rPr lang="en-US" sz="2100">
                          <a:effectLst/>
                        </a:rPr>
                        <a:t> </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79801" marR="79801" marT="0" marB="0"/>
                </a:tc>
                <a:tc>
                  <a:txBody>
                    <a:bodyPr/>
                    <a:lstStyle/>
                    <a:p>
                      <a:pPr marL="0" marR="0" algn="ctr">
                        <a:lnSpc>
                          <a:spcPct val="106000"/>
                        </a:lnSpc>
                        <a:spcBef>
                          <a:spcPts val="0"/>
                        </a:spcBef>
                        <a:spcAft>
                          <a:spcPts val="0"/>
                        </a:spcAft>
                      </a:pPr>
                      <a:r>
                        <a:rPr lang="en-US" sz="3200" b="1">
                          <a:effectLst/>
                        </a:rPr>
                        <a:t>Special Immigrant Juvenile Status (SIJS)</a:t>
                      </a:r>
                    </a:p>
                  </a:txBody>
                  <a:tcPr marL="79801" marR="79801" marT="0" marB="0"/>
                </a:tc>
                <a:tc>
                  <a:txBody>
                    <a:bodyPr/>
                    <a:lstStyle/>
                    <a:p>
                      <a:pPr marL="0" marR="0" algn="ctr">
                        <a:lnSpc>
                          <a:spcPct val="106000"/>
                        </a:lnSpc>
                        <a:spcBef>
                          <a:spcPts val="0"/>
                        </a:spcBef>
                        <a:spcAft>
                          <a:spcPts val="0"/>
                        </a:spcAft>
                      </a:pPr>
                      <a:r>
                        <a:rPr lang="en-US" sz="3200" b="1">
                          <a:effectLst/>
                        </a:rPr>
                        <a:t>Asylum</a:t>
                      </a:r>
                    </a:p>
                    <a:p>
                      <a:pPr marL="0" marR="0" algn="ctr">
                        <a:lnSpc>
                          <a:spcPct val="106000"/>
                        </a:lnSpc>
                        <a:spcBef>
                          <a:spcPts val="0"/>
                        </a:spcBef>
                        <a:spcAft>
                          <a:spcPts val="0"/>
                        </a:spcAft>
                      </a:pPr>
                      <a:r>
                        <a:rPr lang="en-US" sz="3200" b="1">
                          <a:effectLst/>
                        </a:rPr>
                        <a:t> </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79801" marR="79801" marT="0" marB="0"/>
                </a:tc>
                <a:tc>
                  <a:txBody>
                    <a:bodyPr/>
                    <a:lstStyle/>
                    <a:p>
                      <a:pPr marL="9525" marR="0" algn="ctr">
                        <a:lnSpc>
                          <a:spcPct val="106000"/>
                        </a:lnSpc>
                        <a:spcBef>
                          <a:spcPts val="0"/>
                        </a:spcBef>
                        <a:spcAft>
                          <a:spcPts val="0"/>
                        </a:spcAft>
                      </a:pPr>
                      <a:r>
                        <a:rPr lang="en-US" sz="3200" b="1">
                          <a:effectLst/>
                        </a:rPr>
                        <a:t>U Visa</a:t>
                      </a:r>
                    </a:p>
                    <a:p>
                      <a:pPr marL="0" marR="0" algn="ctr">
                        <a:lnSpc>
                          <a:spcPct val="106000"/>
                        </a:lnSpc>
                        <a:spcBef>
                          <a:spcPts val="0"/>
                        </a:spcBef>
                        <a:spcAft>
                          <a:spcPts val="0"/>
                        </a:spcAft>
                      </a:pPr>
                      <a:r>
                        <a:rPr lang="en-US" sz="3200" b="1">
                          <a:effectLst/>
                        </a:rPr>
                        <a:t> </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79801" marR="79801" marT="0" marB="0"/>
                </a:tc>
                <a:tc>
                  <a:txBody>
                    <a:bodyPr/>
                    <a:lstStyle/>
                    <a:p>
                      <a:pPr marL="0" marR="0" algn="ctr">
                        <a:lnSpc>
                          <a:spcPct val="106000"/>
                        </a:lnSpc>
                        <a:spcBef>
                          <a:spcPts val="0"/>
                        </a:spcBef>
                        <a:spcAft>
                          <a:spcPts val="0"/>
                        </a:spcAft>
                      </a:pPr>
                      <a:r>
                        <a:rPr lang="en-US" sz="3200" b="1">
                          <a:effectLst/>
                        </a:rPr>
                        <a:t>T Visa</a:t>
                      </a:r>
                    </a:p>
                    <a:p>
                      <a:pPr marL="0" marR="0" algn="ctr">
                        <a:lnSpc>
                          <a:spcPct val="106000"/>
                        </a:lnSpc>
                        <a:spcBef>
                          <a:spcPts val="0"/>
                        </a:spcBef>
                        <a:spcAft>
                          <a:spcPts val="0"/>
                        </a:spcAft>
                      </a:pPr>
                      <a:r>
                        <a:rPr lang="en-US" sz="3200" b="1">
                          <a:effectLst/>
                        </a:rPr>
                        <a:t> </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79801" marR="79801" marT="0" marB="0"/>
                </a:tc>
                <a:tc>
                  <a:txBody>
                    <a:bodyPr/>
                    <a:lstStyle/>
                    <a:p>
                      <a:pPr marL="0" marR="0" algn="ctr">
                        <a:lnSpc>
                          <a:spcPct val="106000"/>
                        </a:lnSpc>
                        <a:spcBef>
                          <a:spcPts val="0"/>
                        </a:spcBef>
                        <a:spcAft>
                          <a:spcPts val="0"/>
                        </a:spcAft>
                      </a:pPr>
                      <a:r>
                        <a:rPr lang="en-US" sz="3200" b="1">
                          <a:effectLst/>
                        </a:rPr>
                        <a:t>VAWA</a:t>
                      </a:r>
                    </a:p>
                    <a:p>
                      <a:pPr marL="0" marR="0" algn="ctr">
                        <a:lnSpc>
                          <a:spcPct val="106000"/>
                        </a:lnSpc>
                        <a:spcBef>
                          <a:spcPts val="0"/>
                        </a:spcBef>
                        <a:spcAft>
                          <a:spcPts val="0"/>
                        </a:spcAft>
                      </a:pPr>
                      <a:r>
                        <a:rPr lang="en-US" sz="3200" b="1">
                          <a:effectLst/>
                        </a:rPr>
                        <a:t> </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79801" marR="79801" marT="0" marB="0"/>
                </a:tc>
                <a:extLst>
                  <a:ext uri="{0D108BD9-81ED-4DB2-BD59-A6C34878D82A}">
                    <a16:rowId xmlns:a16="http://schemas.microsoft.com/office/drawing/2014/main" val="3002121790"/>
                  </a:ext>
                </a:extLst>
              </a:tr>
              <a:tr h="8689359">
                <a:tc>
                  <a:txBody>
                    <a:bodyPr/>
                    <a:lstStyle/>
                    <a:p>
                      <a:pPr marL="0" marR="0">
                        <a:lnSpc>
                          <a:spcPct val="106000"/>
                        </a:lnSpc>
                        <a:spcBef>
                          <a:spcPts val="0"/>
                        </a:spcBef>
                        <a:spcAft>
                          <a:spcPts val="0"/>
                        </a:spcAft>
                      </a:pPr>
                      <a:r>
                        <a:rPr lang="en-US" sz="3600">
                          <a:effectLst/>
                        </a:rPr>
                        <a:t>Eligibility Criteria</a:t>
                      </a:r>
                    </a:p>
                    <a:p>
                      <a:pPr marL="0" marR="0">
                        <a:lnSpc>
                          <a:spcPct val="106000"/>
                        </a:lnSpc>
                        <a:spcBef>
                          <a:spcPts val="0"/>
                        </a:spcBef>
                        <a:spcAft>
                          <a:spcPts val="0"/>
                        </a:spcAft>
                      </a:pPr>
                      <a:r>
                        <a:rPr lang="en-US" sz="2200">
                          <a:effectLst/>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79801" marR="79801" marT="0" marB="0"/>
                </a:tc>
                <a:tc>
                  <a:txBody>
                    <a:bodyPr/>
                    <a:lstStyle/>
                    <a:p>
                      <a:pPr marL="0" marR="0">
                        <a:lnSpc>
                          <a:spcPct val="106000"/>
                        </a:lnSpc>
                        <a:spcBef>
                          <a:spcPts val="0"/>
                        </a:spcBef>
                        <a:spcAft>
                          <a:spcPts val="0"/>
                        </a:spcAft>
                      </a:pPr>
                      <a:r>
                        <a:rPr lang="en-US" sz="2600">
                          <a:effectLst/>
                        </a:rPr>
                        <a:t>- Unmarried and under age 21</a:t>
                      </a:r>
                    </a:p>
                    <a:p>
                      <a:pPr marL="0" marR="0">
                        <a:lnSpc>
                          <a:spcPct val="106000"/>
                        </a:lnSpc>
                        <a:spcBef>
                          <a:spcPts val="0"/>
                        </a:spcBef>
                        <a:spcAft>
                          <a:spcPts val="0"/>
                        </a:spcAft>
                      </a:pPr>
                      <a:r>
                        <a:rPr lang="en-US" sz="2600">
                          <a:effectLst/>
                        </a:rPr>
                        <a:t>- Declared dependent on a state “juvenile” court </a:t>
                      </a:r>
                      <a:r>
                        <a:rPr lang="en-US" sz="2600" u="sng">
                          <a:effectLst/>
                        </a:rPr>
                        <a:t>or</a:t>
                      </a:r>
                      <a:r>
                        <a:rPr lang="en-US" sz="2600">
                          <a:effectLst/>
                        </a:rPr>
                        <a:t> legally committed to or placed under the </a:t>
                      </a:r>
                      <a:r>
                        <a:rPr lang="en-US" sz="2600" u="sng">
                          <a:effectLst/>
                        </a:rPr>
                        <a:t>custody</a:t>
                      </a:r>
                      <a:r>
                        <a:rPr lang="en-US" sz="2600">
                          <a:effectLst/>
                        </a:rPr>
                        <a:t> of an agency or department of State, or </a:t>
                      </a:r>
                      <a:r>
                        <a:rPr lang="en-US" sz="2600" u="sng">
                          <a:effectLst/>
                        </a:rPr>
                        <a:t>an individual</a:t>
                      </a:r>
                      <a:r>
                        <a:rPr lang="en-US" sz="2600">
                          <a:effectLst/>
                        </a:rPr>
                        <a:t> or entity appointed by a State court</a:t>
                      </a:r>
                    </a:p>
                    <a:p>
                      <a:pPr marL="0" marR="0">
                        <a:lnSpc>
                          <a:spcPct val="106000"/>
                        </a:lnSpc>
                        <a:spcBef>
                          <a:spcPts val="0"/>
                        </a:spcBef>
                        <a:spcAft>
                          <a:spcPts val="0"/>
                        </a:spcAft>
                      </a:pPr>
                      <a:r>
                        <a:rPr lang="en-US" sz="2600">
                          <a:effectLst/>
                        </a:rPr>
                        <a:t>- Judicial determination that reunification with </a:t>
                      </a:r>
                      <a:r>
                        <a:rPr lang="en-US" sz="2600" u="sng">
                          <a:effectLst/>
                        </a:rPr>
                        <a:t>one or both parents</a:t>
                      </a:r>
                      <a:r>
                        <a:rPr lang="en-US" sz="2600">
                          <a:effectLst/>
                        </a:rPr>
                        <a:t> not viable due to abuse, abandonment, neglect, or a similar basis found under state law</a:t>
                      </a:r>
                    </a:p>
                    <a:p>
                      <a:pPr marL="0" marR="0">
                        <a:lnSpc>
                          <a:spcPct val="106000"/>
                        </a:lnSpc>
                        <a:spcBef>
                          <a:spcPts val="0"/>
                        </a:spcBef>
                        <a:spcAft>
                          <a:spcPts val="0"/>
                        </a:spcAft>
                      </a:pPr>
                      <a:r>
                        <a:rPr lang="en-US" sz="2600">
                          <a:effectLst/>
                        </a:rPr>
                        <a:t>- Judicial determination that it would not be in the child’s best interest to be returned to their country of origin.</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79801" marR="79801" marT="0" marB="0"/>
                </a:tc>
                <a:tc>
                  <a:txBody>
                    <a:bodyPr/>
                    <a:lstStyle/>
                    <a:p>
                      <a:pPr marL="0" marR="0">
                        <a:lnSpc>
                          <a:spcPct val="106000"/>
                        </a:lnSpc>
                        <a:spcBef>
                          <a:spcPts val="0"/>
                        </a:spcBef>
                        <a:spcAft>
                          <a:spcPts val="0"/>
                        </a:spcAft>
                      </a:pPr>
                      <a:r>
                        <a:rPr lang="en-US" sz="2600">
                          <a:effectLst/>
                        </a:rPr>
                        <a:t>- Past persecution and/or a well-founded fear of future persecution</a:t>
                      </a:r>
                    </a:p>
                    <a:p>
                      <a:pPr marL="0" marR="0">
                        <a:lnSpc>
                          <a:spcPct val="106000"/>
                        </a:lnSpc>
                        <a:spcBef>
                          <a:spcPts val="0"/>
                        </a:spcBef>
                        <a:spcAft>
                          <a:spcPts val="0"/>
                        </a:spcAft>
                      </a:pPr>
                      <a:r>
                        <a:rPr lang="en-US" sz="2600">
                          <a:effectLst/>
                        </a:rPr>
                        <a:t>- Nexus (“on account of”)</a:t>
                      </a:r>
                    </a:p>
                    <a:p>
                      <a:pPr marL="0" marR="0">
                        <a:lnSpc>
                          <a:spcPct val="106000"/>
                        </a:lnSpc>
                        <a:spcBef>
                          <a:spcPts val="0"/>
                        </a:spcBef>
                        <a:spcAft>
                          <a:spcPts val="0"/>
                        </a:spcAft>
                      </a:pPr>
                      <a:r>
                        <a:rPr lang="en-US" sz="2600">
                          <a:effectLst/>
                        </a:rPr>
                        <a:t>- Protected ground</a:t>
                      </a:r>
                    </a:p>
                    <a:p>
                      <a:pPr marL="0" marR="0">
                        <a:lnSpc>
                          <a:spcPct val="106000"/>
                        </a:lnSpc>
                        <a:spcBef>
                          <a:spcPts val="0"/>
                        </a:spcBef>
                        <a:spcAft>
                          <a:spcPts val="0"/>
                        </a:spcAft>
                      </a:pPr>
                      <a:r>
                        <a:rPr lang="en-US" sz="2600">
                          <a:effectLst/>
                        </a:rPr>
                        <a:t>(Race, religion, nationality, membership in a particular social group, or political opinion)</a:t>
                      </a:r>
                    </a:p>
                    <a:p>
                      <a:pPr marL="0" marR="0">
                        <a:lnSpc>
                          <a:spcPct val="106000"/>
                        </a:lnSpc>
                        <a:spcBef>
                          <a:spcPts val="0"/>
                        </a:spcBef>
                        <a:spcAft>
                          <a:spcPts val="0"/>
                        </a:spcAft>
                      </a:pPr>
                      <a:r>
                        <a:rPr lang="en-US" sz="2600">
                          <a:effectLst/>
                        </a:rPr>
                        <a:t>- Failure of state to protect</a:t>
                      </a:r>
                    </a:p>
                    <a:p>
                      <a:pPr marL="0" marR="0">
                        <a:lnSpc>
                          <a:spcPct val="106000"/>
                        </a:lnSpc>
                        <a:spcBef>
                          <a:spcPts val="0"/>
                        </a:spcBef>
                        <a:spcAft>
                          <a:spcPts val="0"/>
                        </a:spcAft>
                      </a:pPr>
                      <a:r>
                        <a:rPr lang="en-US" sz="2600">
                          <a:effectLst/>
                        </a:rPr>
                        <a:t>* Special procedures for unaccompanied children seeking asylum</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79801" marR="79801" marT="0" marB="0"/>
                </a:tc>
                <a:tc>
                  <a:txBody>
                    <a:bodyPr/>
                    <a:lstStyle/>
                    <a:p>
                      <a:pPr marL="0" marR="0">
                        <a:lnSpc>
                          <a:spcPct val="106000"/>
                        </a:lnSpc>
                        <a:spcBef>
                          <a:spcPts val="0"/>
                        </a:spcBef>
                        <a:spcAft>
                          <a:spcPts val="0"/>
                        </a:spcAft>
                      </a:pPr>
                      <a:r>
                        <a:rPr lang="en-US" sz="2600">
                          <a:effectLst/>
                        </a:rPr>
                        <a:t>- Must have suffered substantial physical or mental abuse as a result of having been a victim of certain criminal activity;</a:t>
                      </a:r>
                    </a:p>
                    <a:p>
                      <a:pPr marL="0" marR="0">
                        <a:lnSpc>
                          <a:spcPct val="106000"/>
                        </a:lnSpc>
                        <a:spcBef>
                          <a:spcPts val="0"/>
                        </a:spcBef>
                        <a:spcAft>
                          <a:spcPts val="0"/>
                        </a:spcAft>
                      </a:pPr>
                      <a:r>
                        <a:rPr lang="en-US" sz="2600">
                          <a:effectLst/>
                        </a:rPr>
                        <a:t>- Must possess information concerning the criminal activity;</a:t>
                      </a:r>
                    </a:p>
                    <a:p>
                      <a:pPr marL="0" marR="0">
                        <a:lnSpc>
                          <a:spcPct val="106000"/>
                        </a:lnSpc>
                        <a:spcBef>
                          <a:spcPts val="0"/>
                        </a:spcBef>
                        <a:spcAft>
                          <a:spcPts val="0"/>
                        </a:spcAft>
                      </a:pPr>
                      <a:r>
                        <a:rPr lang="en-US" sz="2600">
                          <a:effectLst/>
                        </a:rPr>
                        <a:t>- Must have been helpful,    currently being helpful, or is likely to be helpful in the investigation or prosecution of the criminal activity;</a:t>
                      </a:r>
                    </a:p>
                    <a:p>
                      <a:pPr marL="0" marR="0">
                        <a:lnSpc>
                          <a:spcPct val="106000"/>
                        </a:lnSpc>
                        <a:spcBef>
                          <a:spcPts val="0"/>
                        </a:spcBef>
                        <a:spcAft>
                          <a:spcPts val="0"/>
                        </a:spcAft>
                      </a:pPr>
                      <a:r>
                        <a:rPr lang="en-US" sz="2600">
                          <a:effectLst/>
                        </a:rPr>
                        <a:t>- Must obtain certification from federal, state, or local law enforcement authority regarding helpfulness; and</a:t>
                      </a:r>
                    </a:p>
                    <a:p>
                      <a:pPr marL="0" marR="0">
                        <a:lnSpc>
                          <a:spcPct val="106000"/>
                        </a:lnSpc>
                        <a:spcBef>
                          <a:spcPts val="0"/>
                        </a:spcBef>
                        <a:spcAft>
                          <a:spcPts val="0"/>
                        </a:spcAft>
                      </a:pPr>
                      <a:r>
                        <a:rPr lang="en-US" sz="2600">
                          <a:effectLst/>
                        </a:rPr>
                        <a:t>- The criminal activity must have occurred in the U.S.</a:t>
                      </a:r>
                    </a:p>
                    <a:p>
                      <a:pPr marL="0" marR="0">
                        <a:lnSpc>
                          <a:spcPct val="106000"/>
                        </a:lnSpc>
                        <a:spcBef>
                          <a:spcPts val="0"/>
                        </a:spcBef>
                        <a:spcAft>
                          <a:spcPts val="0"/>
                        </a:spcAft>
                      </a:pPr>
                      <a:r>
                        <a:rPr lang="en-US" sz="2600">
                          <a:effectLst/>
                        </a:rPr>
                        <a:t>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79801" marR="79801" marT="0" marB="0"/>
                </a:tc>
                <a:tc>
                  <a:txBody>
                    <a:bodyPr/>
                    <a:lstStyle/>
                    <a:p>
                      <a:pPr marL="0" marR="0">
                        <a:lnSpc>
                          <a:spcPct val="106000"/>
                        </a:lnSpc>
                        <a:spcBef>
                          <a:spcPts val="0"/>
                        </a:spcBef>
                        <a:spcAft>
                          <a:spcPts val="0"/>
                        </a:spcAft>
                      </a:pPr>
                      <a:r>
                        <a:rPr lang="en-US" sz="2600">
                          <a:effectLst/>
                        </a:rPr>
                        <a:t>- Is or has been a victim of a severe form of trafficking in person (sex trafficking or labor trafficking through the use of force, fraud, or coercion);</a:t>
                      </a:r>
                    </a:p>
                    <a:p>
                      <a:pPr marL="0" marR="0">
                        <a:lnSpc>
                          <a:spcPct val="106000"/>
                        </a:lnSpc>
                        <a:spcBef>
                          <a:spcPts val="0"/>
                        </a:spcBef>
                        <a:spcAft>
                          <a:spcPts val="0"/>
                        </a:spcAft>
                      </a:pPr>
                      <a:r>
                        <a:rPr lang="en-US" sz="2600">
                          <a:effectLst/>
                        </a:rPr>
                        <a:t>- Is physically present in the U.S. on account of trafficking;</a:t>
                      </a:r>
                    </a:p>
                    <a:p>
                      <a:pPr marL="0" marR="0">
                        <a:lnSpc>
                          <a:spcPct val="106000"/>
                        </a:lnSpc>
                        <a:spcBef>
                          <a:spcPts val="0"/>
                        </a:spcBef>
                        <a:spcAft>
                          <a:spcPts val="0"/>
                        </a:spcAft>
                      </a:pPr>
                      <a:r>
                        <a:rPr lang="en-US" sz="2600">
                          <a:effectLst/>
                        </a:rPr>
                        <a:t>- Has complied with any reasonable request for assistance from law enforcement agencies; and</a:t>
                      </a:r>
                    </a:p>
                    <a:p>
                      <a:pPr marL="0" marR="0">
                        <a:lnSpc>
                          <a:spcPct val="106000"/>
                        </a:lnSpc>
                        <a:spcBef>
                          <a:spcPts val="0"/>
                        </a:spcBef>
                        <a:spcAft>
                          <a:spcPts val="0"/>
                        </a:spcAft>
                      </a:pPr>
                      <a:r>
                        <a:rPr lang="en-US" sz="2600">
                          <a:effectLst/>
                        </a:rPr>
                        <a:t>- Would suffer extreme hardship involving unusual and severe harm upon removal.</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79801" marR="79801" marT="0" marB="0"/>
                </a:tc>
                <a:tc>
                  <a:txBody>
                    <a:bodyPr/>
                    <a:lstStyle/>
                    <a:p>
                      <a:pPr marL="0" marR="0">
                        <a:lnSpc>
                          <a:spcPct val="106000"/>
                        </a:lnSpc>
                        <a:spcBef>
                          <a:spcPts val="0"/>
                        </a:spcBef>
                        <a:spcAft>
                          <a:spcPts val="0"/>
                        </a:spcAft>
                      </a:pPr>
                      <a:r>
                        <a:rPr lang="en-US" sz="2600">
                          <a:effectLst/>
                        </a:rPr>
                        <a:t>- Spouse/child of a U.S. citizen or Lawful Permanent Resident or parent of adult U.S. citizen;</a:t>
                      </a:r>
                    </a:p>
                    <a:p>
                      <a:pPr marL="0" marR="0">
                        <a:lnSpc>
                          <a:spcPct val="106000"/>
                        </a:lnSpc>
                        <a:spcBef>
                          <a:spcPts val="0"/>
                        </a:spcBef>
                        <a:spcAft>
                          <a:spcPts val="0"/>
                        </a:spcAft>
                      </a:pPr>
                      <a:r>
                        <a:rPr lang="en-US" sz="2600">
                          <a:effectLst/>
                        </a:rPr>
                        <a:t>- Subject to battery or extreme cruelty;</a:t>
                      </a:r>
                    </a:p>
                    <a:p>
                      <a:pPr marL="0" marR="0">
                        <a:lnSpc>
                          <a:spcPct val="106000"/>
                        </a:lnSpc>
                        <a:spcBef>
                          <a:spcPts val="0"/>
                        </a:spcBef>
                        <a:spcAft>
                          <a:spcPts val="0"/>
                        </a:spcAft>
                      </a:pPr>
                      <a:r>
                        <a:rPr lang="en-US" sz="2600">
                          <a:effectLst/>
                        </a:rPr>
                        <a:t>- Lived with the abuser;</a:t>
                      </a:r>
                    </a:p>
                    <a:p>
                      <a:pPr marL="0" marR="0">
                        <a:lnSpc>
                          <a:spcPct val="106000"/>
                        </a:lnSpc>
                        <a:spcBef>
                          <a:spcPts val="0"/>
                        </a:spcBef>
                        <a:spcAft>
                          <a:spcPts val="0"/>
                        </a:spcAft>
                      </a:pPr>
                      <a:r>
                        <a:rPr lang="en-US" sz="2600">
                          <a:effectLst/>
                        </a:rPr>
                        <a:t>- If based on marriage, must show “good faith” marriage; and</a:t>
                      </a:r>
                    </a:p>
                    <a:p>
                      <a:pPr marL="0" marR="0">
                        <a:lnSpc>
                          <a:spcPct val="106000"/>
                        </a:lnSpc>
                        <a:spcBef>
                          <a:spcPts val="0"/>
                        </a:spcBef>
                        <a:spcAft>
                          <a:spcPts val="0"/>
                        </a:spcAft>
                      </a:pPr>
                      <a:r>
                        <a:rPr lang="en-US" sz="2600">
                          <a:effectLst/>
                        </a:rPr>
                        <a:t>- Must show good moral character</a:t>
                      </a:r>
                    </a:p>
                    <a:p>
                      <a:pPr marL="0" marR="0">
                        <a:lnSpc>
                          <a:spcPct val="106000"/>
                        </a:lnSpc>
                        <a:spcBef>
                          <a:spcPts val="0"/>
                        </a:spcBef>
                        <a:spcAft>
                          <a:spcPts val="0"/>
                        </a:spcAft>
                      </a:pPr>
                      <a:r>
                        <a:rPr lang="en-US" sz="2600">
                          <a:effectLst/>
                        </a:rPr>
                        <a:t>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79801" marR="79801" marT="0" marB="0"/>
                </a:tc>
                <a:extLst>
                  <a:ext uri="{0D108BD9-81ED-4DB2-BD59-A6C34878D82A}">
                    <a16:rowId xmlns:a16="http://schemas.microsoft.com/office/drawing/2014/main" val="3128059798"/>
                  </a:ext>
                </a:extLst>
              </a:tr>
            </a:tbl>
          </a:graphicData>
        </a:graphic>
      </p:graphicFrame>
      <p:graphicFrame>
        <p:nvGraphicFramePr>
          <p:cNvPr id="9" name="Diagram 8"/>
          <p:cNvGraphicFramePr/>
          <p:nvPr>
            <p:extLst>
              <p:ext uri="{D42A27DB-BD31-4B8C-83A1-F6EECF244321}">
                <p14:modId xmlns:p14="http://schemas.microsoft.com/office/powerpoint/2010/main" val="1090464759"/>
              </p:ext>
            </p:extLst>
          </p:nvPr>
        </p:nvGraphicFramePr>
        <p:xfrm>
          <a:off x="1210257" y="11110070"/>
          <a:ext cx="21957137" cy="1284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F7182BA-ECF2-48F3-9658-AAEE9C737C99}"/>
              </a:ext>
            </a:extLst>
          </p:cNvPr>
          <p:cNvSpPr txBox="1"/>
          <p:nvPr/>
        </p:nvSpPr>
        <p:spPr>
          <a:xfrm>
            <a:off x="2563678" y="0"/>
            <a:ext cx="19250295" cy="1446509"/>
          </a:xfrm>
          <a:prstGeom prst="rect">
            <a:avLst/>
          </a:prstGeom>
          <a:noFill/>
        </p:spPr>
        <p:txBody>
          <a:bodyPr wrap="square" lIns="91398" tIns="45700" rIns="91398" bIns="45700" rtlCol="0">
            <a:spAutoFit/>
          </a:bodyPr>
          <a:lstStyle>
            <a:defPPr>
              <a:defRPr lang="en-US"/>
            </a:defPPr>
            <a:lvl1pPr marL="0" algn="l" defTabSz="3656137" rtl="0" eaLnBrk="1" latinLnBrk="0" hangingPunct="1">
              <a:defRPr sz="7199" kern="1200">
                <a:solidFill>
                  <a:schemeClr val="tx1"/>
                </a:solidFill>
                <a:latin typeface="+mn-lt"/>
                <a:ea typeface="+mn-ea"/>
                <a:cs typeface="+mn-cs"/>
              </a:defRPr>
            </a:lvl1pPr>
            <a:lvl2pPr marL="1828068" algn="l" defTabSz="3656137" rtl="0" eaLnBrk="1" latinLnBrk="0" hangingPunct="1">
              <a:defRPr sz="7199" kern="1200">
                <a:solidFill>
                  <a:schemeClr val="tx1"/>
                </a:solidFill>
                <a:latin typeface="+mn-lt"/>
                <a:ea typeface="+mn-ea"/>
                <a:cs typeface="+mn-cs"/>
              </a:defRPr>
            </a:lvl2pPr>
            <a:lvl3pPr marL="3656137" algn="l" defTabSz="3656137" rtl="0" eaLnBrk="1" latinLnBrk="0" hangingPunct="1">
              <a:defRPr sz="7199" kern="1200">
                <a:solidFill>
                  <a:schemeClr val="tx1"/>
                </a:solidFill>
                <a:latin typeface="+mn-lt"/>
                <a:ea typeface="+mn-ea"/>
                <a:cs typeface="+mn-cs"/>
              </a:defRPr>
            </a:lvl3pPr>
            <a:lvl4pPr marL="5484205" algn="l" defTabSz="3656137" rtl="0" eaLnBrk="1" latinLnBrk="0" hangingPunct="1">
              <a:defRPr sz="7199" kern="1200">
                <a:solidFill>
                  <a:schemeClr val="tx1"/>
                </a:solidFill>
                <a:latin typeface="+mn-lt"/>
                <a:ea typeface="+mn-ea"/>
                <a:cs typeface="+mn-cs"/>
              </a:defRPr>
            </a:lvl4pPr>
            <a:lvl5pPr marL="7312273" algn="l" defTabSz="3656137" rtl="0" eaLnBrk="1" latinLnBrk="0" hangingPunct="1">
              <a:defRPr sz="7199" kern="1200">
                <a:solidFill>
                  <a:schemeClr val="tx1"/>
                </a:solidFill>
                <a:latin typeface="+mn-lt"/>
                <a:ea typeface="+mn-ea"/>
                <a:cs typeface="+mn-cs"/>
              </a:defRPr>
            </a:lvl5pPr>
            <a:lvl6pPr marL="9140344" algn="l" defTabSz="3656137" rtl="0" eaLnBrk="1" latinLnBrk="0" hangingPunct="1">
              <a:defRPr sz="7199" kern="1200">
                <a:solidFill>
                  <a:schemeClr val="tx1"/>
                </a:solidFill>
                <a:latin typeface="+mn-lt"/>
                <a:ea typeface="+mn-ea"/>
                <a:cs typeface="+mn-cs"/>
              </a:defRPr>
            </a:lvl6pPr>
            <a:lvl7pPr marL="10968412" algn="l" defTabSz="3656137" rtl="0" eaLnBrk="1" latinLnBrk="0" hangingPunct="1">
              <a:defRPr sz="7199" kern="1200">
                <a:solidFill>
                  <a:schemeClr val="tx1"/>
                </a:solidFill>
                <a:latin typeface="+mn-lt"/>
                <a:ea typeface="+mn-ea"/>
                <a:cs typeface="+mn-cs"/>
              </a:defRPr>
            </a:lvl7pPr>
            <a:lvl8pPr marL="12796480" algn="l" defTabSz="3656137" rtl="0" eaLnBrk="1" latinLnBrk="0" hangingPunct="1">
              <a:defRPr sz="7199" kern="1200">
                <a:solidFill>
                  <a:schemeClr val="tx1"/>
                </a:solidFill>
                <a:latin typeface="+mn-lt"/>
                <a:ea typeface="+mn-ea"/>
                <a:cs typeface="+mn-cs"/>
              </a:defRPr>
            </a:lvl8pPr>
            <a:lvl9pPr marL="14624549" algn="l" defTabSz="3656137" rtl="0" eaLnBrk="1" latinLnBrk="0" hangingPunct="1">
              <a:defRPr sz="7199" kern="1200">
                <a:solidFill>
                  <a:schemeClr val="tx1"/>
                </a:solidFill>
                <a:latin typeface="+mn-lt"/>
                <a:ea typeface="+mn-ea"/>
                <a:cs typeface="+mn-cs"/>
              </a:defRPr>
            </a:lvl9pPr>
          </a:lstStyle>
          <a:p>
            <a:pPr algn="ctr" defTabSz="1827977"/>
            <a:r>
              <a:rPr lang="en-US" sz="8800" b="1">
                <a:solidFill>
                  <a:schemeClr val="tx2"/>
                </a:solidFill>
              </a:rPr>
              <a:t>Humanitarian-based Immigration</a:t>
            </a:r>
            <a:endParaRPr lang="id-ID" sz="8798" b="1">
              <a:solidFill>
                <a:schemeClr val="tx2"/>
              </a:solidFill>
              <a:latin typeface="Lato" charset="0"/>
              <a:ea typeface="Lato" charset="0"/>
              <a:cs typeface="Lato" charset="0"/>
            </a:endParaRPr>
          </a:p>
        </p:txBody>
      </p:sp>
    </p:spTree>
    <p:extLst>
      <p:ext uri="{BB962C8B-B14F-4D97-AF65-F5344CB8AC3E}">
        <p14:creationId xmlns:p14="http://schemas.microsoft.com/office/powerpoint/2010/main" val="3127044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37BC46C-224A-44C6-BBEC-13B9741BB49B}"/>
              </a:ext>
            </a:extLst>
          </p:cNvPr>
          <p:cNvSpPr txBox="1"/>
          <p:nvPr/>
        </p:nvSpPr>
        <p:spPr>
          <a:xfrm>
            <a:off x="2383060" y="484680"/>
            <a:ext cx="19611533" cy="2184532"/>
          </a:xfrm>
          <a:prstGeom prst="rect">
            <a:avLst/>
          </a:prstGeom>
          <a:noFill/>
        </p:spPr>
        <p:txBody>
          <a:bodyPr wrap="square" lIns="91398" tIns="45700" rIns="91398" bIns="45700" rtlCol="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defTabSz="1827977"/>
            <a:r>
              <a:rPr lang="en-US" sz="6798" b="1">
                <a:solidFill>
                  <a:srgbClr val="6B6B6B"/>
                </a:solidFill>
                <a:latin typeface="Lato" charset="0"/>
                <a:ea typeface="Lato" charset="0"/>
                <a:cs typeface="Lato" charset="0"/>
              </a:rPr>
              <a:t>Video Feature of an Unaccompanied Child – Teofilo Chavez</a:t>
            </a:r>
          </a:p>
        </p:txBody>
      </p:sp>
      <p:pic>
        <p:nvPicPr>
          <p:cNvPr id="3" name="Content Placeholder 2">
            <a:extLst>
              <a:ext uri="{FF2B5EF4-FFF2-40B4-BE49-F238E27FC236}">
                <a16:creationId xmlns:a16="http://schemas.microsoft.com/office/drawing/2014/main" id="{90061964-FC8E-433A-B2A3-DD2F428AE7B3}"/>
              </a:ext>
            </a:extLst>
          </p:cNvPr>
          <p:cNvPicPr>
            <a:picLocks noGrp="1" noChangeAspect="1"/>
          </p:cNvPicPr>
          <p:nvPr>
            <p:ph idx="1"/>
          </p:nvPr>
        </p:nvPicPr>
        <p:blipFill>
          <a:blip r:embed="rId3"/>
          <a:stretch>
            <a:fillRect/>
          </a:stretch>
        </p:blipFill>
        <p:spPr>
          <a:xfrm>
            <a:off x="2901242" y="2796630"/>
            <a:ext cx="18206146" cy="8700410"/>
          </a:xfrm>
        </p:spPr>
      </p:pic>
      <p:sp>
        <p:nvSpPr>
          <p:cNvPr id="8" name="TextBox 7">
            <a:extLst>
              <a:ext uri="{FF2B5EF4-FFF2-40B4-BE49-F238E27FC236}">
                <a16:creationId xmlns:a16="http://schemas.microsoft.com/office/drawing/2014/main" id="{C73A9BA2-D1A5-40E6-8286-7B0A9B964F8E}"/>
              </a:ext>
            </a:extLst>
          </p:cNvPr>
          <p:cNvSpPr txBox="1"/>
          <p:nvPr/>
        </p:nvSpPr>
        <p:spPr>
          <a:xfrm>
            <a:off x="2901241" y="11497040"/>
            <a:ext cx="18206144" cy="646203"/>
          </a:xfrm>
          <a:prstGeom prst="rect">
            <a:avLst/>
          </a:prstGeom>
          <a:noFill/>
        </p:spPr>
        <p:txBody>
          <a:bodyPr wrap="square">
            <a:spAutoFit/>
          </a:bodyPr>
          <a:lstStyle/>
          <a:p>
            <a:pPr defTabSz="1828343"/>
            <a:r>
              <a:rPr lang="en-US" sz="3599">
                <a:solidFill>
                  <a:srgbClr val="7E7E7E"/>
                </a:solidFill>
                <a:latin typeface="Lato Light"/>
              </a:rPr>
              <a:t>https://www.themarshallproject.org/we-are-witnesses/immigration/teofilo-chavez</a:t>
            </a:r>
          </a:p>
        </p:txBody>
      </p:sp>
    </p:spTree>
    <p:extLst>
      <p:ext uri="{BB962C8B-B14F-4D97-AF65-F5344CB8AC3E}">
        <p14:creationId xmlns:p14="http://schemas.microsoft.com/office/powerpoint/2010/main" val="1929616534"/>
      </p:ext>
    </p:extLst>
  </p:cSld>
  <p:clrMapOvr>
    <a:masterClrMapping/>
  </p:clrMapOvr>
  <mc:AlternateContent xmlns:mc="http://schemas.openxmlformats.org/markup-compatibility/2006" xmlns:p14="http://schemas.microsoft.com/office/powerpoint/2010/main">
    <mc:Choice Requires="p14">
      <p:transition spd="slow" p14:dur="2000" advTm="116428"/>
    </mc:Choice>
    <mc:Fallback xmlns="">
      <p:transition spd="slow" advTm="11642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24377651" cy="13716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14900" y="4311149"/>
            <a:ext cx="14045316" cy="5093702"/>
          </a:xfrm>
          <a:prstGeom prst="rect">
            <a:avLst/>
          </a:prstGeom>
          <a:noFill/>
        </p:spPr>
        <p:txBody>
          <a:bodyPr wrap="square" rtlCol="0">
            <a:spAutoFit/>
          </a:bodyPr>
          <a:lstStyle/>
          <a:p>
            <a:pPr algn="ctr">
              <a:lnSpc>
                <a:spcPts val="13000"/>
              </a:lnSpc>
            </a:pPr>
            <a:r>
              <a:rPr lang="en-US" sz="13500" b="1">
                <a:solidFill>
                  <a:schemeClr val="accent3"/>
                </a:solidFill>
                <a:latin typeface="Lato" charset="0"/>
                <a:ea typeface="Lato" charset="0"/>
                <a:cs typeface="Lato" charset="0"/>
              </a:rPr>
              <a:t>Immigration Law- </a:t>
            </a:r>
            <a:r>
              <a:rPr lang="en-US" sz="13500" b="1">
                <a:solidFill>
                  <a:schemeClr val="bg1"/>
                </a:solidFill>
                <a:latin typeface="Lato" charset="0"/>
                <a:ea typeface="Lato" charset="0"/>
                <a:cs typeface="Lato" charset="0"/>
              </a:rPr>
              <a:t>How it Really Works</a:t>
            </a:r>
          </a:p>
        </p:txBody>
      </p:sp>
    </p:spTree>
    <p:extLst>
      <p:ext uri="{BB962C8B-B14F-4D97-AF65-F5344CB8AC3E}">
        <p14:creationId xmlns:p14="http://schemas.microsoft.com/office/powerpoint/2010/main" val="1040739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708E61F-D426-449E-B440-2D3BDDA86343}"/>
              </a:ext>
            </a:extLst>
          </p:cNvPr>
          <p:cNvSpPr/>
          <p:nvPr/>
        </p:nvSpPr>
        <p:spPr>
          <a:xfrm>
            <a:off x="5471802" y="925551"/>
            <a:ext cx="6661261" cy="6192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76B5662-A998-4BC0-AC5D-A334FA20127A}"/>
              </a:ext>
            </a:extLst>
          </p:cNvPr>
          <p:cNvSpPr/>
          <p:nvPr/>
        </p:nvSpPr>
        <p:spPr>
          <a:xfrm>
            <a:off x="11872604" y="6240929"/>
            <a:ext cx="3806012" cy="357214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2A43F72-8544-4A50-8373-C2B492C0DFED}"/>
              </a:ext>
            </a:extLst>
          </p:cNvPr>
          <p:cNvSpPr/>
          <p:nvPr/>
        </p:nvSpPr>
        <p:spPr>
          <a:xfrm>
            <a:off x="2155902" y="6490010"/>
            <a:ext cx="5226205" cy="496600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8358E1E-652B-4713-AFF5-AD14519D6358}"/>
              </a:ext>
            </a:extLst>
          </p:cNvPr>
          <p:cNvSpPr/>
          <p:nvPr/>
        </p:nvSpPr>
        <p:spPr>
          <a:xfrm>
            <a:off x="16949854" y="3367667"/>
            <a:ext cx="2647369" cy="277665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612B44F-0B94-434E-A98E-2DD14345B8DA}"/>
              </a:ext>
            </a:extLst>
          </p:cNvPr>
          <p:cNvSpPr/>
          <p:nvPr/>
        </p:nvSpPr>
        <p:spPr>
          <a:xfrm>
            <a:off x="18265698" y="8341112"/>
            <a:ext cx="2151548" cy="20983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DAA51B-EF69-477F-8429-56D8987DF41C}"/>
              </a:ext>
            </a:extLst>
          </p:cNvPr>
          <p:cNvSpPr txBox="1"/>
          <p:nvPr/>
        </p:nvSpPr>
        <p:spPr>
          <a:xfrm>
            <a:off x="6918015" y="4612718"/>
            <a:ext cx="3932121" cy="1200329"/>
          </a:xfrm>
          <a:prstGeom prst="rect">
            <a:avLst/>
          </a:prstGeom>
          <a:noFill/>
        </p:spPr>
        <p:txBody>
          <a:bodyPr wrap="square" rtlCol="0">
            <a:spAutoFit/>
          </a:bodyPr>
          <a:lstStyle/>
          <a:p>
            <a:pPr algn="ctr"/>
            <a:r>
              <a:rPr lang="en-US" b="1">
                <a:solidFill>
                  <a:schemeClr val="bg1"/>
                </a:solidFill>
              </a:rPr>
              <a:t>Family-based Immigration</a:t>
            </a:r>
          </a:p>
        </p:txBody>
      </p:sp>
      <p:pic>
        <p:nvPicPr>
          <p:cNvPr id="10" name="Graphic 9" descr="Family with two children with solid fill">
            <a:extLst>
              <a:ext uri="{FF2B5EF4-FFF2-40B4-BE49-F238E27FC236}">
                <a16:creationId xmlns:a16="http://schemas.microsoft.com/office/drawing/2014/main" id="{48A69F0E-09ED-4554-BC95-AD96756B05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2107" y="1588742"/>
            <a:ext cx="2813553" cy="2813553"/>
          </a:xfrm>
          <a:prstGeom prst="rect">
            <a:avLst/>
          </a:prstGeom>
        </p:spPr>
      </p:pic>
      <p:sp>
        <p:nvSpPr>
          <p:cNvPr id="11" name="TextBox 10">
            <a:extLst>
              <a:ext uri="{FF2B5EF4-FFF2-40B4-BE49-F238E27FC236}">
                <a16:creationId xmlns:a16="http://schemas.microsoft.com/office/drawing/2014/main" id="{7485AE7D-439A-4F13-8E5F-D5CDF9A7EC66}"/>
              </a:ext>
            </a:extLst>
          </p:cNvPr>
          <p:cNvSpPr txBox="1"/>
          <p:nvPr/>
        </p:nvSpPr>
        <p:spPr>
          <a:xfrm>
            <a:off x="3185531" y="8995384"/>
            <a:ext cx="3166946" cy="1754326"/>
          </a:xfrm>
          <a:prstGeom prst="rect">
            <a:avLst/>
          </a:prstGeom>
          <a:noFill/>
        </p:spPr>
        <p:txBody>
          <a:bodyPr wrap="square" rtlCol="0">
            <a:spAutoFit/>
          </a:bodyPr>
          <a:lstStyle/>
          <a:p>
            <a:pPr algn="ctr"/>
            <a:r>
              <a:rPr lang="en-US" b="1">
                <a:solidFill>
                  <a:schemeClr val="bg1"/>
                </a:solidFill>
              </a:rPr>
              <a:t>Employment-based Immigration</a:t>
            </a:r>
          </a:p>
        </p:txBody>
      </p:sp>
      <p:pic>
        <p:nvPicPr>
          <p:cNvPr id="13" name="Graphic 12" descr="Doctor female with solid fill">
            <a:extLst>
              <a:ext uri="{FF2B5EF4-FFF2-40B4-BE49-F238E27FC236}">
                <a16:creationId xmlns:a16="http://schemas.microsoft.com/office/drawing/2014/main" id="{B90BD2AD-F85D-4FBE-89F4-11A0B838F3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60405" y="7118092"/>
            <a:ext cx="1617199" cy="1617199"/>
          </a:xfrm>
          <a:prstGeom prst="rect">
            <a:avLst/>
          </a:prstGeom>
        </p:spPr>
      </p:pic>
      <p:sp>
        <p:nvSpPr>
          <p:cNvPr id="14" name="TextBox 13">
            <a:extLst>
              <a:ext uri="{FF2B5EF4-FFF2-40B4-BE49-F238E27FC236}">
                <a16:creationId xmlns:a16="http://schemas.microsoft.com/office/drawing/2014/main" id="{CC1429E0-0C46-405E-8C15-19EB057AC956}"/>
              </a:ext>
            </a:extLst>
          </p:cNvPr>
          <p:cNvSpPr txBox="1"/>
          <p:nvPr/>
        </p:nvSpPr>
        <p:spPr>
          <a:xfrm>
            <a:off x="12030714" y="7738946"/>
            <a:ext cx="3489791" cy="1754326"/>
          </a:xfrm>
          <a:prstGeom prst="rect">
            <a:avLst/>
          </a:prstGeom>
          <a:noFill/>
        </p:spPr>
        <p:txBody>
          <a:bodyPr wrap="square" rtlCol="0">
            <a:spAutoFit/>
          </a:bodyPr>
          <a:lstStyle/>
          <a:p>
            <a:pPr algn="ctr"/>
            <a:r>
              <a:rPr lang="en-US" b="1">
                <a:solidFill>
                  <a:schemeClr val="bg1"/>
                </a:solidFill>
              </a:rPr>
              <a:t>Humanitarian-based Immigration</a:t>
            </a:r>
          </a:p>
        </p:txBody>
      </p:sp>
      <p:pic>
        <p:nvPicPr>
          <p:cNvPr id="16" name="Graphic 15" descr="Open hand with plant with solid fill">
            <a:extLst>
              <a:ext uri="{FF2B5EF4-FFF2-40B4-BE49-F238E27FC236}">
                <a16:creationId xmlns:a16="http://schemas.microsoft.com/office/drawing/2014/main" id="{0551EA03-348F-4698-B5CB-CEB37C3960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092072" y="6478858"/>
            <a:ext cx="1260087" cy="1260087"/>
          </a:xfrm>
          <a:prstGeom prst="rect">
            <a:avLst/>
          </a:prstGeom>
        </p:spPr>
      </p:pic>
      <p:sp>
        <p:nvSpPr>
          <p:cNvPr id="17" name="TextBox 16">
            <a:extLst>
              <a:ext uri="{FF2B5EF4-FFF2-40B4-BE49-F238E27FC236}">
                <a16:creationId xmlns:a16="http://schemas.microsoft.com/office/drawing/2014/main" id="{89FC3363-E910-4D3D-B261-F4060BD7D43A}"/>
              </a:ext>
            </a:extLst>
          </p:cNvPr>
          <p:cNvSpPr txBox="1"/>
          <p:nvPr/>
        </p:nvSpPr>
        <p:spPr>
          <a:xfrm>
            <a:off x="17284390" y="4612718"/>
            <a:ext cx="1962615" cy="1200329"/>
          </a:xfrm>
          <a:prstGeom prst="rect">
            <a:avLst/>
          </a:prstGeom>
          <a:noFill/>
        </p:spPr>
        <p:txBody>
          <a:bodyPr wrap="square" rtlCol="0">
            <a:spAutoFit/>
          </a:bodyPr>
          <a:lstStyle/>
          <a:p>
            <a:pPr algn="ctr"/>
            <a:r>
              <a:rPr lang="en-US">
                <a:solidFill>
                  <a:schemeClr val="bg1"/>
                </a:solidFill>
              </a:rPr>
              <a:t>Diversity Lottery</a:t>
            </a:r>
          </a:p>
        </p:txBody>
      </p:sp>
      <p:pic>
        <p:nvPicPr>
          <p:cNvPr id="19" name="Graphic 18" descr="Slot Machine with solid fill">
            <a:extLst>
              <a:ext uri="{FF2B5EF4-FFF2-40B4-BE49-F238E27FC236}">
                <a16:creationId xmlns:a16="http://schemas.microsoft.com/office/drawing/2014/main" id="{40F5A642-DD53-4007-8BA9-672786E509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808497" y="3566447"/>
            <a:ext cx="914400" cy="914400"/>
          </a:xfrm>
          <a:prstGeom prst="rect">
            <a:avLst/>
          </a:prstGeom>
        </p:spPr>
      </p:pic>
      <p:sp>
        <p:nvSpPr>
          <p:cNvPr id="20" name="TextBox 19">
            <a:extLst>
              <a:ext uri="{FF2B5EF4-FFF2-40B4-BE49-F238E27FC236}">
                <a16:creationId xmlns:a16="http://schemas.microsoft.com/office/drawing/2014/main" id="{85FD7489-0B58-4EDD-83CF-EB523E7452B1}"/>
              </a:ext>
            </a:extLst>
          </p:cNvPr>
          <p:cNvSpPr txBox="1"/>
          <p:nvPr/>
        </p:nvSpPr>
        <p:spPr>
          <a:xfrm>
            <a:off x="18450777" y="9032724"/>
            <a:ext cx="1781390" cy="1200329"/>
          </a:xfrm>
          <a:prstGeom prst="rect">
            <a:avLst/>
          </a:prstGeom>
          <a:noFill/>
        </p:spPr>
        <p:txBody>
          <a:bodyPr wrap="square" rtlCol="0">
            <a:spAutoFit/>
          </a:bodyPr>
          <a:lstStyle/>
          <a:p>
            <a:pPr algn="ctr"/>
            <a:r>
              <a:rPr lang="en-US" sz="2400" b="1">
                <a:solidFill>
                  <a:schemeClr val="bg1"/>
                </a:solidFill>
              </a:rPr>
              <a:t>Protection from Removal</a:t>
            </a:r>
          </a:p>
        </p:txBody>
      </p:sp>
      <p:pic>
        <p:nvPicPr>
          <p:cNvPr id="22" name="Graphic 21" descr="Court with solid fill">
            <a:extLst>
              <a:ext uri="{FF2B5EF4-FFF2-40B4-BE49-F238E27FC236}">
                <a16:creationId xmlns:a16="http://schemas.microsoft.com/office/drawing/2014/main" id="{417243A1-7886-4C1D-AD90-66F27F8DC403}"/>
              </a:ext>
            </a:extLst>
          </p:cNvPr>
          <p:cNvPicPr>
            <a:picLocks noChangeAspect="1"/>
          </p:cNvPicPr>
          <p:nvPr/>
        </p:nvPicPr>
        <p: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006935" y="8326311"/>
            <a:ext cx="669073" cy="669073"/>
          </a:xfrm>
          <a:prstGeom prst="rect">
            <a:avLst/>
          </a:prstGeom>
        </p:spPr>
      </p:pic>
    </p:spTree>
    <p:extLst>
      <p:ext uri="{BB962C8B-B14F-4D97-AF65-F5344CB8AC3E}">
        <p14:creationId xmlns:p14="http://schemas.microsoft.com/office/powerpoint/2010/main" val="21526303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5D2D87E-0E0B-463A-A0B0-FA901C5A0C30}"/>
              </a:ext>
            </a:extLst>
          </p:cNvPr>
          <p:cNvSpPr txBox="1"/>
          <p:nvPr/>
        </p:nvSpPr>
        <p:spPr>
          <a:xfrm>
            <a:off x="6121345" y="483017"/>
            <a:ext cx="12135017" cy="1446532"/>
          </a:xfrm>
          <a:prstGeom prst="rect">
            <a:avLst/>
          </a:prstGeom>
          <a:noFill/>
        </p:spPr>
        <p:txBody>
          <a:bodyPr wrap="none" lIns="91422" tIns="45711" rIns="91422" bIns="45711" rtlCol="0">
            <a:spAutoFit/>
          </a:bodyPr>
          <a:lstStyle/>
          <a:p>
            <a:pPr algn="ctr"/>
            <a:r>
              <a:rPr lang="en-US" sz="8800" b="1">
                <a:solidFill>
                  <a:schemeClr val="tx2"/>
                </a:solidFill>
                <a:latin typeface="Lato" charset="0"/>
                <a:ea typeface="Lato" charset="0"/>
                <a:cs typeface="Lato" charset="0"/>
              </a:rPr>
              <a:t> Immigration Methods</a:t>
            </a:r>
            <a:endParaRPr lang="id-ID" sz="8800" b="1">
              <a:solidFill>
                <a:schemeClr val="tx2"/>
              </a:solidFill>
              <a:latin typeface="Lato" charset="0"/>
              <a:ea typeface="Lato" charset="0"/>
              <a:cs typeface="Lato" charset="0"/>
            </a:endParaRPr>
          </a:p>
        </p:txBody>
      </p:sp>
      <p:sp>
        <p:nvSpPr>
          <p:cNvPr id="9" name="Subtitle 2">
            <a:extLst>
              <a:ext uri="{FF2B5EF4-FFF2-40B4-BE49-F238E27FC236}">
                <a16:creationId xmlns:a16="http://schemas.microsoft.com/office/drawing/2014/main" id="{0129F59D-36B9-467E-9522-CA6221B20968}"/>
              </a:ext>
            </a:extLst>
          </p:cNvPr>
          <p:cNvSpPr txBox="1">
            <a:spLocks/>
          </p:cNvSpPr>
          <p:nvPr/>
        </p:nvSpPr>
        <p:spPr>
          <a:xfrm>
            <a:off x="10434697" y="1634834"/>
            <a:ext cx="3549439" cy="738987"/>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a:solidFill>
                  <a:schemeClr val="accent1"/>
                </a:solidFill>
                <a:latin typeface="Lato Light"/>
                <a:cs typeface="Lato Light"/>
              </a:rPr>
              <a:t>Some perspective</a:t>
            </a:r>
          </a:p>
        </p:txBody>
      </p:sp>
      <p:sp>
        <p:nvSpPr>
          <p:cNvPr id="10" name="Rectangle 9">
            <a:extLst>
              <a:ext uri="{FF2B5EF4-FFF2-40B4-BE49-F238E27FC236}">
                <a16:creationId xmlns:a16="http://schemas.microsoft.com/office/drawing/2014/main" id="{71CBC620-1A73-4BF7-9550-B065D502DC47}"/>
              </a:ext>
            </a:extLst>
          </p:cNvPr>
          <p:cNvSpPr/>
          <p:nvPr/>
        </p:nvSpPr>
        <p:spPr>
          <a:xfrm>
            <a:off x="11432898"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a:solidFill>
                <a:schemeClr val="accent2"/>
              </a:solidFill>
              <a:latin typeface="Lato Light" charset="0"/>
            </a:endParaRPr>
          </a:p>
        </p:txBody>
      </p:sp>
      <p:pic>
        <p:nvPicPr>
          <p:cNvPr id="2050" name="Picture 2">
            <a:extLst>
              <a:ext uri="{FF2B5EF4-FFF2-40B4-BE49-F238E27FC236}">
                <a16:creationId xmlns:a16="http://schemas.microsoft.com/office/drawing/2014/main" id="{D61664F0-29C9-4DA4-ABCE-CE80700EA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190" y="2964731"/>
            <a:ext cx="10751269" cy="1075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2242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C14AF3-22DD-4957-AF5D-13039EE0FDEA}"/>
              </a:ext>
            </a:extLst>
          </p:cNvPr>
          <p:cNvSpPr/>
          <p:nvPr/>
        </p:nvSpPr>
        <p:spPr>
          <a:xfrm>
            <a:off x="17889470" y="12622300"/>
            <a:ext cx="706868" cy="812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1800">
              <a:solidFill>
                <a:prstClr val="white"/>
              </a:solidFill>
              <a:latin typeface="Lato Light"/>
            </a:endParaRPr>
          </a:p>
        </p:txBody>
      </p:sp>
      <p:sp>
        <p:nvSpPr>
          <p:cNvPr id="9" name="Rectangle 8"/>
          <p:cNvSpPr>
            <a:spLocks/>
          </p:cNvSpPr>
          <p:nvPr/>
        </p:nvSpPr>
        <p:spPr bwMode="auto">
          <a:xfrm>
            <a:off x="445905" y="2827003"/>
            <a:ext cx="10818667" cy="206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69715">
              <a:lnSpc>
                <a:spcPts val="8496"/>
              </a:lnSpc>
              <a:defRPr/>
            </a:pPr>
            <a:r>
              <a:rPr lang="en-US" sz="5599" b="1" spc="500">
                <a:solidFill>
                  <a:srgbClr val="6B6B6B"/>
                </a:solidFill>
                <a:latin typeface="Lato Black" charset="0"/>
                <a:ea typeface="Lato Black" charset="0"/>
                <a:cs typeface="Lato Black" charset="0"/>
                <a:sym typeface="Bebas Neue" charset="0"/>
              </a:rPr>
              <a:t>CHILDREN’S IMMIGRATION</a:t>
            </a:r>
          </a:p>
          <a:p>
            <a:pPr algn="ctr" defTabSz="4569715">
              <a:lnSpc>
                <a:spcPts val="8496"/>
              </a:lnSpc>
              <a:defRPr/>
            </a:pPr>
            <a:r>
              <a:rPr lang="en-US" sz="5599" b="1" spc="500">
                <a:solidFill>
                  <a:srgbClr val="6B6B6B"/>
                </a:solidFill>
                <a:latin typeface="Lato Black" charset="0"/>
                <a:ea typeface="Lato Black" charset="0"/>
                <a:cs typeface="Lato Black" charset="0"/>
                <a:sym typeface="Bebas Neue" charset="0"/>
              </a:rPr>
              <a:t>LAW ACADEMY (CILA)</a:t>
            </a:r>
          </a:p>
        </p:txBody>
      </p:sp>
      <p:sp>
        <p:nvSpPr>
          <p:cNvPr id="10" name="Subtitle 2"/>
          <p:cNvSpPr txBox="1">
            <a:spLocks/>
          </p:cNvSpPr>
          <p:nvPr/>
        </p:nvSpPr>
        <p:spPr>
          <a:xfrm>
            <a:off x="905000" y="6328682"/>
            <a:ext cx="9900469" cy="5386238"/>
          </a:xfrm>
          <a:prstGeom prst="rect">
            <a:avLst/>
          </a:prstGeom>
          <a:ln>
            <a:solidFill>
              <a:schemeClr val="bg1"/>
            </a:solidFill>
          </a:ln>
        </p:spPr>
        <p:txBody>
          <a:bodyPr vert="horz" wrap="square" lIns="217377" tIns="108690" rIns="217377" bIns="1086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1087092">
              <a:lnSpc>
                <a:spcPts val="4039"/>
              </a:lnSpc>
              <a:defRPr/>
            </a:pPr>
            <a:r>
              <a:rPr lang="en-US" sz="3199">
                <a:solidFill>
                  <a:srgbClr val="7C2BD7"/>
                </a:solidFill>
                <a:latin typeface="Lato Light" charset="0"/>
                <a:ea typeface="Lato Light" charset="0"/>
                <a:cs typeface="Lato Light" charset="0"/>
              </a:rPr>
              <a:t>CILA IS A PROJECT OF THE AMERICAN BAR ASSOCIATION’S COMMISSION ON IMMIGRATION.</a:t>
            </a:r>
          </a:p>
          <a:p>
            <a:pPr defTabSz="1087092">
              <a:lnSpc>
                <a:spcPts val="4039"/>
              </a:lnSpc>
              <a:defRPr/>
            </a:pPr>
            <a:r>
              <a:rPr lang="en-US" sz="3199">
                <a:solidFill>
                  <a:srgbClr val="7C2BD7">
                    <a:lumMod val="50000"/>
                  </a:srgbClr>
                </a:solidFill>
                <a:latin typeface="Lato Light" charset="0"/>
                <a:ea typeface="Lato Light" charset="0"/>
                <a:cs typeface="Lato Light" charset="0"/>
              </a:rPr>
              <a:t> </a:t>
            </a:r>
          </a:p>
          <a:p>
            <a:pPr defTabSz="1087092">
              <a:lnSpc>
                <a:spcPts val="4039"/>
              </a:lnSpc>
              <a:defRPr/>
            </a:pPr>
            <a:r>
              <a:rPr lang="en-US" sz="3199">
                <a:solidFill>
                  <a:srgbClr val="8801B0"/>
                </a:solidFill>
                <a:latin typeface="Lato Light" charset="0"/>
                <a:ea typeface="Lato Light" charset="0"/>
                <a:cs typeface="Lato Light" charset="0"/>
              </a:rPr>
              <a:t>WE ARE A LEGAL RESOURCE CENTER. </a:t>
            </a:r>
          </a:p>
          <a:p>
            <a:pPr defTabSz="1087092">
              <a:lnSpc>
                <a:spcPts val="4039"/>
              </a:lnSpc>
              <a:defRPr/>
            </a:pPr>
            <a:endParaRPr lang="en-US" sz="3199">
              <a:solidFill>
                <a:srgbClr val="7C2BD7">
                  <a:lumMod val="50000"/>
                </a:srgbClr>
              </a:solidFill>
              <a:latin typeface="Lato Light" charset="0"/>
              <a:ea typeface="Lato Light" charset="0"/>
              <a:cs typeface="Lato Light" charset="0"/>
            </a:endParaRPr>
          </a:p>
          <a:p>
            <a:pPr defTabSz="1087092">
              <a:lnSpc>
                <a:spcPts val="4039"/>
              </a:lnSpc>
              <a:defRPr/>
            </a:pPr>
            <a:r>
              <a:rPr lang="en-US" sz="3199">
                <a:solidFill>
                  <a:srgbClr val="9701AF"/>
                </a:solidFill>
                <a:latin typeface="Lato Light" charset="0"/>
                <a:ea typeface="Lato Light" charset="0"/>
                <a:cs typeface="Lato Light" charset="0"/>
              </a:rPr>
              <a:t>WE ARE A CAPACITY BUILDING ORGANIZATION.</a:t>
            </a:r>
          </a:p>
          <a:p>
            <a:pPr defTabSz="1087092">
              <a:lnSpc>
                <a:spcPts val="4039"/>
              </a:lnSpc>
              <a:defRPr/>
            </a:pPr>
            <a:endParaRPr lang="en-US" sz="3199">
              <a:solidFill>
                <a:srgbClr val="7C2BD7">
                  <a:lumMod val="50000"/>
                </a:srgbClr>
              </a:solidFill>
              <a:latin typeface="Lato Light" charset="0"/>
              <a:ea typeface="Lato Light" charset="0"/>
              <a:cs typeface="Lato Light" charset="0"/>
            </a:endParaRPr>
          </a:p>
          <a:p>
            <a:pPr defTabSz="1087092">
              <a:lnSpc>
                <a:spcPts val="4039"/>
              </a:lnSpc>
              <a:defRPr/>
            </a:pPr>
            <a:r>
              <a:rPr lang="en-US" sz="3199">
                <a:solidFill>
                  <a:srgbClr val="AB01AE"/>
                </a:solidFill>
                <a:latin typeface="Lato Light" charset="0"/>
                <a:ea typeface="Lato Light" charset="0"/>
                <a:cs typeface="Lato Light" charset="0"/>
              </a:rPr>
              <a:t>WE THINK EVERY CHILD SHOULD HAVE REPRESENTATION.</a:t>
            </a:r>
          </a:p>
        </p:txBody>
      </p:sp>
      <p:cxnSp>
        <p:nvCxnSpPr>
          <p:cNvPr id="13" name="Straight Connector 12"/>
          <p:cNvCxnSpPr/>
          <p:nvPr/>
        </p:nvCxnSpPr>
        <p:spPr>
          <a:xfrm>
            <a:off x="5524764" y="5395721"/>
            <a:ext cx="93621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Picture Placeholder 17" descr="A close up of a child wearing a hat&#10;&#10;Description automatically generated">
            <a:extLst>
              <a:ext uri="{FF2B5EF4-FFF2-40B4-BE49-F238E27FC236}">
                <a16:creationId xmlns:a16="http://schemas.microsoft.com/office/drawing/2014/main" id="{6FAFBC17-4A5F-4FD1-8E2D-71FE948BE17B}"/>
              </a:ext>
            </a:extLst>
          </p:cNvPr>
          <p:cNvPicPr>
            <a:picLocks noGrp="1" noChangeAspect="1"/>
          </p:cNvPicPr>
          <p:nvPr>
            <p:ph type="pic" sz="quarter" idx="21"/>
          </p:nvPr>
        </p:nvPicPr>
        <p:blipFill>
          <a:blip r:embed="rId3" cstate="email">
            <a:extLst>
              <a:ext uri="{28A0092B-C50C-407E-A947-70E740481C1C}">
                <a14:useLocalDpi xmlns:a14="http://schemas.microsoft.com/office/drawing/2010/main" val="0"/>
              </a:ext>
            </a:extLst>
          </a:blip>
          <a:srcRect l="6550" r="6550"/>
          <a:stretch>
            <a:fillRect/>
          </a:stretch>
        </p:blipFill>
        <p:spPr>
          <a:xfrm>
            <a:off x="12162208" y="-9364"/>
            <a:ext cx="5974596" cy="4553156"/>
          </a:xfrm>
        </p:spPr>
      </p:pic>
      <p:pic>
        <p:nvPicPr>
          <p:cNvPr id="21" name="Picture Placeholder 20">
            <a:extLst>
              <a:ext uri="{FF2B5EF4-FFF2-40B4-BE49-F238E27FC236}">
                <a16:creationId xmlns:a16="http://schemas.microsoft.com/office/drawing/2014/main" id="{1FBEA1E4-0C7C-4488-8D0A-2F81FD716166}"/>
              </a:ext>
            </a:extLst>
          </p:cNvPr>
          <p:cNvPicPr>
            <a:picLocks noGrp="1" noChangeAspect="1"/>
          </p:cNvPicPr>
          <p:nvPr>
            <p:ph type="pic" sz="quarter" idx="20"/>
          </p:nvPr>
        </p:nvPicPr>
        <p:blipFill>
          <a:blip r:embed="rId4"/>
          <a:srcRect l="6702" r="6702"/>
          <a:stretch>
            <a:fillRect/>
          </a:stretch>
        </p:blipFill>
        <p:spPr>
          <a:prstGeom prst="rect">
            <a:avLst/>
          </a:prstGeom>
        </p:spPr>
      </p:pic>
      <p:sp>
        <p:nvSpPr>
          <p:cNvPr id="4" name="Rectangle 3">
            <a:extLst>
              <a:ext uri="{FF2B5EF4-FFF2-40B4-BE49-F238E27FC236}">
                <a16:creationId xmlns:a16="http://schemas.microsoft.com/office/drawing/2014/main" id="{0BDA6A38-7AE7-40E8-85B2-6EFF1D142D81}"/>
              </a:ext>
            </a:extLst>
          </p:cNvPr>
          <p:cNvSpPr/>
          <p:nvPr/>
        </p:nvSpPr>
        <p:spPr>
          <a:xfrm>
            <a:off x="12188826" y="12113334"/>
            <a:ext cx="12185652" cy="1675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1800">
              <a:solidFill>
                <a:prstClr val="white"/>
              </a:solidFill>
              <a:latin typeface="Lato Light"/>
            </a:endParaRPr>
          </a:p>
        </p:txBody>
      </p:sp>
      <p:pic>
        <p:nvPicPr>
          <p:cNvPr id="16" name="Picture Placeholder 15" descr="A group of people in a room&#10;&#10;Description automatically generated">
            <a:extLst>
              <a:ext uri="{FF2B5EF4-FFF2-40B4-BE49-F238E27FC236}">
                <a16:creationId xmlns:a16="http://schemas.microsoft.com/office/drawing/2014/main" id="{7179A0B1-2D6E-471F-93EE-E36302C4BD8A}"/>
              </a:ext>
            </a:extLst>
          </p:cNvPr>
          <p:cNvPicPr>
            <a:picLocks noGrp="1" noChangeAspect="1"/>
          </p:cNvPicPr>
          <p:nvPr>
            <p:ph type="pic" sz="quarter" idx="22"/>
          </p:nvPr>
        </p:nvPicPr>
        <p:blipFill>
          <a:blip r:embed="rId5" cstate="email">
            <a:extLst>
              <a:ext uri="{28A0092B-C50C-407E-A947-70E740481C1C}">
                <a14:useLocalDpi xmlns:a14="http://schemas.microsoft.com/office/drawing/2010/main" val="0"/>
              </a:ext>
            </a:extLst>
          </a:blip>
          <a:srcRect l="5753" r="5753"/>
          <a:stretch>
            <a:fillRect/>
          </a:stretch>
        </p:blipFill>
        <p:spPr>
          <a:xfrm>
            <a:off x="12162372" y="4784412"/>
            <a:ext cx="5974432" cy="9004882"/>
          </a:xfrm>
        </p:spPr>
      </p:pic>
      <p:pic>
        <p:nvPicPr>
          <p:cNvPr id="22" name="Picture Placeholder 21">
            <a:extLst>
              <a:ext uri="{FF2B5EF4-FFF2-40B4-BE49-F238E27FC236}">
                <a16:creationId xmlns:a16="http://schemas.microsoft.com/office/drawing/2014/main" id="{79D6F776-797E-4EED-A0E4-DE0787D9FE79}"/>
              </a:ext>
            </a:extLst>
          </p:cNvPr>
          <p:cNvPicPr>
            <a:picLocks noGrp="1" noChangeAspect="1"/>
          </p:cNvPicPr>
          <p:nvPr>
            <p:ph type="pic" sz="quarter" idx="19"/>
          </p:nvPr>
        </p:nvPicPr>
        <p:blipFill>
          <a:blip r:embed="rId6"/>
          <a:srcRect l="5476" r="5476"/>
          <a:stretch>
            <a:fillRect/>
          </a:stretch>
        </p:blipFill>
        <p:spPr>
          <a:xfrm>
            <a:off x="18398981" y="9286854"/>
            <a:ext cx="5975497" cy="4526215"/>
          </a:xfrm>
          <a:prstGeom prst="rect">
            <a:avLst/>
          </a:prstGeom>
        </p:spPr>
      </p:pic>
    </p:spTree>
    <p:extLst>
      <p:ext uri="{BB962C8B-B14F-4D97-AF65-F5344CB8AC3E}">
        <p14:creationId xmlns:p14="http://schemas.microsoft.com/office/powerpoint/2010/main" val="41865283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369524" y="2210565"/>
          <a:ext cx="18749172" cy="10834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owchart: Connector 2"/>
          <p:cNvSpPr/>
          <p:nvPr/>
        </p:nvSpPr>
        <p:spPr>
          <a:xfrm>
            <a:off x="2197342" y="5834746"/>
            <a:ext cx="989642" cy="102319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828343"/>
            <a:endParaRPr lang="en-US" sz="3599">
              <a:solidFill>
                <a:prstClr val="white"/>
              </a:solidFill>
              <a:latin typeface="Lato Light"/>
            </a:endParaRPr>
          </a:p>
        </p:txBody>
      </p:sp>
      <p:sp>
        <p:nvSpPr>
          <p:cNvPr id="4" name="Flowchart: Connector 3"/>
          <p:cNvSpPr/>
          <p:nvPr/>
        </p:nvSpPr>
        <p:spPr>
          <a:xfrm>
            <a:off x="2206609" y="8458050"/>
            <a:ext cx="989642" cy="102319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a:solidFill>
                <a:prstClr val="white"/>
              </a:solidFill>
              <a:latin typeface="Lato Light"/>
            </a:endParaRPr>
          </a:p>
        </p:txBody>
      </p:sp>
      <p:sp>
        <p:nvSpPr>
          <p:cNvPr id="5" name="TextBox 4"/>
          <p:cNvSpPr txBox="1"/>
          <p:nvPr/>
        </p:nvSpPr>
        <p:spPr>
          <a:xfrm>
            <a:off x="685066" y="4283857"/>
            <a:ext cx="4032728" cy="1200072"/>
          </a:xfrm>
          <a:prstGeom prst="rect">
            <a:avLst/>
          </a:prstGeom>
          <a:noFill/>
        </p:spPr>
        <p:txBody>
          <a:bodyPr wrap="square" rtlCol="0">
            <a:spAutoFit/>
          </a:bodyPr>
          <a:lstStyle/>
          <a:p>
            <a:pPr algn="ctr" defTabSz="1828343"/>
            <a:r>
              <a:rPr lang="en-US" sz="3599">
                <a:solidFill>
                  <a:srgbClr val="7E7E7E"/>
                </a:solidFill>
                <a:latin typeface="Lato Light"/>
              </a:rPr>
              <a:t>Undocumented Immigrant</a:t>
            </a:r>
          </a:p>
        </p:txBody>
      </p:sp>
      <p:sp>
        <p:nvSpPr>
          <p:cNvPr id="6" name="TextBox 5"/>
          <p:cNvSpPr txBox="1"/>
          <p:nvPr/>
        </p:nvSpPr>
        <p:spPr>
          <a:xfrm>
            <a:off x="1258954" y="9806925"/>
            <a:ext cx="3680705" cy="646203"/>
          </a:xfrm>
          <a:prstGeom prst="rect">
            <a:avLst/>
          </a:prstGeom>
          <a:noFill/>
        </p:spPr>
        <p:txBody>
          <a:bodyPr wrap="square" rtlCol="0">
            <a:spAutoFit/>
          </a:bodyPr>
          <a:lstStyle/>
          <a:p>
            <a:pPr defTabSz="1828343"/>
            <a:r>
              <a:rPr lang="en-US" sz="3599">
                <a:solidFill>
                  <a:srgbClr val="7E7E7E"/>
                </a:solidFill>
                <a:latin typeface="Lato Light"/>
              </a:rPr>
              <a:t>Nonimmigrant</a:t>
            </a:r>
          </a:p>
        </p:txBody>
      </p:sp>
      <p:sp>
        <p:nvSpPr>
          <p:cNvPr id="8" name="TextBox 7">
            <a:extLst>
              <a:ext uri="{FF2B5EF4-FFF2-40B4-BE49-F238E27FC236}">
                <a16:creationId xmlns:a16="http://schemas.microsoft.com/office/drawing/2014/main" id="{1CAC5AAF-DCCB-429D-BD1D-0998C62F4B36}"/>
              </a:ext>
            </a:extLst>
          </p:cNvPr>
          <p:cNvSpPr txBox="1"/>
          <p:nvPr/>
        </p:nvSpPr>
        <p:spPr>
          <a:xfrm>
            <a:off x="6063052" y="483017"/>
            <a:ext cx="12251587" cy="1446532"/>
          </a:xfrm>
          <a:prstGeom prst="rect">
            <a:avLst/>
          </a:prstGeom>
          <a:noFill/>
        </p:spPr>
        <p:txBody>
          <a:bodyPr wrap="none" lIns="91422" tIns="45711" rIns="91422" bIns="45711" rtlCol="0">
            <a:spAutoFit/>
          </a:bodyPr>
          <a:lstStyle/>
          <a:p>
            <a:pPr algn="ctr"/>
            <a:r>
              <a:rPr lang="en-US" sz="8800" b="1">
                <a:solidFill>
                  <a:schemeClr val="tx2"/>
                </a:solidFill>
                <a:latin typeface="Lato" charset="0"/>
                <a:ea typeface="Lato" charset="0"/>
                <a:cs typeface="Lato" charset="0"/>
              </a:rPr>
              <a:t>Pathway to Citizenship</a:t>
            </a:r>
            <a:endParaRPr lang="id-ID" sz="8800" b="1">
              <a:solidFill>
                <a:schemeClr val="tx2"/>
              </a:solidFill>
              <a:latin typeface="Lato" charset="0"/>
              <a:ea typeface="Lato" charset="0"/>
              <a:cs typeface="Lato" charset="0"/>
            </a:endParaRPr>
          </a:p>
        </p:txBody>
      </p:sp>
    </p:spTree>
    <p:extLst>
      <p:ext uri="{BB962C8B-B14F-4D97-AF65-F5344CB8AC3E}">
        <p14:creationId xmlns:p14="http://schemas.microsoft.com/office/powerpoint/2010/main" val="3786424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7">
            <a:extLst>
              <a:ext uri="{FF2B5EF4-FFF2-40B4-BE49-F238E27FC236}">
                <a16:creationId xmlns:a16="http://schemas.microsoft.com/office/drawing/2014/main" id="{B89D87DF-67AA-4236-8E93-5D69DC008DD5}"/>
              </a:ext>
            </a:extLst>
          </p:cNvPr>
          <p:cNvGraphicFramePr>
            <a:graphicFrameLocks/>
          </p:cNvGraphicFramePr>
          <p:nvPr/>
        </p:nvGraphicFramePr>
        <p:xfrm>
          <a:off x="1526915" y="2042091"/>
          <a:ext cx="21323821" cy="10307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60D437E-19C5-44C0-8F03-5B1E12B4B60B}"/>
              </a:ext>
            </a:extLst>
          </p:cNvPr>
          <p:cNvSpPr txBox="1"/>
          <p:nvPr/>
        </p:nvSpPr>
        <p:spPr>
          <a:xfrm>
            <a:off x="2383060" y="484680"/>
            <a:ext cx="19611533" cy="1138413"/>
          </a:xfrm>
          <a:prstGeom prst="rect">
            <a:avLst/>
          </a:prstGeom>
          <a:noFill/>
        </p:spPr>
        <p:txBody>
          <a:bodyPr wrap="square" lIns="91398" tIns="45700" rIns="91398" bIns="45700" rtlCol="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defTabSz="1827977"/>
            <a:r>
              <a:rPr lang="en-US" sz="6798" b="1">
                <a:solidFill>
                  <a:srgbClr val="6B6B6B"/>
                </a:solidFill>
                <a:latin typeface="Lato" charset="0"/>
                <a:ea typeface="Lato" charset="0"/>
                <a:cs typeface="Lato" charset="0"/>
              </a:rPr>
              <a:t>Legal Protections for Unaccompanied Children</a:t>
            </a:r>
            <a:endParaRPr lang="id-ID" sz="6798" b="1">
              <a:solidFill>
                <a:srgbClr val="6B6B6B"/>
              </a:solidFill>
              <a:latin typeface="Lato" charset="0"/>
              <a:ea typeface="Lato" charset="0"/>
              <a:cs typeface="Lato" charset="0"/>
            </a:endParaRPr>
          </a:p>
        </p:txBody>
      </p:sp>
    </p:spTree>
    <p:extLst>
      <p:ext uri="{BB962C8B-B14F-4D97-AF65-F5344CB8AC3E}">
        <p14:creationId xmlns:p14="http://schemas.microsoft.com/office/powerpoint/2010/main" val="2339997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E8A35EE-DFBD-43D6-A3DF-0E3B22DA83BE}"/>
              </a:ext>
            </a:extLst>
          </p:cNvPr>
          <p:cNvGraphicFramePr>
            <a:graphicFrameLocks noGrp="1"/>
          </p:cNvGraphicFramePr>
          <p:nvPr>
            <p:ph idx="1"/>
          </p:nvPr>
        </p:nvGraphicFramePr>
        <p:xfrm>
          <a:off x="1675963" y="3081366"/>
          <a:ext cx="21025723" cy="8700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C28E382-2881-49AE-8E52-5645DACC310A}"/>
              </a:ext>
            </a:extLst>
          </p:cNvPr>
          <p:cNvSpPr txBox="1"/>
          <p:nvPr/>
        </p:nvSpPr>
        <p:spPr>
          <a:xfrm>
            <a:off x="10128851" y="483017"/>
            <a:ext cx="4120002" cy="1446532"/>
          </a:xfrm>
          <a:prstGeom prst="rect">
            <a:avLst/>
          </a:prstGeom>
          <a:noFill/>
        </p:spPr>
        <p:txBody>
          <a:bodyPr wrap="none" lIns="91422" tIns="45711" rIns="91422" bIns="45711" rtlCol="0">
            <a:spAutoFit/>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srgbClr val="6B6B6B"/>
                </a:solidFill>
                <a:effectLst/>
                <a:uLnTx/>
                <a:uFillTx/>
                <a:latin typeface="Lato" charset="0"/>
                <a:ea typeface="Lato" charset="0"/>
                <a:cs typeface="Lato" charset="0"/>
              </a:rPr>
              <a:t>Asylum</a:t>
            </a:r>
            <a:endParaRPr kumimoji="0" lang="id-ID" sz="8800" b="1" i="0" u="none" strike="noStrike" kern="1200" cap="none" spc="0" normalizeH="0" baseline="0" noProof="0">
              <a:ln>
                <a:noFill/>
              </a:ln>
              <a:solidFill>
                <a:srgbClr val="6B6B6B"/>
              </a:solidFill>
              <a:effectLst/>
              <a:uLnTx/>
              <a:uFillTx/>
              <a:latin typeface="Lato" charset="0"/>
              <a:ea typeface="Lato" charset="0"/>
              <a:cs typeface="Lato" charset="0"/>
            </a:endParaRPr>
          </a:p>
        </p:txBody>
      </p:sp>
      <p:sp>
        <p:nvSpPr>
          <p:cNvPr id="7" name="Rectangle 6">
            <a:extLst>
              <a:ext uri="{FF2B5EF4-FFF2-40B4-BE49-F238E27FC236}">
                <a16:creationId xmlns:a16="http://schemas.microsoft.com/office/drawing/2014/main" id="{01E9EC10-309D-4378-A3AC-648F80498F2D}"/>
              </a:ext>
            </a:extLst>
          </p:cNvPr>
          <p:cNvSpPr/>
          <p:nvPr/>
        </p:nvSpPr>
        <p:spPr>
          <a:xfrm>
            <a:off x="11432898"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8801B0"/>
              </a:solidFill>
              <a:effectLst/>
              <a:uLnTx/>
              <a:uFillTx/>
              <a:latin typeface="Lato Light" charset="0"/>
              <a:ea typeface="+mn-ea"/>
              <a:cs typeface="+mn-cs"/>
            </a:endParaRPr>
          </a:p>
        </p:txBody>
      </p:sp>
      <p:sp>
        <p:nvSpPr>
          <p:cNvPr id="8" name="Subtitle 2">
            <a:extLst>
              <a:ext uri="{FF2B5EF4-FFF2-40B4-BE49-F238E27FC236}">
                <a16:creationId xmlns:a16="http://schemas.microsoft.com/office/drawing/2014/main" id="{C1916AAA-8801-4A99-974D-C5E2E237B47A}"/>
              </a:ext>
            </a:extLst>
          </p:cNvPr>
          <p:cNvSpPr txBox="1">
            <a:spLocks/>
          </p:cNvSpPr>
          <p:nvPr/>
        </p:nvSpPr>
        <p:spPr>
          <a:xfrm>
            <a:off x="10472221" y="1634834"/>
            <a:ext cx="3474418" cy="738987"/>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20000"/>
              </a:lnSpc>
              <a:spcBef>
                <a:spcPct val="20000"/>
              </a:spcBef>
              <a:spcAft>
                <a:spcPts val="0"/>
              </a:spcAft>
              <a:buClrTx/>
              <a:buSzTx/>
              <a:buFont typeface="Arial"/>
              <a:buNone/>
              <a:tabLst/>
              <a:defRPr/>
            </a:pPr>
            <a:r>
              <a:rPr kumimoji="0" lang="en-US" sz="3100" b="0" i="0" u="none" strike="noStrike" kern="1200" cap="none" spc="0" normalizeH="0" baseline="0" noProof="0">
                <a:ln>
                  <a:noFill/>
                </a:ln>
                <a:solidFill>
                  <a:srgbClr val="6B6B6B"/>
                </a:solidFill>
                <a:effectLst/>
                <a:uLnTx/>
                <a:uFillTx/>
                <a:latin typeface="Lato Light"/>
                <a:ea typeface="+mn-ea"/>
                <a:cs typeface="Lato Light"/>
              </a:rPr>
              <a:t>Refugee v. Asylee</a:t>
            </a:r>
            <a:endParaRPr kumimoji="0" lang="en-US" sz="3100" b="0" i="0" u="none" strike="noStrike" kern="1200" cap="none" spc="0" normalizeH="0" baseline="0" noProof="0">
              <a:ln>
                <a:noFill/>
              </a:ln>
              <a:solidFill>
                <a:srgbClr val="7C2BD7"/>
              </a:solidFill>
              <a:effectLst/>
              <a:uLnTx/>
              <a:uFillTx/>
              <a:latin typeface="Lato Light"/>
              <a:ea typeface="+mn-ea"/>
              <a:cs typeface="Lato Light"/>
            </a:endParaRPr>
          </a:p>
        </p:txBody>
      </p:sp>
    </p:spTree>
    <p:extLst>
      <p:ext uri="{BB962C8B-B14F-4D97-AF65-F5344CB8AC3E}">
        <p14:creationId xmlns:p14="http://schemas.microsoft.com/office/powerpoint/2010/main" val="2245037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C1E21D1-BFC7-4EA3-8471-BE5B10FBF9F8}"/>
              </a:ext>
            </a:extLst>
          </p:cNvPr>
          <p:cNvSpPr>
            <a:spLocks noGrp="1"/>
          </p:cNvSpPr>
          <p:nvPr>
            <p:ph idx="1"/>
          </p:nvPr>
        </p:nvSpPr>
        <p:spPr>
          <a:xfrm>
            <a:off x="2051184" y="2612234"/>
            <a:ext cx="21025723" cy="8700410"/>
          </a:xfrm>
        </p:spPr>
        <p:txBody>
          <a:bodyPr/>
          <a:lstStyle/>
          <a:p>
            <a:pPr marL="0" indent="0" algn="ctr">
              <a:buNone/>
            </a:pPr>
            <a:r>
              <a:rPr lang="en-US" b="1"/>
              <a:t>Person is </a:t>
            </a:r>
            <a:r>
              <a:rPr lang="en-US" b="1" i="1" u="sng"/>
              <a:t>unable or unwilling to return</a:t>
            </a:r>
            <a:r>
              <a:rPr lang="en-US" b="1" u="sng"/>
              <a:t> </a:t>
            </a:r>
            <a:r>
              <a:rPr lang="en-US" b="1"/>
              <a:t>to their country or avail themselves of the country’s protection because they have suffered</a:t>
            </a:r>
          </a:p>
        </p:txBody>
      </p:sp>
      <p:graphicFrame>
        <p:nvGraphicFramePr>
          <p:cNvPr id="9" name="Content Placeholder 6">
            <a:extLst>
              <a:ext uri="{FF2B5EF4-FFF2-40B4-BE49-F238E27FC236}">
                <a16:creationId xmlns:a16="http://schemas.microsoft.com/office/drawing/2014/main" id="{9C855136-F020-40ED-85FA-5AFBF3818D90}"/>
              </a:ext>
            </a:extLst>
          </p:cNvPr>
          <p:cNvGraphicFramePr>
            <a:graphicFrameLocks/>
          </p:cNvGraphicFramePr>
          <p:nvPr/>
        </p:nvGraphicFramePr>
        <p:xfrm>
          <a:off x="1996964" y="3735408"/>
          <a:ext cx="20383722" cy="8345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a:extLst>
              <a:ext uri="{FF2B5EF4-FFF2-40B4-BE49-F238E27FC236}">
                <a16:creationId xmlns:a16="http://schemas.microsoft.com/office/drawing/2014/main" id="{315ED6AC-7623-4271-9189-5818207ECFED}"/>
              </a:ext>
            </a:extLst>
          </p:cNvPr>
          <p:cNvSpPr/>
          <p:nvPr/>
        </p:nvSpPr>
        <p:spPr>
          <a:xfrm>
            <a:off x="10969942" y="5591002"/>
            <a:ext cx="1828324" cy="182832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6398" b="1" i="0" u="none" strike="noStrike" kern="1200" cap="none" spc="0" normalizeH="0" baseline="0" noProof="0">
                <a:ln>
                  <a:noFill/>
                </a:ln>
                <a:solidFill>
                  <a:prstClr val="white"/>
                </a:solidFill>
                <a:effectLst/>
                <a:uLnTx/>
                <a:uFillTx/>
                <a:latin typeface="Ink Free" panose="03080402000500000000" pitchFamily="66" charset="0"/>
                <a:ea typeface="+mn-ea"/>
                <a:cs typeface="+mn-cs"/>
              </a:rPr>
              <a:t>or</a:t>
            </a:r>
          </a:p>
        </p:txBody>
      </p:sp>
      <p:graphicFrame>
        <p:nvGraphicFramePr>
          <p:cNvPr id="11" name="Table 10">
            <a:extLst>
              <a:ext uri="{FF2B5EF4-FFF2-40B4-BE49-F238E27FC236}">
                <a16:creationId xmlns:a16="http://schemas.microsoft.com/office/drawing/2014/main" id="{8C6724C4-3026-4EEB-983D-8001FE9D412C}"/>
              </a:ext>
            </a:extLst>
          </p:cNvPr>
          <p:cNvGraphicFramePr>
            <a:graphicFrameLocks noGrp="1"/>
          </p:cNvGraphicFramePr>
          <p:nvPr/>
        </p:nvGraphicFramePr>
        <p:xfrm>
          <a:off x="4286680" y="9734917"/>
          <a:ext cx="15845474" cy="2377392"/>
        </p:xfrm>
        <a:graphic>
          <a:graphicData uri="http://schemas.openxmlformats.org/drawingml/2006/table">
            <a:tbl>
              <a:tblPr>
                <a:tableStyleId>{69CF1AB2-1976-4502-BF36-3FF5EA218861}</a:tableStyleId>
              </a:tblPr>
              <a:tblGrid>
                <a:gridCol w="2437765">
                  <a:extLst>
                    <a:ext uri="{9D8B030D-6E8A-4147-A177-3AD203B41FA5}">
                      <a16:colId xmlns:a16="http://schemas.microsoft.com/office/drawing/2014/main" val="20000"/>
                    </a:ext>
                  </a:extLst>
                </a:gridCol>
                <a:gridCol w="3199567">
                  <a:extLst>
                    <a:ext uri="{9D8B030D-6E8A-4147-A177-3AD203B41FA5}">
                      <a16:colId xmlns:a16="http://schemas.microsoft.com/office/drawing/2014/main" val="20001"/>
                    </a:ext>
                  </a:extLst>
                </a:gridCol>
                <a:gridCol w="3351927">
                  <a:extLst>
                    <a:ext uri="{9D8B030D-6E8A-4147-A177-3AD203B41FA5}">
                      <a16:colId xmlns:a16="http://schemas.microsoft.com/office/drawing/2014/main" val="20002"/>
                    </a:ext>
                  </a:extLst>
                </a:gridCol>
                <a:gridCol w="3199567">
                  <a:extLst>
                    <a:ext uri="{9D8B030D-6E8A-4147-A177-3AD203B41FA5}">
                      <a16:colId xmlns:a16="http://schemas.microsoft.com/office/drawing/2014/main" val="20003"/>
                    </a:ext>
                  </a:extLst>
                </a:gridCol>
                <a:gridCol w="3656648">
                  <a:extLst>
                    <a:ext uri="{9D8B030D-6E8A-4147-A177-3AD203B41FA5}">
                      <a16:colId xmlns:a16="http://schemas.microsoft.com/office/drawing/2014/main" val="20004"/>
                    </a:ext>
                  </a:extLst>
                </a:gridCol>
              </a:tblGrid>
              <a:tr h="2376821">
                <a:tc>
                  <a:txBody>
                    <a:bodyPr/>
                    <a:lstStyle>
                      <a:lvl1pPr>
                        <a:spcBef>
                          <a:spcPts val="1000"/>
                        </a:spcBef>
                        <a:buClr>
                          <a:schemeClr val="accent2"/>
                        </a:buClr>
                        <a:buFont typeface="Arial" charset="0"/>
                        <a:defRPr sz="1600">
                          <a:solidFill>
                            <a:srgbClr val="262626"/>
                          </a:solidFill>
                          <a:latin typeface="Gill Sans MT (Body)" charset="0"/>
                          <a:ea typeface="ＭＳ Ｐゴシック" charset="-128"/>
                          <a:cs typeface="Gill Sans MT (Body)" charset="0"/>
                        </a:defRPr>
                      </a:lvl1pPr>
                      <a:lvl2pPr marL="742950" indent="-285750">
                        <a:spcBef>
                          <a:spcPts val="1000"/>
                        </a:spcBef>
                        <a:buClr>
                          <a:schemeClr val="accent2"/>
                        </a:buClr>
                        <a:buFont typeface="Arial" charset="0"/>
                        <a:defRPr sz="1400">
                          <a:solidFill>
                            <a:srgbClr val="262626"/>
                          </a:solidFill>
                          <a:latin typeface="Gill Sans MT (Body)" charset="0"/>
                          <a:ea typeface="ＭＳ Ｐゴシック" charset="-128"/>
                          <a:cs typeface="Gill Sans MT (Body)" charset="0"/>
                        </a:defRPr>
                      </a:lvl2pPr>
                      <a:lvl3pPr marL="1143000" indent="-228600">
                        <a:spcBef>
                          <a:spcPts val="1000"/>
                        </a:spcBef>
                        <a:buClr>
                          <a:schemeClr val="accent2"/>
                        </a:buClr>
                        <a:buFont typeface="Arial" charset="0"/>
                        <a:defRPr sz="1400">
                          <a:solidFill>
                            <a:srgbClr val="262626"/>
                          </a:solidFill>
                          <a:latin typeface="Gill Sans MT (Body)" charset="0"/>
                          <a:ea typeface="ＭＳ Ｐゴシック" charset="-128"/>
                          <a:cs typeface="Gill Sans MT (Body)" charset="0"/>
                        </a:defRPr>
                      </a:lvl3pPr>
                      <a:lvl4pPr marL="1600200" indent="-228600">
                        <a:spcBef>
                          <a:spcPts val="1000"/>
                        </a:spcBef>
                        <a:buClr>
                          <a:schemeClr val="accent2"/>
                        </a:buClr>
                        <a:buFont typeface="Arial" charset="0"/>
                        <a:defRPr sz="1400">
                          <a:solidFill>
                            <a:srgbClr val="262626"/>
                          </a:solidFill>
                          <a:latin typeface="Gill Sans MT (Body)" charset="0"/>
                          <a:ea typeface="ＭＳ Ｐゴシック" charset="-128"/>
                          <a:cs typeface="Gill Sans MT (Body)" charset="0"/>
                        </a:defRPr>
                      </a:lvl4pPr>
                      <a:lvl5pPr marL="2057400" indent="-228600">
                        <a:spcBef>
                          <a:spcPts val="1000"/>
                        </a:spcBef>
                        <a:buClr>
                          <a:schemeClr val="accent2"/>
                        </a:buClr>
                        <a:buFont typeface="Arial" charset="0"/>
                        <a:defRPr sz="1400">
                          <a:solidFill>
                            <a:srgbClr val="262626"/>
                          </a:solidFill>
                          <a:latin typeface="Gill Sans MT (Body)" charset="0"/>
                          <a:ea typeface="ＭＳ Ｐゴシック" charset="-128"/>
                          <a:cs typeface="Gill Sans MT (Body)" charset="0"/>
                        </a:defRPr>
                      </a:lvl5pPr>
                      <a:lvl6pPr marL="2514600" indent="-228600" eaLnBrk="0" fontAlgn="base" hangingPunct="0">
                        <a:spcBef>
                          <a:spcPts val="1000"/>
                        </a:spcBef>
                        <a:spcAft>
                          <a:spcPct val="0"/>
                        </a:spcAft>
                        <a:buClr>
                          <a:schemeClr val="accent2"/>
                        </a:buClr>
                        <a:buFont typeface="Arial" charset="0"/>
                        <a:defRPr sz="1400">
                          <a:solidFill>
                            <a:srgbClr val="262626"/>
                          </a:solidFill>
                          <a:latin typeface="Gill Sans MT (Body)" charset="0"/>
                          <a:ea typeface="ＭＳ Ｐゴシック" charset="-128"/>
                          <a:cs typeface="Gill Sans MT (Body)" charset="0"/>
                        </a:defRPr>
                      </a:lvl6pPr>
                      <a:lvl7pPr marL="2971800" indent="-228600" eaLnBrk="0" fontAlgn="base" hangingPunct="0">
                        <a:spcBef>
                          <a:spcPts val="1000"/>
                        </a:spcBef>
                        <a:spcAft>
                          <a:spcPct val="0"/>
                        </a:spcAft>
                        <a:buClr>
                          <a:schemeClr val="accent2"/>
                        </a:buClr>
                        <a:buFont typeface="Arial" charset="0"/>
                        <a:defRPr sz="1400">
                          <a:solidFill>
                            <a:srgbClr val="262626"/>
                          </a:solidFill>
                          <a:latin typeface="Gill Sans MT (Body)" charset="0"/>
                          <a:ea typeface="ＭＳ Ｐゴシック" charset="-128"/>
                          <a:cs typeface="Gill Sans MT (Body)" charset="0"/>
                        </a:defRPr>
                      </a:lvl7pPr>
                      <a:lvl8pPr marL="3429000" indent="-228600" eaLnBrk="0" fontAlgn="base" hangingPunct="0">
                        <a:spcBef>
                          <a:spcPts val="1000"/>
                        </a:spcBef>
                        <a:spcAft>
                          <a:spcPct val="0"/>
                        </a:spcAft>
                        <a:buClr>
                          <a:schemeClr val="accent2"/>
                        </a:buClr>
                        <a:buFont typeface="Arial" charset="0"/>
                        <a:defRPr sz="1400">
                          <a:solidFill>
                            <a:srgbClr val="262626"/>
                          </a:solidFill>
                          <a:latin typeface="Gill Sans MT (Body)" charset="0"/>
                          <a:ea typeface="ＭＳ Ｐゴシック" charset="-128"/>
                          <a:cs typeface="Gill Sans MT (Body)" charset="0"/>
                        </a:defRPr>
                      </a:lvl8pPr>
                      <a:lvl9pPr marL="3886200" indent="-228600" eaLnBrk="0" fontAlgn="base" hangingPunct="0">
                        <a:spcBef>
                          <a:spcPts val="1000"/>
                        </a:spcBef>
                        <a:spcAft>
                          <a:spcPct val="0"/>
                        </a:spcAft>
                        <a:buClr>
                          <a:schemeClr val="accent2"/>
                        </a:buClr>
                        <a:buFont typeface="Arial" charset="0"/>
                        <a:defRPr sz="1400">
                          <a:solidFill>
                            <a:srgbClr val="262626"/>
                          </a:solidFill>
                          <a:latin typeface="Gill Sans MT (Body)" charset="0"/>
                          <a:ea typeface="ＭＳ Ｐゴシック" charset="-128"/>
                          <a:cs typeface="Gill Sans MT (Body)"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800" b="0" u="none" strike="noStrike" cap="none" normalizeH="0" baseline="0">
                        <a:ln>
                          <a:noFill/>
                        </a:ln>
                        <a:solidFill>
                          <a:schemeClr val="tx1"/>
                        </a:solidFill>
                        <a:effectLst/>
                        <a:latin typeface="Lato Ligh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800" b="0" u="none" strike="noStrike" cap="none" normalizeH="0" baseline="0">
                          <a:ln>
                            <a:noFill/>
                          </a:ln>
                          <a:solidFill>
                            <a:schemeClr val="tx1"/>
                          </a:solidFill>
                          <a:effectLst/>
                          <a:latin typeface="Lato Light"/>
                        </a:rPr>
                        <a:t>Race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Lato Light"/>
                        <a:ea typeface="ＭＳ Ｐゴシック" charset="-128"/>
                      </a:endParaRPr>
                    </a:p>
                  </a:txBody>
                  <a:tcPr marL="182832" marR="182832" marT="91416" marB="91416" horzOverflow="overflow"/>
                </a:tc>
                <a:tc>
                  <a:txBody>
                    <a:bodyPr/>
                    <a:lstStyle>
                      <a:lvl1pPr>
                        <a:spcBef>
                          <a:spcPts val="1000"/>
                        </a:spcBef>
                        <a:buClr>
                          <a:schemeClr val="accent2"/>
                        </a:buClr>
                        <a:buFont typeface="Arial" charset="0"/>
                        <a:defRPr sz="1600">
                          <a:solidFill>
                            <a:srgbClr val="262626"/>
                          </a:solidFill>
                          <a:latin typeface="Gill Sans MT (Body)" charset="0"/>
                          <a:ea typeface="ＭＳ Ｐゴシック" charset="-128"/>
                          <a:cs typeface="Gill Sans MT (Body)" charset="0"/>
                        </a:defRPr>
                      </a:lvl1pPr>
                      <a:lvl2pPr marL="742950" indent="-285750">
                        <a:spcBef>
                          <a:spcPts val="1000"/>
                        </a:spcBef>
                        <a:buClr>
                          <a:schemeClr val="accent2"/>
                        </a:buClr>
                        <a:buFont typeface="Arial" charset="0"/>
                        <a:defRPr sz="1400">
                          <a:solidFill>
                            <a:srgbClr val="262626"/>
                          </a:solidFill>
                          <a:latin typeface="Gill Sans MT (Body)" charset="0"/>
                          <a:ea typeface="ＭＳ Ｐゴシック" charset="-128"/>
                          <a:cs typeface="Gill Sans MT (Body)" charset="0"/>
                        </a:defRPr>
                      </a:lvl2pPr>
                      <a:lvl3pPr marL="1143000" indent="-228600">
                        <a:spcBef>
                          <a:spcPts val="1000"/>
                        </a:spcBef>
                        <a:buClr>
                          <a:schemeClr val="accent2"/>
                        </a:buClr>
                        <a:buFont typeface="Arial" charset="0"/>
                        <a:defRPr sz="1400">
                          <a:solidFill>
                            <a:srgbClr val="262626"/>
                          </a:solidFill>
                          <a:latin typeface="Gill Sans MT (Body)" charset="0"/>
                          <a:ea typeface="ＭＳ Ｐゴシック" charset="-128"/>
                          <a:cs typeface="Gill Sans MT (Body)" charset="0"/>
                        </a:defRPr>
                      </a:lvl3pPr>
                      <a:lvl4pPr marL="1600200" indent="-228600">
                        <a:spcBef>
                          <a:spcPts val="1000"/>
                        </a:spcBef>
                        <a:buClr>
                          <a:schemeClr val="accent2"/>
                        </a:buClr>
                        <a:buFont typeface="Arial" charset="0"/>
                        <a:defRPr sz="1400">
                          <a:solidFill>
                            <a:srgbClr val="262626"/>
                          </a:solidFill>
                          <a:latin typeface="Gill Sans MT (Body)" charset="0"/>
                          <a:ea typeface="ＭＳ Ｐゴシック" charset="-128"/>
                          <a:cs typeface="Gill Sans MT (Body)" charset="0"/>
                        </a:defRPr>
                      </a:lvl4pPr>
                      <a:lvl5pPr marL="2057400" indent="-228600">
                        <a:spcBef>
                          <a:spcPts val="1000"/>
                        </a:spcBef>
                        <a:buClr>
                          <a:schemeClr val="accent2"/>
                        </a:buClr>
                        <a:buFont typeface="Arial" charset="0"/>
                        <a:defRPr sz="1400">
                          <a:solidFill>
                            <a:srgbClr val="262626"/>
                          </a:solidFill>
                          <a:latin typeface="Gill Sans MT (Body)" charset="0"/>
                          <a:ea typeface="ＭＳ Ｐゴシック" charset="-128"/>
                          <a:cs typeface="Gill Sans MT (Body)" charset="0"/>
                        </a:defRPr>
                      </a:lvl5pPr>
                      <a:lvl6pPr marL="2514600" indent="-228600" eaLnBrk="0" fontAlgn="base" hangingPunct="0">
                        <a:spcBef>
                          <a:spcPts val="1000"/>
                        </a:spcBef>
                        <a:spcAft>
                          <a:spcPct val="0"/>
                        </a:spcAft>
                        <a:buClr>
                          <a:schemeClr val="accent2"/>
                        </a:buClr>
                        <a:buFont typeface="Arial" charset="0"/>
                        <a:defRPr sz="1400">
                          <a:solidFill>
                            <a:srgbClr val="262626"/>
                          </a:solidFill>
                          <a:latin typeface="Gill Sans MT (Body)" charset="0"/>
                          <a:ea typeface="ＭＳ Ｐゴシック" charset="-128"/>
                          <a:cs typeface="Gill Sans MT (Body)" charset="0"/>
                        </a:defRPr>
                      </a:lvl6pPr>
                      <a:lvl7pPr marL="2971800" indent="-228600" eaLnBrk="0" fontAlgn="base" hangingPunct="0">
                        <a:spcBef>
                          <a:spcPts val="1000"/>
                        </a:spcBef>
                        <a:spcAft>
                          <a:spcPct val="0"/>
                        </a:spcAft>
                        <a:buClr>
                          <a:schemeClr val="accent2"/>
                        </a:buClr>
                        <a:buFont typeface="Arial" charset="0"/>
                        <a:defRPr sz="1400">
                          <a:solidFill>
                            <a:srgbClr val="262626"/>
                          </a:solidFill>
                          <a:latin typeface="Gill Sans MT (Body)" charset="0"/>
                          <a:ea typeface="ＭＳ Ｐゴシック" charset="-128"/>
                          <a:cs typeface="Gill Sans MT (Body)" charset="0"/>
                        </a:defRPr>
                      </a:lvl7pPr>
                      <a:lvl8pPr marL="3429000" indent="-228600" eaLnBrk="0" fontAlgn="base" hangingPunct="0">
                        <a:spcBef>
                          <a:spcPts val="1000"/>
                        </a:spcBef>
                        <a:spcAft>
                          <a:spcPct val="0"/>
                        </a:spcAft>
                        <a:buClr>
                          <a:schemeClr val="accent2"/>
                        </a:buClr>
                        <a:buFont typeface="Arial" charset="0"/>
                        <a:defRPr sz="1400">
                          <a:solidFill>
                            <a:srgbClr val="262626"/>
                          </a:solidFill>
                          <a:latin typeface="Gill Sans MT (Body)" charset="0"/>
                          <a:ea typeface="ＭＳ Ｐゴシック" charset="-128"/>
                          <a:cs typeface="Gill Sans MT (Body)" charset="0"/>
                        </a:defRPr>
                      </a:lvl8pPr>
                      <a:lvl9pPr marL="3886200" indent="-228600" eaLnBrk="0" fontAlgn="base" hangingPunct="0">
                        <a:spcBef>
                          <a:spcPts val="1000"/>
                        </a:spcBef>
                        <a:spcAft>
                          <a:spcPct val="0"/>
                        </a:spcAft>
                        <a:buClr>
                          <a:schemeClr val="accent2"/>
                        </a:buClr>
                        <a:buFont typeface="Arial" charset="0"/>
                        <a:defRPr sz="1400">
                          <a:solidFill>
                            <a:srgbClr val="262626"/>
                          </a:solidFill>
                          <a:latin typeface="Gill Sans MT (Body)" charset="0"/>
                          <a:ea typeface="ＭＳ Ｐゴシック" charset="-128"/>
                          <a:cs typeface="Gill Sans MT (Body)"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800" b="0" u="none" strike="noStrike" cap="none" normalizeH="0" baseline="0">
                        <a:ln>
                          <a:noFill/>
                        </a:ln>
                        <a:solidFill>
                          <a:schemeClr val="tx1"/>
                        </a:solidFill>
                        <a:effectLst/>
                        <a:latin typeface="Lato Ligh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800" b="0" u="none" strike="noStrike" cap="none" normalizeH="0" baseline="0">
                          <a:ln>
                            <a:noFill/>
                          </a:ln>
                          <a:solidFill>
                            <a:schemeClr val="tx1"/>
                          </a:solidFill>
                          <a:effectLst/>
                          <a:latin typeface="Lato Light"/>
                        </a:rPr>
                        <a:t>Religion</a:t>
                      </a:r>
                      <a:endParaRPr kumimoji="0" lang="en-US" altLang="en-US" sz="4800" b="0" i="0" u="none" strike="noStrike" cap="none" normalizeH="0" baseline="0">
                        <a:ln>
                          <a:noFill/>
                        </a:ln>
                        <a:solidFill>
                          <a:schemeClr val="tx1"/>
                        </a:solidFill>
                        <a:effectLst/>
                        <a:latin typeface="Lato Light"/>
                        <a:ea typeface="ＭＳ Ｐゴシック" charset="-128"/>
                      </a:endParaRPr>
                    </a:p>
                  </a:txBody>
                  <a:tcPr marL="182832" marR="182832" marT="91416" marB="91416" horzOverflow="overflow"/>
                </a:tc>
                <a:tc>
                  <a:txBody>
                    <a:bodyPr/>
                    <a:lstStyle>
                      <a:lvl1pPr>
                        <a:spcBef>
                          <a:spcPts val="1000"/>
                        </a:spcBef>
                        <a:buClr>
                          <a:schemeClr val="accent2"/>
                        </a:buClr>
                        <a:buFont typeface="Arial" charset="0"/>
                        <a:defRPr sz="1600">
                          <a:solidFill>
                            <a:srgbClr val="262626"/>
                          </a:solidFill>
                          <a:latin typeface="Gill Sans MT (Body)" charset="0"/>
                          <a:ea typeface="ＭＳ Ｐゴシック" charset="-128"/>
                          <a:cs typeface="Gill Sans MT (Body)" charset="0"/>
                        </a:defRPr>
                      </a:lvl1pPr>
                      <a:lvl2pPr marL="742950" indent="-285750">
                        <a:spcBef>
                          <a:spcPts val="1000"/>
                        </a:spcBef>
                        <a:buClr>
                          <a:schemeClr val="accent2"/>
                        </a:buClr>
                        <a:buFont typeface="Arial" charset="0"/>
                        <a:defRPr sz="1400">
                          <a:solidFill>
                            <a:srgbClr val="262626"/>
                          </a:solidFill>
                          <a:latin typeface="Gill Sans MT (Body)" charset="0"/>
                          <a:ea typeface="ＭＳ Ｐゴシック" charset="-128"/>
                          <a:cs typeface="Gill Sans MT (Body)" charset="0"/>
                        </a:defRPr>
                      </a:lvl2pPr>
                      <a:lvl3pPr marL="1143000" indent="-228600">
                        <a:spcBef>
                          <a:spcPts val="1000"/>
                        </a:spcBef>
                        <a:buClr>
                          <a:schemeClr val="accent2"/>
                        </a:buClr>
                        <a:buFont typeface="Arial" charset="0"/>
                        <a:defRPr sz="1400">
                          <a:solidFill>
                            <a:srgbClr val="262626"/>
                          </a:solidFill>
                          <a:latin typeface="Gill Sans MT (Body)" charset="0"/>
                          <a:ea typeface="ＭＳ Ｐゴシック" charset="-128"/>
                          <a:cs typeface="Gill Sans MT (Body)" charset="0"/>
                        </a:defRPr>
                      </a:lvl3pPr>
                      <a:lvl4pPr marL="1600200" indent="-228600">
                        <a:spcBef>
                          <a:spcPts val="1000"/>
                        </a:spcBef>
                        <a:buClr>
                          <a:schemeClr val="accent2"/>
                        </a:buClr>
                        <a:buFont typeface="Arial" charset="0"/>
                        <a:defRPr sz="1400">
                          <a:solidFill>
                            <a:srgbClr val="262626"/>
                          </a:solidFill>
                          <a:latin typeface="Gill Sans MT (Body)" charset="0"/>
                          <a:ea typeface="ＭＳ Ｐゴシック" charset="-128"/>
                          <a:cs typeface="Gill Sans MT (Body)" charset="0"/>
                        </a:defRPr>
                      </a:lvl4pPr>
                      <a:lvl5pPr marL="2057400" indent="-228600">
                        <a:spcBef>
                          <a:spcPts val="1000"/>
                        </a:spcBef>
                        <a:buClr>
                          <a:schemeClr val="accent2"/>
                        </a:buClr>
                        <a:buFont typeface="Arial" charset="0"/>
                        <a:defRPr sz="1400">
                          <a:solidFill>
                            <a:srgbClr val="262626"/>
                          </a:solidFill>
                          <a:latin typeface="Gill Sans MT (Body)" charset="0"/>
                          <a:ea typeface="ＭＳ Ｐゴシック" charset="-128"/>
                          <a:cs typeface="Gill Sans MT (Body)" charset="0"/>
                        </a:defRPr>
                      </a:lvl5pPr>
                      <a:lvl6pPr marL="2514600" indent="-228600" eaLnBrk="0" fontAlgn="base" hangingPunct="0">
                        <a:spcBef>
                          <a:spcPts val="1000"/>
                        </a:spcBef>
                        <a:spcAft>
                          <a:spcPct val="0"/>
                        </a:spcAft>
                        <a:buClr>
                          <a:schemeClr val="accent2"/>
                        </a:buClr>
                        <a:buFont typeface="Arial" charset="0"/>
                        <a:defRPr sz="1400">
                          <a:solidFill>
                            <a:srgbClr val="262626"/>
                          </a:solidFill>
                          <a:latin typeface="Gill Sans MT (Body)" charset="0"/>
                          <a:ea typeface="ＭＳ Ｐゴシック" charset="-128"/>
                          <a:cs typeface="Gill Sans MT (Body)" charset="0"/>
                        </a:defRPr>
                      </a:lvl6pPr>
                      <a:lvl7pPr marL="2971800" indent="-228600" eaLnBrk="0" fontAlgn="base" hangingPunct="0">
                        <a:spcBef>
                          <a:spcPts val="1000"/>
                        </a:spcBef>
                        <a:spcAft>
                          <a:spcPct val="0"/>
                        </a:spcAft>
                        <a:buClr>
                          <a:schemeClr val="accent2"/>
                        </a:buClr>
                        <a:buFont typeface="Arial" charset="0"/>
                        <a:defRPr sz="1400">
                          <a:solidFill>
                            <a:srgbClr val="262626"/>
                          </a:solidFill>
                          <a:latin typeface="Gill Sans MT (Body)" charset="0"/>
                          <a:ea typeface="ＭＳ Ｐゴシック" charset="-128"/>
                          <a:cs typeface="Gill Sans MT (Body)" charset="0"/>
                        </a:defRPr>
                      </a:lvl7pPr>
                      <a:lvl8pPr marL="3429000" indent="-228600" eaLnBrk="0" fontAlgn="base" hangingPunct="0">
                        <a:spcBef>
                          <a:spcPts val="1000"/>
                        </a:spcBef>
                        <a:spcAft>
                          <a:spcPct val="0"/>
                        </a:spcAft>
                        <a:buClr>
                          <a:schemeClr val="accent2"/>
                        </a:buClr>
                        <a:buFont typeface="Arial" charset="0"/>
                        <a:defRPr sz="1400">
                          <a:solidFill>
                            <a:srgbClr val="262626"/>
                          </a:solidFill>
                          <a:latin typeface="Gill Sans MT (Body)" charset="0"/>
                          <a:ea typeface="ＭＳ Ｐゴシック" charset="-128"/>
                          <a:cs typeface="Gill Sans MT (Body)" charset="0"/>
                        </a:defRPr>
                      </a:lvl8pPr>
                      <a:lvl9pPr marL="3886200" indent="-228600" eaLnBrk="0" fontAlgn="base" hangingPunct="0">
                        <a:spcBef>
                          <a:spcPts val="1000"/>
                        </a:spcBef>
                        <a:spcAft>
                          <a:spcPct val="0"/>
                        </a:spcAft>
                        <a:buClr>
                          <a:schemeClr val="accent2"/>
                        </a:buClr>
                        <a:buFont typeface="Arial" charset="0"/>
                        <a:defRPr sz="1400">
                          <a:solidFill>
                            <a:srgbClr val="262626"/>
                          </a:solidFill>
                          <a:latin typeface="Gill Sans MT (Body)" charset="0"/>
                          <a:ea typeface="ＭＳ Ｐゴシック" charset="-128"/>
                          <a:cs typeface="Gill Sans MT (Body)"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800" b="0" u="none" strike="noStrike" cap="none" normalizeH="0" baseline="0">
                        <a:ln>
                          <a:noFill/>
                        </a:ln>
                        <a:solidFill>
                          <a:schemeClr val="tx1"/>
                        </a:solidFill>
                        <a:effectLst/>
                        <a:latin typeface="Lato Ligh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800" b="0" u="none" strike="noStrike" cap="none" normalizeH="0" baseline="0">
                          <a:ln>
                            <a:noFill/>
                          </a:ln>
                          <a:solidFill>
                            <a:schemeClr val="tx1"/>
                          </a:solidFill>
                          <a:effectLst/>
                          <a:latin typeface="Lato Light"/>
                        </a:rPr>
                        <a:t>Nationality</a:t>
                      </a:r>
                      <a:endParaRPr kumimoji="0" lang="en-US" altLang="en-US" sz="4800" b="0" i="0" u="none" strike="noStrike" cap="none" normalizeH="0" baseline="0">
                        <a:ln>
                          <a:noFill/>
                        </a:ln>
                        <a:solidFill>
                          <a:schemeClr val="tx1"/>
                        </a:solidFill>
                        <a:effectLst/>
                        <a:latin typeface="Lato Light"/>
                        <a:ea typeface="ＭＳ Ｐゴシック" charset="-128"/>
                      </a:endParaRPr>
                    </a:p>
                  </a:txBody>
                  <a:tcPr marL="182832" marR="182832" marT="91416" marB="91416" horzOverflow="overflow"/>
                </a:tc>
                <a:tc>
                  <a:txBody>
                    <a:bodyPr/>
                    <a:lstStyle>
                      <a:lvl1pPr>
                        <a:spcBef>
                          <a:spcPts val="1000"/>
                        </a:spcBef>
                        <a:buClr>
                          <a:schemeClr val="accent2"/>
                        </a:buClr>
                        <a:buFont typeface="Arial" charset="0"/>
                        <a:defRPr sz="1600">
                          <a:solidFill>
                            <a:srgbClr val="262626"/>
                          </a:solidFill>
                          <a:latin typeface="Gill Sans MT (Body)" charset="0"/>
                          <a:ea typeface="ＭＳ Ｐゴシック" charset="-128"/>
                          <a:cs typeface="Gill Sans MT (Body)" charset="0"/>
                        </a:defRPr>
                      </a:lvl1pPr>
                      <a:lvl2pPr marL="742950" indent="-285750">
                        <a:spcBef>
                          <a:spcPts val="1000"/>
                        </a:spcBef>
                        <a:buClr>
                          <a:schemeClr val="accent2"/>
                        </a:buClr>
                        <a:buFont typeface="Arial" charset="0"/>
                        <a:defRPr sz="1400">
                          <a:solidFill>
                            <a:srgbClr val="262626"/>
                          </a:solidFill>
                          <a:latin typeface="Gill Sans MT (Body)" charset="0"/>
                          <a:ea typeface="ＭＳ Ｐゴシック" charset="-128"/>
                          <a:cs typeface="Gill Sans MT (Body)" charset="0"/>
                        </a:defRPr>
                      </a:lvl2pPr>
                      <a:lvl3pPr marL="1143000" indent="-228600">
                        <a:spcBef>
                          <a:spcPts val="1000"/>
                        </a:spcBef>
                        <a:buClr>
                          <a:schemeClr val="accent2"/>
                        </a:buClr>
                        <a:buFont typeface="Arial" charset="0"/>
                        <a:defRPr sz="1400">
                          <a:solidFill>
                            <a:srgbClr val="262626"/>
                          </a:solidFill>
                          <a:latin typeface="Gill Sans MT (Body)" charset="0"/>
                          <a:ea typeface="ＭＳ Ｐゴシック" charset="-128"/>
                          <a:cs typeface="Gill Sans MT (Body)" charset="0"/>
                        </a:defRPr>
                      </a:lvl3pPr>
                      <a:lvl4pPr marL="1600200" indent="-228600">
                        <a:spcBef>
                          <a:spcPts val="1000"/>
                        </a:spcBef>
                        <a:buClr>
                          <a:schemeClr val="accent2"/>
                        </a:buClr>
                        <a:buFont typeface="Arial" charset="0"/>
                        <a:defRPr sz="1400">
                          <a:solidFill>
                            <a:srgbClr val="262626"/>
                          </a:solidFill>
                          <a:latin typeface="Gill Sans MT (Body)" charset="0"/>
                          <a:ea typeface="ＭＳ Ｐゴシック" charset="-128"/>
                          <a:cs typeface="Gill Sans MT (Body)" charset="0"/>
                        </a:defRPr>
                      </a:lvl4pPr>
                      <a:lvl5pPr marL="2057400" indent="-228600">
                        <a:spcBef>
                          <a:spcPts val="1000"/>
                        </a:spcBef>
                        <a:buClr>
                          <a:schemeClr val="accent2"/>
                        </a:buClr>
                        <a:buFont typeface="Arial" charset="0"/>
                        <a:defRPr sz="1400">
                          <a:solidFill>
                            <a:srgbClr val="262626"/>
                          </a:solidFill>
                          <a:latin typeface="Gill Sans MT (Body)" charset="0"/>
                          <a:ea typeface="ＭＳ Ｐゴシック" charset="-128"/>
                          <a:cs typeface="Gill Sans MT (Body)" charset="0"/>
                        </a:defRPr>
                      </a:lvl5pPr>
                      <a:lvl6pPr marL="2514600" indent="-228600" eaLnBrk="0" fontAlgn="base" hangingPunct="0">
                        <a:spcBef>
                          <a:spcPts val="1000"/>
                        </a:spcBef>
                        <a:spcAft>
                          <a:spcPct val="0"/>
                        </a:spcAft>
                        <a:buClr>
                          <a:schemeClr val="accent2"/>
                        </a:buClr>
                        <a:buFont typeface="Arial" charset="0"/>
                        <a:defRPr sz="1400">
                          <a:solidFill>
                            <a:srgbClr val="262626"/>
                          </a:solidFill>
                          <a:latin typeface="Gill Sans MT (Body)" charset="0"/>
                          <a:ea typeface="ＭＳ Ｐゴシック" charset="-128"/>
                          <a:cs typeface="Gill Sans MT (Body)" charset="0"/>
                        </a:defRPr>
                      </a:lvl6pPr>
                      <a:lvl7pPr marL="2971800" indent="-228600" eaLnBrk="0" fontAlgn="base" hangingPunct="0">
                        <a:spcBef>
                          <a:spcPts val="1000"/>
                        </a:spcBef>
                        <a:spcAft>
                          <a:spcPct val="0"/>
                        </a:spcAft>
                        <a:buClr>
                          <a:schemeClr val="accent2"/>
                        </a:buClr>
                        <a:buFont typeface="Arial" charset="0"/>
                        <a:defRPr sz="1400">
                          <a:solidFill>
                            <a:srgbClr val="262626"/>
                          </a:solidFill>
                          <a:latin typeface="Gill Sans MT (Body)" charset="0"/>
                          <a:ea typeface="ＭＳ Ｐゴシック" charset="-128"/>
                          <a:cs typeface="Gill Sans MT (Body)" charset="0"/>
                        </a:defRPr>
                      </a:lvl7pPr>
                      <a:lvl8pPr marL="3429000" indent="-228600" eaLnBrk="0" fontAlgn="base" hangingPunct="0">
                        <a:spcBef>
                          <a:spcPts val="1000"/>
                        </a:spcBef>
                        <a:spcAft>
                          <a:spcPct val="0"/>
                        </a:spcAft>
                        <a:buClr>
                          <a:schemeClr val="accent2"/>
                        </a:buClr>
                        <a:buFont typeface="Arial" charset="0"/>
                        <a:defRPr sz="1400">
                          <a:solidFill>
                            <a:srgbClr val="262626"/>
                          </a:solidFill>
                          <a:latin typeface="Gill Sans MT (Body)" charset="0"/>
                          <a:ea typeface="ＭＳ Ｐゴシック" charset="-128"/>
                          <a:cs typeface="Gill Sans MT (Body)" charset="0"/>
                        </a:defRPr>
                      </a:lvl8pPr>
                      <a:lvl9pPr marL="3886200" indent="-228600" eaLnBrk="0" fontAlgn="base" hangingPunct="0">
                        <a:spcBef>
                          <a:spcPts val="1000"/>
                        </a:spcBef>
                        <a:spcAft>
                          <a:spcPct val="0"/>
                        </a:spcAft>
                        <a:buClr>
                          <a:schemeClr val="accent2"/>
                        </a:buClr>
                        <a:buFont typeface="Arial" charset="0"/>
                        <a:defRPr sz="1400">
                          <a:solidFill>
                            <a:srgbClr val="262626"/>
                          </a:solidFill>
                          <a:latin typeface="Gill Sans MT (Body)" charset="0"/>
                          <a:ea typeface="ＭＳ Ｐゴシック" charset="-128"/>
                          <a:cs typeface="Gill Sans MT (Body)"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800" b="0" u="none" strike="noStrike" cap="none" normalizeH="0" baseline="0">
                          <a:ln>
                            <a:noFill/>
                          </a:ln>
                          <a:solidFill>
                            <a:schemeClr val="tx1"/>
                          </a:solidFill>
                          <a:effectLst/>
                          <a:latin typeface="Lato Light"/>
                        </a:rPr>
                        <a:t>Political opinion</a:t>
                      </a:r>
                      <a:endParaRPr kumimoji="0" lang="en-US" altLang="en-US" sz="4800" b="0" i="0" u="none" strike="noStrike" cap="none" normalizeH="0" baseline="0">
                        <a:ln>
                          <a:noFill/>
                        </a:ln>
                        <a:solidFill>
                          <a:schemeClr val="tx1"/>
                        </a:solidFill>
                        <a:effectLst/>
                        <a:latin typeface="Lato Light"/>
                        <a:ea typeface="ＭＳ Ｐゴシック" charset="-128"/>
                      </a:endParaRPr>
                    </a:p>
                  </a:txBody>
                  <a:tcPr marL="182832" marR="182832" marT="91416" marB="91416" anchor="ctr" horzOverflow="overflow"/>
                </a:tc>
                <a:tc>
                  <a:txBody>
                    <a:bodyPr/>
                    <a:lstStyle>
                      <a:lvl1pPr>
                        <a:spcBef>
                          <a:spcPts val="1000"/>
                        </a:spcBef>
                        <a:buClr>
                          <a:schemeClr val="accent2"/>
                        </a:buClr>
                        <a:buFont typeface="Arial" charset="0"/>
                        <a:defRPr sz="1600">
                          <a:solidFill>
                            <a:srgbClr val="262626"/>
                          </a:solidFill>
                          <a:latin typeface="Gill Sans MT (Body)" charset="0"/>
                          <a:ea typeface="ＭＳ Ｐゴシック" charset="-128"/>
                          <a:cs typeface="Gill Sans MT (Body)" charset="0"/>
                        </a:defRPr>
                      </a:lvl1pPr>
                      <a:lvl2pPr marL="742950" indent="-285750">
                        <a:spcBef>
                          <a:spcPts val="1000"/>
                        </a:spcBef>
                        <a:buClr>
                          <a:schemeClr val="accent2"/>
                        </a:buClr>
                        <a:buFont typeface="Arial" charset="0"/>
                        <a:defRPr sz="1400">
                          <a:solidFill>
                            <a:srgbClr val="262626"/>
                          </a:solidFill>
                          <a:latin typeface="Gill Sans MT (Body)" charset="0"/>
                          <a:ea typeface="ＭＳ Ｐゴシック" charset="-128"/>
                          <a:cs typeface="Gill Sans MT (Body)" charset="0"/>
                        </a:defRPr>
                      </a:lvl2pPr>
                      <a:lvl3pPr marL="1143000" indent="-228600">
                        <a:spcBef>
                          <a:spcPts val="1000"/>
                        </a:spcBef>
                        <a:buClr>
                          <a:schemeClr val="accent2"/>
                        </a:buClr>
                        <a:buFont typeface="Arial" charset="0"/>
                        <a:defRPr sz="1400">
                          <a:solidFill>
                            <a:srgbClr val="262626"/>
                          </a:solidFill>
                          <a:latin typeface="Gill Sans MT (Body)" charset="0"/>
                          <a:ea typeface="ＭＳ Ｐゴシック" charset="-128"/>
                          <a:cs typeface="Gill Sans MT (Body)" charset="0"/>
                        </a:defRPr>
                      </a:lvl3pPr>
                      <a:lvl4pPr marL="1600200" indent="-228600">
                        <a:spcBef>
                          <a:spcPts val="1000"/>
                        </a:spcBef>
                        <a:buClr>
                          <a:schemeClr val="accent2"/>
                        </a:buClr>
                        <a:buFont typeface="Arial" charset="0"/>
                        <a:defRPr sz="1400">
                          <a:solidFill>
                            <a:srgbClr val="262626"/>
                          </a:solidFill>
                          <a:latin typeface="Gill Sans MT (Body)" charset="0"/>
                          <a:ea typeface="ＭＳ Ｐゴシック" charset="-128"/>
                          <a:cs typeface="Gill Sans MT (Body)" charset="0"/>
                        </a:defRPr>
                      </a:lvl4pPr>
                      <a:lvl5pPr marL="2057400" indent="-228600">
                        <a:spcBef>
                          <a:spcPts val="1000"/>
                        </a:spcBef>
                        <a:buClr>
                          <a:schemeClr val="accent2"/>
                        </a:buClr>
                        <a:buFont typeface="Arial" charset="0"/>
                        <a:defRPr sz="1400">
                          <a:solidFill>
                            <a:srgbClr val="262626"/>
                          </a:solidFill>
                          <a:latin typeface="Gill Sans MT (Body)" charset="0"/>
                          <a:ea typeface="ＭＳ Ｐゴシック" charset="-128"/>
                          <a:cs typeface="Gill Sans MT (Body)" charset="0"/>
                        </a:defRPr>
                      </a:lvl5pPr>
                      <a:lvl6pPr marL="2514600" indent="-228600" eaLnBrk="0" fontAlgn="base" hangingPunct="0">
                        <a:spcBef>
                          <a:spcPts val="1000"/>
                        </a:spcBef>
                        <a:spcAft>
                          <a:spcPct val="0"/>
                        </a:spcAft>
                        <a:buClr>
                          <a:schemeClr val="accent2"/>
                        </a:buClr>
                        <a:buFont typeface="Arial" charset="0"/>
                        <a:defRPr sz="1400">
                          <a:solidFill>
                            <a:srgbClr val="262626"/>
                          </a:solidFill>
                          <a:latin typeface="Gill Sans MT (Body)" charset="0"/>
                          <a:ea typeface="ＭＳ Ｐゴシック" charset="-128"/>
                          <a:cs typeface="Gill Sans MT (Body)" charset="0"/>
                        </a:defRPr>
                      </a:lvl6pPr>
                      <a:lvl7pPr marL="2971800" indent="-228600" eaLnBrk="0" fontAlgn="base" hangingPunct="0">
                        <a:spcBef>
                          <a:spcPts val="1000"/>
                        </a:spcBef>
                        <a:spcAft>
                          <a:spcPct val="0"/>
                        </a:spcAft>
                        <a:buClr>
                          <a:schemeClr val="accent2"/>
                        </a:buClr>
                        <a:buFont typeface="Arial" charset="0"/>
                        <a:defRPr sz="1400">
                          <a:solidFill>
                            <a:srgbClr val="262626"/>
                          </a:solidFill>
                          <a:latin typeface="Gill Sans MT (Body)" charset="0"/>
                          <a:ea typeface="ＭＳ Ｐゴシック" charset="-128"/>
                          <a:cs typeface="Gill Sans MT (Body)" charset="0"/>
                        </a:defRPr>
                      </a:lvl7pPr>
                      <a:lvl8pPr marL="3429000" indent="-228600" eaLnBrk="0" fontAlgn="base" hangingPunct="0">
                        <a:spcBef>
                          <a:spcPts val="1000"/>
                        </a:spcBef>
                        <a:spcAft>
                          <a:spcPct val="0"/>
                        </a:spcAft>
                        <a:buClr>
                          <a:schemeClr val="accent2"/>
                        </a:buClr>
                        <a:buFont typeface="Arial" charset="0"/>
                        <a:defRPr sz="1400">
                          <a:solidFill>
                            <a:srgbClr val="262626"/>
                          </a:solidFill>
                          <a:latin typeface="Gill Sans MT (Body)" charset="0"/>
                          <a:ea typeface="ＭＳ Ｐゴシック" charset="-128"/>
                          <a:cs typeface="Gill Sans MT (Body)" charset="0"/>
                        </a:defRPr>
                      </a:lvl8pPr>
                      <a:lvl9pPr marL="3886200" indent="-228600" eaLnBrk="0" fontAlgn="base" hangingPunct="0">
                        <a:spcBef>
                          <a:spcPts val="1000"/>
                        </a:spcBef>
                        <a:spcAft>
                          <a:spcPct val="0"/>
                        </a:spcAft>
                        <a:buClr>
                          <a:schemeClr val="accent2"/>
                        </a:buClr>
                        <a:buFont typeface="Arial" charset="0"/>
                        <a:defRPr sz="1400">
                          <a:solidFill>
                            <a:srgbClr val="262626"/>
                          </a:solidFill>
                          <a:latin typeface="Gill Sans MT (Body)" charset="0"/>
                          <a:ea typeface="ＭＳ Ｐゴシック" charset="-128"/>
                          <a:cs typeface="Gill Sans MT (Body)"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800" b="0" u="none" strike="noStrike" cap="none" normalizeH="0" baseline="0">
                          <a:ln>
                            <a:noFill/>
                          </a:ln>
                          <a:solidFill>
                            <a:schemeClr val="tx1"/>
                          </a:solidFill>
                          <a:effectLst/>
                          <a:latin typeface="Lato Light"/>
                        </a:rPr>
                        <a:t>Particular social group</a:t>
                      </a:r>
                      <a:endParaRPr kumimoji="0" lang="en-US" altLang="en-US" sz="4800" b="0" i="0" u="none" strike="noStrike" cap="none" normalizeH="0" baseline="0">
                        <a:ln>
                          <a:noFill/>
                        </a:ln>
                        <a:solidFill>
                          <a:schemeClr val="tx1"/>
                        </a:solidFill>
                        <a:effectLst/>
                        <a:latin typeface="Lato Light"/>
                        <a:ea typeface="ＭＳ Ｐゴシック" charset="-128"/>
                      </a:endParaRPr>
                    </a:p>
                  </a:txBody>
                  <a:tcPr marL="182832" marR="182832" marT="91416" marB="91416" anchor="ctr" horzOverflow="overflow"/>
                </a:tc>
                <a:extLst>
                  <a:ext uri="{0D108BD9-81ED-4DB2-BD59-A6C34878D82A}">
                    <a16:rowId xmlns:a16="http://schemas.microsoft.com/office/drawing/2014/main" val="10000"/>
                  </a:ext>
                </a:extLst>
              </a:tr>
            </a:tbl>
          </a:graphicData>
        </a:graphic>
      </p:graphicFrame>
      <p:sp>
        <p:nvSpPr>
          <p:cNvPr id="12" name="TextBox 11">
            <a:extLst>
              <a:ext uri="{FF2B5EF4-FFF2-40B4-BE49-F238E27FC236}">
                <a16:creationId xmlns:a16="http://schemas.microsoft.com/office/drawing/2014/main" id="{6C10F6B0-BFB2-4777-AC83-8D2FC9577FEF}"/>
              </a:ext>
            </a:extLst>
          </p:cNvPr>
          <p:cNvSpPr txBox="1"/>
          <p:nvPr/>
        </p:nvSpPr>
        <p:spPr>
          <a:xfrm>
            <a:off x="10128851" y="483017"/>
            <a:ext cx="4120002" cy="1446532"/>
          </a:xfrm>
          <a:prstGeom prst="rect">
            <a:avLst/>
          </a:prstGeom>
          <a:noFill/>
        </p:spPr>
        <p:txBody>
          <a:bodyPr wrap="none" lIns="91422" tIns="45711" rIns="91422" bIns="45711" rtlCol="0">
            <a:spAutoFit/>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srgbClr val="6B6B6B"/>
                </a:solidFill>
                <a:effectLst/>
                <a:uLnTx/>
                <a:uFillTx/>
                <a:latin typeface="Lato" charset="0"/>
                <a:ea typeface="Lato" charset="0"/>
                <a:cs typeface="Lato" charset="0"/>
              </a:rPr>
              <a:t>Asylum</a:t>
            </a:r>
            <a:endParaRPr kumimoji="0" lang="id-ID" sz="8800" b="1" i="0" u="none" strike="noStrike" kern="1200" cap="none" spc="0" normalizeH="0" baseline="0" noProof="0">
              <a:ln>
                <a:noFill/>
              </a:ln>
              <a:solidFill>
                <a:srgbClr val="6B6B6B"/>
              </a:solidFill>
              <a:effectLst/>
              <a:uLnTx/>
              <a:uFillTx/>
              <a:latin typeface="Lato" charset="0"/>
              <a:ea typeface="Lato" charset="0"/>
              <a:cs typeface="Lato" charset="0"/>
            </a:endParaRPr>
          </a:p>
        </p:txBody>
      </p:sp>
      <p:sp>
        <p:nvSpPr>
          <p:cNvPr id="13" name="Rectangle 12">
            <a:extLst>
              <a:ext uri="{FF2B5EF4-FFF2-40B4-BE49-F238E27FC236}">
                <a16:creationId xmlns:a16="http://schemas.microsoft.com/office/drawing/2014/main" id="{7E401690-FF51-4A0B-89EA-24FB81D88D63}"/>
              </a:ext>
            </a:extLst>
          </p:cNvPr>
          <p:cNvSpPr/>
          <p:nvPr/>
        </p:nvSpPr>
        <p:spPr>
          <a:xfrm>
            <a:off x="11432898"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8801B0"/>
              </a:solidFill>
              <a:effectLst/>
              <a:uLnTx/>
              <a:uFillTx/>
              <a:latin typeface="Lato Light" charset="0"/>
              <a:ea typeface="+mn-ea"/>
              <a:cs typeface="+mn-cs"/>
            </a:endParaRPr>
          </a:p>
        </p:txBody>
      </p:sp>
      <p:sp>
        <p:nvSpPr>
          <p:cNvPr id="14" name="Subtitle 2">
            <a:extLst>
              <a:ext uri="{FF2B5EF4-FFF2-40B4-BE49-F238E27FC236}">
                <a16:creationId xmlns:a16="http://schemas.microsoft.com/office/drawing/2014/main" id="{0942674E-672E-4C48-9776-3BBA8BE20039}"/>
              </a:ext>
            </a:extLst>
          </p:cNvPr>
          <p:cNvSpPr txBox="1">
            <a:spLocks/>
          </p:cNvSpPr>
          <p:nvPr/>
        </p:nvSpPr>
        <p:spPr>
          <a:xfrm>
            <a:off x="10291593" y="1634834"/>
            <a:ext cx="3835671" cy="738987"/>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20000"/>
              </a:lnSpc>
              <a:spcBef>
                <a:spcPct val="20000"/>
              </a:spcBef>
              <a:spcAft>
                <a:spcPts val="0"/>
              </a:spcAft>
              <a:buClrTx/>
              <a:buSzTx/>
              <a:buFont typeface="Arial"/>
              <a:buNone/>
              <a:tabLst/>
              <a:defRPr/>
            </a:pPr>
            <a:r>
              <a:rPr kumimoji="0" lang="en-US" sz="3100" b="0" i="0" u="none" strike="noStrike" kern="1200" cap="none" spc="0" normalizeH="0" baseline="0" noProof="0">
                <a:ln>
                  <a:noFill/>
                </a:ln>
                <a:solidFill>
                  <a:srgbClr val="6B6B6B"/>
                </a:solidFill>
                <a:effectLst/>
                <a:uLnTx/>
                <a:uFillTx/>
                <a:latin typeface="Lato Light"/>
                <a:ea typeface="+mn-ea"/>
                <a:cs typeface="Lato Light"/>
              </a:rPr>
              <a:t>Basic Requirements</a:t>
            </a:r>
            <a:endParaRPr kumimoji="0" lang="en-US" sz="3100" b="0" i="0" u="none" strike="noStrike" kern="1200" cap="none" spc="0" normalizeH="0" baseline="0" noProof="0">
              <a:ln>
                <a:noFill/>
              </a:ln>
              <a:solidFill>
                <a:srgbClr val="7C2BD7"/>
              </a:solidFill>
              <a:effectLst/>
              <a:uLnTx/>
              <a:uFillTx/>
              <a:latin typeface="Lato Light"/>
              <a:ea typeface="+mn-ea"/>
              <a:cs typeface="Lato Light"/>
            </a:endParaRPr>
          </a:p>
        </p:txBody>
      </p:sp>
    </p:spTree>
    <p:extLst>
      <p:ext uri="{BB962C8B-B14F-4D97-AF65-F5344CB8AC3E}">
        <p14:creationId xmlns:p14="http://schemas.microsoft.com/office/powerpoint/2010/main" val="1657044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3202978" y="483017"/>
            <a:ext cx="17971743" cy="1446532"/>
          </a:xfrm>
          <a:prstGeom prst="rect">
            <a:avLst/>
          </a:prstGeom>
          <a:noFill/>
        </p:spPr>
        <p:txBody>
          <a:bodyPr wrap="none" lIns="91422" tIns="45711" rIns="91422" bIns="45711" rtlCol="0">
            <a:spAutoFit/>
          </a:bodyPr>
          <a:lstStyle/>
          <a:p>
            <a:pPr algn="ctr"/>
            <a:r>
              <a:rPr lang="en-US" sz="8800" b="1">
                <a:solidFill>
                  <a:schemeClr val="tx2"/>
                </a:solidFill>
                <a:latin typeface="Lato" charset="0"/>
                <a:ea typeface="Lato" charset="0"/>
                <a:cs typeface="Lato" charset="0"/>
              </a:rPr>
              <a:t>Special Immigrant Juvenile Status</a:t>
            </a:r>
            <a:endParaRPr lang="id-ID" sz="8800" b="1">
              <a:solidFill>
                <a:schemeClr val="tx2"/>
              </a:solidFill>
              <a:latin typeface="Lato" charset="0"/>
              <a:ea typeface="Lato" charset="0"/>
              <a:cs typeface="Lato" charset="0"/>
            </a:endParaRPr>
          </a:p>
        </p:txBody>
      </p:sp>
      <p:sp>
        <p:nvSpPr>
          <p:cNvPr id="26" name="Rectangle 25"/>
          <p:cNvSpPr/>
          <p:nvPr/>
        </p:nvSpPr>
        <p:spPr>
          <a:xfrm>
            <a:off x="11432898"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a:solidFill>
                <a:schemeClr val="accent2"/>
              </a:solidFill>
              <a:latin typeface="Lato Light" charset="0"/>
            </a:endParaRPr>
          </a:p>
        </p:txBody>
      </p:sp>
      <p:sp>
        <p:nvSpPr>
          <p:cNvPr id="27" name="Subtitle 2"/>
          <p:cNvSpPr txBox="1">
            <a:spLocks/>
          </p:cNvSpPr>
          <p:nvPr/>
        </p:nvSpPr>
        <p:spPr>
          <a:xfrm>
            <a:off x="8738120" y="1634834"/>
            <a:ext cx="6942611" cy="733665"/>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a:latin typeface="Lato Light"/>
                <a:cs typeface="Lato Light"/>
              </a:rPr>
              <a:t>SIJS </a:t>
            </a:r>
            <a:r>
              <a:rPr lang="en-US" sz="3100">
                <a:solidFill>
                  <a:schemeClr val="accent1"/>
                </a:solidFill>
                <a:latin typeface="Lato Light"/>
                <a:cs typeface="Lato Light"/>
              </a:rPr>
              <a:t>provides a pathway to citizenship</a:t>
            </a:r>
          </a:p>
        </p:txBody>
      </p:sp>
      <p:sp>
        <p:nvSpPr>
          <p:cNvPr id="5" name="Oval 4"/>
          <p:cNvSpPr/>
          <p:nvPr/>
        </p:nvSpPr>
        <p:spPr>
          <a:xfrm>
            <a:off x="17031590" y="3823182"/>
            <a:ext cx="3692522" cy="36934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10" name="TextBox 9"/>
          <p:cNvSpPr txBox="1"/>
          <p:nvPr/>
        </p:nvSpPr>
        <p:spPr>
          <a:xfrm>
            <a:off x="15968942" y="7689851"/>
            <a:ext cx="5775279" cy="1077218"/>
          </a:xfrm>
          <a:prstGeom prst="rect">
            <a:avLst/>
          </a:prstGeom>
          <a:noFill/>
        </p:spPr>
        <p:txBody>
          <a:bodyPr wrap="square" rtlCol="0" anchor="ctr" anchorCtr="0">
            <a:spAutoFit/>
          </a:bodyPr>
          <a:lstStyle/>
          <a:p>
            <a:pPr algn="ctr"/>
            <a:r>
              <a:rPr lang="en-US" sz="3200" b="1">
                <a:solidFill>
                  <a:schemeClr val="tx2"/>
                </a:solidFill>
                <a:latin typeface="Lato Bold" charset="0"/>
                <a:ea typeface="Lato Bold" charset="0"/>
                <a:cs typeface="Lato Bold" charset="0"/>
              </a:rPr>
              <a:t>What happens after SIJS is granted?</a:t>
            </a:r>
          </a:p>
        </p:txBody>
      </p:sp>
      <p:sp>
        <p:nvSpPr>
          <p:cNvPr id="13" name="Oval 12"/>
          <p:cNvSpPr/>
          <p:nvPr/>
        </p:nvSpPr>
        <p:spPr>
          <a:xfrm>
            <a:off x="3729678" y="3823182"/>
            <a:ext cx="3692522" cy="369348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16" name="TextBox 15"/>
          <p:cNvSpPr txBox="1"/>
          <p:nvPr/>
        </p:nvSpPr>
        <p:spPr>
          <a:xfrm>
            <a:off x="4282328" y="7936072"/>
            <a:ext cx="2627642" cy="584775"/>
          </a:xfrm>
          <a:prstGeom prst="rect">
            <a:avLst/>
          </a:prstGeom>
          <a:noFill/>
        </p:spPr>
        <p:txBody>
          <a:bodyPr wrap="none" rtlCol="0" anchor="ctr" anchorCtr="0">
            <a:spAutoFit/>
          </a:bodyPr>
          <a:lstStyle/>
          <a:p>
            <a:pPr algn="ctr"/>
            <a:r>
              <a:rPr lang="en-US" sz="3200" b="1">
                <a:solidFill>
                  <a:schemeClr val="tx2"/>
                </a:solidFill>
                <a:latin typeface="Lato Bold" charset="0"/>
                <a:ea typeface="Lato Bold" charset="0"/>
                <a:cs typeface="Lato Bold" charset="0"/>
              </a:rPr>
              <a:t>What is SIJS?</a:t>
            </a:r>
          </a:p>
        </p:txBody>
      </p:sp>
      <p:sp>
        <p:nvSpPr>
          <p:cNvPr id="17" name="Oval 16"/>
          <p:cNvSpPr/>
          <p:nvPr/>
        </p:nvSpPr>
        <p:spPr>
          <a:xfrm>
            <a:off x="10369483" y="3823182"/>
            <a:ext cx="3692522" cy="3693482"/>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20" name="TextBox 19"/>
          <p:cNvSpPr txBox="1"/>
          <p:nvPr/>
        </p:nvSpPr>
        <p:spPr>
          <a:xfrm>
            <a:off x="10785293" y="7936072"/>
            <a:ext cx="3025188" cy="584775"/>
          </a:xfrm>
          <a:prstGeom prst="rect">
            <a:avLst/>
          </a:prstGeom>
          <a:noFill/>
        </p:spPr>
        <p:txBody>
          <a:bodyPr wrap="none" rtlCol="0" anchor="ctr" anchorCtr="0">
            <a:spAutoFit/>
          </a:bodyPr>
          <a:lstStyle/>
          <a:p>
            <a:pPr algn="ctr"/>
            <a:r>
              <a:rPr lang="en-US" sz="3200" b="1">
                <a:solidFill>
                  <a:schemeClr val="tx2"/>
                </a:solidFill>
                <a:latin typeface="Lato Bold" charset="0"/>
                <a:ea typeface="Lato Bold" charset="0"/>
                <a:cs typeface="Lato Bold" charset="0"/>
              </a:rPr>
              <a:t>Who qualifies?</a:t>
            </a:r>
          </a:p>
        </p:txBody>
      </p:sp>
      <p:sp>
        <p:nvSpPr>
          <p:cNvPr id="22" name="Subtitle 2"/>
          <p:cNvSpPr txBox="1">
            <a:spLocks/>
          </p:cNvSpPr>
          <p:nvPr/>
        </p:nvSpPr>
        <p:spPr>
          <a:xfrm>
            <a:off x="16150212" y="8702505"/>
            <a:ext cx="5619556" cy="273164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sz="2600">
                <a:solidFill>
                  <a:schemeClr val="tx1"/>
                </a:solidFill>
                <a:latin typeface="Lato Light" charset="0"/>
                <a:ea typeface="Lato Light" charset="0"/>
                <a:cs typeface="Lato Light" charset="0"/>
              </a:rPr>
              <a:t>SIJS beneficiaries can seek Lawful Permanent Residence (a “green card”) once it is their turn in the queue (in other words, once a visa number becomes available).</a:t>
            </a:r>
          </a:p>
        </p:txBody>
      </p:sp>
      <p:sp>
        <p:nvSpPr>
          <p:cNvPr id="23" name="Subtitle 2"/>
          <p:cNvSpPr txBox="1">
            <a:spLocks/>
          </p:cNvSpPr>
          <p:nvPr/>
        </p:nvSpPr>
        <p:spPr>
          <a:xfrm>
            <a:off x="2766161" y="8702505"/>
            <a:ext cx="5619556" cy="222452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sz="2800"/>
              <a:t>A form of humanitarian-based immigration relief for non-citizen children in the U.S. who have suffered parental mistreatment.</a:t>
            </a:r>
            <a:endParaRPr lang="en-US" sz="2600">
              <a:solidFill>
                <a:schemeClr val="tx1"/>
              </a:solidFill>
              <a:latin typeface="Lato Light" charset="0"/>
              <a:ea typeface="Lato Light" charset="0"/>
              <a:cs typeface="Lato Light" charset="0"/>
            </a:endParaRPr>
          </a:p>
        </p:txBody>
      </p:sp>
      <p:sp>
        <p:nvSpPr>
          <p:cNvPr id="24" name="Subtitle 2"/>
          <p:cNvSpPr txBox="1">
            <a:spLocks/>
          </p:cNvSpPr>
          <p:nvPr/>
        </p:nvSpPr>
        <p:spPr>
          <a:xfrm>
            <a:off x="9280187" y="8702505"/>
            <a:ext cx="6108970" cy="326044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l">
              <a:lnSpc>
                <a:spcPct val="100000"/>
              </a:lnSpc>
              <a:buFont typeface="Arial" panose="020B0604020202020204" pitchFamily="34" charset="0"/>
              <a:buChar char="•"/>
            </a:pPr>
            <a:r>
              <a:rPr lang="en-US" sz="2600">
                <a:solidFill>
                  <a:schemeClr val="tx1"/>
                </a:solidFill>
                <a:latin typeface="Lato Light" charset="0"/>
                <a:ea typeface="Lato Light" charset="0"/>
                <a:cs typeface="Lato Light" charset="0"/>
              </a:rPr>
              <a:t>Children in the state’s foster care system.</a:t>
            </a:r>
          </a:p>
          <a:p>
            <a:pPr marL="457200" indent="-457200" algn="l">
              <a:lnSpc>
                <a:spcPct val="100000"/>
              </a:lnSpc>
              <a:buFont typeface="Arial" panose="020B0604020202020204" pitchFamily="34" charset="0"/>
              <a:buChar char="•"/>
            </a:pPr>
            <a:r>
              <a:rPr lang="en-US" sz="2600">
                <a:solidFill>
                  <a:schemeClr val="tx1"/>
                </a:solidFill>
                <a:latin typeface="Lato Light" charset="0"/>
                <a:ea typeface="Lato Light" charset="0"/>
                <a:cs typeface="Lato Light" charset="0"/>
              </a:rPr>
              <a:t>Children in the care of the Office of Refugee Resettlement.</a:t>
            </a:r>
          </a:p>
          <a:p>
            <a:pPr marL="457200" indent="-457200" algn="l">
              <a:lnSpc>
                <a:spcPct val="100000"/>
              </a:lnSpc>
              <a:buFont typeface="Arial" panose="020B0604020202020204" pitchFamily="34" charset="0"/>
              <a:buChar char="•"/>
            </a:pPr>
            <a:r>
              <a:rPr lang="en-US" sz="2600">
                <a:solidFill>
                  <a:schemeClr val="tx1"/>
                </a:solidFill>
                <a:latin typeface="Lato Light" charset="0"/>
                <a:ea typeface="Lato Light" charset="0"/>
                <a:cs typeface="Lato Light" charset="0"/>
              </a:rPr>
              <a:t>Children living with a non-parent caretaker.</a:t>
            </a:r>
          </a:p>
          <a:p>
            <a:pPr marL="457200" indent="-457200" algn="l">
              <a:lnSpc>
                <a:spcPct val="100000"/>
              </a:lnSpc>
              <a:buFont typeface="Arial" panose="020B0604020202020204" pitchFamily="34" charset="0"/>
              <a:buChar char="•"/>
            </a:pPr>
            <a:r>
              <a:rPr lang="en-US" sz="2600">
                <a:solidFill>
                  <a:schemeClr val="tx1"/>
                </a:solidFill>
                <a:latin typeface="Lato Light" charset="0"/>
                <a:ea typeface="Lato Light" charset="0"/>
                <a:cs typeface="Lato Light" charset="0"/>
              </a:rPr>
              <a:t>Children living with one parent.</a:t>
            </a:r>
          </a:p>
        </p:txBody>
      </p:sp>
      <p:pic>
        <p:nvPicPr>
          <p:cNvPr id="3" name="Graphic 2" descr="Polaroid Pictures outline">
            <a:extLst>
              <a:ext uri="{FF2B5EF4-FFF2-40B4-BE49-F238E27FC236}">
                <a16:creationId xmlns:a16="http://schemas.microsoft.com/office/drawing/2014/main" id="{D8F83950-75A6-455D-935A-B68A82B8D5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4022" y="4783613"/>
            <a:ext cx="1567867" cy="1567867"/>
          </a:xfrm>
          <a:prstGeom prst="rect">
            <a:avLst/>
          </a:prstGeom>
        </p:spPr>
      </p:pic>
      <p:pic>
        <p:nvPicPr>
          <p:cNvPr id="6" name="Graphic 5" descr="Home1 with solid fill">
            <a:extLst>
              <a:ext uri="{FF2B5EF4-FFF2-40B4-BE49-F238E27FC236}">
                <a16:creationId xmlns:a16="http://schemas.microsoft.com/office/drawing/2014/main" id="{2C6DF17D-6525-4532-B71D-FCC47D3B0B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19787" y="5013404"/>
            <a:ext cx="1338076" cy="1338076"/>
          </a:xfrm>
          <a:prstGeom prst="rect">
            <a:avLst/>
          </a:prstGeom>
        </p:spPr>
      </p:pic>
      <p:pic>
        <p:nvPicPr>
          <p:cNvPr id="9" name="Graphic 8" descr="Credit card with solid fill">
            <a:extLst>
              <a:ext uri="{FF2B5EF4-FFF2-40B4-BE49-F238E27FC236}">
                <a16:creationId xmlns:a16="http://schemas.microsoft.com/office/drawing/2014/main" id="{D5C76B12-8DCA-42C0-938C-9D3B637526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245552" y="5013404"/>
            <a:ext cx="1338076" cy="1338076"/>
          </a:xfrm>
          <a:prstGeom prst="rect">
            <a:avLst/>
          </a:prstGeom>
        </p:spPr>
      </p:pic>
    </p:spTree>
    <p:extLst>
      <p:ext uri="{BB962C8B-B14F-4D97-AF65-F5344CB8AC3E}">
        <p14:creationId xmlns:p14="http://schemas.microsoft.com/office/powerpoint/2010/main" val="16359476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24377651" cy="13716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14900" y="4311149"/>
            <a:ext cx="14045316" cy="5093702"/>
          </a:xfrm>
          <a:prstGeom prst="rect">
            <a:avLst/>
          </a:prstGeom>
          <a:noFill/>
        </p:spPr>
        <p:txBody>
          <a:bodyPr wrap="square" rtlCol="0">
            <a:spAutoFit/>
          </a:bodyPr>
          <a:lstStyle/>
          <a:p>
            <a:pPr algn="ctr">
              <a:lnSpc>
                <a:spcPts val="13000"/>
              </a:lnSpc>
            </a:pPr>
            <a:r>
              <a:rPr lang="en-US" sz="13500" b="1">
                <a:solidFill>
                  <a:schemeClr val="accent3"/>
                </a:solidFill>
                <a:latin typeface="Lato" charset="0"/>
                <a:ea typeface="Lato" charset="0"/>
                <a:cs typeface="Lato" charset="0"/>
              </a:rPr>
              <a:t>The Need- </a:t>
            </a:r>
          </a:p>
          <a:p>
            <a:pPr algn="ctr">
              <a:lnSpc>
                <a:spcPts val="13000"/>
              </a:lnSpc>
            </a:pPr>
            <a:r>
              <a:rPr lang="en-US" sz="13500" b="1">
                <a:solidFill>
                  <a:schemeClr val="bg1"/>
                </a:solidFill>
                <a:latin typeface="Lato" charset="0"/>
                <a:ea typeface="Lato" charset="0"/>
                <a:cs typeface="Lato" charset="0"/>
              </a:rPr>
              <a:t>More Attorneys &amp; Legal Staff</a:t>
            </a:r>
          </a:p>
        </p:txBody>
      </p:sp>
    </p:spTree>
    <p:extLst>
      <p:ext uri="{BB962C8B-B14F-4D97-AF65-F5344CB8AC3E}">
        <p14:creationId xmlns:p14="http://schemas.microsoft.com/office/powerpoint/2010/main" val="33528029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155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96FD8F-8520-4052-BB3A-71AF3FF76513}"/>
              </a:ext>
            </a:extLst>
          </p:cNvPr>
          <p:cNvSpPr>
            <a:spLocks noGrp="1"/>
          </p:cNvSpPr>
          <p:nvPr>
            <p:ph type="title" idx="4294967295"/>
          </p:nvPr>
        </p:nvSpPr>
        <p:spPr>
          <a:xfrm>
            <a:off x="1279826" y="650738"/>
            <a:ext cx="8734929" cy="3913682"/>
          </a:xfrm>
        </p:spPr>
        <p:txBody>
          <a:bodyPr vert="horz" lIns="91440" tIns="45720" rIns="91440" bIns="45720" rtlCol="0" anchor="b">
            <a:normAutofit/>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defTabSz="914400"/>
            <a:r>
              <a:rPr lang="en-US" sz="9100" dirty="0">
                <a:latin typeface="+mj-lt"/>
                <a:ea typeface="+mj-ea"/>
                <a:cs typeface="+mj-cs"/>
              </a:rPr>
              <a:t>No Right to Appointed Counsel</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826" y="5173988"/>
            <a:ext cx="6947630" cy="36576"/>
          </a:xfrm>
          <a:custGeom>
            <a:avLst/>
            <a:gdLst>
              <a:gd name="connsiteX0" fmla="*/ 0 w 6947630"/>
              <a:gd name="connsiteY0" fmla="*/ 0 h 36576"/>
              <a:gd name="connsiteX1" fmla="*/ 625287 w 6947630"/>
              <a:gd name="connsiteY1" fmla="*/ 0 h 36576"/>
              <a:gd name="connsiteX2" fmla="*/ 1181097 w 6947630"/>
              <a:gd name="connsiteY2" fmla="*/ 0 h 36576"/>
              <a:gd name="connsiteX3" fmla="*/ 1945336 w 6947630"/>
              <a:gd name="connsiteY3" fmla="*/ 0 h 36576"/>
              <a:gd name="connsiteX4" fmla="*/ 2709576 w 6947630"/>
              <a:gd name="connsiteY4" fmla="*/ 0 h 36576"/>
              <a:gd name="connsiteX5" fmla="*/ 3404339 w 6947630"/>
              <a:gd name="connsiteY5" fmla="*/ 0 h 36576"/>
              <a:gd name="connsiteX6" fmla="*/ 3890673 w 6947630"/>
              <a:gd name="connsiteY6" fmla="*/ 0 h 36576"/>
              <a:gd name="connsiteX7" fmla="*/ 4654912 w 6947630"/>
              <a:gd name="connsiteY7" fmla="*/ 0 h 36576"/>
              <a:gd name="connsiteX8" fmla="*/ 5141246 w 6947630"/>
              <a:gd name="connsiteY8" fmla="*/ 0 h 36576"/>
              <a:gd name="connsiteX9" fmla="*/ 5627580 w 6947630"/>
              <a:gd name="connsiteY9" fmla="*/ 0 h 36576"/>
              <a:gd name="connsiteX10" fmla="*/ 6947630 w 6947630"/>
              <a:gd name="connsiteY10" fmla="*/ 0 h 36576"/>
              <a:gd name="connsiteX11" fmla="*/ 6947630 w 6947630"/>
              <a:gd name="connsiteY11" fmla="*/ 36576 h 36576"/>
              <a:gd name="connsiteX12" fmla="*/ 6113914 w 6947630"/>
              <a:gd name="connsiteY12" fmla="*/ 36576 h 36576"/>
              <a:gd name="connsiteX13" fmla="*/ 5419151 w 6947630"/>
              <a:gd name="connsiteY13" fmla="*/ 36576 h 36576"/>
              <a:gd name="connsiteX14" fmla="*/ 4585436 w 6947630"/>
              <a:gd name="connsiteY14" fmla="*/ 36576 h 36576"/>
              <a:gd name="connsiteX15" fmla="*/ 4029625 w 6947630"/>
              <a:gd name="connsiteY15" fmla="*/ 36576 h 36576"/>
              <a:gd name="connsiteX16" fmla="*/ 3334862 w 6947630"/>
              <a:gd name="connsiteY16" fmla="*/ 36576 h 36576"/>
              <a:gd name="connsiteX17" fmla="*/ 2501147 w 6947630"/>
              <a:gd name="connsiteY17" fmla="*/ 36576 h 36576"/>
              <a:gd name="connsiteX18" fmla="*/ 1875860 w 6947630"/>
              <a:gd name="connsiteY18" fmla="*/ 36576 h 36576"/>
              <a:gd name="connsiteX19" fmla="*/ 1042145 w 6947630"/>
              <a:gd name="connsiteY19" fmla="*/ 36576 h 36576"/>
              <a:gd name="connsiteX20" fmla="*/ 0 w 6947630"/>
              <a:gd name="connsiteY20" fmla="*/ 36576 h 36576"/>
              <a:gd name="connsiteX21" fmla="*/ 0 w 6947630"/>
              <a:gd name="connsiteY21" fmla="*/ 0 h 36576"/>
              <a:gd name="connsiteX0" fmla="*/ 0 w 6947630"/>
              <a:gd name="connsiteY0" fmla="*/ 0 h 36576"/>
              <a:gd name="connsiteX1" fmla="*/ 555810 w 6947630"/>
              <a:gd name="connsiteY1" fmla="*/ 0 h 36576"/>
              <a:gd name="connsiteX2" fmla="*/ 1389526 w 6947630"/>
              <a:gd name="connsiteY2" fmla="*/ 0 h 36576"/>
              <a:gd name="connsiteX3" fmla="*/ 1875860 w 6947630"/>
              <a:gd name="connsiteY3" fmla="*/ 0 h 36576"/>
              <a:gd name="connsiteX4" fmla="*/ 2362194 w 6947630"/>
              <a:gd name="connsiteY4" fmla="*/ 0 h 36576"/>
              <a:gd name="connsiteX5" fmla="*/ 3056957 w 6947630"/>
              <a:gd name="connsiteY5" fmla="*/ 0 h 36576"/>
              <a:gd name="connsiteX6" fmla="*/ 3682244 w 6947630"/>
              <a:gd name="connsiteY6" fmla="*/ 0 h 36576"/>
              <a:gd name="connsiteX7" fmla="*/ 4446483 w 6947630"/>
              <a:gd name="connsiteY7" fmla="*/ 0 h 36576"/>
              <a:gd name="connsiteX8" fmla="*/ 5002294 w 6947630"/>
              <a:gd name="connsiteY8" fmla="*/ 0 h 36576"/>
              <a:gd name="connsiteX9" fmla="*/ 5836009 w 6947630"/>
              <a:gd name="connsiteY9" fmla="*/ 0 h 36576"/>
              <a:gd name="connsiteX10" fmla="*/ 6947630 w 6947630"/>
              <a:gd name="connsiteY10" fmla="*/ 0 h 36576"/>
              <a:gd name="connsiteX11" fmla="*/ 6947630 w 6947630"/>
              <a:gd name="connsiteY11" fmla="*/ 36576 h 36576"/>
              <a:gd name="connsiteX12" fmla="*/ 6391820 w 6947630"/>
              <a:gd name="connsiteY12" fmla="*/ 36576 h 36576"/>
              <a:gd name="connsiteX13" fmla="*/ 5836009 w 6947630"/>
              <a:gd name="connsiteY13" fmla="*/ 36576 h 36576"/>
              <a:gd name="connsiteX14" fmla="*/ 5210723 w 6947630"/>
              <a:gd name="connsiteY14" fmla="*/ 36576 h 36576"/>
              <a:gd name="connsiteX15" fmla="*/ 4724388 w 6947630"/>
              <a:gd name="connsiteY15" fmla="*/ 36576 h 36576"/>
              <a:gd name="connsiteX16" fmla="*/ 4099102 w 6947630"/>
              <a:gd name="connsiteY16" fmla="*/ 36576 h 36576"/>
              <a:gd name="connsiteX17" fmla="*/ 3543291 w 6947630"/>
              <a:gd name="connsiteY17" fmla="*/ 36576 h 36576"/>
              <a:gd name="connsiteX18" fmla="*/ 2709576 w 6947630"/>
              <a:gd name="connsiteY18" fmla="*/ 36576 h 36576"/>
              <a:gd name="connsiteX19" fmla="*/ 1945336 w 6947630"/>
              <a:gd name="connsiteY19" fmla="*/ 36576 h 36576"/>
              <a:gd name="connsiteX20" fmla="*/ 1459002 w 6947630"/>
              <a:gd name="connsiteY20" fmla="*/ 36576 h 36576"/>
              <a:gd name="connsiteX21" fmla="*/ 764239 w 6947630"/>
              <a:gd name="connsiteY21" fmla="*/ 36576 h 36576"/>
              <a:gd name="connsiteX22" fmla="*/ 0 w 6947630"/>
              <a:gd name="connsiteY22" fmla="*/ 36576 h 36576"/>
              <a:gd name="connsiteX23" fmla="*/ 0 w 6947630"/>
              <a:gd name="connsiteY23" fmla="*/ 0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47630" h="36576" fill="none" extrusionOk="0">
                <a:moveTo>
                  <a:pt x="0" y="0"/>
                </a:moveTo>
                <a:cubicBezTo>
                  <a:pt x="211245" y="-49886"/>
                  <a:pt x="370055" y="9660"/>
                  <a:pt x="625287" y="0"/>
                </a:cubicBezTo>
                <a:cubicBezTo>
                  <a:pt x="862411" y="42727"/>
                  <a:pt x="1069946" y="24133"/>
                  <a:pt x="1181097" y="0"/>
                </a:cubicBezTo>
                <a:cubicBezTo>
                  <a:pt x="1284492" y="-23368"/>
                  <a:pt x="1595922" y="-14919"/>
                  <a:pt x="1945336" y="0"/>
                </a:cubicBezTo>
                <a:cubicBezTo>
                  <a:pt x="2320122" y="-23869"/>
                  <a:pt x="2485243" y="3625"/>
                  <a:pt x="2709576" y="0"/>
                </a:cubicBezTo>
                <a:cubicBezTo>
                  <a:pt x="2956979" y="10056"/>
                  <a:pt x="3052980" y="7688"/>
                  <a:pt x="3404339" y="0"/>
                </a:cubicBezTo>
                <a:cubicBezTo>
                  <a:pt x="3730732" y="-12635"/>
                  <a:pt x="3754631" y="8901"/>
                  <a:pt x="3890673" y="0"/>
                </a:cubicBezTo>
                <a:cubicBezTo>
                  <a:pt x="4044529" y="1234"/>
                  <a:pt x="4449905" y="-7903"/>
                  <a:pt x="4654912" y="0"/>
                </a:cubicBezTo>
                <a:cubicBezTo>
                  <a:pt x="4862009" y="-3207"/>
                  <a:pt x="4907571" y="16412"/>
                  <a:pt x="5141246" y="0"/>
                </a:cubicBezTo>
                <a:cubicBezTo>
                  <a:pt x="5376900" y="-23650"/>
                  <a:pt x="5389185" y="-66"/>
                  <a:pt x="5627580" y="0"/>
                </a:cubicBezTo>
                <a:cubicBezTo>
                  <a:pt x="5871503" y="58431"/>
                  <a:pt x="6541310" y="-87217"/>
                  <a:pt x="6947630" y="0"/>
                </a:cubicBezTo>
                <a:cubicBezTo>
                  <a:pt x="6948381" y="13078"/>
                  <a:pt x="6945937" y="18813"/>
                  <a:pt x="6947630" y="36576"/>
                </a:cubicBezTo>
                <a:cubicBezTo>
                  <a:pt x="6640183" y="65383"/>
                  <a:pt x="6403601" y="19786"/>
                  <a:pt x="6113914" y="36576"/>
                </a:cubicBezTo>
                <a:cubicBezTo>
                  <a:pt x="5864830" y="48471"/>
                  <a:pt x="5541614" y="43478"/>
                  <a:pt x="5419151" y="36576"/>
                </a:cubicBezTo>
                <a:cubicBezTo>
                  <a:pt x="5254441" y="-4434"/>
                  <a:pt x="4752359" y="55601"/>
                  <a:pt x="4585436" y="36576"/>
                </a:cubicBezTo>
                <a:cubicBezTo>
                  <a:pt x="4368156" y="35424"/>
                  <a:pt x="4265996" y="37829"/>
                  <a:pt x="4029625" y="36576"/>
                </a:cubicBezTo>
                <a:cubicBezTo>
                  <a:pt x="3774398" y="75103"/>
                  <a:pt x="3526679" y="7493"/>
                  <a:pt x="3334862" y="36576"/>
                </a:cubicBezTo>
                <a:cubicBezTo>
                  <a:pt x="3106998" y="56239"/>
                  <a:pt x="2765200" y="18631"/>
                  <a:pt x="2501147" y="36576"/>
                </a:cubicBezTo>
                <a:cubicBezTo>
                  <a:pt x="2233111" y="13609"/>
                  <a:pt x="2107590" y="30019"/>
                  <a:pt x="1875860" y="36576"/>
                </a:cubicBezTo>
                <a:cubicBezTo>
                  <a:pt x="1601229" y="99561"/>
                  <a:pt x="1276231" y="-22367"/>
                  <a:pt x="1042145" y="36576"/>
                </a:cubicBezTo>
                <a:cubicBezTo>
                  <a:pt x="819099" y="68614"/>
                  <a:pt x="349114" y="50062"/>
                  <a:pt x="0" y="36576"/>
                </a:cubicBezTo>
                <a:cubicBezTo>
                  <a:pt x="-74" y="25243"/>
                  <a:pt x="-1329" y="14357"/>
                  <a:pt x="0" y="0"/>
                </a:cubicBezTo>
                <a:close/>
              </a:path>
              <a:path w="6947630" h="36576" stroke="0" extrusionOk="0">
                <a:moveTo>
                  <a:pt x="0" y="0"/>
                </a:moveTo>
                <a:cubicBezTo>
                  <a:pt x="130585" y="23031"/>
                  <a:pt x="428507" y="30470"/>
                  <a:pt x="555810" y="0"/>
                </a:cubicBezTo>
                <a:cubicBezTo>
                  <a:pt x="671729" y="-32383"/>
                  <a:pt x="1176531" y="71126"/>
                  <a:pt x="1389526" y="0"/>
                </a:cubicBezTo>
                <a:cubicBezTo>
                  <a:pt x="1624533" y="-38793"/>
                  <a:pt x="1755825" y="12584"/>
                  <a:pt x="1875860" y="0"/>
                </a:cubicBezTo>
                <a:cubicBezTo>
                  <a:pt x="1974325" y="-22240"/>
                  <a:pt x="2245815" y="-28504"/>
                  <a:pt x="2362194" y="0"/>
                </a:cubicBezTo>
                <a:cubicBezTo>
                  <a:pt x="2496917" y="11790"/>
                  <a:pt x="2878852" y="13872"/>
                  <a:pt x="3056957" y="0"/>
                </a:cubicBezTo>
                <a:cubicBezTo>
                  <a:pt x="3223584" y="-18773"/>
                  <a:pt x="3417501" y="-32692"/>
                  <a:pt x="3682244" y="0"/>
                </a:cubicBezTo>
                <a:cubicBezTo>
                  <a:pt x="3934436" y="9400"/>
                  <a:pt x="4141799" y="-40809"/>
                  <a:pt x="4446483" y="0"/>
                </a:cubicBezTo>
                <a:cubicBezTo>
                  <a:pt x="4746617" y="30712"/>
                  <a:pt x="4751620" y="24704"/>
                  <a:pt x="5002294" y="0"/>
                </a:cubicBezTo>
                <a:cubicBezTo>
                  <a:pt x="5248529" y="-22258"/>
                  <a:pt x="5435680" y="49930"/>
                  <a:pt x="5836009" y="0"/>
                </a:cubicBezTo>
                <a:cubicBezTo>
                  <a:pt x="6234089" y="21337"/>
                  <a:pt x="6742680" y="-25842"/>
                  <a:pt x="6947630" y="0"/>
                </a:cubicBezTo>
                <a:cubicBezTo>
                  <a:pt x="6947986" y="14764"/>
                  <a:pt x="6947877" y="28138"/>
                  <a:pt x="6947630" y="36576"/>
                </a:cubicBezTo>
                <a:cubicBezTo>
                  <a:pt x="6739560" y="14241"/>
                  <a:pt x="6537446" y="7386"/>
                  <a:pt x="6391820" y="36576"/>
                </a:cubicBezTo>
                <a:cubicBezTo>
                  <a:pt x="6206855" y="19437"/>
                  <a:pt x="6043102" y="12102"/>
                  <a:pt x="5836009" y="36576"/>
                </a:cubicBezTo>
                <a:cubicBezTo>
                  <a:pt x="5592799" y="69968"/>
                  <a:pt x="5423167" y="-6174"/>
                  <a:pt x="5210723" y="36576"/>
                </a:cubicBezTo>
                <a:cubicBezTo>
                  <a:pt x="4990382" y="58214"/>
                  <a:pt x="4812989" y="29701"/>
                  <a:pt x="4724388" y="36576"/>
                </a:cubicBezTo>
                <a:cubicBezTo>
                  <a:pt x="4629792" y="98557"/>
                  <a:pt x="4299981" y="97517"/>
                  <a:pt x="4099102" y="36576"/>
                </a:cubicBezTo>
                <a:cubicBezTo>
                  <a:pt x="3855707" y="34059"/>
                  <a:pt x="3715919" y="51383"/>
                  <a:pt x="3543291" y="36576"/>
                </a:cubicBezTo>
                <a:cubicBezTo>
                  <a:pt x="3381203" y="44392"/>
                  <a:pt x="2968015" y="29419"/>
                  <a:pt x="2709576" y="36576"/>
                </a:cubicBezTo>
                <a:cubicBezTo>
                  <a:pt x="2500831" y="62568"/>
                  <a:pt x="2278371" y="10600"/>
                  <a:pt x="1945336" y="36576"/>
                </a:cubicBezTo>
                <a:cubicBezTo>
                  <a:pt x="1658654" y="55655"/>
                  <a:pt x="1631727" y="21813"/>
                  <a:pt x="1459002" y="36576"/>
                </a:cubicBezTo>
                <a:cubicBezTo>
                  <a:pt x="1264757" y="74547"/>
                  <a:pt x="982823" y="62992"/>
                  <a:pt x="764239" y="36576"/>
                </a:cubicBezTo>
                <a:cubicBezTo>
                  <a:pt x="535810" y="25428"/>
                  <a:pt x="404060" y="53824"/>
                  <a:pt x="0" y="36576"/>
                </a:cubicBezTo>
                <a:cubicBezTo>
                  <a:pt x="-214" y="19997"/>
                  <a:pt x="129" y="8550"/>
                  <a:pt x="0" y="0"/>
                </a:cubicBezTo>
                <a:close/>
              </a:path>
              <a:path w="6947630" h="36576" fill="none" stroke="0" extrusionOk="0">
                <a:moveTo>
                  <a:pt x="0" y="0"/>
                </a:moveTo>
                <a:cubicBezTo>
                  <a:pt x="206667" y="-38335"/>
                  <a:pt x="365117" y="-17580"/>
                  <a:pt x="625287" y="0"/>
                </a:cubicBezTo>
                <a:cubicBezTo>
                  <a:pt x="884203" y="28469"/>
                  <a:pt x="1021445" y="20450"/>
                  <a:pt x="1181097" y="0"/>
                </a:cubicBezTo>
                <a:cubicBezTo>
                  <a:pt x="1302122" y="-60204"/>
                  <a:pt x="1554259" y="27752"/>
                  <a:pt x="1945336" y="0"/>
                </a:cubicBezTo>
                <a:cubicBezTo>
                  <a:pt x="2325801" y="28143"/>
                  <a:pt x="2432102" y="16708"/>
                  <a:pt x="2709576" y="0"/>
                </a:cubicBezTo>
                <a:cubicBezTo>
                  <a:pt x="2938639" y="-9345"/>
                  <a:pt x="3074397" y="14478"/>
                  <a:pt x="3404339" y="0"/>
                </a:cubicBezTo>
                <a:cubicBezTo>
                  <a:pt x="3733891" y="-7780"/>
                  <a:pt x="3749108" y="10210"/>
                  <a:pt x="3890673" y="0"/>
                </a:cubicBezTo>
                <a:cubicBezTo>
                  <a:pt x="4014456" y="5177"/>
                  <a:pt x="4439437" y="12575"/>
                  <a:pt x="4654912" y="0"/>
                </a:cubicBezTo>
                <a:cubicBezTo>
                  <a:pt x="4873206" y="-3917"/>
                  <a:pt x="4914576" y="20505"/>
                  <a:pt x="5141246" y="0"/>
                </a:cubicBezTo>
                <a:cubicBezTo>
                  <a:pt x="5378467" y="-22039"/>
                  <a:pt x="5383415" y="-181"/>
                  <a:pt x="5627580" y="0"/>
                </a:cubicBezTo>
                <a:cubicBezTo>
                  <a:pt x="5925075" y="87885"/>
                  <a:pt x="6412100" y="-29763"/>
                  <a:pt x="6947630" y="0"/>
                </a:cubicBezTo>
                <a:cubicBezTo>
                  <a:pt x="6948991" y="13802"/>
                  <a:pt x="6945509" y="18889"/>
                  <a:pt x="6947630" y="36576"/>
                </a:cubicBezTo>
                <a:cubicBezTo>
                  <a:pt x="6635246" y="55543"/>
                  <a:pt x="6336304" y="-13547"/>
                  <a:pt x="6113914" y="36576"/>
                </a:cubicBezTo>
                <a:cubicBezTo>
                  <a:pt x="5875457" y="83857"/>
                  <a:pt x="5561503" y="30879"/>
                  <a:pt x="5419151" y="36576"/>
                </a:cubicBezTo>
                <a:cubicBezTo>
                  <a:pt x="5262909" y="25927"/>
                  <a:pt x="4800521" y="34120"/>
                  <a:pt x="4585436" y="36576"/>
                </a:cubicBezTo>
                <a:cubicBezTo>
                  <a:pt x="4368852" y="21404"/>
                  <a:pt x="4285942" y="29609"/>
                  <a:pt x="4029625" y="36576"/>
                </a:cubicBezTo>
                <a:cubicBezTo>
                  <a:pt x="3794080" y="86175"/>
                  <a:pt x="3581831" y="-1711"/>
                  <a:pt x="3334862" y="36576"/>
                </a:cubicBezTo>
                <a:cubicBezTo>
                  <a:pt x="3136755" y="112965"/>
                  <a:pt x="2775960" y="64620"/>
                  <a:pt x="2501147" y="36576"/>
                </a:cubicBezTo>
                <a:cubicBezTo>
                  <a:pt x="2235592" y="-11648"/>
                  <a:pt x="2104920" y="19990"/>
                  <a:pt x="1875860" y="36576"/>
                </a:cubicBezTo>
                <a:cubicBezTo>
                  <a:pt x="1583270" y="22448"/>
                  <a:pt x="1307944" y="57129"/>
                  <a:pt x="1042145" y="36576"/>
                </a:cubicBezTo>
                <a:cubicBezTo>
                  <a:pt x="751175" y="66608"/>
                  <a:pt x="331381" y="23136"/>
                  <a:pt x="0" y="36576"/>
                </a:cubicBezTo>
                <a:cubicBezTo>
                  <a:pt x="968" y="25122"/>
                  <a:pt x="-1630" y="11941"/>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6947630"/>
                      <a:gd name="connsiteY0" fmla="*/ 0 h 36576"/>
                      <a:gd name="connsiteX1" fmla="*/ 625287 w 6947630"/>
                      <a:gd name="connsiteY1" fmla="*/ 0 h 36576"/>
                      <a:gd name="connsiteX2" fmla="*/ 1181097 w 6947630"/>
                      <a:gd name="connsiteY2" fmla="*/ 0 h 36576"/>
                      <a:gd name="connsiteX3" fmla="*/ 1945336 w 6947630"/>
                      <a:gd name="connsiteY3" fmla="*/ 0 h 36576"/>
                      <a:gd name="connsiteX4" fmla="*/ 2709576 w 6947630"/>
                      <a:gd name="connsiteY4" fmla="*/ 0 h 36576"/>
                      <a:gd name="connsiteX5" fmla="*/ 3404339 w 6947630"/>
                      <a:gd name="connsiteY5" fmla="*/ 0 h 36576"/>
                      <a:gd name="connsiteX6" fmla="*/ 3890673 w 6947630"/>
                      <a:gd name="connsiteY6" fmla="*/ 0 h 36576"/>
                      <a:gd name="connsiteX7" fmla="*/ 4654912 w 6947630"/>
                      <a:gd name="connsiteY7" fmla="*/ 0 h 36576"/>
                      <a:gd name="connsiteX8" fmla="*/ 5141246 w 6947630"/>
                      <a:gd name="connsiteY8" fmla="*/ 0 h 36576"/>
                      <a:gd name="connsiteX9" fmla="*/ 5627580 w 6947630"/>
                      <a:gd name="connsiteY9" fmla="*/ 0 h 36576"/>
                      <a:gd name="connsiteX10" fmla="*/ 6947630 w 6947630"/>
                      <a:gd name="connsiteY10" fmla="*/ 0 h 36576"/>
                      <a:gd name="connsiteX11" fmla="*/ 6947630 w 6947630"/>
                      <a:gd name="connsiteY11" fmla="*/ 36576 h 36576"/>
                      <a:gd name="connsiteX12" fmla="*/ 6113914 w 6947630"/>
                      <a:gd name="connsiteY12" fmla="*/ 36576 h 36576"/>
                      <a:gd name="connsiteX13" fmla="*/ 5419151 w 6947630"/>
                      <a:gd name="connsiteY13" fmla="*/ 36576 h 36576"/>
                      <a:gd name="connsiteX14" fmla="*/ 4585436 w 6947630"/>
                      <a:gd name="connsiteY14" fmla="*/ 36576 h 36576"/>
                      <a:gd name="connsiteX15" fmla="*/ 4029625 w 6947630"/>
                      <a:gd name="connsiteY15" fmla="*/ 36576 h 36576"/>
                      <a:gd name="connsiteX16" fmla="*/ 3334862 w 6947630"/>
                      <a:gd name="connsiteY16" fmla="*/ 36576 h 36576"/>
                      <a:gd name="connsiteX17" fmla="*/ 2501147 w 6947630"/>
                      <a:gd name="connsiteY17" fmla="*/ 36576 h 36576"/>
                      <a:gd name="connsiteX18" fmla="*/ 1875860 w 6947630"/>
                      <a:gd name="connsiteY18" fmla="*/ 36576 h 36576"/>
                      <a:gd name="connsiteX19" fmla="*/ 1042145 w 6947630"/>
                      <a:gd name="connsiteY19" fmla="*/ 36576 h 36576"/>
                      <a:gd name="connsiteX20" fmla="*/ 0 w 6947630"/>
                      <a:gd name="connsiteY20" fmla="*/ 36576 h 36576"/>
                      <a:gd name="connsiteX21" fmla="*/ 0 w 6947630"/>
                      <a:gd name="connsiteY21" fmla="*/ 0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47630" h="36576" fill="none" extrusionOk="0">
                        <a:moveTo>
                          <a:pt x="0" y="0"/>
                        </a:moveTo>
                        <a:cubicBezTo>
                          <a:pt x="197502" y="-24729"/>
                          <a:pt x="368061" y="-30956"/>
                          <a:pt x="625287" y="0"/>
                        </a:cubicBezTo>
                        <a:cubicBezTo>
                          <a:pt x="882513" y="30956"/>
                          <a:pt x="1053103" y="22709"/>
                          <a:pt x="1181097" y="0"/>
                        </a:cubicBezTo>
                        <a:cubicBezTo>
                          <a:pt x="1309091" y="-22709"/>
                          <a:pt x="1566716" y="3956"/>
                          <a:pt x="1945336" y="0"/>
                        </a:cubicBezTo>
                        <a:cubicBezTo>
                          <a:pt x="2323956" y="-3956"/>
                          <a:pt x="2462336" y="14179"/>
                          <a:pt x="2709576" y="0"/>
                        </a:cubicBezTo>
                        <a:cubicBezTo>
                          <a:pt x="2956816" y="-14179"/>
                          <a:pt x="3078089" y="7478"/>
                          <a:pt x="3404339" y="0"/>
                        </a:cubicBezTo>
                        <a:cubicBezTo>
                          <a:pt x="3730589" y="-7478"/>
                          <a:pt x="3750714" y="10882"/>
                          <a:pt x="3890673" y="0"/>
                        </a:cubicBezTo>
                        <a:cubicBezTo>
                          <a:pt x="4030632" y="-10882"/>
                          <a:pt x="4445587" y="9005"/>
                          <a:pt x="4654912" y="0"/>
                        </a:cubicBezTo>
                        <a:cubicBezTo>
                          <a:pt x="4864237" y="-9005"/>
                          <a:pt x="4905775" y="20963"/>
                          <a:pt x="5141246" y="0"/>
                        </a:cubicBezTo>
                        <a:cubicBezTo>
                          <a:pt x="5376717" y="-20963"/>
                          <a:pt x="5386446" y="-178"/>
                          <a:pt x="5627580" y="0"/>
                        </a:cubicBezTo>
                        <a:cubicBezTo>
                          <a:pt x="5868714" y="178"/>
                          <a:pt x="6428059" y="-61159"/>
                          <a:pt x="6947630" y="0"/>
                        </a:cubicBezTo>
                        <a:cubicBezTo>
                          <a:pt x="6948966" y="14036"/>
                          <a:pt x="6946192" y="18623"/>
                          <a:pt x="6947630" y="36576"/>
                        </a:cubicBezTo>
                        <a:cubicBezTo>
                          <a:pt x="6641557" y="75709"/>
                          <a:pt x="6367040" y="8144"/>
                          <a:pt x="6113914" y="36576"/>
                        </a:cubicBezTo>
                        <a:cubicBezTo>
                          <a:pt x="5860788" y="65008"/>
                          <a:pt x="5570909" y="41212"/>
                          <a:pt x="5419151" y="36576"/>
                        </a:cubicBezTo>
                        <a:cubicBezTo>
                          <a:pt x="5267393" y="31940"/>
                          <a:pt x="4797649" y="53798"/>
                          <a:pt x="4585436" y="36576"/>
                        </a:cubicBezTo>
                        <a:cubicBezTo>
                          <a:pt x="4373223" y="19354"/>
                          <a:pt x="4277598" y="31793"/>
                          <a:pt x="4029625" y="36576"/>
                        </a:cubicBezTo>
                        <a:cubicBezTo>
                          <a:pt x="3781652" y="41359"/>
                          <a:pt x="3539931" y="23434"/>
                          <a:pt x="3334862" y="36576"/>
                        </a:cubicBezTo>
                        <a:cubicBezTo>
                          <a:pt x="3129793" y="49718"/>
                          <a:pt x="2766505" y="75403"/>
                          <a:pt x="2501147" y="36576"/>
                        </a:cubicBezTo>
                        <a:cubicBezTo>
                          <a:pt x="2235789" y="-2251"/>
                          <a:pt x="2122774" y="28577"/>
                          <a:pt x="1875860" y="36576"/>
                        </a:cubicBezTo>
                        <a:cubicBezTo>
                          <a:pt x="1628946" y="44575"/>
                          <a:pt x="1334345" y="17963"/>
                          <a:pt x="1042145" y="36576"/>
                        </a:cubicBezTo>
                        <a:cubicBezTo>
                          <a:pt x="749946" y="55189"/>
                          <a:pt x="308118" y="18658"/>
                          <a:pt x="0" y="36576"/>
                        </a:cubicBezTo>
                        <a:cubicBezTo>
                          <a:pt x="-44" y="24172"/>
                          <a:pt x="86" y="11981"/>
                          <a:pt x="0" y="0"/>
                        </a:cubicBezTo>
                        <a:close/>
                      </a:path>
                      <a:path w="6947630" h="36576" stroke="0" extrusionOk="0">
                        <a:moveTo>
                          <a:pt x="0" y="0"/>
                        </a:moveTo>
                        <a:cubicBezTo>
                          <a:pt x="145600" y="10736"/>
                          <a:pt x="427726" y="26855"/>
                          <a:pt x="555810" y="0"/>
                        </a:cubicBezTo>
                        <a:cubicBezTo>
                          <a:pt x="683894" y="-26855"/>
                          <a:pt x="1178754" y="41389"/>
                          <a:pt x="1389526" y="0"/>
                        </a:cubicBezTo>
                        <a:cubicBezTo>
                          <a:pt x="1600298" y="-41389"/>
                          <a:pt x="1760572" y="23120"/>
                          <a:pt x="1875860" y="0"/>
                        </a:cubicBezTo>
                        <a:cubicBezTo>
                          <a:pt x="1991148" y="-23120"/>
                          <a:pt x="2249910" y="-19758"/>
                          <a:pt x="2362194" y="0"/>
                        </a:cubicBezTo>
                        <a:cubicBezTo>
                          <a:pt x="2474478" y="19758"/>
                          <a:pt x="2884886" y="16640"/>
                          <a:pt x="3056957" y="0"/>
                        </a:cubicBezTo>
                        <a:cubicBezTo>
                          <a:pt x="3229028" y="-16640"/>
                          <a:pt x="3394446" y="-1415"/>
                          <a:pt x="3682244" y="0"/>
                        </a:cubicBezTo>
                        <a:cubicBezTo>
                          <a:pt x="3970042" y="1415"/>
                          <a:pt x="4145085" y="-32133"/>
                          <a:pt x="4446483" y="0"/>
                        </a:cubicBezTo>
                        <a:cubicBezTo>
                          <a:pt x="4747881" y="32133"/>
                          <a:pt x="4751353" y="24771"/>
                          <a:pt x="5002294" y="0"/>
                        </a:cubicBezTo>
                        <a:cubicBezTo>
                          <a:pt x="5253235" y="-24771"/>
                          <a:pt x="5433163" y="12681"/>
                          <a:pt x="5836009" y="0"/>
                        </a:cubicBezTo>
                        <a:cubicBezTo>
                          <a:pt x="6238855" y="-12681"/>
                          <a:pt x="6704809" y="-41643"/>
                          <a:pt x="6947630" y="0"/>
                        </a:cubicBezTo>
                        <a:cubicBezTo>
                          <a:pt x="6947932" y="16774"/>
                          <a:pt x="6947059" y="27779"/>
                          <a:pt x="6947630" y="36576"/>
                        </a:cubicBezTo>
                        <a:cubicBezTo>
                          <a:pt x="6748396" y="27711"/>
                          <a:pt x="6550611" y="40360"/>
                          <a:pt x="6391820" y="36576"/>
                        </a:cubicBezTo>
                        <a:cubicBezTo>
                          <a:pt x="6233029" y="32793"/>
                          <a:pt x="6065602" y="16590"/>
                          <a:pt x="5836009" y="36576"/>
                        </a:cubicBezTo>
                        <a:cubicBezTo>
                          <a:pt x="5606416" y="56562"/>
                          <a:pt x="5429268" y="11554"/>
                          <a:pt x="5210723" y="36576"/>
                        </a:cubicBezTo>
                        <a:cubicBezTo>
                          <a:pt x="4992178" y="61598"/>
                          <a:pt x="4822371" y="18794"/>
                          <a:pt x="4724388" y="36576"/>
                        </a:cubicBezTo>
                        <a:cubicBezTo>
                          <a:pt x="4626406" y="54358"/>
                          <a:pt x="4315939" y="61161"/>
                          <a:pt x="4099102" y="36576"/>
                        </a:cubicBezTo>
                        <a:cubicBezTo>
                          <a:pt x="3882265" y="11991"/>
                          <a:pt x="3716938" y="22431"/>
                          <a:pt x="3543291" y="36576"/>
                        </a:cubicBezTo>
                        <a:cubicBezTo>
                          <a:pt x="3369644" y="50721"/>
                          <a:pt x="2946116" y="23307"/>
                          <a:pt x="2709576" y="36576"/>
                        </a:cubicBezTo>
                        <a:cubicBezTo>
                          <a:pt x="2473037" y="49845"/>
                          <a:pt x="2238803" y="19478"/>
                          <a:pt x="1945336" y="36576"/>
                        </a:cubicBezTo>
                        <a:cubicBezTo>
                          <a:pt x="1651869" y="53674"/>
                          <a:pt x="1621204" y="15829"/>
                          <a:pt x="1459002" y="36576"/>
                        </a:cubicBezTo>
                        <a:cubicBezTo>
                          <a:pt x="1296800" y="57323"/>
                          <a:pt x="998251" y="54202"/>
                          <a:pt x="764239" y="36576"/>
                        </a:cubicBezTo>
                        <a:cubicBezTo>
                          <a:pt x="530227" y="18950"/>
                          <a:pt x="378810" y="72444"/>
                          <a:pt x="0" y="36576"/>
                        </a:cubicBezTo>
                        <a:cubicBezTo>
                          <a:pt x="566" y="19755"/>
                          <a:pt x="-1" y="8736"/>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CA8E8DA-6AA6-4C1D-A70F-013DE9F8AE14}"/>
              </a:ext>
            </a:extLst>
          </p:cNvPr>
          <p:cNvSpPr txBox="1"/>
          <p:nvPr/>
        </p:nvSpPr>
        <p:spPr>
          <a:xfrm>
            <a:off x="1279826" y="5745798"/>
            <a:ext cx="8484968" cy="7319464"/>
          </a:xfrm>
          <a:prstGeom prst="rect">
            <a:avLst/>
          </a:prstGeom>
        </p:spPr>
        <p:txBody>
          <a:bodyPr vert="horz" lIns="91440" tIns="45720" rIns="91440" bIns="45720" rtlCol="0">
            <a:normAutofit lnSpcReduction="10000"/>
          </a:bodyPr>
          <a:lstStyle/>
          <a:p>
            <a:pPr indent="-228600" defTabSz="914400">
              <a:lnSpc>
                <a:spcPct val="90000"/>
              </a:lnSpc>
              <a:spcAft>
                <a:spcPts val="600"/>
              </a:spcAft>
              <a:buFont typeface="Arial" panose="020B0604020202020204" pitchFamily="34" charset="0"/>
              <a:buChar char="•"/>
            </a:pPr>
            <a:r>
              <a:rPr lang="en-US" sz="3200" b="1" dirty="0"/>
              <a:t>8 U.S.C. 1232(c)(5)Access to counsel</a:t>
            </a:r>
          </a:p>
          <a:p>
            <a:pPr indent="-228600" defTabSz="914400">
              <a:lnSpc>
                <a:spcPct val="90000"/>
              </a:lnSpc>
              <a:spcAft>
                <a:spcPts val="600"/>
              </a:spcAft>
              <a:buFont typeface="Arial" panose="020B0604020202020204" pitchFamily="34" charset="0"/>
              <a:buChar char="•"/>
            </a:pPr>
            <a:r>
              <a:rPr lang="en-US" sz="3200" b="1" dirty="0"/>
              <a:t>The Secretary of Health and Human Services shall ensure, to the </a:t>
            </a:r>
            <a:r>
              <a:rPr lang="en-US" sz="3200" b="1" dirty="0">
                <a:solidFill>
                  <a:srgbClr val="FF0000"/>
                </a:solidFill>
              </a:rPr>
              <a:t>greatest extent practicable </a:t>
            </a:r>
            <a:r>
              <a:rPr lang="en-US" sz="3200" b="1" dirty="0"/>
              <a:t>and consistent with section 292 of the Immigration and Nationality Act (8 U.S.C. 1362), that all unaccompanied alien children who are or have been in the custody of the Secretary or the Secretary of Homeland Security, and who are not described in subsection (a)(2)(A), have counsel to represent them in legal proceedings or matters and protect them from mistreatment, exploitation, and trafficking. To the greatest extent practicable, the Secretary of Health and Human Services shall make every effort to utilize the services of pro bono counsel who agree to provide representation to such children without charge.</a:t>
            </a:r>
          </a:p>
        </p:txBody>
      </p:sp>
      <p:pic>
        <p:nvPicPr>
          <p:cNvPr id="5" name="Content Placeholder 4">
            <a:extLst>
              <a:ext uri="{FF2B5EF4-FFF2-40B4-BE49-F238E27FC236}">
                <a16:creationId xmlns:a16="http://schemas.microsoft.com/office/drawing/2014/main" id="{4C6C0BD8-F1B8-4470-AA87-9305F0A23BBD}"/>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28547" r="15047"/>
          <a:stretch/>
        </p:blipFill>
        <p:spPr>
          <a:xfrm>
            <a:off x="10620637" y="10"/>
            <a:ext cx="13753967" cy="13715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948285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155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42B771-3D7C-AF1E-F0AB-A723961B5ACB}"/>
              </a:ext>
            </a:extLst>
          </p:cNvPr>
          <p:cNvSpPr>
            <a:spLocks noGrp="1"/>
          </p:cNvSpPr>
          <p:nvPr>
            <p:ph type="title"/>
          </p:nvPr>
        </p:nvSpPr>
        <p:spPr>
          <a:xfrm>
            <a:off x="1682057" y="1097280"/>
            <a:ext cx="7199845" cy="10863072"/>
          </a:xfrm>
        </p:spPr>
        <p:txBody>
          <a:bodyPr>
            <a:normAutofit/>
          </a:bodyPr>
          <a:lstStyle/>
          <a:p>
            <a:r>
              <a:rPr lang="en-US" sz="10700" dirty="0"/>
              <a:t>Why is having an attorney so important?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85474" y="6517435"/>
            <a:ext cx="8961120" cy="36566"/>
          </a:xfrm>
          <a:custGeom>
            <a:avLst/>
            <a:gdLst>
              <a:gd name="connsiteX0" fmla="*/ 0 w 8961120"/>
              <a:gd name="connsiteY0" fmla="*/ 0 h 36566"/>
              <a:gd name="connsiteX1" fmla="*/ 599706 w 8961120"/>
              <a:gd name="connsiteY1" fmla="*/ 0 h 36566"/>
              <a:gd name="connsiteX2" fmla="*/ 1289023 w 8961120"/>
              <a:gd name="connsiteY2" fmla="*/ 0 h 36566"/>
              <a:gd name="connsiteX3" fmla="*/ 2067951 w 8961120"/>
              <a:gd name="connsiteY3" fmla="*/ 0 h 36566"/>
              <a:gd name="connsiteX4" fmla="*/ 2667656 w 8961120"/>
              <a:gd name="connsiteY4" fmla="*/ 0 h 36566"/>
              <a:gd name="connsiteX5" fmla="*/ 3356973 w 8961120"/>
              <a:gd name="connsiteY5" fmla="*/ 0 h 36566"/>
              <a:gd name="connsiteX6" fmla="*/ 4225513 w 8961120"/>
              <a:gd name="connsiteY6" fmla="*/ 0 h 36566"/>
              <a:gd name="connsiteX7" fmla="*/ 4735607 w 8961120"/>
              <a:gd name="connsiteY7" fmla="*/ 0 h 36566"/>
              <a:gd name="connsiteX8" fmla="*/ 5514535 w 8961120"/>
              <a:gd name="connsiteY8" fmla="*/ 0 h 36566"/>
              <a:gd name="connsiteX9" fmla="*/ 6024630 w 8961120"/>
              <a:gd name="connsiteY9" fmla="*/ 0 h 36566"/>
              <a:gd name="connsiteX10" fmla="*/ 6713947 w 8961120"/>
              <a:gd name="connsiteY10" fmla="*/ 0 h 36566"/>
              <a:gd name="connsiteX11" fmla="*/ 7103411 w 8961120"/>
              <a:gd name="connsiteY11" fmla="*/ 0 h 36566"/>
              <a:gd name="connsiteX12" fmla="*/ 7492875 w 8961120"/>
              <a:gd name="connsiteY12" fmla="*/ 0 h 36566"/>
              <a:gd name="connsiteX13" fmla="*/ 7913358 w 8961120"/>
              <a:gd name="connsiteY13" fmla="*/ 0 h 36566"/>
              <a:gd name="connsiteX14" fmla="*/ 8333842 w 8961120"/>
              <a:gd name="connsiteY14" fmla="*/ 0 h 36566"/>
              <a:gd name="connsiteX15" fmla="*/ 8961120 w 8961120"/>
              <a:gd name="connsiteY15" fmla="*/ 0 h 36566"/>
              <a:gd name="connsiteX16" fmla="*/ 8961120 w 8961120"/>
              <a:gd name="connsiteY16" fmla="*/ 36566 h 36566"/>
              <a:gd name="connsiteX17" fmla="*/ 8182192 w 8961120"/>
              <a:gd name="connsiteY17" fmla="*/ 36566 h 36566"/>
              <a:gd name="connsiteX18" fmla="*/ 7492875 w 8961120"/>
              <a:gd name="connsiteY18" fmla="*/ 36566 h 36566"/>
              <a:gd name="connsiteX19" fmla="*/ 6893169 w 8961120"/>
              <a:gd name="connsiteY19" fmla="*/ 36566 h 36566"/>
              <a:gd name="connsiteX20" fmla="*/ 6114241 w 8961120"/>
              <a:gd name="connsiteY20" fmla="*/ 36566 h 36566"/>
              <a:gd name="connsiteX21" fmla="*/ 5424924 w 8961120"/>
              <a:gd name="connsiteY21" fmla="*/ 36566 h 36566"/>
              <a:gd name="connsiteX22" fmla="*/ 4556385 w 8961120"/>
              <a:gd name="connsiteY22" fmla="*/ 36566 h 36566"/>
              <a:gd name="connsiteX23" fmla="*/ 3687846 w 8961120"/>
              <a:gd name="connsiteY23" fmla="*/ 36566 h 36566"/>
              <a:gd name="connsiteX24" fmla="*/ 2908917 w 8961120"/>
              <a:gd name="connsiteY24" fmla="*/ 36566 h 36566"/>
              <a:gd name="connsiteX25" fmla="*/ 2129989 w 8961120"/>
              <a:gd name="connsiteY25" fmla="*/ 36566 h 36566"/>
              <a:gd name="connsiteX26" fmla="*/ 1351061 w 8961120"/>
              <a:gd name="connsiteY26" fmla="*/ 36566 h 36566"/>
              <a:gd name="connsiteX27" fmla="*/ 840967 w 8961120"/>
              <a:gd name="connsiteY27" fmla="*/ 36566 h 36566"/>
              <a:gd name="connsiteX28" fmla="*/ 0 w 8961120"/>
              <a:gd name="connsiteY28" fmla="*/ 36566 h 36566"/>
              <a:gd name="connsiteX29" fmla="*/ 0 w 8961120"/>
              <a:gd name="connsiteY29" fmla="*/ 0 h 36566"/>
              <a:gd name="connsiteX0" fmla="*/ 0 w 8961120"/>
              <a:gd name="connsiteY0" fmla="*/ 0 h 36566"/>
              <a:gd name="connsiteX1" fmla="*/ 599706 w 8961120"/>
              <a:gd name="connsiteY1" fmla="*/ 0 h 36566"/>
              <a:gd name="connsiteX2" fmla="*/ 1020189 w 8961120"/>
              <a:gd name="connsiteY2" fmla="*/ 0 h 36566"/>
              <a:gd name="connsiteX3" fmla="*/ 1888728 w 8961120"/>
              <a:gd name="connsiteY3" fmla="*/ 0 h 36566"/>
              <a:gd name="connsiteX4" fmla="*/ 2488434 w 8961120"/>
              <a:gd name="connsiteY4" fmla="*/ 0 h 36566"/>
              <a:gd name="connsiteX5" fmla="*/ 3088140 w 8961120"/>
              <a:gd name="connsiteY5" fmla="*/ 0 h 36566"/>
              <a:gd name="connsiteX6" fmla="*/ 3956679 w 8961120"/>
              <a:gd name="connsiteY6" fmla="*/ 0 h 36566"/>
              <a:gd name="connsiteX7" fmla="*/ 4466774 w 8961120"/>
              <a:gd name="connsiteY7" fmla="*/ 0 h 36566"/>
              <a:gd name="connsiteX8" fmla="*/ 5335313 w 8961120"/>
              <a:gd name="connsiteY8" fmla="*/ 0 h 36566"/>
              <a:gd name="connsiteX9" fmla="*/ 6203852 w 8961120"/>
              <a:gd name="connsiteY9" fmla="*/ 0 h 36566"/>
              <a:gd name="connsiteX10" fmla="*/ 6893169 w 8961120"/>
              <a:gd name="connsiteY10" fmla="*/ 0 h 36566"/>
              <a:gd name="connsiteX11" fmla="*/ 7761709 w 8961120"/>
              <a:gd name="connsiteY11" fmla="*/ 0 h 36566"/>
              <a:gd name="connsiteX12" fmla="*/ 8361414 w 8961120"/>
              <a:gd name="connsiteY12" fmla="*/ 0 h 36566"/>
              <a:gd name="connsiteX13" fmla="*/ 8961120 w 8961120"/>
              <a:gd name="connsiteY13" fmla="*/ 0 h 36566"/>
              <a:gd name="connsiteX14" fmla="*/ 8961120 w 8961120"/>
              <a:gd name="connsiteY14" fmla="*/ 36566 h 36566"/>
              <a:gd name="connsiteX15" fmla="*/ 8271803 w 8961120"/>
              <a:gd name="connsiteY15" fmla="*/ 36566 h 36566"/>
              <a:gd name="connsiteX16" fmla="*/ 7582486 w 8961120"/>
              <a:gd name="connsiteY16" fmla="*/ 36566 h 36566"/>
              <a:gd name="connsiteX17" fmla="*/ 6713947 w 8961120"/>
              <a:gd name="connsiteY17" fmla="*/ 36566 h 36566"/>
              <a:gd name="connsiteX18" fmla="*/ 6024630 w 8961120"/>
              <a:gd name="connsiteY18" fmla="*/ 36566 h 36566"/>
              <a:gd name="connsiteX19" fmla="*/ 5604147 w 8961120"/>
              <a:gd name="connsiteY19" fmla="*/ 36566 h 36566"/>
              <a:gd name="connsiteX20" fmla="*/ 5094052 w 8961120"/>
              <a:gd name="connsiteY20" fmla="*/ 36566 h 36566"/>
              <a:gd name="connsiteX21" fmla="*/ 4225513 w 8961120"/>
              <a:gd name="connsiteY21" fmla="*/ 36566 h 36566"/>
              <a:gd name="connsiteX22" fmla="*/ 3536196 w 8961120"/>
              <a:gd name="connsiteY22" fmla="*/ 36566 h 36566"/>
              <a:gd name="connsiteX23" fmla="*/ 3026101 w 8961120"/>
              <a:gd name="connsiteY23" fmla="*/ 36566 h 36566"/>
              <a:gd name="connsiteX24" fmla="*/ 2336784 w 8961120"/>
              <a:gd name="connsiteY24" fmla="*/ 36566 h 36566"/>
              <a:gd name="connsiteX25" fmla="*/ 1916301 w 8961120"/>
              <a:gd name="connsiteY25" fmla="*/ 36566 h 36566"/>
              <a:gd name="connsiteX26" fmla="*/ 1495818 w 8961120"/>
              <a:gd name="connsiteY26" fmla="*/ 36566 h 36566"/>
              <a:gd name="connsiteX27" fmla="*/ 806501 w 8961120"/>
              <a:gd name="connsiteY27" fmla="*/ 36566 h 36566"/>
              <a:gd name="connsiteX28" fmla="*/ 0 w 8961120"/>
              <a:gd name="connsiteY28" fmla="*/ 36566 h 36566"/>
              <a:gd name="connsiteX29" fmla="*/ 0 w 8961120"/>
              <a:gd name="connsiteY29"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961120" h="36566" fill="none" extrusionOk="0">
                <a:moveTo>
                  <a:pt x="0" y="0"/>
                </a:moveTo>
                <a:cubicBezTo>
                  <a:pt x="190213" y="-28232"/>
                  <a:pt x="365766" y="51753"/>
                  <a:pt x="599706" y="0"/>
                </a:cubicBezTo>
                <a:cubicBezTo>
                  <a:pt x="835604" y="-4941"/>
                  <a:pt x="1088617" y="-16530"/>
                  <a:pt x="1289023" y="0"/>
                </a:cubicBezTo>
                <a:cubicBezTo>
                  <a:pt x="1476783" y="50083"/>
                  <a:pt x="1858577" y="-33881"/>
                  <a:pt x="2067951" y="0"/>
                </a:cubicBezTo>
                <a:cubicBezTo>
                  <a:pt x="2259885" y="28862"/>
                  <a:pt x="2506149" y="21498"/>
                  <a:pt x="2667656" y="0"/>
                </a:cubicBezTo>
                <a:cubicBezTo>
                  <a:pt x="2810238" y="29312"/>
                  <a:pt x="3136793" y="-8765"/>
                  <a:pt x="3356973" y="0"/>
                </a:cubicBezTo>
                <a:cubicBezTo>
                  <a:pt x="3549561" y="-60673"/>
                  <a:pt x="3800903" y="61174"/>
                  <a:pt x="4225513" y="0"/>
                </a:cubicBezTo>
                <a:cubicBezTo>
                  <a:pt x="4590843" y="-21641"/>
                  <a:pt x="4586180" y="11914"/>
                  <a:pt x="4735607" y="0"/>
                </a:cubicBezTo>
                <a:cubicBezTo>
                  <a:pt x="4919739" y="-56898"/>
                  <a:pt x="5255936" y="52067"/>
                  <a:pt x="5514535" y="0"/>
                </a:cubicBezTo>
                <a:cubicBezTo>
                  <a:pt x="5824899" y="7570"/>
                  <a:pt x="5844853" y="27357"/>
                  <a:pt x="6024630" y="0"/>
                </a:cubicBezTo>
                <a:cubicBezTo>
                  <a:pt x="6197950" y="-30859"/>
                  <a:pt x="6515428" y="-8774"/>
                  <a:pt x="6713947" y="0"/>
                </a:cubicBezTo>
                <a:cubicBezTo>
                  <a:pt x="6796739" y="-6"/>
                  <a:pt x="6930947" y="-14963"/>
                  <a:pt x="7103411" y="0"/>
                </a:cubicBezTo>
                <a:cubicBezTo>
                  <a:pt x="7275875" y="14963"/>
                  <a:pt x="7298731" y="-14405"/>
                  <a:pt x="7492875" y="0"/>
                </a:cubicBezTo>
                <a:cubicBezTo>
                  <a:pt x="7693680" y="809"/>
                  <a:pt x="7776809" y="-29433"/>
                  <a:pt x="7913358" y="0"/>
                </a:cubicBezTo>
                <a:cubicBezTo>
                  <a:pt x="8057634" y="-145"/>
                  <a:pt x="8196856" y="30641"/>
                  <a:pt x="8333842" y="0"/>
                </a:cubicBezTo>
                <a:cubicBezTo>
                  <a:pt x="8455909" y="-30298"/>
                  <a:pt x="8816216" y="33813"/>
                  <a:pt x="8961120" y="0"/>
                </a:cubicBezTo>
                <a:cubicBezTo>
                  <a:pt x="8958217" y="15145"/>
                  <a:pt x="8960933" y="24474"/>
                  <a:pt x="8961120" y="36566"/>
                </a:cubicBezTo>
                <a:cubicBezTo>
                  <a:pt x="8647895" y="-1828"/>
                  <a:pt x="8429759" y="31101"/>
                  <a:pt x="8182192" y="36566"/>
                </a:cubicBezTo>
                <a:cubicBezTo>
                  <a:pt x="7902260" y="85372"/>
                  <a:pt x="7638406" y="38829"/>
                  <a:pt x="7492875" y="36566"/>
                </a:cubicBezTo>
                <a:cubicBezTo>
                  <a:pt x="7348227" y="24356"/>
                  <a:pt x="7135139" y="13289"/>
                  <a:pt x="6893169" y="36566"/>
                </a:cubicBezTo>
                <a:cubicBezTo>
                  <a:pt x="6584246" y="75238"/>
                  <a:pt x="6332059" y="-3090"/>
                  <a:pt x="6114241" y="36566"/>
                </a:cubicBezTo>
                <a:cubicBezTo>
                  <a:pt x="5883990" y="40072"/>
                  <a:pt x="5601568" y="74177"/>
                  <a:pt x="5424924" y="36566"/>
                </a:cubicBezTo>
                <a:cubicBezTo>
                  <a:pt x="5218697" y="62264"/>
                  <a:pt x="4850314" y="79873"/>
                  <a:pt x="4556385" y="36566"/>
                </a:cubicBezTo>
                <a:cubicBezTo>
                  <a:pt x="4217986" y="33874"/>
                  <a:pt x="4039662" y="27190"/>
                  <a:pt x="3687846" y="36566"/>
                </a:cubicBezTo>
                <a:cubicBezTo>
                  <a:pt x="3305346" y="14925"/>
                  <a:pt x="3085854" y="-7214"/>
                  <a:pt x="2908917" y="36566"/>
                </a:cubicBezTo>
                <a:cubicBezTo>
                  <a:pt x="2778494" y="16824"/>
                  <a:pt x="2498806" y="53957"/>
                  <a:pt x="2129989" y="36566"/>
                </a:cubicBezTo>
                <a:cubicBezTo>
                  <a:pt x="1791370" y="-3794"/>
                  <a:pt x="1656718" y="47240"/>
                  <a:pt x="1351061" y="36566"/>
                </a:cubicBezTo>
                <a:cubicBezTo>
                  <a:pt x="1049432" y="36852"/>
                  <a:pt x="1057414" y="22740"/>
                  <a:pt x="840967" y="36566"/>
                </a:cubicBezTo>
                <a:cubicBezTo>
                  <a:pt x="624196" y="12721"/>
                  <a:pt x="308883" y="57846"/>
                  <a:pt x="0" y="36566"/>
                </a:cubicBezTo>
                <a:cubicBezTo>
                  <a:pt x="2213" y="29394"/>
                  <a:pt x="-1015" y="16692"/>
                  <a:pt x="0" y="0"/>
                </a:cubicBezTo>
                <a:close/>
              </a:path>
              <a:path w="8961120" h="36566" stroke="0" extrusionOk="0">
                <a:moveTo>
                  <a:pt x="0" y="0"/>
                </a:moveTo>
                <a:cubicBezTo>
                  <a:pt x="200453" y="14646"/>
                  <a:pt x="334344" y="1037"/>
                  <a:pt x="599706" y="0"/>
                </a:cubicBezTo>
                <a:cubicBezTo>
                  <a:pt x="871094" y="-10066"/>
                  <a:pt x="849810" y="-1830"/>
                  <a:pt x="1020189" y="0"/>
                </a:cubicBezTo>
                <a:cubicBezTo>
                  <a:pt x="1227022" y="-13278"/>
                  <a:pt x="1656447" y="-22544"/>
                  <a:pt x="1888728" y="0"/>
                </a:cubicBezTo>
                <a:cubicBezTo>
                  <a:pt x="2155621" y="63042"/>
                  <a:pt x="2322197" y="-24389"/>
                  <a:pt x="2488434" y="0"/>
                </a:cubicBezTo>
                <a:cubicBezTo>
                  <a:pt x="2646196" y="13840"/>
                  <a:pt x="2800386" y="6764"/>
                  <a:pt x="3088140" y="0"/>
                </a:cubicBezTo>
                <a:cubicBezTo>
                  <a:pt x="3414375" y="-54468"/>
                  <a:pt x="3659312" y="27230"/>
                  <a:pt x="3956679" y="0"/>
                </a:cubicBezTo>
                <a:cubicBezTo>
                  <a:pt x="4262238" y="-14248"/>
                  <a:pt x="4243587" y="5913"/>
                  <a:pt x="4466774" y="0"/>
                </a:cubicBezTo>
                <a:cubicBezTo>
                  <a:pt x="4707647" y="-46190"/>
                  <a:pt x="5151526" y="-18552"/>
                  <a:pt x="5335313" y="0"/>
                </a:cubicBezTo>
                <a:cubicBezTo>
                  <a:pt x="5544589" y="16782"/>
                  <a:pt x="6000844" y="-11141"/>
                  <a:pt x="6203852" y="0"/>
                </a:cubicBezTo>
                <a:cubicBezTo>
                  <a:pt x="6422418" y="-42084"/>
                  <a:pt x="6632209" y="-23492"/>
                  <a:pt x="6893169" y="0"/>
                </a:cubicBezTo>
                <a:cubicBezTo>
                  <a:pt x="7149521" y="36974"/>
                  <a:pt x="7552890" y="10735"/>
                  <a:pt x="7761709" y="0"/>
                </a:cubicBezTo>
                <a:cubicBezTo>
                  <a:pt x="7935492" y="-62639"/>
                  <a:pt x="8152157" y="-16887"/>
                  <a:pt x="8361414" y="0"/>
                </a:cubicBezTo>
                <a:cubicBezTo>
                  <a:pt x="8561122" y="16045"/>
                  <a:pt x="8758509" y="26817"/>
                  <a:pt x="8961120" y="0"/>
                </a:cubicBezTo>
                <a:cubicBezTo>
                  <a:pt x="8962201" y="11490"/>
                  <a:pt x="8963648" y="27750"/>
                  <a:pt x="8961120" y="36566"/>
                </a:cubicBezTo>
                <a:cubicBezTo>
                  <a:pt x="8692971" y="40401"/>
                  <a:pt x="8572976" y="74057"/>
                  <a:pt x="8271803" y="36566"/>
                </a:cubicBezTo>
                <a:cubicBezTo>
                  <a:pt x="7973060" y="16121"/>
                  <a:pt x="7877507" y="66929"/>
                  <a:pt x="7582486" y="36566"/>
                </a:cubicBezTo>
                <a:cubicBezTo>
                  <a:pt x="7267710" y="-15741"/>
                  <a:pt x="7121749" y="80188"/>
                  <a:pt x="6713947" y="36566"/>
                </a:cubicBezTo>
                <a:cubicBezTo>
                  <a:pt x="6305400" y="16052"/>
                  <a:pt x="6305891" y="24699"/>
                  <a:pt x="6024630" y="36566"/>
                </a:cubicBezTo>
                <a:cubicBezTo>
                  <a:pt x="5747178" y="40342"/>
                  <a:pt x="5723009" y="27770"/>
                  <a:pt x="5604147" y="36566"/>
                </a:cubicBezTo>
                <a:cubicBezTo>
                  <a:pt x="5480103" y="49696"/>
                  <a:pt x="5318920" y="60670"/>
                  <a:pt x="5094052" y="36566"/>
                </a:cubicBezTo>
                <a:cubicBezTo>
                  <a:pt x="4895910" y="34770"/>
                  <a:pt x="4454825" y="7988"/>
                  <a:pt x="4225513" y="36566"/>
                </a:cubicBezTo>
                <a:cubicBezTo>
                  <a:pt x="4011116" y="49707"/>
                  <a:pt x="3836203" y="63961"/>
                  <a:pt x="3536196" y="36566"/>
                </a:cubicBezTo>
                <a:cubicBezTo>
                  <a:pt x="3229980" y="25537"/>
                  <a:pt x="3217176" y="26558"/>
                  <a:pt x="3026101" y="36566"/>
                </a:cubicBezTo>
                <a:cubicBezTo>
                  <a:pt x="2834184" y="62645"/>
                  <a:pt x="2479118" y="11003"/>
                  <a:pt x="2336784" y="36566"/>
                </a:cubicBezTo>
                <a:cubicBezTo>
                  <a:pt x="2178643" y="86722"/>
                  <a:pt x="2029883" y="31603"/>
                  <a:pt x="1916301" y="36566"/>
                </a:cubicBezTo>
                <a:cubicBezTo>
                  <a:pt x="1726832" y="21719"/>
                  <a:pt x="1653997" y="30583"/>
                  <a:pt x="1495818" y="36566"/>
                </a:cubicBezTo>
                <a:cubicBezTo>
                  <a:pt x="1314817" y="44121"/>
                  <a:pt x="1113318" y="74328"/>
                  <a:pt x="806501" y="36566"/>
                </a:cubicBezTo>
                <a:cubicBezTo>
                  <a:pt x="523399" y="22416"/>
                  <a:pt x="389232" y="19938"/>
                  <a:pt x="0" y="36566"/>
                </a:cubicBezTo>
                <a:cubicBezTo>
                  <a:pt x="-732" y="27945"/>
                  <a:pt x="1293" y="15144"/>
                  <a:pt x="0" y="0"/>
                </a:cubicBezTo>
                <a:close/>
              </a:path>
              <a:path w="8961120" h="36566" fill="none" stroke="0" extrusionOk="0">
                <a:moveTo>
                  <a:pt x="0" y="0"/>
                </a:moveTo>
                <a:cubicBezTo>
                  <a:pt x="118018" y="-29805"/>
                  <a:pt x="323546" y="39083"/>
                  <a:pt x="599706" y="0"/>
                </a:cubicBezTo>
                <a:cubicBezTo>
                  <a:pt x="882993" y="-10299"/>
                  <a:pt x="1014678" y="-21100"/>
                  <a:pt x="1289023" y="0"/>
                </a:cubicBezTo>
                <a:cubicBezTo>
                  <a:pt x="1483122" y="58031"/>
                  <a:pt x="1856950" y="6004"/>
                  <a:pt x="2067951" y="0"/>
                </a:cubicBezTo>
                <a:cubicBezTo>
                  <a:pt x="2256375" y="18242"/>
                  <a:pt x="2510593" y="12240"/>
                  <a:pt x="2667656" y="0"/>
                </a:cubicBezTo>
                <a:cubicBezTo>
                  <a:pt x="2993064" y="16071"/>
                  <a:pt x="3161914" y="16571"/>
                  <a:pt x="3356973" y="0"/>
                </a:cubicBezTo>
                <a:cubicBezTo>
                  <a:pt x="3615357" y="-52359"/>
                  <a:pt x="3854315" y="39101"/>
                  <a:pt x="4225513" y="0"/>
                </a:cubicBezTo>
                <a:cubicBezTo>
                  <a:pt x="4600052" y="-31483"/>
                  <a:pt x="4584376" y="24241"/>
                  <a:pt x="4735607" y="0"/>
                </a:cubicBezTo>
                <a:cubicBezTo>
                  <a:pt x="4838929" y="-65337"/>
                  <a:pt x="5217983" y="62461"/>
                  <a:pt x="5514535" y="0"/>
                </a:cubicBezTo>
                <a:cubicBezTo>
                  <a:pt x="5820130" y="6865"/>
                  <a:pt x="5851591" y="23826"/>
                  <a:pt x="6024630" y="0"/>
                </a:cubicBezTo>
                <a:cubicBezTo>
                  <a:pt x="6211300" y="15890"/>
                  <a:pt x="6518740" y="-3755"/>
                  <a:pt x="6713947" y="0"/>
                </a:cubicBezTo>
                <a:cubicBezTo>
                  <a:pt x="6795618" y="5121"/>
                  <a:pt x="7014889" y="7953"/>
                  <a:pt x="7111200" y="0"/>
                </a:cubicBezTo>
                <a:cubicBezTo>
                  <a:pt x="7207511" y="-7953"/>
                  <a:pt x="7354938" y="-3507"/>
                  <a:pt x="7492875" y="0"/>
                </a:cubicBezTo>
                <a:cubicBezTo>
                  <a:pt x="7683361" y="-13679"/>
                  <a:pt x="7768889" y="-13684"/>
                  <a:pt x="7913358" y="0"/>
                </a:cubicBezTo>
                <a:cubicBezTo>
                  <a:pt x="8049896" y="3541"/>
                  <a:pt x="8196421" y="29025"/>
                  <a:pt x="8333842" y="0"/>
                </a:cubicBezTo>
                <a:cubicBezTo>
                  <a:pt x="8464504" y="-28100"/>
                  <a:pt x="8820395" y="26601"/>
                  <a:pt x="8961120" y="0"/>
                </a:cubicBezTo>
                <a:cubicBezTo>
                  <a:pt x="8961939" y="15141"/>
                  <a:pt x="8960013" y="24257"/>
                  <a:pt x="8961120" y="36566"/>
                </a:cubicBezTo>
                <a:cubicBezTo>
                  <a:pt x="8660572" y="-14214"/>
                  <a:pt x="8444082" y="28068"/>
                  <a:pt x="8182192" y="36566"/>
                </a:cubicBezTo>
                <a:cubicBezTo>
                  <a:pt x="7927630" y="48331"/>
                  <a:pt x="7654283" y="79597"/>
                  <a:pt x="7492875" y="36566"/>
                </a:cubicBezTo>
                <a:cubicBezTo>
                  <a:pt x="7357622" y="15368"/>
                  <a:pt x="7160940" y="7374"/>
                  <a:pt x="6893169" y="36566"/>
                </a:cubicBezTo>
                <a:cubicBezTo>
                  <a:pt x="6671852" y="67100"/>
                  <a:pt x="6309740" y="58483"/>
                  <a:pt x="6114241" y="36566"/>
                </a:cubicBezTo>
                <a:cubicBezTo>
                  <a:pt x="5896268" y="17333"/>
                  <a:pt x="5639459" y="89568"/>
                  <a:pt x="5424924" y="36566"/>
                </a:cubicBezTo>
                <a:cubicBezTo>
                  <a:pt x="5257972" y="76218"/>
                  <a:pt x="4973505" y="90818"/>
                  <a:pt x="4556385" y="36566"/>
                </a:cubicBezTo>
                <a:cubicBezTo>
                  <a:pt x="4217392" y="38147"/>
                  <a:pt x="4095196" y="24742"/>
                  <a:pt x="3687846" y="36566"/>
                </a:cubicBezTo>
                <a:cubicBezTo>
                  <a:pt x="3321185" y="37535"/>
                  <a:pt x="3082472" y="37422"/>
                  <a:pt x="2908917" y="36566"/>
                </a:cubicBezTo>
                <a:cubicBezTo>
                  <a:pt x="2718585" y="36672"/>
                  <a:pt x="2474591" y="73167"/>
                  <a:pt x="2129989" y="36566"/>
                </a:cubicBezTo>
                <a:cubicBezTo>
                  <a:pt x="1767856" y="28649"/>
                  <a:pt x="1656969" y="31632"/>
                  <a:pt x="1351061" y="36566"/>
                </a:cubicBezTo>
                <a:cubicBezTo>
                  <a:pt x="1050833" y="41487"/>
                  <a:pt x="1056469" y="21505"/>
                  <a:pt x="840967" y="36566"/>
                </a:cubicBezTo>
                <a:cubicBezTo>
                  <a:pt x="621685" y="99991"/>
                  <a:pt x="355662" y="33442"/>
                  <a:pt x="0" y="36566"/>
                </a:cubicBezTo>
                <a:cubicBezTo>
                  <a:pt x="-1893" y="27572"/>
                  <a:pt x="641" y="1646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961120"/>
                      <a:gd name="connsiteY0" fmla="*/ 0 h 36566"/>
                      <a:gd name="connsiteX1" fmla="*/ 599706 w 8961120"/>
                      <a:gd name="connsiteY1" fmla="*/ 0 h 36566"/>
                      <a:gd name="connsiteX2" fmla="*/ 1289023 w 8961120"/>
                      <a:gd name="connsiteY2" fmla="*/ 0 h 36566"/>
                      <a:gd name="connsiteX3" fmla="*/ 2067951 w 8961120"/>
                      <a:gd name="connsiteY3" fmla="*/ 0 h 36566"/>
                      <a:gd name="connsiteX4" fmla="*/ 2667656 w 8961120"/>
                      <a:gd name="connsiteY4" fmla="*/ 0 h 36566"/>
                      <a:gd name="connsiteX5" fmla="*/ 3356973 w 8961120"/>
                      <a:gd name="connsiteY5" fmla="*/ 0 h 36566"/>
                      <a:gd name="connsiteX6" fmla="*/ 4225513 w 8961120"/>
                      <a:gd name="connsiteY6" fmla="*/ 0 h 36566"/>
                      <a:gd name="connsiteX7" fmla="*/ 4735607 w 8961120"/>
                      <a:gd name="connsiteY7" fmla="*/ 0 h 36566"/>
                      <a:gd name="connsiteX8" fmla="*/ 5514535 w 8961120"/>
                      <a:gd name="connsiteY8" fmla="*/ 0 h 36566"/>
                      <a:gd name="connsiteX9" fmla="*/ 6024630 w 8961120"/>
                      <a:gd name="connsiteY9" fmla="*/ 0 h 36566"/>
                      <a:gd name="connsiteX10" fmla="*/ 6713947 w 8961120"/>
                      <a:gd name="connsiteY10" fmla="*/ 0 h 36566"/>
                      <a:gd name="connsiteX11" fmla="*/ 7492875 w 8961120"/>
                      <a:gd name="connsiteY11" fmla="*/ 0 h 36566"/>
                      <a:gd name="connsiteX12" fmla="*/ 7913358 w 8961120"/>
                      <a:gd name="connsiteY12" fmla="*/ 0 h 36566"/>
                      <a:gd name="connsiteX13" fmla="*/ 8333842 w 8961120"/>
                      <a:gd name="connsiteY13" fmla="*/ 0 h 36566"/>
                      <a:gd name="connsiteX14" fmla="*/ 8961120 w 8961120"/>
                      <a:gd name="connsiteY14" fmla="*/ 0 h 36566"/>
                      <a:gd name="connsiteX15" fmla="*/ 8961120 w 8961120"/>
                      <a:gd name="connsiteY15" fmla="*/ 36566 h 36566"/>
                      <a:gd name="connsiteX16" fmla="*/ 8182192 w 8961120"/>
                      <a:gd name="connsiteY16" fmla="*/ 36566 h 36566"/>
                      <a:gd name="connsiteX17" fmla="*/ 7492875 w 8961120"/>
                      <a:gd name="connsiteY17" fmla="*/ 36566 h 36566"/>
                      <a:gd name="connsiteX18" fmla="*/ 6893169 w 8961120"/>
                      <a:gd name="connsiteY18" fmla="*/ 36566 h 36566"/>
                      <a:gd name="connsiteX19" fmla="*/ 6114241 w 8961120"/>
                      <a:gd name="connsiteY19" fmla="*/ 36566 h 36566"/>
                      <a:gd name="connsiteX20" fmla="*/ 5424924 w 8961120"/>
                      <a:gd name="connsiteY20" fmla="*/ 36566 h 36566"/>
                      <a:gd name="connsiteX21" fmla="*/ 4556385 w 8961120"/>
                      <a:gd name="connsiteY21" fmla="*/ 36566 h 36566"/>
                      <a:gd name="connsiteX22" fmla="*/ 3687846 w 8961120"/>
                      <a:gd name="connsiteY22" fmla="*/ 36566 h 36566"/>
                      <a:gd name="connsiteX23" fmla="*/ 2908917 w 8961120"/>
                      <a:gd name="connsiteY23" fmla="*/ 36566 h 36566"/>
                      <a:gd name="connsiteX24" fmla="*/ 2129989 w 8961120"/>
                      <a:gd name="connsiteY24" fmla="*/ 36566 h 36566"/>
                      <a:gd name="connsiteX25" fmla="*/ 1351061 w 8961120"/>
                      <a:gd name="connsiteY25" fmla="*/ 36566 h 36566"/>
                      <a:gd name="connsiteX26" fmla="*/ 840967 w 8961120"/>
                      <a:gd name="connsiteY26" fmla="*/ 36566 h 36566"/>
                      <a:gd name="connsiteX27" fmla="*/ 0 w 8961120"/>
                      <a:gd name="connsiteY27" fmla="*/ 36566 h 36566"/>
                      <a:gd name="connsiteX28" fmla="*/ 0 w 8961120"/>
                      <a:gd name="connsiteY28"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961120" h="36566" fill="none" extrusionOk="0">
                        <a:moveTo>
                          <a:pt x="0" y="0"/>
                        </a:moveTo>
                        <a:cubicBezTo>
                          <a:pt x="141480" y="-15333"/>
                          <a:pt x="370118" y="21604"/>
                          <a:pt x="599706" y="0"/>
                        </a:cubicBezTo>
                        <a:cubicBezTo>
                          <a:pt x="829294" y="-21604"/>
                          <a:pt x="1058535" y="-22495"/>
                          <a:pt x="1289023" y="0"/>
                        </a:cubicBezTo>
                        <a:cubicBezTo>
                          <a:pt x="1519511" y="22495"/>
                          <a:pt x="1862975" y="-27298"/>
                          <a:pt x="2067951" y="0"/>
                        </a:cubicBezTo>
                        <a:cubicBezTo>
                          <a:pt x="2272927" y="27298"/>
                          <a:pt x="2486269" y="618"/>
                          <a:pt x="2667656" y="0"/>
                        </a:cubicBezTo>
                        <a:cubicBezTo>
                          <a:pt x="2849043" y="-618"/>
                          <a:pt x="3130582" y="294"/>
                          <a:pt x="3356973" y="0"/>
                        </a:cubicBezTo>
                        <a:cubicBezTo>
                          <a:pt x="3583364" y="-294"/>
                          <a:pt x="3860958" y="33263"/>
                          <a:pt x="4225513" y="0"/>
                        </a:cubicBezTo>
                        <a:cubicBezTo>
                          <a:pt x="4590068" y="-33263"/>
                          <a:pt x="4589519" y="15734"/>
                          <a:pt x="4735607" y="0"/>
                        </a:cubicBezTo>
                        <a:cubicBezTo>
                          <a:pt x="4881695" y="-15734"/>
                          <a:pt x="5207957" y="-6921"/>
                          <a:pt x="5514535" y="0"/>
                        </a:cubicBezTo>
                        <a:cubicBezTo>
                          <a:pt x="5821113" y="6921"/>
                          <a:pt x="5851142" y="25056"/>
                          <a:pt x="6024630" y="0"/>
                        </a:cubicBezTo>
                        <a:cubicBezTo>
                          <a:pt x="6198119" y="-25056"/>
                          <a:pt x="6514519" y="416"/>
                          <a:pt x="6713947" y="0"/>
                        </a:cubicBezTo>
                        <a:cubicBezTo>
                          <a:pt x="6913375" y="-416"/>
                          <a:pt x="7296443" y="-1148"/>
                          <a:pt x="7492875" y="0"/>
                        </a:cubicBezTo>
                        <a:cubicBezTo>
                          <a:pt x="7689307" y="1148"/>
                          <a:pt x="7771987" y="-10766"/>
                          <a:pt x="7913358" y="0"/>
                        </a:cubicBezTo>
                        <a:cubicBezTo>
                          <a:pt x="8054729" y="10766"/>
                          <a:pt x="8199560" y="17209"/>
                          <a:pt x="8333842" y="0"/>
                        </a:cubicBezTo>
                        <a:cubicBezTo>
                          <a:pt x="8468124" y="-17209"/>
                          <a:pt x="8809906" y="28732"/>
                          <a:pt x="8961120" y="0"/>
                        </a:cubicBezTo>
                        <a:cubicBezTo>
                          <a:pt x="8959593" y="14760"/>
                          <a:pt x="8961758" y="24185"/>
                          <a:pt x="8961120" y="36566"/>
                        </a:cubicBezTo>
                        <a:cubicBezTo>
                          <a:pt x="8648097" y="8275"/>
                          <a:pt x="8460001" y="19882"/>
                          <a:pt x="8182192" y="36566"/>
                        </a:cubicBezTo>
                        <a:cubicBezTo>
                          <a:pt x="7904383" y="53250"/>
                          <a:pt x="7651168" y="50014"/>
                          <a:pt x="7492875" y="36566"/>
                        </a:cubicBezTo>
                        <a:cubicBezTo>
                          <a:pt x="7334582" y="23118"/>
                          <a:pt x="7161252" y="15784"/>
                          <a:pt x="6893169" y="36566"/>
                        </a:cubicBezTo>
                        <a:cubicBezTo>
                          <a:pt x="6625086" y="57348"/>
                          <a:pt x="6346059" y="13216"/>
                          <a:pt x="6114241" y="36566"/>
                        </a:cubicBezTo>
                        <a:cubicBezTo>
                          <a:pt x="5882423" y="59916"/>
                          <a:pt x="5611664" y="59514"/>
                          <a:pt x="5424924" y="36566"/>
                        </a:cubicBezTo>
                        <a:cubicBezTo>
                          <a:pt x="5238184" y="13618"/>
                          <a:pt x="4904817" y="66778"/>
                          <a:pt x="4556385" y="36566"/>
                        </a:cubicBezTo>
                        <a:cubicBezTo>
                          <a:pt x="4207953" y="6354"/>
                          <a:pt x="4069347" y="32342"/>
                          <a:pt x="3687846" y="36566"/>
                        </a:cubicBezTo>
                        <a:cubicBezTo>
                          <a:pt x="3306345" y="40790"/>
                          <a:pt x="3068536" y="25941"/>
                          <a:pt x="2908917" y="36566"/>
                        </a:cubicBezTo>
                        <a:cubicBezTo>
                          <a:pt x="2749298" y="47191"/>
                          <a:pt x="2482422" y="65241"/>
                          <a:pt x="2129989" y="36566"/>
                        </a:cubicBezTo>
                        <a:cubicBezTo>
                          <a:pt x="1777556" y="7891"/>
                          <a:pt x="1654480" y="34604"/>
                          <a:pt x="1351061" y="36566"/>
                        </a:cubicBezTo>
                        <a:cubicBezTo>
                          <a:pt x="1047642" y="38528"/>
                          <a:pt x="1054685" y="22572"/>
                          <a:pt x="840967" y="36566"/>
                        </a:cubicBezTo>
                        <a:cubicBezTo>
                          <a:pt x="627249" y="50560"/>
                          <a:pt x="351133" y="53207"/>
                          <a:pt x="0" y="36566"/>
                        </a:cubicBezTo>
                        <a:cubicBezTo>
                          <a:pt x="788" y="27658"/>
                          <a:pt x="-759" y="16069"/>
                          <a:pt x="0" y="0"/>
                        </a:cubicBezTo>
                        <a:close/>
                      </a:path>
                      <a:path w="8961120" h="36566" stroke="0" extrusionOk="0">
                        <a:moveTo>
                          <a:pt x="0" y="0"/>
                        </a:moveTo>
                        <a:cubicBezTo>
                          <a:pt x="173318" y="24176"/>
                          <a:pt x="330229" y="10910"/>
                          <a:pt x="599706" y="0"/>
                        </a:cubicBezTo>
                        <a:cubicBezTo>
                          <a:pt x="869183" y="-10910"/>
                          <a:pt x="847424" y="1915"/>
                          <a:pt x="1020189" y="0"/>
                        </a:cubicBezTo>
                        <a:cubicBezTo>
                          <a:pt x="1192954" y="-1915"/>
                          <a:pt x="1624559" y="-28249"/>
                          <a:pt x="1888728" y="0"/>
                        </a:cubicBezTo>
                        <a:cubicBezTo>
                          <a:pt x="2152897" y="28249"/>
                          <a:pt x="2347351" y="-14939"/>
                          <a:pt x="2488434" y="0"/>
                        </a:cubicBezTo>
                        <a:cubicBezTo>
                          <a:pt x="2629517" y="14939"/>
                          <a:pt x="2800841" y="26223"/>
                          <a:pt x="3088140" y="0"/>
                        </a:cubicBezTo>
                        <a:cubicBezTo>
                          <a:pt x="3375439" y="-26223"/>
                          <a:pt x="3652831" y="14211"/>
                          <a:pt x="3956679" y="0"/>
                        </a:cubicBezTo>
                        <a:cubicBezTo>
                          <a:pt x="4260527" y="-14211"/>
                          <a:pt x="4242730" y="6792"/>
                          <a:pt x="4466774" y="0"/>
                        </a:cubicBezTo>
                        <a:cubicBezTo>
                          <a:pt x="4690818" y="-6792"/>
                          <a:pt x="5136125" y="-25519"/>
                          <a:pt x="5335313" y="0"/>
                        </a:cubicBezTo>
                        <a:cubicBezTo>
                          <a:pt x="5534501" y="25519"/>
                          <a:pt x="5994618" y="-13332"/>
                          <a:pt x="6203852" y="0"/>
                        </a:cubicBezTo>
                        <a:cubicBezTo>
                          <a:pt x="6413086" y="13332"/>
                          <a:pt x="6641282" y="-3462"/>
                          <a:pt x="6893169" y="0"/>
                        </a:cubicBezTo>
                        <a:cubicBezTo>
                          <a:pt x="7145056" y="3462"/>
                          <a:pt x="7586314" y="18738"/>
                          <a:pt x="7761709" y="0"/>
                        </a:cubicBezTo>
                        <a:cubicBezTo>
                          <a:pt x="7937104" y="-18738"/>
                          <a:pt x="8158068" y="-11761"/>
                          <a:pt x="8361414" y="0"/>
                        </a:cubicBezTo>
                        <a:cubicBezTo>
                          <a:pt x="8564761" y="11761"/>
                          <a:pt x="8732843" y="11431"/>
                          <a:pt x="8961120" y="0"/>
                        </a:cubicBezTo>
                        <a:cubicBezTo>
                          <a:pt x="8960059" y="11799"/>
                          <a:pt x="8962049" y="27057"/>
                          <a:pt x="8961120" y="36566"/>
                        </a:cubicBezTo>
                        <a:cubicBezTo>
                          <a:pt x="8688604" y="37581"/>
                          <a:pt x="8580507" y="51321"/>
                          <a:pt x="8271803" y="36566"/>
                        </a:cubicBezTo>
                        <a:cubicBezTo>
                          <a:pt x="7963099" y="21811"/>
                          <a:pt x="7885912" y="70869"/>
                          <a:pt x="7582486" y="36566"/>
                        </a:cubicBezTo>
                        <a:cubicBezTo>
                          <a:pt x="7279060" y="2263"/>
                          <a:pt x="7124640" y="58865"/>
                          <a:pt x="6713947" y="36566"/>
                        </a:cubicBezTo>
                        <a:cubicBezTo>
                          <a:pt x="6303254" y="14267"/>
                          <a:pt x="6305410" y="26795"/>
                          <a:pt x="6024630" y="36566"/>
                        </a:cubicBezTo>
                        <a:cubicBezTo>
                          <a:pt x="5743850" y="46337"/>
                          <a:pt x="5721586" y="27442"/>
                          <a:pt x="5604147" y="36566"/>
                        </a:cubicBezTo>
                        <a:cubicBezTo>
                          <a:pt x="5486708" y="45690"/>
                          <a:pt x="5327814" y="44925"/>
                          <a:pt x="5094052" y="36566"/>
                        </a:cubicBezTo>
                        <a:cubicBezTo>
                          <a:pt x="4860290" y="28207"/>
                          <a:pt x="4435653" y="17209"/>
                          <a:pt x="4225513" y="36566"/>
                        </a:cubicBezTo>
                        <a:cubicBezTo>
                          <a:pt x="4015373" y="55923"/>
                          <a:pt x="3842740" y="48009"/>
                          <a:pt x="3536196" y="36566"/>
                        </a:cubicBezTo>
                        <a:cubicBezTo>
                          <a:pt x="3229652" y="25123"/>
                          <a:pt x="3219329" y="26275"/>
                          <a:pt x="3026101" y="36566"/>
                        </a:cubicBezTo>
                        <a:cubicBezTo>
                          <a:pt x="2832873" y="46857"/>
                          <a:pt x="2489409" y="9190"/>
                          <a:pt x="2336784" y="36566"/>
                        </a:cubicBezTo>
                        <a:cubicBezTo>
                          <a:pt x="2184159" y="63942"/>
                          <a:pt x="2049920" y="36364"/>
                          <a:pt x="1916301" y="36566"/>
                        </a:cubicBezTo>
                        <a:cubicBezTo>
                          <a:pt x="1782682" y="36768"/>
                          <a:pt x="1607936" y="36537"/>
                          <a:pt x="1495818" y="36566"/>
                        </a:cubicBezTo>
                        <a:cubicBezTo>
                          <a:pt x="1383700" y="36595"/>
                          <a:pt x="1097703" y="70315"/>
                          <a:pt x="806501" y="36566"/>
                        </a:cubicBezTo>
                        <a:cubicBezTo>
                          <a:pt x="515299" y="2817"/>
                          <a:pt x="401710" y="-337"/>
                          <a:pt x="0" y="36566"/>
                        </a:cubicBezTo>
                        <a:cubicBezTo>
                          <a:pt x="755" y="27098"/>
                          <a:pt x="-1350" y="13546"/>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38633F-47AE-1F93-CFAF-5317C44F2BB4}"/>
              </a:ext>
            </a:extLst>
          </p:cNvPr>
          <p:cNvSpPr>
            <a:spLocks noGrp="1"/>
          </p:cNvSpPr>
          <p:nvPr>
            <p:ph idx="1"/>
          </p:nvPr>
        </p:nvSpPr>
        <p:spPr>
          <a:xfrm>
            <a:off x="10250165" y="1104182"/>
            <a:ext cx="12445429" cy="10863072"/>
          </a:xfrm>
        </p:spPr>
        <p:txBody>
          <a:bodyPr anchor="ctr">
            <a:normAutofit/>
          </a:bodyPr>
          <a:lstStyle/>
          <a:p>
            <a:pPr rtl="0" fontAlgn="base">
              <a:buFont typeface="Arial" panose="020B0604020202020204" pitchFamily="34" charset="0"/>
              <a:buChar char="•"/>
            </a:pPr>
            <a:r>
              <a:rPr lang="en-US" sz="4400" b="0" i="0" u="none" strike="noStrike" dirty="0">
                <a:effectLst/>
                <a:latin typeface="+mj-lt"/>
              </a:rPr>
              <a:t>A child or an adult without an attorney in immigration court must do the following </a:t>
            </a:r>
            <a:r>
              <a:rPr lang="en-US" sz="4400" b="1" i="0" u="none" strike="noStrike" dirty="0">
                <a:effectLst/>
                <a:latin typeface="+mj-lt"/>
              </a:rPr>
              <a:t>alone</a:t>
            </a:r>
            <a:r>
              <a:rPr lang="en-US" sz="4400" b="0" i="0" u="none" strike="noStrike" dirty="0">
                <a:effectLst/>
                <a:latin typeface="+mj-lt"/>
              </a:rPr>
              <a:t>: </a:t>
            </a:r>
            <a:r>
              <a:rPr lang="en-US" sz="4400" b="0" i="0" dirty="0">
                <a:effectLst/>
                <a:latin typeface="+mj-lt"/>
              </a:rPr>
              <a:t>​</a:t>
            </a:r>
          </a:p>
          <a:p>
            <a:pPr lvl="1" fontAlgn="base"/>
            <a:r>
              <a:rPr lang="en-US" sz="4400" b="0" i="1" u="none" strike="noStrike" dirty="0">
                <a:effectLst/>
                <a:latin typeface="+mj-lt"/>
              </a:rPr>
              <a:t>Undergo an adversarial hearing by an opposing trained government lawyer before an immigration judge</a:t>
            </a:r>
            <a:r>
              <a:rPr lang="en-US" sz="4400" b="0" i="0" dirty="0">
                <a:effectLst/>
                <a:latin typeface="+mj-lt"/>
              </a:rPr>
              <a:t>​</a:t>
            </a:r>
          </a:p>
          <a:p>
            <a:pPr lvl="1" fontAlgn="base"/>
            <a:r>
              <a:rPr lang="en-US" sz="4400" b="0" i="1" u="none" strike="noStrike" dirty="0">
                <a:effectLst/>
                <a:latin typeface="+mj-lt"/>
              </a:rPr>
              <a:t>Plead to allegations set forth in a charging document</a:t>
            </a:r>
            <a:r>
              <a:rPr lang="en-US" sz="4400" b="0" i="0" dirty="0">
                <a:effectLst/>
                <a:latin typeface="+mj-lt"/>
              </a:rPr>
              <a:t>​</a:t>
            </a:r>
          </a:p>
          <a:p>
            <a:pPr lvl="1" fontAlgn="base"/>
            <a:r>
              <a:rPr lang="en-US" sz="4400" b="0" i="1" u="none" strike="noStrike" dirty="0">
                <a:effectLst/>
                <a:latin typeface="+mj-lt"/>
              </a:rPr>
              <a:t>Request relief under the U.S. immigration law</a:t>
            </a:r>
            <a:r>
              <a:rPr lang="en-US" sz="4400" b="0" i="0" dirty="0">
                <a:effectLst/>
                <a:latin typeface="+mj-lt"/>
              </a:rPr>
              <a:t>​</a:t>
            </a:r>
          </a:p>
          <a:p>
            <a:pPr lvl="1" fontAlgn="base"/>
            <a:r>
              <a:rPr lang="en-US" sz="4400" b="0" i="1" u="none" strike="noStrike" dirty="0">
                <a:effectLst/>
                <a:latin typeface="+mj-lt"/>
              </a:rPr>
              <a:t>Testify under oath, including about traumatic events</a:t>
            </a:r>
            <a:r>
              <a:rPr lang="en-US" sz="4400" b="0" i="0" dirty="0">
                <a:effectLst/>
                <a:latin typeface="+mj-lt"/>
              </a:rPr>
              <a:t>​</a:t>
            </a:r>
          </a:p>
          <a:p>
            <a:pPr lvl="1" fontAlgn="base"/>
            <a:r>
              <a:rPr lang="en-US" sz="4400" b="0" i="1" u="none" strike="noStrike" dirty="0">
                <a:effectLst/>
                <a:latin typeface="+mj-lt"/>
              </a:rPr>
              <a:t>File forms and supporting documents in English by a specific deadline</a:t>
            </a:r>
            <a:r>
              <a:rPr lang="en-US" sz="4400" b="0" i="0" dirty="0">
                <a:effectLst/>
                <a:latin typeface="+mj-lt"/>
              </a:rPr>
              <a:t>​</a:t>
            </a:r>
          </a:p>
          <a:p>
            <a:pPr lvl="1" fontAlgn="base"/>
            <a:r>
              <a:rPr lang="en-US" sz="4400" b="0" i="1" u="none" strike="noStrike" dirty="0">
                <a:effectLst/>
                <a:latin typeface="+mj-lt"/>
              </a:rPr>
              <a:t>Meet the burden of proof in an adversarial hearing</a:t>
            </a:r>
            <a:r>
              <a:rPr lang="en-US" sz="4400" b="0" i="0" dirty="0">
                <a:effectLst/>
                <a:latin typeface="+mj-lt"/>
              </a:rPr>
              <a:t>​</a:t>
            </a:r>
          </a:p>
          <a:p>
            <a:pPr lvl="1" fontAlgn="base"/>
            <a:r>
              <a:rPr lang="en-US" sz="4400" b="0" i="1" u="none" strike="noStrike" dirty="0">
                <a:effectLst/>
                <a:latin typeface="+mj-lt"/>
              </a:rPr>
              <a:t>Try to understand complex proceedings and the consequences of an immigration judge’s order.  </a:t>
            </a:r>
            <a:endParaRPr lang="en-US" sz="4400" b="0" i="0" dirty="0">
              <a:effectLst/>
              <a:latin typeface="+mj-lt"/>
            </a:endParaRPr>
          </a:p>
          <a:p>
            <a:endParaRPr lang="en-US" sz="4400" dirty="0"/>
          </a:p>
        </p:txBody>
      </p:sp>
    </p:spTree>
    <p:extLst>
      <p:ext uri="{BB962C8B-B14F-4D97-AF65-F5344CB8AC3E}">
        <p14:creationId xmlns:p14="http://schemas.microsoft.com/office/powerpoint/2010/main" val="1182327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03504"/>
            <a:ext cx="24377650" cy="14731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F85D9C-3C0F-2CA9-24AF-9D11A9B37B0D}"/>
              </a:ext>
            </a:extLst>
          </p:cNvPr>
          <p:cNvSpPr>
            <a:spLocks noGrp="1"/>
          </p:cNvSpPr>
          <p:nvPr>
            <p:ph type="title"/>
          </p:nvPr>
        </p:nvSpPr>
        <p:spPr>
          <a:xfrm>
            <a:off x="1112774" y="1286934"/>
            <a:ext cx="22416011" cy="1489672"/>
          </a:xfrm>
        </p:spPr>
        <p:txBody>
          <a:bodyPr vert="horz" lIns="91440" tIns="45720" rIns="91440" bIns="45720" rtlCol="0" anchor="ctr">
            <a:normAutofit/>
          </a:bodyPr>
          <a:lstStyle/>
          <a:p>
            <a:pPr algn="ctr" defTabSz="914400"/>
            <a:r>
              <a:rPr lang="en-US" sz="6400" kern="1200">
                <a:latin typeface="+mj-lt"/>
                <a:ea typeface="+mj-ea"/>
                <a:cs typeface="+mj-cs"/>
              </a:rPr>
              <a:t>EOIR Rates of Representation </a:t>
            </a:r>
          </a:p>
        </p:txBody>
      </p:sp>
      <p:pic>
        <p:nvPicPr>
          <p:cNvPr id="5" name="Content Placeholder 4">
            <a:extLst>
              <a:ext uri="{FF2B5EF4-FFF2-40B4-BE49-F238E27FC236}">
                <a16:creationId xmlns:a16="http://schemas.microsoft.com/office/drawing/2014/main" id="{DA5B12A5-875C-1E73-8867-9459B6DD3B56}"/>
              </a:ext>
            </a:extLst>
          </p:cNvPr>
          <p:cNvPicPr>
            <a:picLocks noGrp="1" noChangeAspect="1"/>
          </p:cNvPicPr>
          <p:nvPr>
            <p:ph idx="1"/>
          </p:nvPr>
        </p:nvPicPr>
        <p:blipFill>
          <a:blip r:embed="rId3"/>
          <a:stretch>
            <a:fillRect/>
          </a:stretch>
        </p:blipFill>
        <p:spPr>
          <a:xfrm>
            <a:off x="2028826" y="3350454"/>
            <a:ext cx="20319996" cy="8788398"/>
          </a:xfrm>
          <a:prstGeom prst="rect">
            <a:avLst/>
          </a:prstGeom>
        </p:spPr>
      </p:pic>
    </p:spTree>
    <p:extLst>
      <p:ext uri="{BB962C8B-B14F-4D97-AF65-F5344CB8AC3E}">
        <p14:creationId xmlns:p14="http://schemas.microsoft.com/office/powerpoint/2010/main" val="1889952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BE97E16-9309-AA44-829A-5C83444B1AF4}"/>
              </a:ext>
            </a:extLst>
          </p:cNvPr>
          <p:cNvPicPr>
            <a:picLocks noChangeAspect="1"/>
          </p:cNvPicPr>
          <p:nvPr/>
        </p:nvPicPr>
        <p:blipFill>
          <a:blip r:embed="rId2"/>
          <a:stretch>
            <a:fillRect/>
          </a:stretch>
        </p:blipFill>
        <p:spPr>
          <a:xfrm>
            <a:off x="2081934" y="2039648"/>
            <a:ext cx="13961629" cy="3478117"/>
          </a:xfrm>
          <a:prstGeom prst="rect">
            <a:avLst/>
          </a:prstGeom>
        </p:spPr>
      </p:pic>
      <p:pic>
        <p:nvPicPr>
          <p:cNvPr id="11" name="Picture 10">
            <a:extLst>
              <a:ext uri="{FF2B5EF4-FFF2-40B4-BE49-F238E27FC236}">
                <a16:creationId xmlns:a16="http://schemas.microsoft.com/office/drawing/2014/main" id="{8C0A2136-06F3-BA72-F79E-2C5D477E8883}"/>
              </a:ext>
            </a:extLst>
          </p:cNvPr>
          <p:cNvPicPr>
            <a:picLocks noChangeAspect="1"/>
          </p:cNvPicPr>
          <p:nvPr/>
        </p:nvPicPr>
        <p:blipFill>
          <a:blip r:embed="rId3"/>
          <a:stretch>
            <a:fillRect/>
          </a:stretch>
        </p:blipFill>
        <p:spPr>
          <a:xfrm>
            <a:off x="2021883" y="6321737"/>
            <a:ext cx="20333883" cy="5794063"/>
          </a:xfrm>
          <a:prstGeom prst="rect">
            <a:avLst/>
          </a:prstGeom>
        </p:spPr>
      </p:pic>
      <p:pic>
        <p:nvPicPr>
          <p:cNvPr id="13" name="Picture 12">
            <a:extLst>
              <a:ext uri="{FF2B5EF4-FFF2-40B4-BE49-F238E27FC236}">
                <a16:creationId xmlns:a16="http://schemas.microsoft.com/office/drawing/2014/main" id="{7FCEF200-DF9B-A347-E422-4494960E98B1}"/>
              </a:ext>
            </a:extLst>
          </p:cNvPr>
          <p:cNvPicPr>
            <a:picLocks noChangeAspect="1"/>
          </p:cNvPicPr>
          <p:nvPr/>
        </p:nvPicPr>
        <p:blipFill>
          <a:blip r:embed="rId4"/>
          <a:stretch>
            <a:fillRect/>
          </a:stretch>
        </p:blipFill>
        <p:spPr>
          <a:xfrm>
            <a:off x="17198367" y="281145"/>
            <a:ext cx="3960424" cy="7282069"/>
          </a:xfrm>
          <a:prstGeom prst="rect">
            <a:avLst/>
          </a:prstGeom>
        </p:spPr>
      </p:pic>
      <p:sp>
        <p:nvSpPr>
          <p:cNvPr id="14" name="TextBox 13">
            <a:extLst>
              <a:ext uri="{FF2B5EF4-FFF2-40B4-BE49-F238E27FC236}">
                <a16:creationId xmlns:a16="http://schemas.microsoft.com/office/drawing/2014/main" id="{42D77E8E-57FF-5D96-BF93-73A8D5429D20}"/>
              </a:ext>
            </a:extLst>
          </p:cNvPr>
          <p:cNvSpPr txBox="1"/>
          <p:nvPr/>
        </p:nvSpPr>
        <p:spPr>
          <a:xfrm flipH="1">
            <a:off x="1722475" y="12689077"/>
            <a:ext cx="19436316" cy="584775"/>
          </a:xfrm>
          <a:prstGeom prst="rect">
            <a:avLst/>
          </a:prstGeom>
          <a:noFill/>
        </p:spPr>
        <p:txBody>
          <a:bodyPr wrap="square" rtlCol="0">
            <a:spAutoFit/>
          </a:bodyPr>
          <a:lstStyle/>
          <a:p>
            <a:r>
              <a:rPr lang="en-US" sz="1600" dirty="0">
                <a:hlinkClick r:id="rId5"/>
              </a:rPr>
              <a:t>representation-matters.pdf (vera.org)</a:t>
            </a:r>
            <a:endParaRPr lang="en-US" sz="1600" dirty="0"/>
          </a:p>
          <a:p>
            <a:r>
              <a:rPr lang="en-US" sz="1600" dirty="0">
                <a:hlinkClick r:id="rId6"/>
              </a:rPr>
              <a:t>Children in Immigration Court: Over 95 Percent Represented by an Attorney Appear in Court | American Immigration Council</a:t>
            </a:r>
            <a:endParaRPr lang="en-US" sz="1600" dirty="0"/>
          </a:p>
        </p:txBody>
      </p:sp>
    </p:spTree>
    <p:extLst>
      <p:ext uri="{BB962C8B-B14F-4D97-AF65-F5344CB8AC3E}">
        <p14:creationId xmlns:p14="http://schemas.microsoft.com/office/powerpoint/2010/main" val="35499584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iagram&#10;&#10;Description automatically generated">
            <a:extLst>
              <a:ext uri="{FF2B5EF4-FFF2-40B4-BE49-F238E27FC236}">
                <a16:creationId xmlns:a16="http://schemas.microsoft.com/office/drawing/2014/main" id="{AE004E15-94A5-4F6B-BCCD-1FDB3B752C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438" y="877562"/>
            <a:ext cx="22601047" cy="12389729"/>
          </a:xfrm>
          <a:prstGeom prst="rect">
            <a:avLst/>
          </a:prstGeom>
        </p:spPr>
      </p:pic>
    </p:spTree>
    <p:extLst>
      <p:ext uri="{BB962C8B-B14F-4D97-AF65-F5344CB8AC3E}">
        <p14:creationId xmlns:p14="http://schemas.microsoft.com/office/powerpoint/2010/main" val="1862013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BE72-5E66-1AD8-77D3-003E6D4C7672}"/>
              </a:ext>
            </a:extLst>
          </p:cNvPr>
          <p:cNvSpPr>
            <a:spLocks noGrp="1"/>
          </p:cNvSpPr>
          <p:nvPr>
            <p:ph type="title"/>
          </p:nvPr>
        </p:nvSpPr>
        <p:spPr>
          <a:xfrm>
            <a:off x="687489" y="-305028"/>
            <a:ext cx="23181913" cy="1940395"/>
          </a:xfrm>
        </p:spPr>
        <p:txBody>
          <a:bodyPr>
            <a:normAutofit/>
          </a:bodyPr>
          <a:lstStyle/>
          <a:p>
            <a:r>
              <a:rPr lang="en-US" sz="3600" b="1" dirty="0">
                <a:latin typeface="Source Sans Pro" panose="020B0503030403020204" pitchFamily="34" charset="0"/>
                <a:ea typeface="Source Sans Pro" panose="020B0503030403020204" pitchFamily="34" charset="0"/>
              </a:rPr>
              <a:t>The Need: 23 shelters for unaccompanied children in the RGV</a:t>
            </a:r>
          </a:p>
        </p:txBody>
      </p:sp>
      <p:pic>
        <p:nvPicPr>
          <p:cNvPr id="5" name="Picture 5" descr="Map&#10;&#10;Description automatically generated">
            <a:extLst>
              <a:ext uri="{FF2B5EF4-FFF2-40B4-BE49-F238E27FC236}">
                <a16:creationId xmlns:a16="http://schemas.microsoft.com/office/drawing/2014/main" id="{346D37DE-4BFB-32D2-E9E6-AFBE31289071}"/>
              </a:ext>
            </a:extLst>
          </p:cNvPr>
          <p:cNvPicPr>
            <a:picLocks noChangeAspect="1"/>
          </p:cNvPicPr>
          <p:nvPr/>
        </p:nvPicPr>
        <p:blipFill>
          <a:blip r:embed="rId2"/>
          <a:stretch>
            <a:fillRect/>
          </a:stretch>
        </p:blipFill>
        <p:spPr>
          <a:xfrm>
            <a:off x="8657652" y="1637722"/>
            <a:ext cx="15522827" cy="8970727"/>
          </a:xfrm>
          <a:prstGeom prst="rect">
            <a:avLst/>
          </a:prstGeom>
          <a:ln>
            <a:solidFill>
              <a:schemeClr val="tx1"/>
            </a:solidFill>
          </a:ln>
        </p:spPr>
      </p:pic>
      <p:pic>
        <p:nvPicPr>
          <p:cNvPr id="6" name="Picture 6">
            <a:extLst>
              <a:ext uri="{FF2B5EF4-FFF2-40B4-BE49-F238E27FC236}">
                <a16:creationId xmlns:a16="http://schemas.microsoft.com/office/drawing/2014/main" id="{99339357-E073-CA74-5CE6-3B6570CAD926}"/>
              </a:ext>
            </a:extLst>
          </p:cNvPr>
          <p:cNvPicPr>
            <a:picLocks noChangeAspect="1"/>
          </p:cNvPicPr>
          <p:nvPr/>
        </p:nvPicPr>
        <p:blipFill>
          <a:blip r:embed="rId3"/>
          <a:stretch>
            <a:fillRect/>
          </a:stretch>
        </p:blipFill>
        <p:spPr>
          <a:xfrm>
            <a:off x="340572" y="1632758"/>
            <a:ext cx="9715211" cy="6507039"/>
          </a:xfrm>
          <a:prstGeom prst="rect">
            <a:avLst/>
          </a:prstGeom>
          <a:ln>
            <a:solidFill>
              <a:schemeClr val="tx1"/>
            </a:solidFill>
          </a:ln>
        </p:spPr>
      </p:pic>
      <p:sp>
        <p:nvSpPr>
          <p:cNvPr id="8" name="TextBox 7">
            <a:extLst>
              <a:ext uri="{FF2B5EF4-FFF2-40B4-BE49-F238E27FC236}">
                <a16:creationId xmlns:a16="http://schemas.microsoft.com/office/drawing/2014/main" id="{AAA9F64B-288D-B51B-53CD-02F98B89B814}"/>
              </a:ext>
            </a:extLst>
          </p:cNvPr>
          <p:cNvSpPr txBox="1"/>
          <p:nvPr/>
        </p:nvSpPr>
        <p:spPr>
          <a:xfrm>
            <a:off x="125474" y="11195787"/>
            <a:ext cx="23553107" cy="1907910"/>
          </a:xfrm>
          <a:prstGeom prst="rect">
            <a:avLst/>
          </a:prstGeom>
          <a:noFill/>
        </p:spPr>
        <p:txBody>
          <a:bodyPr rot="0" spcFirstLastPara="0" vertOverflow="overflow" horzOverflow="overflow" vert="horz" wrap="square" lIns="182832" tIns="91416" rIns="182832" bIns="91416" numCol="1" spcCol="0" rtlCol="0" fromWordArt="0" anchor="t" anchorCtr="0" forceAA="0" compatLnSpc="1">
            <a:prstTxWarp prst="textNoShape">
              <a:avLst/>
            </a:prstTxWarp>
            <a:spAutoFit/>
          </a:bodyPr>
          <a:lstStyle/>
          <a:p>
            <a:pPr marL="571357" indent="-571357">
              <a:buFont typeface="Arial"/>
              <a:buChar char="•"/>
            </a:pPr>
            <a:r>
              <a:rPr lang="en-US" sz="5599" dirty="0">
                <a:latin typeface="Source Sans Pro" panose="020B0503030403020204" pitchFamily="34" charset="0"/>
                <a:ea typeface="Source Sans Pro" panose="020B0503030403020204" pitchFamily="34" charset="0"/>
              </a:rPr>
              <a:t>Contracted by the Office of Refugee Resettlement</a:t>
            </a:r>
          </a:p>
          <a:p>
            <a:pPr marL="571357" indent="-571357">
              <a:buFont typeface="Arial"/>
              <a:buChar char="•"/>
            </a:pPr>
            <a:r>
              <a:rPr lang="en-US" sz="5599" dirty="0">
                <a:latin typeface="Source Sans Pro" panose="020B0503030403020204" pitchFamily="34" charset="0"/>
                <a:ea typeface="Source Sans Pro" panose="020B0503030403020204" pitchFamily="34" charset="0"/>
              </a:rPr>
              <a:t>Children aged 0-17</a:t>
            </a:r>
          </a:p>
        </p:txBody>
      </p:sp>
      <p:pic>
        <p:nvPicPr>
          <p:cNvPr id="9" name="Picture 11" descr="A picture containing text, wall, indoor, floor&#10;&#10;Description automatically generated">
            <a:extLst>
              <a:ext uri="{FF2B5EF4-FFF2-40B4-BE49-F238E27FC236}">
                <a16:creationId xmlns:a16="http://schemas.microsoft.com/office/drawing/2014/main" id="{6F86A4CE-C3EB-DCD1-7138-433926D95AB7}"/>
              </a:ext>
            </a:extLst>
          </p:cNvPr>
          <p:cNvPicPr>
            <a:picLocks noChangeAspect="1"/>
          </p:cNvPicPr>
          <p:nvPr/>
        </p:nvPicPr>
        <p:blipFill>
          <a:blip r:embed="rId4"/>
          <a:stretch>
            <a:fillRect/>
          </a:stretch>
        </p:blipFill>
        <p:spPr>
          <a:xfrm>
            <a:off x="878313" y="6132670"/>
            <a:ext cx="8657649" cy="4838438"/>
          </a:xfrm>
          <a:prstGeom prst="rect">
            <a:avLst/>
          </a:prstGeom>
          <a:ln>
            <a:solidFill>
              <a:schemeClr val="tx1"/>
            </a:solidFill>
          </a:ln>
        </p:spPr>
      </p:pic>
    </p:spTree>
    <p:extLst>
      <p:ext uri="{BB962C8B-B14F-4D97-AF65-F5344CB8AC3E}">
        <p14:creationId xmlns:p14="http://schemas.microsoft.com/office/powerpoint/2010/main" val="4152065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text that says 'ABA AMERICANBARASSOCIATION ProBAR South Texas Pro Bono Asylum Representation Project Access to legal information, connections to services, and legal representation make a world of difference. 8ဝိ8 ProBAR's work leads with advocacy, creativity, and compassion. Join us in advancing legal services that address the changing legal needs of immigrants and asylum seekers Donate today: ambar.org/donateprobar'">
            <a:extLst>
              <a:ext uri="{FF2B5EF4-FFF2-40B4-BE49-F238E27FC236}">
                <a16:creationId xmlns:a16="http://schemas.microsoft.com/office/drawing/2014/main" id="{8F2188FB-A5B8-278C-8BE7-0045BB802C69}"/>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1307" b="1130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y be an image of text that says 'ProBAR is Hiring! Join our Legal Department! ProBAR's Legal Team a diverse and growing team of advocates who serve adults and children on the frontlines of immigration. Attorney positions at ProBAR include roles serving adults in Immigration and Customs Enforcement (ICE) custody, unaccompanied children the custody the Officeo Refugee Resettlement (ORR), and non-detained respondents facing removal proceedings before the Harlingen Immigration Court. Current open positions include: Staff Attorney Children's Team Senior Staff Attorney Adult Team Senior Staff Attorney Texas Licensed) -Children's Team Supervising Attorney Children's Team LEARN MORE! Candidates should visit ambar.org/probarjobs to review job descriptions and apply.'">
            <a:extLst>
              <a:ext uri="{FF2B5EF4-FFF2-40B4-BE49-F238E27FC236}">
                <a16:creationId xmlns:a16="http://schemas.microsoft.com/office/drawing/2014/main" id="{961415B5-2D29-6364-DA8A-B9BD0799C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513" y="1609725"/>
            <a:ext cx="8512470" cy="8512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795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24377651" cy="13716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14900" y="4311149"/>
            <a:ext cx="14045316" cy="5093702"/>
          </a:xfrm>
          <a:prstGeom prst="rect">
            <a:avLst/>
          </a:prstGeom>
          <a:noFill/>
        </p:spPr>
        <p:txBody>
          <a:bodyPr wrap="square" rtlCol="0">
            <a:spAutoFit/>
          </a:bodyPr>
          <a:lstStyle/>
          <a:p>
            <a:pPr algn="ctr">
              <a:lnSpc>
                <a:spcPts val="13000"/>
              </a:lnSpc>
            </a:pPr>
            <a:r>
              <a:rPr lang="en-US" sz="13500" b="1">
                <a:solidFill>
                  <a:schemeClr val="bg1"/>
                </a:solidFill>
                <a:latin typeface="Lato" charset="0"/>
                <a:ea typeface="Lato" charset="0"/>
                <a:cs typeface="Lato" charset="0"/>
              </a:rPr>
              <a:t>The Need-</a:t>
            </a:r>
            <a:r>
              <a:rPr lang="en-US" sz="13500" b="1">
                <a:solidFill>
                  <a:schemeClr val="accent3"/>
                </a:solidFill>
                <a:latin typeface="Lato" charset="0"/>
                <a:ea typeface="Lato" charset="0"/>
                <a:cs typeface="Lato" charset="0"/>
              </a:rPr>
              <a:t>Trauma-Informed Practices </a:t>
            </a:r>
          </a:p>
        </p:txBody>
      </p:sp>
    </p:spTree>
    <p:extLst>
      <p:ext uri="{BB962C8B-B14F-4D97-AF65-F5344CB8AC3E}">
        <p14:creationId xmlns:p14="http://schemas.microsoft.com/office/powerpoint/2010/main" val="4895730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BE7B82-572F-7A8C-381C-847E79692E9A}"/>
              </a:ext>
            </a:extLst>
          </p:cNvPr>
          <p:cNvSpPr txBox="1"/>
          <p:nvPr/>
        </p:nvSpPr>
        <p:spPr>
          <a:xfrm>
            <a:off x="6085407" y="122391"/>
            <a:ext cx="13166118" cy="1199944"/>
          </a:xfrm>
          <a:prstGeom prst="rect">
            <a:avLst/>
          </a:prstGeom>
          <a:noFill/>
        </p:spPr>
        <p:txBody>
          <a:bodyPr wrap="square" lIns="91374" tIns="45688" rIns="91374" bIns="45688" rtlCol="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defTabSz="1827521"/>
            <a:r>
              <a:rPr lang="en-US" sz="7198">
                <a:solidFill>
                  <a:schemeClr val="tx2">
                    <a:lumMod val="50000"/>
                  </a:schemeClr>
                </a:solidFill>
                <a:latin typeface="Lato" charset="0"/>
                <a:ea typeface="Lato" charset="0"/>
                <a:cs typeface="Lato" charset="0"/>
              </a:rPr>
              <a:t>Trauma Informed Care</a:t>
            </a:r>
          </a:p>
        </p:txBody>
      </p:sp>
      <p:sp>
        <p:nvSpPr>
          <p:cNvPr id="6" name="Rectangle 5">
            <a:extLst>
              <a:ext uri="{FF2B5EF4-FFF2-40B4-BE49-F238E27FC236}">
                <a16:creationId xmlns:a16="http://schemas.microsoft.com/office/drawing/2014/main" id="{AD720F57-6AE8-1C71-9A4F-34ADAB5D3698}"/>
              </a:ext>
            </a:extLst>
          </p:cNvPr>
          <p:cNvSpPr/>
          <p:nvPr/>
        </p:nvSpPr>
        <p:spPr>
          <a:xfrm>
            <a:off x="11433295" y="2275351"/>
            <a:ext cx="1552230" cy="9139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292" tIns="45648" rIns="91292" bIns="45648"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defTabSz="1827521"/>
            <a:endParaRPr lang="en-US" sz="7196">
              <a:solidFill>
                <a:srgbClr val="8801B0"/>
              </a:solidFill>
              <a:latin typeface="Lato Light" charset="0"/>
            </a:endParaRPr>
          </a:p>
        </p:txBody>
      </p:sp>
      <p:graphicFrame>
        <p:nvGraphicFramePr>
          <p:cNvPr id="9" name="Diagram 8">
            <a:extLst>
              <a:ext uri="{FF2B5EF4-FFF2-40B4-BE49-F238E27FC236}">
                <a16:creationId xmlns:a16="http://schemas.microsoft.com/office/drawing/2014/main" id="{881A9C69-0E0E-F5B5-CFEF-3B7FCE3E5C06}"/>
              </a:ext>
            </a:extLst>
          </p:cNvPr>
          <p:cNvGraphicFramePr/>
          <p:nvPr/>
        </p:nvGraphicFramePr>
        <p:xfrm>
          <a:off x="10832882" y="1722489"/>
          <a:ext cx="15477056" cy="10834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TextBox 2">
            <a:extLst>
              <a:ext uri="{FF2B5EF4-FFF2-40B4-BE49-F238E27FC236}">
                <a16:creationId xmlns:a16="http://schemas.microsoft.com/office/drawing/2014/main" id="{9BBCE2BF-6EA0-7223-A4D6-C62E9872E3E4}"/>
              </a:ext>
            </a:extLst>
          </p:cNvPr>
          <p:cNvGraphicFramePr/>
          <p:nvPr/>
        </p:nvGraphicFramePr>
        <p:xfrm>
          <a:off x="1181004" y="2838842"/>
          <a:ext cx="9651878" cy="86018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Arrow: Right 2">
            <a:extLst>
              <a:ext uri="{FF2B5EF4-FFF2-40B4-BE49-F238E27FC236}">
                <a16:creationId xmlns:a16="http://schemas.microsoft.com/office/drawing/2014/main" id="{56C55CC2-8E18-033B-4EEF-31D06A71FF1C}"/>
              </a:ext>
            </a:extLst>
          </p:cNvPr>
          <p:cNvSpPr/>
          <p:nvPr/>
        </p:nvSpPr>
        <p:spPr>
          <a:xfrm>
            <a:off x="11067243" y="3350016"/>
            <a:ext cx="1795300" cy="704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sp>
        <p:nvSpPr>
          <p:cNvPr id="5" name="Arrow: Right 4">
            <a:extLst>
              <a:ext uri="{FF2B5EF4-FFF2-40B4-BE49-F238E27FC236}">
                <a16:creationId xmlns:a16="http://schemas.microsoft.com/office/drawing/2014/main" id="{439F4A53-AF44-7F7A-27FD-A2D6F8E48C23}"/>
              </a:ext>
            </a:extLst>
          </p:cNvPr>
          <p:cNvSpPr/>
          <p:nvPr/>
        </p:nvSpPr>
        <p:spPr>
          <a:xfrm>
            <a:off x="11067243" y="5682440"/>
            <a:ext cx="1795300" cy="704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sp>
        <p:nvSpPr>
          <p:cNvPr id="7" name="Arrow: Right 6">
            <a:extLst>
              <a:ext uri="{FF2B5EF4-FFF2-40B4-BE49-F238E27FC236}">
                <a16:creationId xmlns:a16="http://schemas.microsoft.com/office/drawing/2014/main" id="{61547736-8738-7317-B11E-79BC43F5464C}"/>
              </a:ext>
            </a:extLst>
          </p:cNvPr>
          <p:cNvSpPr/>
          <p:nvPr/>
        </p:nvSpPr>
        <p:spPr>
          <a:xfrm>
            <a:off x="11067243" y="8014865"/>
            <a:ext cx="1795300" cy="704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sp>
        <p:nvSpPr>
          <p:cNvPr id="10" name="Arrow: Right 9">
            <a:extLst>
              <a:ext uri="{FF2B5EF4-FFF2-40B4-BE49-F238E27FC236}">
                <a16:creationId xmlns:a16="http://schemas.microsoft.com/office/drawing/2014/main" id="{7D9AAA4F-4AA0-2F53-02D5-D7570417EB85}"/>
              </a:ext>
            </a:extLst>
          </p:cNvPr>
          <p:cNvSpPr/>
          <p:nvPr/>
        </p:nvSpPr>
        <p:spPr>
          <a:xfrm>
            <a:off x="11067243" y="10335402"/>
            <a:ext cx="1795300" cy="704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198"/>
          </a:p>
        </p:txBody>
      </p:sp>
    </p:spTree>
    <p:extLst>
      <p:ext uri="{BB962C8B-B14F-4D97-AF65-F5344CB8AC3E}">
        <p14:creationId xmlns:p14="http://schemas.microsoft.com/office/powerpoint/2010/main" val="5811595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Infinite question marks in 3D rendering">
            <a:extLst>
              <a:ext uri="{FF2B5EF4-FFF2-40B4-BE49-F238E27FC236}">
                <a16:creationId xmlns:a16="http://schemas.microsoft.com/office/drawing/2014/main" id="{D9B8CFD2-DF68-42B1-A24D-63BEF327560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l="21358" r="21358"/>
          <a:stretch>
            <a:fillRect/>
          </a:stretch>
        </p:blipFill>
        <p:spPr/>
      </p:pic>
      <p:sp>
        <p:nvSpPr>
          <p:cNvPr id="5" name="TextBox 4">
            <a:extLst>
              <a:ext uri="{FF2B5EF4-FFF2-40B4-BE49-F238E27FC236}">
                <a16:creationId xmlns:a16="http://schemas.microsoft.com/office/drawing/2014/main" id="{47B4CEE9-ACED-44A2-93E9-5C0952D12265}"/>
              </a:ext>
            </a:extLst>
          </p:cNvPr>
          <p:cNvSpPr txBox="1"/>
          <p:nvPr/>
        </p:nvSpPr>
        <p:spPr>
          <a:xfrm>
            <a:off x="2729238" y="4304120"/>
            <a:ext cx="8903143" cy="501515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1828343"/>
            <a:endParaRPr lang="en-US" sz="6398">
              <a:solidFill>
                <a:prstClr val="white"/>
              </a:solidFill>
              <a:latin typeface="Lato Light"/>
            </a:endParaRPr>
          </a:p>
          <a:p>
            <a:pPr algn="ctr" defTabSz="1828343"/>
            <a:endParaRPr lang="en-US" sz="6398">
              <a:solidFill>
                <a:prstClr val="white"/>
              </a:solidFill>
              <a:latin typeface="Lato Light"/>
            </a:endParaRPr>
          </a:p>
          <a:p>
            <a:pPr algn="ctr" defTabSz="1828343"/>
            <a:r>
              <a:rPr lang="en-US" sz="6398">
                <a:solidFill>
                  <a:prstClr val="white"/>
                </a:solidFill>
                <a:latin typeface="Lato Light"/>
              </a:rPr>
              <a:t>Question??</a:t>
            </a:r>
          </a:p>
          <a:p>
            <a:pPr algn="ctr" defTabSz="1828343"/>
            <a:endParaRPr lang="en-US" sz="6398">
              <a:solidFill>
                <a:prstClr val="white"/>
              </a:solidFill>
              <a:latin typeface="Lato Light"/>
            </a:endParaRPr>
          </a:p>
          <a:p>
            <a:pPr algn="ctr" defTabSz="1828343"/>
            <a:endParaRPr lang="en-US" sz="6398">
              <a:solidFill>
                <a:prstClr val="white"/>
              </a:solidFill>
              <a:latin typeface="Lato Light"/>
            </a:endParaRPr>
          </a:p>
        </p:txBody>
      </p:sp>
    </p:spTree>
    <p:extLst>
      <p:ext uri="{BB962C8B-B14F-4D97-AF65-F5344CB8AC3E}">
        <p14:creationId xmlns:p14="http://schemas.microsoft.com/office/powerpoint/2010/main" val="3044704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24377651" cy="13716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62036" y="4768491"/>
            <a:ext cx="13498180" cy="3426579"/>
          </a:xfrm>
          <a:prstGeom prst="rect">
            <a:avLst/>
          </a:prstGeom>
          <a:noFill/>
        </p:spPr>
        <p:txBody>
          <a:bodyPr wrap="square" rtlCol="0">
            <a:spAutoFit/>
          </a:bodyPr>
          <a:lstStyle/>
          <a:p>
            <a:pPr algn="ctr">
              <a:lnSpc>
                <a:spcPts val="13000"/>
              </a:lnSpc>
            </a:pPr>
            <a:r>
              <a:rPr lang="en-US" sz="13500" b="1">
                <a:solidFill>
                  <a:schemeClr val="accent3"/>
                </a:solidFill>
                <a:latin typeface="Lato" charset="0"/>
                <a:ea typeface="Lato" charset="0"/>
                <a:cs typeface="Lato" charset="0"/>
              </a:rPr>
              <a:t>Humanitarian </a:t>
            </a:r>
            <a:r>
              <a:rPr lang="en-US" sz="13500" b="1">
                <a:solidFill>
                  <a:schemeClr val="bg1"/>
                </a:solidFill>
                <a:latin typeface="Lato" charset="0"/>
                <a:ea typeface="Lato" charset="0"/>
                <a:cs typeface="Lato" charset="0"/>
              </a:rPr>
              <a:t>Migration</a:t>
            </a:r>
          </a:p>
        </p:txBody>
      </p:sp>
    </p:spTree>
    <p:extLst>
      <p:ext uri="{BB962C8B-B14F-4D97-AF65-F5344CB8AC3E}">
        <p14:creationId xmlns:p14="http://schemas.microsoft.com/office/powerpoint/2010/main" val="33807124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Luggage with solid fill">
            <a:extLst>
              <a:ext uri="{FF2B5EF4-FFF2-40B4-BE49-F238E27FC236}">
                <a16:creationId xmlns:a16="http://schemas.microsoft.com/office/drawing/2014/main" id="{E9B890DF-F499-4A41-AF66-222C55DD130E}"/>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184156" y="6000777"/>
            <a:ext cx="1828324" cy="1828324"/>
          </a:xfrm>
          <a:prstGeom prst="rect">
            <a:avLst/>
          </a:prstGeom>
        </p:spPr>
      </p:pic>
      <p:pic>
        <p:nvPicPr>
          <p:cNvPr id="10" name="Graphic 9" descr="School girl with solid fill">
            <a:extLst>
              <a:ext uri="{FF2B5EF4-FFF2-40B4-BE49-F238E27FC236}">
                <a16:creationId xmlns:a16="http://schemas.microsoft.com/office/drawing/2014/main" id="{B85C0A5D-8B7D-4A41-9F76-865F62F5DC43}"/>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84156" y="3496581"/>
            <a:ext cx="1828324" cy="1828324"/>
          </a:xfrm>
          <a:prstGeom prst="rect">
            <a:avLst/>
          </a:prstGeom>
        </p:spPr>
      </p:pic>
      <p:sp>
        <p:nvSpPr>
          <p:cNvPr id="11" name="TextBox 10">
            <a:extLst>
              <a:ext uri="{FF2B5EF4-FFF2-40B4-BE49-F238E27FC236}">
                <a16:creationId xmlns:a16="http://schemas.microsoft.com/office/drawing/2014/main" id="{ECB98652-4AAB-40AB-BCB4-341C9DCBE54F}"/>
              </a:ext>
            </a:extLst>
          </p:cNvPr>
          <p:cNvSpPr txBox="1"/>
          <p:nvPr/>
        </p:nvSpPr>
        <p:spPr>
          <a:xfrm>
            <a:off x="5966392" y="3847962"/>
            <a:ext cx="7345823" cy="1384738"/>
          </a:xfrm>
          <a:prstGeom prst="rect">
            <a:avLst/>
          </a:prstGeom>
          <a:noFill/>
        </p:spPr>
        <p:txBody>
          <a:bodyPr wrap="square" rtlCol="0">
            <a:spAutoFit/>
          </a:bodyPr>
          <a:lstStyle/>
          <a:p>
            <a:pPr defTabSz="1828343"/>
            <a:r>
              <a:rPr lang="en-US" sz="4799">
                <a:solidFill>
                  <a:srgbClr val="8801B0"/>
                </a:solidFill>
                <a:latin typeface="Lato Light"/>
              </a:rPr>
              <a:t>Under 18 years of age</a:t>
            </a:r>
          </a:p>
          <a:p>
            <a:pPr defTabSz="1828343"/>
            <a:endParaRPr lang="en-US" sz="3599">
              <a:solidFill>
                <a:srgbClr val="7E7E7E"/>
              </a:solidFill>
              <a:latin typeface="Lato Light"/>
            </a:endParaRPr>
          </a:p>
        </p:txBody>
      </p:sp>
      <p:sp>
        <p:nvSpPr>
          <p:cNvPr id="13" name="TextBox 12">
            <a:extLst>
              <a:ext uri="{FF2B5EF4-FFF2-40B4-BE49-F238E27FC236}">
                <a16:creationId xmlns:a16="http://schemas.microsoft.com/office/drawing/2014/main" id="{CB3D6F27-0104-4BC0-AA41-DF3D1F61D74A}"/>
              </a:ext>
            </a:extLst>
          </p:cNvPr>
          <p:cNvSpPr txBox="1"/>
          <p:nvPr/>
        </p:nvSpPr>
        <p:spPr>
          <a:xfrm>
            <a:off x="5966392" y="6438219"/>
            <a:ext cx="11442431" cy="1384738"/>
          </a:xfrm>
          <a:prstGeom prst="rect">
            <a:avLst/>
          </a:prstGeom>
          <a:noFill/>
        </p:spPr>
        <p:txBody>
          <a:bodyPr wrap="square" rtlCol="0">
            <a:spAutoFit/>
          </a:bodyPr>
          <a:lstStyle/>
          <a:p>
            <a:pPr defTabSz="1828343"/>
            <a:r>
              <a:rPr lang="en-US" sz="4799">
                <a:solidFill>
                  <a:srgbClr val="8801B0"/>
                </a:solidFill>
                <a:latin typeface="Lato Light"/>
              </a:rPr>
              <a:t>No lawful immigration status</a:t>
            </a:r>
          </a:p>
          <a:p>
            <a:pPr defTabSz="1828343"/>
            <a:endParaRPr lang="en-US" sz="3599">
              <a:solidFill>
                <a:srgbClr val="7E7E7E"/>
              </a:solidFill>
              <a:latin typeface="Lato Light"/>
            </a:endParaRPr>
          </a:p>
        </p:txBody>
      </p:sp>
      <p:pic>
        <p:nvPicPr>
          <p:cNvPr id="15" name="Graphic 14" descr="Woman with kid with solid fill">
            <a:extLst>
              <a:ext uri="{FF2B5EF4-FFF2-40B4-BE49-F238E27FC236}">
                <a16:creationId xmlns:a16="http://schemas.microsoft.com/office/drawing/2014/main" id="{887A56EC-F93F-4E1B-938F-748E3B7E158E}"/>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84156" y="9311405"/>
            <a:ext cx="1828324" cy="1828324"/>
          </a:xfrm>
          <a:prstGeom prst="rect">
            <a:avLst/>
          </a:prstGeom>
        </p:spPr>
      </p:pic>
      <p:pic>
        <p:nvPicPr>
          <p:cNvPr id="17" name="Graphic 16" descr="No sign outline">
            <a:extLst>
              <a:ext uri="{FF2B5EF4-FFF2-40B4-BE49-F238E27FC236}">
                <a16:creationId xmlns:a16="http://schemas.microsoft.com/office/drawing/2014/main" id="{D43C8811-DEF5-436F-B811-01F0ACFA675A}"/>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35625" y="9311405"/>
            <a:ext cx="1828324" cy="1828324"/>
          </a:xfrm>
          <a:prstGeom prst="rect">
            <a:avLst/>
          </a:prstGeom>
        </p:spPr>
      </p:pic>
      <p:sp>
        <p:nvSpPr>
          <p:cNvPr id="19" name="TextBox 18">
            <a:extLst>
              <a:ext uri="{FF2B5EF4-FFF2-40B4-BE49-F238E27FC236}">
                <a16:creationId xmlns:a16="http://schemas.microsoft.com/office/drawing/2014/main" id="{83BDD445-6FA7-4FBC-ABB7-AB7A91602BCF}"/>
              </a:ext>
            </a:extLst>
          </p:cNvPr>
          <p:cNvSpPr txBox="1"/>
          <p:nvPr/>
        </p:nvSpPr>
        <p:spPr>
          <a:xfrm>
            <a:off x="5966393" y="9194504"/>
            <a:ext cx="17670159" cy="1569404"/>
          </a:xfrm>
          <a:prstGeom prst="rect">
            <a:avLst/>
          </a:prstGeom>
          <a:noFill/>
        </p:spPr>
        <p:txBody>
          <a:bodyPr wrap="square">
            <a:spAutoFit/>
          </a:bodyPr>
          <a:lstStyle/>
          <a:p>
            <a:pPr defTabSz="1828343"/>
            <a:r>
              <a:rPr lang="en-US" sz="4799">
                <a:solidFill>
                  <a:srgbClr val="8801B0"/>
                </a:solidFill>
                <a:latin typeface="Lato Light"/>
              </a:rPr>
              <a:t>No parent or legal guardian in the U.S. available to provide care and physical custody</a:t>
            </a:r>
          </a:p>
        </p:txBody>
      </p:sp>
      <p:sp>
        <p:nvSpPr>
          <p:cNvPr id="12" name="TextBox 11">
            <a:extLst>
              <a:ext uri="{FF2B5EF4-FFF2-40B4-BE49-F238E27FC236}">
                <a16:creationId xmlns:a16="http://schemas.microsoft.com/office/drawing/2014/main" id="{BB8D2700-287D-4B65-A3A1-DCEA30E84194}"/>
              </a:ext>
            </a:extLst>
          </p:cNvPr>
          <p:cNvSpPr txBox="1"/>
          <p:nvPr/>
        </p:nvSpPr>
        <p:spPr>
          <a:xfrm>
            <a:off x="6353799" y="505335"/>
            <a:ext cx="11670049" cy="2799420"/>
          </a:xfrm>
          <a:prstGeom prst="rect">
            <a:avLst/>
          </a:prstGeom>
          <a:noFill/>
        </p:spPr>
        <p:txBody>
          <a:bodyPr wrap="none" lIns="91374" tIns="45688" rIns="91374" bIns="45688" rtlCol="0">
            <a:spAutoFit/>
          </a:bodyPr>
          <a:lstStyle/>
          <a:p>
            <a:pPr algn="ctr" defTabSz="1827521"/>
            <a:r>
              <a:rPr lang="en-US" sz="8796" b="1">
                <a:solidFill>
                  <a:srgbClr val="6B6B6B"/>
                </a:solidFill>
                <a:latin typeface="Lato" charset="0"/>
                <a:ea typeface="Lato" charset="0"/>
                <a:cs typeface="Lato" charset="0"/>
              </a:rPr>
              <a:t>Who is an </a:t>
            </a:r>
          </a:p>
          <a:p>
            <a:pPr algn="ctr" defTabSz="1827521"/>
            <a:r>
              <a:rPr lang="en-US" sz="8796" b="1">
                <a:solidFill>
                  <a:srgbClr val="6B6B6B"/>
                </a:solidFill>
                <a:latin typeface="Lato" charset="0"/>
                <a:ea typeface="Lato" charset="0"/>
                <a:cs typeface="Lato" charset="0"/>
              </a:rPr>
              <a:t>Unaccompanied Child?</a:t>
            </a:r>
            <a:endParaRPr lang="id-ID" sz="8796" b="1">
              <a:solidFill>
                <a:srgbClr val="6B6B6B"/>
              </a:solidFill>
              <a:latin typeface="Lato" charset="0"/>
              <a:ea typeface="Lato" charset="0"/>
              <a:cs typeface="Lato" charset="0"/>
            </a:endParaRPr>
          </a:p>
        </p:txBody>
      </p:sp>
    </p:spTree>
    <p:extLst>
      <p:ext uri="{BB962C8B-B14F-4D97-AF65-F5344CB8AC3E}">
        <p14:creationId xmlns:p14="http://schemas.microsoft.com/office/powerpoint/2010/main" val="32493314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D4A9BB6-D7F8-45B5-832F-9D42B0F35961}"/>
              </a:ext>
            </a:extLst>
          </p:cNvPr>
          <p:cNvSpPr txBox="1"/>
          <p:nvPr/>
        </p:nvSpPr>
        <p:spPr>
          <a:xfrm>
            <a:off x="1085567" y="10140136"/>
            <a:ext cx="12205753" cy="646331"/>
          </a:xfrm>
          <a:prstGeom prst="rect">
            <a:avLst/>
          </a:prstGeom>
          <a:noFill/>
        </p:spPr>
        <p:txBody>
          <a:bodyPr wrap="square">
            <a:spAutoFit/>
          </a:bodyPr>
          <a:lstStyle/>
          <a:p>
            <a:r>
              <a:rPr lang="en-US"/>
              <a:t>https://www.acf.hhs.gov/orr/about/ucs/facts-and-data</a:t>
            </a:r>
          </a:p>
        </p:txBody>
      </p:sp>
      <p:sp>
        <p:nvSpPr>
          <p:cNvPr id="10" name="TextBox 9">
            <a:extLst>
              <a:ext uri="{FF2B5EF4-FFF2-40B4-BE49-F238E27FC236}">
                <a16:creationId xmlns:a16="http://schemas.microsoft.com/office/drawing/2014/main" id="{1E801E47-B02B-4241-9247-FCD330F78C28}"/>
              </a:ext>
            </a:extLst>
          </p:cNvPr>
          <p:cNvSpPr txBox="1"/>
          <p:nvPr/>
        </p:nvSpPr>
        <p:spPr>
          <a:xfrm>
            <a:off x="3187070" y="505335"/>
            <a:ext cx="18003513" cy="1323054"/>
          </a:xfrm>
          <a:prstGeom prst="rect">
            <a:avLst/>
          </a:prstGeom>
          <a:noFill/>
        </p:spPr>
        <p:txBody>
          <a:bodyPr wrap="none" lIns="91374" tIns="45688" rIns="91374" bIns="45688" rtlCol="0">
            <a:spAutoFit/>
          </a:bodyPr>
          <a:lstStyle/>
          <a:p>
            <a:pPr algn="ctr" defTabSz="1827521"/>
            <a:r>
              <a:rPr lang="en-US" sz="7998" b="1">
                <a:solidFill>
                  <a:srgbClr val="6B6B6B"/>
                </a:solidFill>
                <a:latin typeface="Lato" charset="0"/>
                <a:ea typeface="Lato" charset="0"/>
                <a:cs typeface="Lato" charset="0"/>
              </a:rPr>
              <a:t>Migrant Children from Central America</a:t>
            </a:r>
            <a:endParaRPr lang="id-ID" sz="7998" b="1">
              <a:solidFill>
                <a:srgbClr val="6B6B6B"/>
              </a:solidFill>
              <a:latin typeface="Lato" charset="0"/>
              <a:ea typeface="Lato" charset="0"/>
              <a:cs typeface="Lato" charset="0"/>
            </a:endParaRPr>
          </a:p>
        </p:txBody>
      </p:sp>
      <p:pic>
        <p:nvPicPr>
          <p:cNvPr id="4" name="Picture 3">
            <a:extLst>
              <a:ext uri="{FF2B5EF4-FFF2-40B4-BE49-F238E27FC236}">
                <a16:creationId xmlns:a16="http://schemas.microsoft.com/office/drawing/2014/main" id="{59DCAED8-E8A2-4B0B-E615-5C608FC726DC}"/>
              </a:ext>
            </a:extLst>
          </p:cNvPr>
          <p:cNvPicPr>
            <a:picLocks noChangeAspect="1"/>
          </p:cNvPicPr>
          <p:nvPr/>
        </p:nvPicPr>
        <p:blipFill>
          <a:blip r:embed="rId3"/>
          <a:stretch>
            <a:fillRect/>
          </a:stretch>
        </p:blipFill>
        <p:spPr>
          <a:xfrm>
            <a:off x="1085567" y="3572731"/>
            <a:ext cx="22206516" cy="6570538"/>
          </a:xfrm>
          <a:prstGeom prst="rect">
            <a:avLst/>
          </a:prstGeom>
        </p:spPr>
      </p:pic>
    </p:spTree>
    <p:extLst>
      <p:ext uri="{BB962C8B-B14F-4D97-AF65-F5344CB8AC3E}">
        <p14:creationId xmlns:p14="http://schemas.microsoft.com/office/powerpoint/2010/main" val="30669974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761ADA-6B8A-4AB4-9E8F-0120B38AC52D}"/>
              </a:ext>
            </a:extLst>
          </p:cNvPr>
          <p:cNvSpPr txBox="1"/>
          <p:nvPr/>
        </p:nvSpPr>
        <p:spPr>
          <a:xfrm>
            <a:off x="253067" y="5657983"/>
            <a:ext cx="4227813" cy="230781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defTabSz="1828343"/>
            <a:r>
              <a:rPr lang="en-US" sz="3599">
                <a:solidFill>
                  <a:srgbClr val="7E7E7E"/>
                </a:solidFill>
                <a:latin typeface="Lato Light"/>
              </a:rPr>
              <a:t>https://www.cbp.gov/newsroom/stats/southwest-land-border-encounters</a:t>
            </a:r>
          </a:p>
        </p:txBody>
      </p:sp>
      <p:sp>
        <p:nvSpPr>
          <p:cNvPr id="6" name="TextBox 5">
            <a:extLst>
              <a:ext uri="{FF2B5EF4-FFF2-40B4-BE49-F238E27FC236}">
                <a16:creationId xmlns:a16="http://schemas.microsoft.com/office/drawing/2014/main" id="{74B5C79B-3EF9-4BDF-A169-9AC078EC24A0}"/>
              </a:ext>
            </a:extLst>
          </p:cNvPr>
          <p:cNvSpPr txBox="1"/>
          <p:nvPr/>
        </p:nvSpPr>
        <p:spPr>
          <a:xfrm>
            <a:off x="3308914" y="488657"/>
            <a:ext cx="17759857" cy="1199944"/>
          </a:xfrm>
          <a:prstGeom prst="rect">
            <a:avLst/>
          </a:prstGeom>
          <a:noFill/>
        </p:spPr>
        <p:txBody>
          <a:bodyPr wrap="none" lIns="91374" tIns="45688" rIns="91374" bIns="45688" rtlCol="0">
            <a:spAutoFit/>
          </a:bodyPr>
          <a:lstStyle/>
          <a:p>
            <a:pPr algn="ctr" defTabSz="1827521"/>
            <a:r>
              <a:rPr lang="en-US" sz="7198" b="1">
                <a:solidFill>
                  <a:srgbClr val="6B6B6B"/>
                </a:solidFill>
                <a:latin typeface="Lato" charset="0"/>
                <a:ea typeface="Lato" charset="0"/>
                <a:cs typeface="Lato" charset="0"/>
              </a:rPr>
              <a:t>By the Numbers- Unaccompanied Children</a:t>
            </a:r>
            <a:endParaRPr lang="id-ID" sz="7198" b="1">
              <a:solidFill>
                <a:srgbClr val="6B6B6B"/>
              </a:solidFill>
              <a:latin typeface="Lato" charset="0"/>
              <a:ea typeface="Lato" charset="0"/>
              <a:cs typeface="Lato" charset="0"/>
            </a:endParaRPr>
          </a:p>
        </p:txBody>
      </p:sp>
      <p:pic>
        <p:nvPicPr>
          <p:cNvPr id="4" name="Picture 3">
            <a:extLst>
              <a:ext uri="{FF2B5EF4-FFF2-40B4-BE49-F238E27FC236}">
                <a16:creationId xmlns:a16="http://schemas.microsoft.com/office/drawing/2014/main" id="{7BFE4921-BE52-B95D-FCFE-6B7EA02C1503}"/>
              </a:ext>
            </a:extLst>
          </p:cNvPr>
          <p:cNvPicPr>
            <a:picLocks noChangeAspect="1"/>
          </p:cNvPicPr>
          <p:nvPr/>
        </p:nvPicPr>
        <p:blipFill>
          <a:blip r:embed="rId3"/>
          <a:stretch>
            <a:fillRect/>
          </a:stretch>
        </p:blipFill>
        <p:spPr>
          <a:xfrm>
            <a:off x="5993766" y="1558941"/>
            <a:ext cx="12390119" cy="10995985"/>
          </a:xfrm>
          <a:prstGeom prst="rect">
            <a:avLst/>
          </a:prstGeom>
        </p:spPr>
      </p:pic>
    </p:spTree>
    <p:extLst>
      <p:ext uri="{BB962C8B-B14F-4D97-AF65-F5344CB8AC3E}">
        <p14:creationId xmlns:p14="http://schemas.microsoft.com/office/powerpoint/2010/main" val="11725904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BB7878-B706-4336-969F-8020CFD87F3E}"/>
              </a:ext>
            </a:extLst>
          </p:cNvPr>
          <p:cNvPicPr>
            <a:picLocks noGrp="1" noChangeAspect="1"/>
          </p:cNvPicPr>
          <p:nvPr>
            <p:ph idx="1"/>
          </p:nvPr>
        </p:nvPicPr>
        <p:blipFill>
          <a:blip r:embed="rId3"/>
          <a:stretch>
            <a:fillRect/>
          </a:stretch>
        </p:blipFill>
        <p:spPr>
          <a:xfrm>
            <a:off x="5319954" y="2089828"/>
            <a:ext cx="13737742" cy="10102924"/>
          </a:xfrm>
          <a:prstGeom prst="rect">
            <a:avLst/>
          </a:prstGeom>
        </p:spPr>
      </p:pic>
      <p:sp>
        <p:nvSpPr>
          <p:cNvPr id="6" name="Rectangle 5">
            <a:extLst>
              <a:ext uri="{FF2B5EF4-FFF2-40B4-BE49-F238E27FC236}">
                <a16:creationId xmlns:a16="http://schemas.microsoft.com/office/drawing/2014/main" id="{54B32CDE-643A-485E-9BB5-CABCB0F49066}"/>
              </a:ext>
            </a:extLst>
          </p:cNvPr>
          <p:cNvSpPr/>
          <p:nvPr/>
        </p:nvSpPr>
        <p:spPr>
          <a:xfrm>
            <a:off x="16119100" y="11454281"/>
            <a:ext cx="9520922" cy="646203"/>
          </a:xfrm>
          <a:prstGeom prst="rect">
            <a:avLst/>
          </a:prstGeom>
        </p:spPr>
        <p:txBody>
          <a:bodyPr wrap="square">
            <a:spAutoFit/>
          </a:bodyPr>
          <a:lstStyle/>
          <a:p>
            <a:pPr defTabSz="1828343"/>
            <a:r>
              <a:rPr lang="en-US" sz="3599">
                <a:solidFill>
                  <a:srgbClr val="7C2BD7"/>
                </a:solidFill>
                <a:latin typeface="Lato Light"/>
                <a:hlinkClick r:id="rId4">
                  <a:extLst>
                    <a:ext uri="{A12FA001-AC4F-418D-AE19-62706E023703}">
                      <ahyp:hlinkClr xmlns:ahyp="http://schemas.microsoft.com/office/drawing/2018/hyperlinkcolor" val="tx"/>
                    </a:ext>
                  </a:extLst>
                </a:hlinkClick>
              </a:rPr>
              <a:t>https://www.unhcr.org/56fc266f4.html</a:t>
            </a:r>
            <a:endParaRPr lang="en-US" sz="3599">
              <a:solidFill>
                <a:srgbClr val="7C2BD7"/>
              </a:solidFill>
              <a:latin typeface="Lato Light"/>
            </a:endParaRPr>
          </a:p>
        </p:txBody>
      </p:sp>
      <p:sp>
        <p:nvSpPr>
          <p:cNvPr id="7" name="TextBox 6">
            <a:extLst>
              <a:ext uri="{FF2B5EF4-FFF2-40B4-BE49-F238E27FC236}">
                <a16:creationId xmlns:a16="http://schemas.microsoft.com/office/drawing/2014/main" id="{07890D04-C187-4AFA-9F1B-FCF0CEE619C9}"/>
              </a:ext>
            </a:extLst>
          </p:cNvPr>
          <p:cNvSpPr txBox="1"/>
          <p:nvPr/>
        </p:nvSpPr>
        <p:spPr>
          <a:xfrm>
            <a:off x="3463584" y="800310"/>
            <a:ext cx="17450478" cy="1323054"/>
          </a:xfrm>
          <a:prstGeom prst="rect">
            <a:avLst/>
          </a:prstGeom>
          <a:noFill/>
        </p:spPr>
        <p:txBody>
          <a:bodyPr wrap="none" lIns="91374" tIns="45688" rIns="91374" bIns="45688" rtlCol="0">
            <a:spAutoFit/>
          </a:bodyPr>
          <a:lstStyle/>
          <a:p>
            <a:pPr algn="ctr" defTabSz="1827521"/>
            <a:r>
              <a:rPr lang="en-US" sz="7998" b="1">
                <a:solidFill>
                  <a:srgbClr val="6B6B6B"/>
                </a:solidFill>
                <a:latin typeface="Lato" charset="0"/>
                <a:ea typeface="Lato" charset="0"/>
                <a:cs typeface="Lato" charset="0"/>
              </a:rPr>
              <a:t>UNHCR – Children on the Run Report</a:t>
            </a:r>
            <a:endParaRPr lang="id-ID" sz="7998" b="1">
              <a:solidFill>
                <a:srgbClr val="6B6B6B"/>
              </a:solidFill>
              <a:latin typeface="Lato" charset="0"/>
              <a:ea typeface="Lato" charset="0"/>
              <a:cs typeface="Lato" charset="0"/>
            </a:endParaRPr>
          </a:p>
        </p:txBody>
      </p:sp>
    </p:spTree>
    <p:extLst>
      <p:ext uri="{BB962C8B-B14F-4D97-AF65-F5344CB8AC3E}">
        <p14:creationId xmlns:p14="http://schemas.microsoft.com/office/powerpoint/2010/main" val="3292341686"/>
      </p:ext>
    </p:extLst>
  </p:cSld>
  <p:clrMapOvr>
    <a:masterClrMapping/>
  </p:clrMapOvr>
  <mc:AlternateContent xmlns:mc="http://schemas.openxmlformats.org/markup-compatibility/2006" xmlns:p14="http://schemas.microsoft.com/office/powerpoint/2010/main">
    <mc:Choice Requires="p14">
      <p:transition spd="slow" p14:dur="2000" advTm="74563"/>
    </mc:Choice>
    <mc:Fallback xmlns="">
      <p:transition spd="slow" advTm="7456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24377651" cy="13716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62036" y="3477587"/>
            <a:ext cx="13498180" cy="6760825"/>
          </a:xfrm>
          <a:prstGeom prst="rect">
            <a:avLst/>
          </a:prstGeom>
          <a:noFill/>
        </p:spPr>
        <p:txBody>
          <a:bodyPr wrap="square" rtlCol="0">
            <a:spAutoFit/>
          </a:bodyPr>
          <a:lstStyle/>
          <a:p>
            <a:pPr algn="ctr">
              <a:lnSpc>
                <a:spcPts val="13000"/>
              </a:lnSpc>
            </a:pPr>
            <a:r>
              <a:rPr lang="en-US" sz="13500" b="1">
                <a:solidFill>
                  <a:schemeClr val="accent3"/>
                </a:solidFill>
                <a:latin typeface="Lato" charset="0"/>
                <a:ea typeface="Lato" charset="0"/>
                <a:cs typeface="Lato" charset="0"/>
              </a:rPr>
              <a:t>The Border- </a:t>
            </a:r>
          </a:p>
          <a:p>
            <a:pPr algn="ctr">
              <a:lnSpc>
                <a:spcPts val="13000"/>
              </a:lnSpc>
            </a:pPr>
            <a:r>
              <a:rPr lang="en-US" sz="13500" b="1">
                <a:solidFill>
                  <a:schemeClr val="bg1"/>
                </a:solidFill>
                <a:latin typeface="Lato" charset="0"/>
                <a:ea typeface="Lato" charset="0"/>
                <a:cs typeface="Lato" charset="0"/>
              </a:rPr>
              <a:t>It is Only the Beginning of the Story</a:t>
            </a:r>
          </a:p>
        </p:txBody>
      </p:sp>
    </p:spTree>
    <p:extLst>
      <p:ext uri="{BB962C8B-B14F-4D97-AF65-F5344CB8AC3E}">
        <p14:creationId xmlns:p14="http://schemas.microsoft.com/office/powerpoint/2010/main" val="24337857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Default Theme">
  <a:themeElements>
    <a:clrScheme name="CILA - Light">
      <a:dk1>
        <a:srgbClr val="7E7E7E"/>
      </a:dk1>
      <a:lt1>
        <a:sysClr val="window" lastClr="FFFFFF"/>
      </a:lt1>
      <a:dk2>
        <a:srgbClr val="6B6B6B"/>
      </a:dk2>
      <a:lt2>
        <a:srgbClr val="FFFFFF"/>
      </a:lt2>
      <a:accent1>
        <a:srgbClr val="7C2BD7"/>
      </a:accent1>
      <a:accent2>
        <a:srgbClr val="8801B0"/>
      </a:accent2>
      <a:accent3>
        <a:srgbClr val="9701AF"/>
      </a:accent3>
      <a:accent4>
        <a:srgbClr val="AB01AE"/>
      </a:accent4>
      <a:accent5>
        <a:srgbClr val="E102AB"/>
      </a:accent5>
      <a:accent6>
        <a:srgbClr val="445469"/>
      </a:accent6>
      <a:hlink>
        <a:srgbClr val="153BCF"/>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Theme">
  <a:themeElements>
    <a:clrScheme name="CILA - Light">
      <a:dk1>
        <a:srgbClr val="7E7E7E"/>
      </a:dk1>
      <a:lt1>
        <a:sysClr val="window" lastClr="FFFFFF"/>
      </a:lt1>
      <a:dk2>
        <a:srgbClr val="6B6B6B"/>
      </a:dk2>
      <a:lt2>
        <a:srgbClr val="FFFFFF"/>
      </a:lt2>
      <a:accent1>
        <a:srgbClr val="7C2BD7"/>
      </a:accent1>
      <a:accent2>
        <a:srgbClr val="8801B0"/>
      </a:accent2>
      <a:accent3>
        <a:srgbClr val="9701AF"/>
      </a:accent3>
      <a:accent4>
        <a:srgbClr val="AB01AE"/>
      </a:accent4>
      <a:accent5>
        <a:srgbClr val="E102AB"/>
      </a:accent5>
      <a:accent6>
        <a:srgbClr val="445469"/>
      </a:accent6>
      <a:hlink>
        <a:srgbClr val="153BCF"/>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Theme">
  <a:themeElements>
    <a:clrScheme name="CILA - Light">
      <a:dk1>
        <a:srgbClr val="7E7E7E"/>
      </a:dk1>
      <a:lt1>
        <a:sysClr val="window" lastClr="FFFFFF"/>
      </a:lt1>
      <a:dk2>
        <a:srgbClr val="6B6B6B"/>
      </a:dk2>
      <a:lt2>
        <a:srgbClr val="FFFFFF"/>
      </a:lt2>
      <a:accent1>
        <a:srgbClr val="7C2BD7"/>
      </a:accent1>
      <a:accent2>
        <a:srgbClr val="8801B0"/>
      </a:accent2>
      <a:accent3>
        <a:srgbClr val="9701AF"/>
      </a:accent3>
      <a:accent4>
        <a:srgbClr val="AB01AE"/>
      </a:accent4>
      <a:accent5>
        <a:srgbClr val="E102AB"/>
      </a:accent5>
      <a:accent6>
        <a:srgbClr val="445469"/>
      </a:accent6>
      <a:hlink>
        <a:srgbClr val="153BCF"/>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Theme">
  <a:themeElements>
    <a:clrScheme name="CILA - Light">
      <a:dk1>
        <a:srgbClr val="7E7E7E"/>
      </a:dk1>
      <a:lt1>
        <a:sysClr val="window" lastClr="FFFFFF"/>
      </a:lt1>
      <a:dk2>
        <a:srgbClr val="6B6B6B"/>
      </a:dk2>
      <a:lt2>
        <a:srgbClr val="FFFFFF"/>
      </a:lt2>
      <a:accent1>
        <a:srgbClr val="7C2BD7"/>
      </a:accent1>
      <a:accent2>
        <a:srgbClr val="8801B0"/>
      </a:accent2>
      <a:accent3>
        <a:srgbClr val="9701AF"/>
      </a:accent3>
      <a:accent4>
        <a:srgbClr val="AB01AE"/>
      </a:accent4>
      <a:accent5>
        <a:srgbClr val="E102AB"/>
      </a:accent5>
      <a:accent6>
        <a:srgbClr val="445469"/>
      </a:accent6>
      <a:hlink>
        <a:srgbClr val="153BCF"/>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efault Theme">
  <a:themeElements>
    <a:clrScheme name="CILA - Light">
      <a:dk1>
        <a:srgbClr val="7E7E7E"/>
      </a:dk1>
      <a:lt1>
        <a:sysClr val="window" lastClr="FFFFFF"/>
      </a:lt1>
      <a:dk2>
        <a:srgbClr val="6B6B6B"/>
      </a:dk2>
      <a:lt2>
        <a:srgbClr val="FFFFFF"/>
      </a:lt2>
      <a:accent1>
        <a:srgbClr val="7C2BD7"/>
      </a:accent1>
      <a:accent2>
        <a:srgbClr val="8801B0"/>
      </a:accent2>
      <a:accent3>
        <a:srgbClr val="9701AF"/>
      </a:accent3>
      <a:accent4>
        <a:srgbClr val="AB01AE"/>
      </a:accent4>
      <a:accent5>
        <a:srgbClr val="E102AB"/>
      </a:accent5>
      <a:accent6>
        <a:srgbClr val="445469"/>
      </a:accent6>
      <a:hlink>
        <a:srgbClr val="153BCF"/>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74891EB18C8343BB3BDD621E23E81C" ma:contentTypeVersion="17" ma:contentTypeDescription="Create a new document." ma:contentTypeScope="" ma:versionID="c31de06b18d8ab4688f00e6441d7be3d">
  <xsd:schema xmlns:xsd="http://www.w3.org/2001/XMLSchema" xmlns:xs="http://www.w3.org/2001/XMLSchema" xmlns:p="http://schemas.microsoft.com/office/2006/metadata/properties" xmlns:ns2="e9743643-d18b-44a8-9304-ce8c903be8f4" xmlns:ns3="3a55fd53-cc4e-4a37-b6aa-bd2600342b8e" targetNamespace="http://schemas.microsoft.com/office/2006/metadata/properties" ma:root="true" ma:fieldsID="85cf4b129bd7ae528d14174d3c1ff736" ns2:_="" ns3:_="">
    <xsd:import namespace="e9743643-d18b-44a8-9304-ce8c903be8f4"/>
    <xsd:import namespace="3a55fd53-cc4e-4a37-b6aa-bd2600342b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743643-d18b-44a8-9304-ce8c903be8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5d5ec7a-da4c-4c05-826b-5fb9d0a687e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55fd53-cc4e-4a37-b6aa-bd2600342b8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061bffa-bc61-4c59-b5a4-ede245cc8068}" ma:internalName="TaxCatchAll" ma:showField="CatchAllData" ma:web="3a55fd53-cc4e-4a37-b6aa-bd2600342b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a55fd53-cc4e-4a37-b6aa-bd2600342b8e">
      <UserInfo>
        <DisplayName>Aimee Korolev</DisplayName>
        <AccountId>93</AccountId>
        <AccountType/>
      </UserInfo>
    </SharedWithUsers>
    <TaxCatchAll xmlns="3a55fd53-cc4e-4a37-b6aa-bd2600342b8e" xsi:nil="true"/>
    <lcf76f155ced4ddcb4097134ff3c332f xmlns="e9743643-d18b-44a8-9304-ce8c903be8f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47189D-B784-4359-AF1A-0A22F41A40FC}">
  <ds:schemaRefs>
    <ds:schemaRef ds:uri="3a55fd53-cc4e-4a37-b6aa-bd2600342b8e"/>
    <ds:schemaRef ds:uri="e9743643-d18b-44a8-9304-ce8c903be8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A31CEB-480A-42D8-88F7-7211601B28CF}">
  <ds:schemaRefs>
    <ds:schemaRef ds:uri="http://schemas.openxmlformats.org/package/2006/metadata/core-properties"/>
    <ds:schemaRef ds:uri="http://schemas.microsoft.com/office/2006/documentManagement/types"/>
    <ds:schemaRef ds:uri="http://schemas.microsoft.com/office/infopath/2007/PartnerControls"/>
    <ds:schemaRef ds:uri="3a55fd53-cc4e-4a37-b6aa-bd2600342b8e"/>
    <ds:schemaRef ds:uri="http://purl.org/dc/elements/1.1/"/>
    <ds:schemaRef ds:uri="http://schemas.microsoft.com/office/2006/metadata/properties"/>
    <ds:schemaRef ds:uri="http://purl.org/dc/terms/"/>
    <ds:schemaRef ds:uri="e9743643-d18b-44a8-9304-ce8c903be8f4"/>
    <ds:schemaRef ds:uri="http://www.w3.org/XML/1998/namespace"/>
    <ds:schemaRef ds:uri="http://purl.org/dc/dcmitype/"/>
  </ds:schemaRefs>
</ds:datastoreItem>
</file>

<file path=customXml/itemProps3.xml><?xml version="1.0" encoding="utf-8"?>
<ds:datastoreItem xmlns:ds="http://schemas.openxmlformats.org/officeDocument/2006/customXml" ds:itemID="{D35D8DF1-3BF7-4118-9AF7-EF1C22C7E6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2847</Words>
  <Application>Microsoft Macintosh PowerPoint</Application>
  <PresentationFormat>Custom</PresentationFormat>
  <Paragraphs>290</Paragraphs>
  <Slides>34</Slides>
  <Notes>22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34</vt:i4>
      </vt:variant>
    </vt:vector>
  </HeadingPairs>
  <TitlesOfParts>
    <vt:vector size="48" baseType="lpstr">
      <vt:lpstr>Arial</vt:lpstr>
      <vt:lpstr>Calibri</vt:lpstr>
      <vt:lpstr>Ink Free</vt:lpstr>
      <vt:lpstr>Lato</vt:lpstr>
      <vt:lpstr>Lato Black</vt:lpstr>
      <vt:lpstr>Lato Bold</vt:lpstr>
      <vt:lpstr>Lato Light</vt:lpstr>
      <vt:lpstr>Open Sans Light</vt:lpstr>
      <vt:lpstr>Source Sans Pro</vt:lpstr>
      <vt:lpstr>Default Theme</vt:lpstr>
      <vt:lpstr>1_Default Theme</vt:lpstr>
      <vt:lpstr>Default Theme</vt:lpstr>
      <vt:lpstr>2_Default Theme</vt:lpstr>
      <vt:lpstr>3_Default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 Right to Appointed Counsel</vt:lpstr>
      <vt:lpstr>Why is having an attorney so important?  </vt:lpstr>
      <vt:lpstr>EOIR Rates of Representation </vt:lpstr>
      <vt:lpstr>PowerPoint Presentation</vt:lpstr>
      <vt:lpstr>The Need: 23 shelters for unaccompanied children in the RGV</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Dalia Castillo-Granados</dc:creator>
  <cp:lastModifiedBy>Rachel Jones</cp:lastModifiedBy>
  <cp:revision>2</cp:revision>
  <cp:lastPrinted>2022-08-30T19:25:46Z</cp:lastPrinted>
  <dcterms:created xsi:type="dcterms:W3CDTF">2020-11-04T17:50:46Z</dcterms:created>
  <dcterms:modified xsi:type="dcterms:W3CDTF">2023-01-23T18:18:39Z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0x010100D274891EB18C8343BB3BDD621E23E81C</vt:lpwstr>
  </property>
  <property fmtid="{D5CDD505-2E9C-101B-9397-08002B2CF9AE}" pid="3" name="MediaServiceImageTags">
    <vt:lpwstr/>
  </property>
</Properties>
</file>