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4" r:id="rId1"/>
    <p:sldMasterId id="2147483675" r:id="rId2"/>
    <p:sldMasterId id="2147483676" r:id="rId3"/>
  </p:sldMasterIdLst>
  <p:notesMasterIdLst>
    <p:notesMasterId r:id="rId11"/>
  </p:notesMasterIdLst>
  <p:sldIdLst>
    <p:sldId id="256" r:id="rId4"/>
    <p:sldId id="257" r:id="rId5"/>
    <p:sldId id="258" r:id="rId6"/>
    <p:sldId id="259" r:id="rId7"/>
    <p:sldId id="260" r:id="rId8"/>
    <p:sldId id="261" r:id="rId9"/>
    <p:sldId id="262" r:id="rId10"/>
  </p:sldIdLst>
  <p:sldSz cx="9144000" cy="5143500" type="screen16x9"/>
  <p:notesSz cx="6858000" cy="9144000"/>
  <p:embeddedFontLst>
    <p:embeddedFont>
      <p:font typeface="Libre Franklin" pitchFamily="2" charset="77"/>
      <p:regular r:id="rId12"/>
      <p:bold r:id="rId13"/>
      <p:italic r:id="rId14"/>
      <p:boldItalic r:id="rId15"/>
    </p:embeddedFont>
    <p:embeddedFont>
      <p:font typeface="Libre Franklin ExtraBold" pitchFamily="2" charset="77"/>
      <p:bold r:id="rId16"/>
      <p:boldItalic r:id="rId17"/>
    </p:embeddedFont>
    <p:embeddedFont>
      <p:font typeface="Proxima Nova" panose="02000506030000020004" pitchFamily="2" charset="0"/>
      <p:regular r:id="rId18"/>
      <p:bold r:id="rId19"/>
      <p:italic r:id="rId20"/>
      <p:boldItalic r:id="rId21"/>
    </p:embeddedFont>
    <p:embeddedFont>
      <p:font typeface="Raleway Medium" panose="020F0502020204030204" pitchFamily="34"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B4B0065-DE74-44B1-9275-57888A79608C}">
  <a:tblStyle styleId="{AB4B0065-DE74-44B1-9275-57888A79608C}"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4" d="100"/>
          <a:sy n="144" d="100"/>
        </p:scale>
        <p:origin x="654" y="10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font" Target="fonts/font2.fntdata"/><Relationship Id="rId18" Type="http://schemas.openxmlformats.org/officeDocument/2006/relationships/font" Target="fonts/font7.fntdata"/><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font" Target="fonts/font10.fntdata"/><Relationship Id="rId7" Type="http://schemas.openxmlformats.org/officeDocument/2006/relationships/slide" Target="slides/slide4.xml"/><Relationship Id="rId12" Type="http://schemas.openxmlformats.org/officeDocument/2006/relationships/font" Target="fonts/font1.fntdata"/><Relationship Id="rId17" Type="http://schemas.openxmlformats.org/officeDocument/2006/relationships/font" Target="fonts/font6.fntdata"/><Relationship Id="rId25" Type="http://schemas.openxmlformats.org/officeDocument/2006/relationships/font" Target="fonts/font14.fntdata"/><Relationship Id="rId2" Type="http://schemas.openxmlformats.org/officeDocument/2006/relationships/slideMaster" Target="slideMasters/slideMaster2.xml"/><Relationship Id="rId16" Type="http://schemas.openxmlformats.org/officeDocument/2006/relationships/font" Target="fonts/font5.fntdata"/><Relationship Id="rId20" Type="http://schemas.openxmlformats.org/officeDocument/2006/relationships/font" Target="fonts/font9.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24" Type="http://schemas.openxmlformats.org/officeDocument/2006/relationships/font" Target="fonts/font13.fntdata"/><Relationship Id="rId5" Type="http://schemas.openxmlformats.org/officeDocument/2006/relationships/slide" Target="slides/slide2.xml"/><Relationship Id="rId15" Type="http://schemas.openxmlformats.org/officeDocument/2006/relationships/font" Target="fonts/font4.fntdata"/><Relationship Id="rId23" Type="http://schemas.openxmlformats.org/officeDocument/2006/relationships/font" Target="fonts/font12.fntdata"/><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font" Target="fonts/font8.fntdata"/><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font" Target="fonts/font3.fntdata"/><Relationship Id="rId22" Type="http://schemas.openxmlformats.org/officeDocument/2006/relationships/font" Target="fonts/font11.fntdata"/><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lter Katz" userId="b1b9f4b5-4e06-416b-b63f-629127787d6c" providerId="ADAL" clId="{242F0B68-5EA5-5C4A-BF8C-F37439EE0AE4}"/>
    <pc:docChg chg="delSld">
      <pc:chgData name="Walter Katz" userId="b1b9f4b5-4e06-416b-b63f-629127787d6c" providerId="ADAL" clId="{242F0B68-5EA5-5C4A-BF8C-F37439EE0AE4}" dt="2023-01-12T16:26:14.382" v="0" actId="2696"/>
      <pc:docMkLst>
        <pc:docMk/>
      </pc:docMkLst>
      <pc:sldChg chg="del">
        <pc:chgData name="Walter Katz" userId="b1b9f4b5-4e06-416b-b63f-629127787d6c" providerId="ADAL" clId="{242F0B68-5EA5-5C4A-BF8C-F37439EE0AE4}" dt="2023-01-12T16:26:14.382" v="0" actId="2696"/>
        <pc:sldMkLst>
          <pc:docMk/>
          <pc:sldMk cId="0" sldId="26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1441ed6452d_1_4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4" name="Google Shape;124;g1441ed6452d_1_4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5" name="Google Shape;125;g1441ed6452d_1_4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 sz="1200" b="0" i="0" u="none" strike="noStrike" cap="none">
                <a:solidFill>
                  <a:srgbClr val="000000"/>
                </a:solidFill>
                <a:latin typeface="Arial"/>
                <a:ea typeface="Arial"/>
                <a:cs typeface="Arial"/>
                <a:sym typeface="Arial"/>
              </a:rPr>
              <a:t>1</a:t>
            </a:fld>
            <a:endParaRPr sz="12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1441b283603_0_1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1441b283603_0_1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1441b283603_0_1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1441b283603_0_1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1441b283603_0_1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1441b283603_0_1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g1441ed6452d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1" name="Google Shape;201;g1441ed6452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914400" lvl="1" indent="-298450" algn="l" rtl="0">
              <a:spcBef>
                <a:spcPts val="0"/>
              </a:spcBef>
              <a:spcAft>
                <a:spcPts val="0"/>
              </a:spcAft>
              <a:buSzPts val="1100"/>
              <a:buChar char="-"/>
            </a:pP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g1441b283603_0_2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3" name="Google Shape;213;g1441b283603_0_2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1441ed6452d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1441ed6452d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4"/>
        <p:cNvGrpSpPr/>
        <p:nvPr/>
      </p:nvGrpSpPr>
      <p:grpSpPr>
        <a:xfrm>
          <a:off x="0" y="0"/>
          <a:ext cx="0" cy="0"/>
          <a:chOff x="0" y="0"/>
          <a:chExt cx="0" cy="0"/>
        </a:xfrm>
      </p:grpSpPr>
      <p:sp>
        <p:nvSpPr>
          <p:cNvPr id="55" name="Google Shape;55;p14"/>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56" name="Google Shape;56;p14"/>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57" name="Google Shape;57;p14"/>
          <p:cNvSpPr txBox="1">
            <a:spLocks noGrp="1"/>
          </p:cNvSpPr>
          <p:nvPr>
            <p:ph type="sldNum" idx="12"/>
          </p:nvPr>
        </p:nvSpPr>
        <p:spPr>
          <a:xfrm>
            <a:off x="0" y="4703625"/>
            <a:ext cx="452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8"/>
        <p:cNvGrpSpPr/>
        <p:nvPr/>
      </p:nvGrpSpPr>
      <p:grpSpPr>
        <a:xfrm>
          <a:off x="0" y="0"/>
          <a:ext cx="0" cy="0"/>
          <a:chOff x="0" y="0"/>
          <a:chExt cx="0" cy="0"/>
        </a:xfrm>
      </p:grpSpPr>
      <p:sp>
        <p:nvSpPr>
          <p:cNvPr id="59" name="Google Shape;59;p15"/>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60" name="Google Shape;60;p15"/>
          <p:cNvSpPr txBox="1">
            <a:spLocks noGrp="1"/>
          </p:cNvSpPr>
          <p:nvPr>
            <p:ph type="sldNum" idx="12"/>
          </p:nvPr>
        </p:nvSpPr>
        <p:spPr>
          <a:xfrm>
            <a:off x="0" y="4703625"/>
            <a:ext cx="452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61"/>
        <p:cNvGrpSpPr/>
        <p:nvPr/>
      </p:nvGrpSpPr>
      <p:grpSpPr>
        <a:xfrm>
          <a:off x="0" y="0"/>
          <a:ext cx="0" cy="0"/>
          <a:chOff x="0" y="0"/>
          <a:chExt cx="0" cy="0"/>
        </a:xfrm>
      </p:grpSpPr>
      <p:sp>
        <p:nvSpPr>
          <p:cNvPr id="62" name="Google Shape;62;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63" name="Google Shape;63;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64" name="Google Shape;64;p16"/>
          <p:cNvSpPr txBox="1">
            <a:spLocks noGrp="1"/>
          </p:cNvSpPr>
          <p:nvPr>
            <p:ph type="sldNum" idx="12"/>
          </p:nvPr>
        </p:nvSpPr>
        <p:spPr>
          <a:xfrm>
            <a:off x="0" y="4703625"/>
            <a:ext cx="452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65"/>
        <p:cNvGrpSpPr/>
        <p:nvPr/>
      </p:nvGrpSpPr>
      <p:grpSpPr>
        <a:xfrm>
          <a:off x="0" y="0"/>
          <a:ext cx="0" cy="0"/>
          <a:chOff x="0" y="0"/>
          <a:chExt cx="0" cy="0"/>
        </a:xfrm>
      </p:grpSpPr>
      <p:sp>
        <p:nvSpPr>
          <p:cNvPr id="66" name="Google Shape;66;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67" name="Google Shape;67;p17"/>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68" name="Google Shape;68;p17"/>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69" name="Google Shape;69;p17"/>
          <p:cNvSpPr txBox="1">
            <a:spLocks noGrp="1"/>
          </p:cNvSpPr>
          <p:nvPr>
            <p:ph type="sldNum" idx="12"/>
          </p:nvPr>
        </p:nvSpPr>
        <p:spPr>
          <a:xfrm>
            <a:off x="0" y="4703625"/>
            <a:ext cx="452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0"/>
        <p:cNvGrpSpPr/>
        <p:nvPr/>
      </p:nvGrpSpPr>
      <p:grpSpPr>
        <a:xfrm>
          <a:off x="0" y="0"/>
          <a:ext cx="0" cy="0"/>
          <a:chOff x="0" y="0"/>
          <a:chExt cx="0" cy="0"/>
        </a:xfrm>
      </p:grpSpPr>
      <p:sp>
        <p:nvSpPr>
          <p:cNvPr id="71" name="Google Shape;71;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2" name="Google Shape;72;p18"/>
          <p:cNvSpPr txBox="1">
            <a:spLocks noGrp="1"/>
          </p:cNvSpPr>
          <p:nvPr>
            <p:ph type="sldNum" idx="12"/>
          </p:nvPr>
        </p:nvSpPr>
        <p:spPr>
          <a:xfrm>
            <a:off x="0" y="4703625"/>
            <a:ext cx="452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73"/>
        <p:cNvGrpSpPr/>
        <p:nvPr/>
      </p:nvGrpSpPr>
      <p:grpSpPr>
        <a:xfrm>
          <a:off x="0" y="0"/>
          <a:ext cx="0" cy="0"/>
          <a:chOff x="0" y="0"/>
          <a:chExt cx="0" cy="0"/>
        </a:xfrm>
      </p:grpSpPr>
      <p:sp>
        <p:nvSpPr>
          <p:cNvPr id="74" name="Google Shape;74;p19"/>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75" name="Google Shape;75;p19"/>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rtl="0">
              <a:spcBef>
                <a:spcPts val="0"/>
              </a:spcBef>
              <a:spcAft>
                <a:spcPts val="0"/>
              </a:spcAft>
              <a:buSzPts val="1200"/>
              <a:buChar char="●"/>
              <a:defRPr sz="12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76" name="Google Shape;76;p19"/>
          <p:cNvSpPr txBox="1">
            <a:spLocks noGrp="1"/>
          </p:cNvSpPr>
          <p:nvPr>
            <p:ph type="sldNum" idx="12"/>
          </p:nvPr>
        </p:nvSpPr>
        <p:spPr>
          <a:xfrm>
            <a:off x="0" y="4703625"/>
            <a:ext cx="452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77"/>
        <p:cNvGrpSpPr/>
        <p:nvPr/>
      </p:nvGrpSpPr>
      <p:grpSpPr>
        <a:xfrm>
          <a:off x="0" y="0"/>
          <a:ext cx="0" cy="0"/>
          <a:chOff x="0" y="0"/>
          <a:chExt cx="0" cy="0"/>
        </a:xfrm>
      </p:grpSpPr>
      <p:sp>
        <p:nvSpPr>
          <p:cNvPr id="78" name="Google Shape;78;p20"/>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79" name="Google Shape;79;p20"/>
          <p:cNvSpPr txBox="1">
            <a:spLocks noGrp="1"/>
          </p:cNvSpPr>
          <p:nvPr>
            <p:ph type="sldNum" idx="12"/>
          </p:nvPr>
        </p:nvSpPr>
        <p:spPr>
          <a:xfrm>
            <a:off x="0" y="4703625"/>
            <a:ext cx="452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0"/>
        <p:cNvGrpSpPr/>
        <p:nvPr/>
      </p:nvGrpSpPr>
      <p:grpSpPr>
        <a:xfrm>
          <a:off x="0" y="0"/>
          <a:ext cx="0" cy="0"/>
          <a:chOff x="0" y="0"/>
          <a:chExt cx="0" cy="0"/>
        </a:xfrm>
      </p:grpSpPr>
      <p:sp>
        <p:nvSpPr>
          <p:cNvPr id="81" name="Google Shape;81;p21"/>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1"/>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200"/>
              <a:buNone/>
              <a:defRPr sz="42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83" name="Google Shape;83;p21"/>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84" name="Google Shape;84;p21"/>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85" name="Google Shape;85;p21"/>
          <p:cNvSpPr txBox="1">
            <a:spLocks noGrp="1"/>
          </p:cNvSpPr>
          <p:nvPr>
            <p:ph type="sldNum" idx="12"/>
          </p:nvPr>
        </p:nvSpPr>
        <p:spPr>
          <a:xfrm>
            <a:off x="0" y="4703625"/>
            <a:ext cx="452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86"/>
        <p:cNvGrpSpPr/>
        <p:nvPr/>
      </p:nvGrpSpPr>
      <p:grpSpPr>
        <a:xfrm>
          <a:off x="0" y="0"/>
          <a:ext cx="0" cy="0"/>
          <a:chOff x="0" y="0"/>
          <a:chExt cx="0" cy="0"/>
        </a:xfrm>
      </p:grpSpPr>
      <p:sp>
        <p:nvSpPr>
          <p:cNvPr id="87" name="Google Shape;87;p22"/>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rtl="0">
              <a:lnSpc>
                <a:spcPct val="100000"/>
              </a:lnSpc>
              <a:spcBef>
                <a:spcPts val="0"/>
              </a:spcBef>
              <a:spcAft>
                <a:spcPts val="0"/>
              </a:spcAft>
              <a:buSzPts val="1800"/>
              <a:buNone/>
              <a:defRPr/>
            </a:lvl1pPr>
          </a:lstStyle>
          <a:p>
            <a:endParaRPr/>
          </a:p>
        </p:txBody>
      </p:sp>
      <p:sp>
        <p:nvSpPr>
          <p:cNvPr id="88" name="Google Shape;88;p22"/>
          <p:cNvSpPr txBox="1">
            <a:spLocks noGrp="1"/>
          </p:cNvSpPr>
          <p:nvPr>
            <p:ph type="sldNum" idx="12"/>
          </p:nvPr>
        </p:nvSpPr>
        <p:spPr>
          <a:xfrm>
            <a:off x="0" y="4703625"/>
            <a:ext cx="452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89"/>
        <p:cNvGrpSpPr/>
        <p:nvPr/>
      </p:nvGrpSpPr>
      <p:grpSpPr>
        <a:xfrm>
          <a:off x="0" y="0"/>
          <a:ext cx="0" cy="0"/>
          <a:chOff x="0" y="0"/>
          <a:chExt cx="0" cy="0"/>
        </a:xfrm>
      </p:grpSpPr>
      <p:sp>
        <p:nvSpPr>
          <p:cNvPr id="90" name="Google Shape;90;p23"/>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1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91" name="Google Shape;91;p23"/>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rtl="0">
              <a:spcBef>
                <a:spcPts val="0"/>
              </a:spcBef>
              <a:spcAft>
                <a:spcPts val="0"/>
              </a:spcAft>
              <a:buSzPts val="1800"/>
              <a:buChar char="●"/>
              <a:defRPr/>
            </a:lvl1pPr>
            <a:lvl2pPr marL="914400" lvl="1" indent="-317500" algn="ctr" rtl="0">
              <a:spcBef>
                <a:spcPts val="0"/>
              </a:spcBef>
              <a:spcAft>
                <a:spcPts val="0"/>
              </a:spcAft>
              <a:buSzPts val="1400"/>
              <a:buChar char="○"/>
              <a:defRPr/>
            </a:lvl2pPr>
            <a:lvl3pPr marL="1371600" lvl="2" indent="-317500" algn="ctr" rtl="0">
              <a:spcBef>
                <a:spcPts val="0"/>
              </a:spcBef>
              <a:spcAft>
                <a:spcPts val="0"/>
              </a:spcAft>
              <a:buSzPts val="1400"/>
              <a:buChar char="■"/>
              <a:defRPr/>
            </a:lvl3pPr>
            <a:lvl4pPr marL="1828800" lvl="3" indent="-317500" algn="ctr" rtl="0">
              <a:spcBef>
                <a:spcPts val="0"/>
              </a:spcBef>
              <a:spcAft>
                <a:spcPts val="0"/>
              </a:spcAft>
              <a:buSzPts val="1400"/>
              <a:buChar char="●"/>
              <a:defRPr/>
            </a:lvl4pPr>
            <a:lvl5pPr marL="2286000" lvl="4" indent="-317500" algn="ctr" rtl="0">
              <a:spcBef>
                <a:spcPts val="0"/>
              </a:spcBef>
              <a:spcAft>
                <a:spcPts val="0"/>
              </a:spcAft>
              <a:buSzPts val="1400"/>
              <a:buChar char="○"/>
              <a:defRPr/>
            </a:lvl5pPr>
            <a:lvl6pPr marL="2743200" lvl="5" indent="-317500" algn="ctr" rtl="0">
              <a:spcBef>
                <a:spcPts val="0"/>
              </a:spcBef>
              <a:spcAft>
                <a:spcPts val="0"/>
              </a:spcAft>
              <a:buSzPts val="1400"/>
              <a:buChar char="■"/>
              <a:defRPr/>
            </a:lvl6pPr>
            <a:lvl7pPr marL="3200400" lvl="6" indent="-317500" algn="ctr" rtl="0">
              <a:spcBef>
                <a:spcPts val="0"/>
              </a:spcBef>
              <a:spcAft>
                <a:spcPts val="0"/>
              </a:spcAft>
              <a:buSzPts val="1400"/>
              <a:buChar char="●"/>
              <a:defRPr/>
            </a:lvl7pPr>
            <a:lvl8pPr marL="3657600" lvl="7" indent="-317500" algn="ctr" rtl="0">
              <a:spcBef>
                <a:spcPts val="0"/>
              </a:spcBef>
              <a:spcAft>
                <a:spcPts val="0"/>
              </a:spcAft>
              <a:buSzPts val="1400"/>
              <a:buChar char="○"/>
              <a:defRPr/>
            </a:lvl8pPr>
            <a:lvl9pPr marL="4114800" lvl="8" indent="-317500" algn="ctr" rtl="0">
              <a:spcBef>
                <a:spcPts val="0"/>
              </a:spcBef>
              <a:spcAft>
                <a:spcPts val="0"/>
              </a:spcAft>
              <a:buSzPts val="1400"/>
              <a:buChar char="■"/>
              <a:defRPr/>
            </a:lvl9pPr>
          </a:lstStyle>
          <a:p>
            <a:endParaRPr/>
          </a:p>
        </p:txBody>
      </p:sp>
      <p:sp>
        <p:nvSpPr>
          <p:cNvPr id="92" name="Google Shape;92;p23"/>
          <p:cNvSpPr txBox="1">
            <a:spLocks noGrp="1"/>
          </p:cNvSpPr>
          <p:nvPr>
            <p:ph type="sldNum" idx="12"/>
          </p:nvPr>
        </p:nvSpPr>
        <p:spPr>
          <a:xfrm>
            <a:off x="0" y="4703625"/>
            <a:ext cx="452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3"/>
        <p:cNvGrpSpPr/>
        <p:nvPr/>
      </p:nvGrpSpPr>
      <p:grpSpPr>
        <a:xfrm>
          <a:off x="0" y="0"/>
          <a:ext cx="0" cy="0"/>
          <a:chOff x="0" y="0"/>
          <a:chExt cx="0" cy="0"/>
        </a:xfrm>
      </p:grpSpPr>
      <p:sp>
        <p:nvSpPr>
          <p:cNvPr id="94" name="Google Shape;94;p24"/>
          <p:cNvSpPr txBox="1">
            <a:spLocks noGrp="1"/>
          </p:cNvSpPr>
          <p:nvPr>
            <p:ph type="sldNum" idx="12"/>
          </p:nvPr>
        </p:nvSpPr>
        <p:spPr>
          <a:xfrm>
            <a:off x="0" y="4703625"/>
            <a:ext cx="452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95"/>
        <p:cNvGrpSpPr/>
        <p:nvPr/>
      </p:nvGrpSpPr>
      <p:grpSpPr>
        <a:xfrm>
          <a:off x="0" y="0"/>
          <a:ext cx="0" cy="0"/>
          <a:chOff x="0" y="0"/>
          <a:chExt cx="0" cy="0"/>
        </a:xfrm>
      </p:grpSpPr>
      <p:sp>
        <p:nvSpPr>
          <p:cNvPr id="96" name="Google Shape;96;p25"/>
          <p:cNvSpPr txBox="1">
            <a:spLocks noGrp="1"/>
          </p:cNvSpPr>
          <p:nvPr>
            <p:ph type="title"/>
          </p:nvPr>
        </p:nvSpPr>
        <p:spPr>
          <a:xfrm>
            <a:off x="349987" y="317734"/>
            <a:ext cx="7886700" cy="994200"/>
          </a:xfrm>
          <a:prstGeom prst="rect">
            <a:avLst/>
          </a:prstGeom>
          <a:noFill/>
          <a:ln>
            <a:noFill/>
          </a:ln>
        </p:spPr>
        <p:txBody>
          <a:bodyPr spcFirstLastPara="1" wrap="square" lIns="68575" tIns="34275" rIns="68575" bIns="34275" anchor="b" anchorCtr="0">
            <a:noAutofit/>
          </a:bodyPr>
          <a:lstStyle>
            <a:lvl1pPr lvl="0" algn="l" rtl="0">
              <a:lnSpc>
                <a:spcPct val="90000"/>
              </a:lnSpc>
              <a:spcBef>
                <a:spcPts val="0"/>
              </a:spcBef>
              <a:spcAft>
                <a:spcPts val="0"/>
              </a:spcAft>
              <a:buClr>
                <a:schemeClr val="dk1"/>
              </a:buClr>
              <a:buSzPts val="14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97" name="Google Shape;97;p25"/>
          <p:cNvSpPr txBox="1">
            <a:spLocks noGrp="1"/>
          </p:cNvSpPr>
          <p:nvPr>
            <p:ph type="body" idx="1"/>
          </p:nvPr>
        </p:nvSpPr>
        <p:spPr>
          <a:xfrm>
            <a:off x="349987" y="1413110"/>
            <a:ext cx="7886700" cy="3263400"/>
          </a:xfrm>
          <a:prstGeom prst="rect">
            <a:avLst/>
          </a:prstGeom>
          <a:noFill/>
          <a:ln>
            <a:noFill/>
          </a:ln>
        </p:spPr>
        <p:txBody>
          <a:bodyPr spcFirstLastPara="1" wrap="square" lIns="68575" tIns="34275" rIns="68575" bIns="34275" anchor="t" anchorCtr="0">
            <a:no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1200"/>
              </a:spcBef>
              <a:spcAft>
                <a:spcPts val="0"/>
              </a:spcAft>
              <a:buClr>
                <a:schemeClr val="dk1"/>
              </a:buClr>
              <a:buSzPts val="1400"/>
              <a:buChar char="○"/>
              <a:defRPr/>
            </a:lvl2pPr>
            <a:lvl3pPr marL="1371600" lvl="2" indent="-317500" algn="l" rtl="0">
              <a:lnSpc>
                <a:spcPct val="90000"/>
              </a:lnSpc>
              <a:spcBef>
                <a:spcPts val="1200"/>
              </a:spcBef>
              <a:spcAft>
                <a:spcPts val="0"/>
              </a:spcAft>
              <a:buClr>
                <a:schemeClr val="dk1"/>
              </a:buClr>
              <a:buSzPts val="1400"/>
              <a:buChar char="■"/>
              <a:defRPr/>
            </a:lvl3pPr>
            <a:lvl4pPr marL="1828800" lvl="3" indent="-317500" algn="l" rtl="0">
              <a:lnSpc>
                <a:spcPct val="90000"/>
              </a:lnSpc>
              <a:spcBef>
                <a:spcPts val="1200"/>
              </a:spcBef>
              <a:spcAft>
                <a:spcPts val="0"/>
              </a:spcAft>
              <a:buClr>
                <a:schemeClr val="dk1"/>
              </a:buClr>
              <a:buSzPts val="1400"/>
              <a:buChar char="●"/>
              <a:defRPr/>
            </a:lvl4pPr>
            <a:lvl5pPr marL="2286000" lvl="4" indent="-317500" algn="l" rtl="0">
              <a:lnSpc>
                <a:spcPct val="90000"/>
              </a:lnSpc>
              <a:spcBef>
                <a:spcPts val="1200"/>
              </a:spcBef>
              <a:spcAft>
                <a:spcPts val="0"/>
              </a:spcAft>
              <a:buClr>
                <a:schemeClr val="dk1"/>
              </a:buClr>
              <a:buSzPts val="1400"/>
              <a:buChar char="○"/>
              <a:defRPr/>
            </a:lvl5pPr>
            <a:lvl6pPr marL="2743200" lvl="5" indent="-317500" algn="l" rtl="0">
              <a:lnSpc>
                <a:spcPct val="90000"/>
              </a:lnSpc>
              <a:spcBef>
                <a:spcPts val="1200"/>
              </a:spcBef>
              <a:spcAft>
                <a:spcPts val="0"/>
              </a:spcAft>
              <a:buClr>
                <a:schemeClr val="dk1"/>
              </a:buClr>
              <a:buSzPts val="1400"/>
              <a:buChar char="■"/>
              <a:defRPr/>
            </a:lvl6pPr>
            <a:lvl7pPr marL="3200400" lvl="6" indent="-317500" algn="l" rtl="0">
              <a:lnSpc>
                <a:spcPct val="90000"/>
              </a:lnSpc>
              <a:spcBef>
                <a:spcPts val="1200"/>
              </a:spcBef>
              <a:spcAft>
                <a:spcPts val="0"/>
              </a:spcAft>
              <a:buClr>
                <a:schemeClr val="dk1"/>
              </a:buClr>
              <a:buSzPts val="1400"/>
              <a:buChar char="●"/>
              <a:defRPr/>
            </a:lvl7pPr>
            <a:lvl8pPr marL="3657600" lvl="7" indent="-317500" algn="l" rtl="0">
              <a:lnSpc>
                <a:spcPct val="90000"/>
              </a:lnSpc>
              <a:spcBef>
                <a:spcPts val="1200"/>
              </a:spcBef>
              <a:spcAft>
                <a:spcPts val="0"/>
              </a:spcAft>
              <a:buClr>
                <a:schemeClr val="dk1"/>
              </a:buClr>
              <a:buSzPts val="1400"/>
              <a:buChar char="○"/>
              <a:defRPr/>
            </a:lvl8pPr>
            <a:lvl9pPr marL="4114800" lvl="8" indent="-317500" algn="l" rtl="0">
              <a:lnSpc>
                <a:spcPct val="90000"/>
              </a:lnSpc>
              <a:spcBef>
                <a:spcPts val="1200"/>
              </a:spcBef>
              <a:spcAft>
                <a:spcPts val="1200"/>
              </a:spcAft>
              <a:buClr>
                <a:schemeClr val="dk1"/>
              </a:buClr>
              <a:buSzPts val="1400"/>
              <a:buChar char="■"/>
              <a:defRPr/>
            </a:lvl9pPr>
          </a:lstStyle>
          <a:p>
            <a:endParaRPr/>
          </a:p>
        </p:txBody>
      </p:sp>
      <p:sp>
        <p:nvSpPr>
          <p:cNvPr id="98" name="Google Shape;98;p25"/>
          <p:cNvSpPr txBox="1">
            <a:spLocks noGrp="1"/>
          </p:cNvSpPr>
          <p:nvPr>
            <p:ph type="sldNum" idx="12"/>
          </p:nvPr>
        </p:nvSpPr>
        <p:spPr>
          <a:xfrm>
            <a:off x="186994" y="4734344"/>
            <a:ext cx="425100" cy="273900"/>
          </a:xfrm>
          <a:prstGeom prst="rect">
            <a:avLst/>
          </a:prstGeom>
          <a:noFill/>
          <a:ln>
            <a:noFill/>
          </a:ln>
        </p:spPr>
        <p:txBody>
          <a:bodyPr spcFirstLastPara="1" wrap="square" lIns="68575" tIns="34275" rIns="68575" bIns="34275" anchor="b" anchorCtr="0">
            <a:normAutofit/>
          </a:bodyPr>
          <a:lstStyle>
            <a:lvl1pPr marL="0" lvl="0" indent="0" algn="l" rtl="0">
              <a:spcBef>
                <a:spcPts val="0"/>
              </a:spcBef>
              <a:buNone/>
              <a:defRPr/>
            </a:lvl1pPr>
            <a:lvl2pPr marL="0" lvl="1" indent="0" algn="l" rtl="0">
              <a:spcBef>
                <a:spcPts val="0"/>
              </a:spcBef>
              <a:buNone/>
              <a:defRPr/>
            </a:lvl2pPr>
            <a:lvl3pPr marL="0" lvl="2" indent="0" algn="l" rtl="0">
              <a:spcBef>
                <a:spcPts val="0"/>
              </a:spcBef>
              <a:buNone/>
              <a:defRPr/>
            </a:lvl3pPr>
            <a:lvl4pPr marL="0" lvl="3" indent="0" algn="l" rtl="0">
              <a:spcBef>
                <a:spcPts val="0"/>
              </a:spcBef>
              <a:buNone/>
              <a:defRPr/>
            </a:lvl4pPr>
            <a:lvl5pPr marL="0" lvl="4" indent="0" algn="l" rtl="0">
              <a:spcBef>
                <a:spcPts val="0"/>
              </a:spcBef>
              <a:buNone/>
              <a:defRPr/>
            </a:lvl5pPr>
            <a:lvl6pPr marL="0" lvl="5" indent="0" algn="l" rtl="0">
              <a:spcBef>
                <a:spcPts val="0"/>
              </a:spcBef>
              <a:buNone/>
              <a:defRPr/>
            </a:lvl6pPr>
            <a:lvl7pPr marL="0" lvl="6" indent="0" algn="l" rtl="0">
              <a:spcBef>
                <a:spcPts val="0"/>
              </a:spcBef>
              <a:buNone/>
              <a:defRPr/>
            </a:lvl7pPr>
            <a:lvl8pPr marL="0" lvl="7" indent="0" algn="l" rtl="0">
              <a:spcBef>
                <a:spcPts val="0"/>
              </a:spcBef>
              <a:buNone/>
              <a:defRPr/>
            </a:lvl8pPr>
            <a:lvl9pPr marL="0" lvl="8" indent="0" algn="l" rtl="0">
              <a:spcBef>
                <a:spcPts val="0"/>
              </a:spcBef>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body 1">
  <p:cSld name="Title and body">
    <p:spTree>
      <p:nvGrpSpPr>
        <p:cNvPr id="1" name="Shape 99"/>
        <p:cNvGrpSpPr/>
        <p:nvPr/>
      </p:nvGrpSpPr>
      <p:grpSpPr>
        <a:xfrm>
          <a:off x="0" y="0"/>
          <a:ext cx="0" cy="0"/>
          <a:chOff x="0" y="0"/>
          <a:chExt cx="0" cy="0"/>
        </a:xfrm>
      </p:grpSpPr>
      <p:sp>
        <p:nvSpPr>
          <p:cNvPr id="100" name="Google Shape;100;p26"/>
          <p:cNvSpPr txBox="1">
            <a:spLocks noGrp="1"/>
          </p:cNvSpPr>
          <p:nvPr>
            <p:ph type="title"/>
          </p:nvPr>
        </p:nvSpPr>
        <p:spPr>
          <a:xfrm>
            <a:off x="311700" y="432353"/>
            <a:ext cx="8520600" cy="585300"/>
          </a:xfrm>
          <a:prstGeom prst="rect">
            <a:avLst/>
          </a:prstGeom>
          <a:noFill/>
          <a:ln>
            <a:noFill/>
          </a:ln>
        </p:spPr>
        <p:txBody>
          <a:bodyPr spcFirstLastPara="1" wrap="square" lIns="91425" tIns="91425" rIns="91425" bIns="91425" anchor="t" anchorCtr="0">
            <a:noAutofit/>
          </a:bodyPr>
          <a:lstStyle>
            <a:lvl1pPr marL="0" marR="0" lvl="0" indent="0" algn="l" rtl="0">
              <a:lnSpc>
                <a:spcPct val="100000"/>
              </a:lnSpc>
              <a:spcBef>
                <a:spcPts val="0"/>
              </a:spcBef>
              <a:spcAft>
                <a:spcPts val="0"/>
              </a:spcAft>
              <a:buClr>
                <a:schemeClr val="dk1"/>
              </a:buClr>
              <a:buSzPts val="2800"/>
              <a:buFont typeface="Proxima Nova"/>
              <a:buNone/>
              <a:defRPr sz="1800" b="1" i="0" u="none" strike="noStrike" cap="none">
                <a:solidFill>
                  <a:srgbClr val="006A72"/>
                </a:solidFill>
                <a:latin typeface="Arial"/>
                <a:ea typeface="Arial"/>
                <a:cs typeface="Arial"/>
                <a:sym typeface="Arial"/>
              </a:defRPr>
            </a:lvl1pPr>
            <a:lvl2pPr lvl="1" indent="0" rtl="0">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2pPr>
            <a:lvl3pPr lvl="2" indent="0" rtl="0">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3pPr>
            <a:lvl4pPr lvl="3" indent="0" rtl="0">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4pPr>
            <a:lvl5pPr lvl="4" indent="0" rtl="0">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5pPr>
            <a:lvl6pPr lvl="5" indent="0" rtl="0">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6pPr>
            <a:lvl7pPr lvl="6" indent="0" rtl="0">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7pPr>
            <a:lvl8pPr lvl="7" indent="0" rtl="0">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8pPr>
            <a:lvl9pPr lvl="8" indent="0" rtl="0">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9pPr>
          </a:lstStyle>
          <a:p>
            <a:endParaRPr/>
          </a:p>
        </p:txBody>
      </p:sp>
      <p:sp>
        <p:nvSpPr>
          <p:cNvPr id="101" name="Google Shape;101;p26"/>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15000"/>
              </a:lnSpc>
              <a:spcBef>
                <a:spcPts val="0"/>
              </a:spcBef>
              <a:spcAft>
                <a:spcPts val="0"/>
              </a:spcAft>
              <a:buClr>
                <a:schemeClr val="accent3"/>
              </a:buClr>
              <a:buSzPts val="1800"/>
              <a:buFont typeface="Proxima Nova"/>
              <a:buNone/>
              <a:defRPr sz="1800" b="0" i="0" u="none" strike="noStrike" cap="none">
                <a:solidFill>
                  <a:schemeClr val="accent3"/>
                </a:solidFill>
                <a:latin typeface="Arial"/>
                <a:ea typeface="Arial"/>
                <a:cs typeface="Arial"/>
                <a:sym typeface="Arial"/>
              </a:defRPr>
            </a:lvl1pPr>
            <a:lvl2pPr marL="914400" marR="0" lvl="1" indent="-228600" algn="l" rtl="0">
              <a:lnSpc>
                <a:spcPct val="115000"/>
              </a:lnSpc>
              <a:spcBef>
                <a:spcPts val="1600"/>
              </a:spcBef>
              <a:spcAft>
                <a:spcPts val="0"/>
              </a:spcAft>
              <a:buClr>
                <a:schemeClr val="accent3"/>
              </a:buClr>
              <a:buSzPts val="1400"/>
              <a:buFont typeface="Proxima Nova"/>
              <a:buNone/>
              <a:defRPr sz="1400" b="0" i="0" u="none" strike="noStrike" cap="none">
                <a:solidFill>
                  <a:schemeClr val="accent3"/>
                </a:solidFill>
                <a:latin typeface="Proxima Nova"/>
                <a:ea typeface="Proxima Nova"/>
                <a:cs typeface="Proxima Nova"/>
                <a:sym typeface="Proxima Nova"/>
              </a:defRPr>
            </a:lvl2pPr>
            <a:lvl3pPr marL="1371600" marR="0" lvl="2" indent="-228600" algn="l" rtl="0">
              <a:lnSpc>
                <a:spcPct val="115000"/>
              </a:lnSpc>
              <a:spcBef>
                <a:spcPts val="1600"/>
              </a:spcBef>
              <a:spcAft>
                <a:spcPts val="0"/>
              </a:spcAft>
              <a:buClr>
                <a:schemeClr val="accent3"/>
              </a:buClr>
              <a:buSzPts val="1400"/>
              <a:buFont typeface="Proxima Nova"/>
              <a:buNone/>
              <a:defRPr sz="1400" b="0" i="0" u="none" strike="noStrike" cap="none">
                <a:solidFill>
                  <a:schemeClr val="accent3"/>
                </a:solidFill>
                <a:latin typeface="Proxima Nova"/>
                <a:ea typeface="Proxima Nova"/>
                <a:cs typeface="Proxima Nova"/>
                <a:sym typeface="Proxima Nova"/>
              </a:defRPr>
            </a:lvl3pPr>
            <a:lvl4pPr marL="1828800" marR="0" lvl="3" indent="-228600" algn="l" rtl="0">
              <a:lnSpc>
                <a:spcPct val="115000"/>
              </a:lnSpc>
              <a:spcBef>
                <a:spcPts val="1600"/>
              </a:spcBef>
              <a:spcAft>
                <a:spcPts val="0"/>
              </a:spcAft>
              <a:buClr>
                <a:schemeClr val="accent3"/>
              </a:buClr>
              <a:buSzPts val="1400"/>
              <a:buFont typeface="Proxima Nova"/>
              <a:buNone/>
              <a:defRPr sz="1400" b="0" i="0" u="none" strike="noStrike" cap="none">
                <a:solidFill>
                  <a:schemeClr val="accent3"/>
                </a:solidFill>
                <a:latin typeface="Proxima Nova"/>
                <a:ea typeface="Proxima Nova"/>
                <a:cs typeface="Proxima Nova"/>
                <a:sym typeface="Proxima Nova"/>
              </a:defRPr>
            </a:lvl4pPr>
            <a:lvl5pPr marL="2286000" marR="0" lvl="4" indent="-228600" algn="l" rtl="0">
              <a:lnSpc>
                <a:spcPct val="115000"/>
              </a:lnSpc>
              <a:spcBef>
                <a:spcPts val="1600"/>
              </a:spcBef>
              <a:spcAft>
                <a:spcPts val="0"/>
              </a:spcAft>
              <a:buClr>
                <a:schemeClr val="accent3"/>
              </a:buClr>
              <a:buSzPts val="1400"/>
              <a:buFont typeface="Proxima Nova"/>
              <a:buNone/>
              <a:defRPr sz="1400" b="0" i="0" u="none" strike="noStrike" cap="none">
                <a:solidFill>
                  <a:schemeClr val="accent3"/>
                </a:solidFill>
                <a:latin typeface="Proxima Nova"/>
                <a:ea typeface="Proxima Nova"/>
                <a:cs typeface="Proxima Nova"/>
                <a:sym typeface="Proxima Nova"/>
              </a:defRPr>
            </a:lvl5pPr>
            <a:lvl6pPr marL="2743200" marR="0" lvl="5" indent="-228600" algn="l" rtl="0">
              <a:lnSpc>
                <a:spcPct val="115000"/>
              </a:lnSpc>
              <a:spcBef>
                <a:spcPts val="1600"/>
              </a:spcBef>
              <a:spcAft>
                <a:spcPts val="0"/>
              </a:spcAft>
              <a:buClr>
                <a:schemeClr val="accent3"/>
              </a:buClr>
              <a:buSzPts val="1400"/>
              <a:buFont typeface="Proxima Nova"/>
              <a:buNone/>
              <a:defRPr sz="1400" b="0" i="0" u="none" strike="noStrike" cap="none">
                <a:solidFill>
                  <a:schemeClr val="accent3"/>
                </a:solidFill>
                <a:latin typeface="Proxima Nova"/>
                <a:ea typeface="Proxima Nova"/>
                <a:cs typeface="Proxima Nova"/>
                <a:sym typeface="Proxima Nova"/>
              </a:defRPr>
            </a:lvl6pPr>
            <a:lvl7pPr marL="3200400" marR="0" lvl="6" indent="-228600" algn="l" rtl="0">
              <a:lnSpc>
                <a:spcPct val="115000"/>
              </a:lnSpc>
              <a:spcBef>
                <a:spcPts val="1600"/>
              </a:spcBef>
              <a:spcAft>
                <a:spcPts val="0"/>
              </a:spcAft>
              <a:buClr>
                <a:schemeClr val="accent3"/>
              </a:buClr>
              <a:buSzPts val="1400"/>
              <a:buFont typeface="Proxima Nova"/>
              <a:buNone/>
              <a:defRPr sz="1400" b="0" i="0" u="none" strike="noStrike" cap="none">
                <a:solidFill>
                  <a:schemeClr val="accent3"/>
                </a:solidFill>
                <a:latin typeface="Proxima Nova"/>
                <a:ea typeface="Proxima Nova"/>
                <a:cs typeface="Proxima Nova"/>
                <a:sym typeface="Proxima Nova"/>
              </a:defRPr>
            </a:lvl7pPr>
            <a:lvl8pPr marL="3657600" marR="0" lvl="7" indent="-228600" algn="l" rtl="0">
              <a:lnSpc>
                <a:spcPct val="115000"/>
              </a:lnSpc>
              <a:spcBef>
                <a:spcPts val="1600"/>
              </a:spcBef>
              <a:spcAft>
                <a:spcPts val="0"/>
              </a:spcAft>
              <a:buClr>
                <a:schemeClr val="accent3"/>
              </a:buClr>
              <a:buSzPts val="1400"/>
              <a:buFont typeface="Proxima Nova"/>
              <a:buNone/>
              <a:defRPr sz="1400" b="0" i="0" u="none" strike="noStrike" cap="none">
                <a:solidFill>
                  <a:schemeClr val="accent3"/>
                </a:solidFill>
                <a:latin typeface="Proxima Nova"/>
                <a:ea typeface="Proxima Nova"/>
                <a:cs typeface="Proxima Nova"/>
                <a:sym typeface="Proxima Nova"/>
              </a:defRPr>
            </a:lvl8pPr>
            <a:lvl9pPr marL="4114800" marR="0" lvl="8" indent="-228600" algn="l" rtl="0">
              <a:lnSpc>
                <a:spcPct val="115000"/>
              </a:lnSpc>
              <a:spcBef>
                <a:spcPts val="1600"/>
              </a:spcBef>
              <a:spcAft>
                <a:spcPts val="1600"/>
              </a:spcAft>
              <a:buClr>
                <a:schemeClr val="accent3"/>
              </a:buClr>
              <a:buSzPts val="1400"/>
              <a:buFont typeface="Proxima Nova"/>
              <a:buNone/>
              <a:defRPr sz="1400" b="0" i="0" u="none" strike="noStrike" cap="none">
                <a:solidFill>
                  <a:schemeClr val="accent3"/>
                </a:solidFill>
                <a:latin typeface="Proxima Nova"/>
                <a:ea typeface="Proxima Nova"/>
                <a:cs typeface="Proxima Nova"/>
                <a:sym typeface="Proxima Nova"/>
              </a:defRPr>
            </a:lvl9pPr>
          </a:lstStyle>
          <a:p>
            <a:endParaRPr/>
          </a:p>
        </p:txBody>
      </p:sp>
      <p:sp>
        <p:nvSpPr>
          <p:cNvPr id="102" name="Google Shape;102;p26"/>
          <p:cNvSpPr txBox="1">
            <a:spLocks noGrp="1"/>
          </p:cNvSpPr>
          <p:nvPr>
            <p:ph type="body" idx="2"/>
          </p:nvPr>
        </p:nvSpPr>
        <p:spPr>
          <a:xfrm>
            <a:off x="311700" y="177756"/>
            <a:ext cx="2454300" cy="2547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15000"/>
              </a:lnSpc>
              <a:spcBef>
                <a:spcPts val="0"/>
              </a:spcBef>
              <a:spcAft>
                <a:spcPts val="0"/>
              </a:spcAft>
              <a:buClr>
                <a:schemeClr val="accent3"/>
              </a:buClr>
              <a:buSzPts val="1800"/>
              <a:buFont typeface="Proxima Nova"/>
              <a:buNone/>
              <a:defRPr sz="1100" b="0" i="0" u="none" strike="noStrike" cap="none">
                <a:solidFill>
                  <a:schemeClr val="accent3"/>
                </a:solidFill>
                <a:latin typeface="Arial"/>
                <a:ea typeface="Arial"/>
                <a:cs typeface="Arial"/>
                <a:sym typeface="Arial"/>
              </a:defRPr>
            </a:lvl1pPr>
            <a:lvl2pPr marL="914400" marR="0" lvl="1" indent="-228600" algn="l" rtl="0">
              <a:lnSpc>
                <a:spcPct val="115000"/>
              </a:lnSpc>
              <a:spcBef>
                <a:spcPts val="1600"/>
              </a:spcBef>
              <a:spcAft>
                <a:spcPts val="0"/>
              </a:spcAft>
              <a:buClr>
                <a:schemeClr val="accent3"/>
              </a:buClr>
              <a:buSzPts val="1400"/>
              <a:buFont typeface="Proxima Nova"/>
              <a:buNone/>
              <a:defRPr sz="1400" b="0" i="0" u="none" strike="noStrike" cap="none">
                <a:solidFill>
                  <a:schemeClr val="accent3"/>
                </a:solidFill>
                <a:latin typeface="Proxima Nova"/>
                <a:ea typeface="Proxima Nova"/>
                <a:cs typeface="Proxima Nova"/>
                <a:sym typeface="Proxima Nova"/>
              </a:defRPr>
            </a:lvl2pPr>
            <a:lvl3pPr marL="1371600" marR="0" lvl="2" indent="-228600" algn="l" rtl="0">
              <a:lnSpc>
                <a:spcPct val="115000"/>
              </a:lnSpc>
              <a:spcBef>
                <a:spcPts val="1600"/>
              </a:spcBef>
              <a:spcAft>
                <a:spcPts val="0"/>
              </a:spcAft>
              <a:buClr>
                <a:schemeClr val="accent3"/>
              </a:buClr>
              <a:buSzPts val="1400"/>
              <a:buFont typeface="Proxima Nova"/>
              <a:buNone/>
              <a:defRPr sz="1400" b="0" i="0" u="none" strike="noStrike" cap="none">
                <a:solidFill>
                  <a:schemeClr val="accent3"/>
                </a:solidFill>
                <a:latin typeface="Proxima Nova"/>
                <a:ea typeface="Proxima Nova"/>
                <a:cs typeface="Proxima Nova"/>
                <a:sym typeface="Proxima Nova"/>
              </a:defRPr>
            </a:lvl3pPr>
            <a:lvl4pPr marL="1828800" marR="0" lvl="3" indent="-228600" algn="l" rtl="0">
              <a:lnSpc>
                <a:spcPct val="115000"/>
              </a:lnSpc>
              <a:spcBef>
                <a:spcPts val="1600"/>
              </a:spcBef>
              <a:spcAft>
                <a:spcPts val="0"/>
              </a:spcAft>
              <a:buClr>
                <a:schemeClr val="accent3"/>
              </a:buClr>
              <a:buSzPts val="1400"/>
              <a:buFont typeface="Proxima Nova"/>
              <a:buNone/>
              <a:defRPr sz="1400" b="0" i="0" u="none" strike="noStrike" cap="none">
                <a:solidFill>
                  <a:schemeClr val="accent3"/>
                </a:solidFill>
                <a:latin typeface="Proxima Nova"/>
                <a:ea typeface="Proxima Nova"/>
                <a:cs typeface="Proxima Nova"/>
                <a:sym typeface="Proxima Nova"/>
              </a:defRPr>
            </a:lvl4pPr>
            <a:lvl5pPr marL="2286000" marR="0" lvl="4" indent="-228600" algn="l" rtl="0">
              <a:lnSpc>
                <a:spcPct val="115000"/>
              </a:lnSpc>
              <a:spcBef>
                <a:spcPts val="1600"/>
              </a:spcBef>
              <a:spcAft>
                <a:spcPts val="0"/>
              </a:spcAft>
              <a:buClr>
                <a:schemeClr val="accent3"/>
              </a:buClr>
              <a:buSzPts val="1400"/>
              <a:buFont typeface="Proxima Nova"/>
              <a:buNone/>
              <a:defRPr sz="1400" b="0" i="0" u="none" strike="noStrike" cap="none">
                <a:solidFill>
                  <a:schemeClr val="accent3"/>
                </a:solidFill>
                <a:latin typeface="Proxima Nova"/>
                <a:ea typeface="Proxima Nova"/>
                <a:cs typeface="Proxima Nova"/>
                <a:sym typeface="Proxima Nova"/>
              </a:defRPr>
            </a:lvl5pPr>
            <a:lvl6pPr marL="2743200" marR="0" lvl="5" indent="-228600" algn="l" rtl="0">
              <a:lnSpc>
                <a:spcPct val="115000"/>
              </a:lnSpc>
              <a:spcBef>
                <a:spcPts val="1600"/>
              </a:spcBef>
              <a:spcAft>
                <a:spcPts val="0"/>
              </a:spcAft>
              <a:buClr>
                <a:schemeClr val="accent3"/>
              </a:buClr>
              <a:buSzPts val="1400"/>
              <a:buFont typeface="Proxima Nova"/>
              <a:buNone/>
              <a:defRPr sz="1400" b="0" i="0" u="none" strike="noStrike" cap="none">
                <a:solidFill>
                  <a:schemeClr val="accent3"/>
                </a:solidFill>
                <a:latin typeface="Proxima Nova"/>
                <a:ea typeface="Proxima Nova"/>
                <a:cs typeface="Proxima Nova"/>
                <a:sym typeface="Proxima Nova"/>
              </a:defRPr>
            </a:lvl6pPr>
            <a:lvl7pPr marL="3200400" marR="0" lvl="6" indent="-228600" algn="l" rtl="0">
              <a:lnSpc>
                <a:spcPct val="115000"/>
              </a:lnSpc>
              <a:spcBef>
                <a:spcPts val="1600"/>
              </a:spcBef>
              <a:spcAft>
                <a:spcPts val="0"/>
              </a:spcAft>
              <a:buClr>
                <a:schemeClr val="accent3"/>
              </a:buClr>
              <a:buSzPts val="1400"/>
              <a:buFont typeface="Proxima Nova"/>
              <a:buNone/>
              <a:defRPr sz="1400" b="0" i="0" u="none" strike="noStrike" cap="none">
                <a:solidFill>
                  <a:schemeClr val="accent3"/>
                </a:solidFill>
                <a:latin typeface="Proxima Nova"/>
                <a:ea typeface="Proxima Nova"/>
                <a:cs typeface="Proxima Nova"/>
                <a:sym typeface="Proxima Nova"/>
              </a:defRPr>
            </a:lvl7pPr>
            <a:lvl8pPr marL="3657600" marR="0" lvl="7" indent="-228600" algn="l" rtl="0">
              <a:lnSpc>
                <a:spcPct val="115000"/>
              </a:lnSpc>
              <a:spcBef>
                <a:spcPts val="1600"/>
              </a:spcBef>
              <a:spcAft>
                <a:spcPts val="0"/>
              </a:spcAft>
              <a:buClr>
                <a:schemeClr val="accent3"/>
              </a:buClr>
              <a:buSzPts val="1400"/>
              <a:buFont typeface="Proxima Nova"/>
              <a:buNone/>
              <a:defRPr sz="1400" b="0" i="0" u="none" strike="noStrike" cap="none">
                <a:solidFill>
                  <a:schemeClr val="accent3"/>
                </a:solidFill>
                <a:latin typeface="Proxima Nova"/>
                <a:ea typeface="Proxima Nova"/>
                <a:cs typeface="Proxima Nova"/>
                <a:sym typeface="Proxima Nova"/>
              </a:defRPr>
            </a:lvl8pPr>
            <a:lvl9pPr marL="4114800" marR="0" lvl="8" indent="-228600" algn="l" rtl="0">
              <a:lnSpc>
                <a:spcPct val="115000"/>
              </a:lnSpc>
              <a:spcBef>
                <a:spcPts val="1600"/>
              </a:spcBef>
              <a:spcAft>
                <a:spcPts val="1600"/>
              </a:spcAft>
              <a:buClr>
                <a:schemeClr val="accent3"/>
              </a:buClr>
              <a:buSzPts val="1400"/>
              <a:buFont typeface="Proxima Nova"/>
              <a:buNone/>
              <a:defRPr sz="1400" b="0" i="0" u="none" strike="noStrike" cap="none">
                <a:solidFill>
                  <a:schemeClr val="accent3"/>
                </a:solidFill>
                <a:latin typeface="Proxima Nova"/>
                <a:ea typeface="Proxima Nova"/>
                <a:cs typeface="Proxima Nova"/>
                <a:sym typeface="Proxima Nova"/>
              </a:defRPr>
            </a:lvl9pPr>
          </a:lstStyle>
          <a:p>
            <a:endParaRPr/>
          </a:p>
        </p:txBody>
      </p:sp>
      <p:sp>
        <p:nvSpPr>
          <p:cNvPr id="103" name="Google Shape;103;p26"/>
          <p:cNvSpPr txBox="1">
            <a:spLocks noGrp="1"/>
          </p:cNvSpPr>
          <p:nvPr>
            <p:ph type="sldNum" idx="12"/>
          </p:nvPr>
        </p:nvSpPr>
        <p:spPr>
          <a:xfrm>
            <a:off x="41703" y="4703625"/>
            <a:ext cx="3276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1_Title Slide">
  <p:cSld name="1_Title Slide">
    <p:bg>
      <p:bgPr>
        <a:solidFill>
          <a:schemeClr val="dk1"/>
        </a:solidFill>
        <a:effectLst/>
      </p:bgPr>
    </p:bg>
    <p:spTree>
      <p:nvGrpSpPr>
        <p:cNvPr id="1" name="Shape 110"/>
        <p:cNvGrpSpPr/>
        <p:nvPr/>
      </p:nvGrpSpPr>
      <p:grpSpPr>
        <a:xfrm>
          <a:off x="0" y="0"/>
          <a:ext cx="0" cy="0"/>
          <a:chOff x="0" y="0"/>
          <a:chExt cx="0" cy="0"/>
        </a:xfrm>
      </p:grpSpPr>
      <p:sp>
        <p:nvSpPr>
          <p:cNvPr id="111" name="Google Shape;111;p28"/>
          <p:cNvSpPr txBox="1">
            <a:spLocks noGrp="1"/>
          </p:cNvSpPr>
          <p:nvPr>
            <p:ph type="ftr" idx="11"/>
          </p:nvPr>
        </p:nvSpPr>
        <p:spPr>
          <a:xfrm>
            <a:off x="612191" y="4734344"/>
            <a:ext cx="2663100" cy="273900"/>
          </a:xfrm>
          <a:prstGeom prst="rect">
            <a:avLst/>
          </a:prstGeom>
          <a:noFill/>
          <a:ln>
            <a:noFill/>
          </a:ln>
        </p:spPr>
        <p:txBody>
          <a:bodyPr spcFirstLastPara="1" wrap="square" lIns="68575" tIns="34275" rIns="68575" bIns="34275" anchor="b" anchorCtr="0">
            <a:noAutofit/>
          </a:bodyPr>
          <a:lstStyle>
            <a:lvl1pPr lvl="0" algn="l" rtl="0">
              <a:spcBef>
                <a:spcPts val="0"/>
              </a:spcBef>
              <a:spcAft>
                <a:spcPts val="0"/>
              </a:spcAft>
              <a:buSzPts val="1100"/>
              <a:buNone/>
              <a:defRPr sz="900">
                <a:solidFill>
                  <a:schemeClr val="lt1"/>
                </a:solidFill>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12" name="Google Shape;112;p28"/>
          <p:cNvSpPr txBox="1">
            <a:spLocks noGrp="1"/>
          </p:cNvSpPr>
          <p:nvPr>
            <p:ph type="sldNum" idx="12"/>
          </p:nvPr>
        </p:nvSpPr>
        <p:spPr>
          <a:xfrm>
            <a:off x="186994" y="4734344"/>
            <a:ext cx="425100" cy="273900"/>
          </a:xfrm>
          <a:prstGeom prst="rect">
            <a:avLst/>
          </a:prstGeom>
          <a:noFill/>
          <a:ln>
            <a:noFill/>
          </a:ln>
        </p:spPr>
        <p:txBody>
          <a:bodyPr spcFirstLastPara="1" wrap="square" lIns="68575" tIns="34275" rIns="68575" bIns="34275" anchor="b" anchorCtr="0">
            <a:noAutofit/>
          </a:bodyPr>
          <a:lstStyle>
            <a:lvl1pPr marL="0" lvl="0" indent="0" algn="l" rtl="0">
              <a:spcBef>
                <a:spcPts val="0"/>
              </a:spcBef>
              <a:buNone/>
              <a:defRPr sz="900" b="0" i="0" u="none" strike="noStrike" cap="none">
                <a:solidFill>
                  <a:schemeClr val="lt1"/>
                </a:solidFill>
                <a:latin typeface="Libre Franklin"/>
                <a:ea typeface="Libre Franklin"/>
                <a:cs typeface="Libre Franklin"/>
                <a:sym typeface="Libre Franklin"/>
              </a:defRPr>
            </a:lvl1pPr>
            <a:lvl2pPr marL="0" lvl="1" indent="0" algn="l" rtl="0">
              <a:spcBef>
                <a:spcPts val="0"/>
              </a:spcBef>
              <a:buNone/>
              <a:defRPr sz="900" b="0" i="0" u="none" strike="noStrike" cap="none">
                <a:solidFill>
                  <a:schemeClr val="lt1"/>
                </a:solidFill>
                <a:latin typeface="Libre Franklin"/>
                <a:ea typeface="Libre Franklin"/>
                <a:cs typeface="Libre Franklin"/>
                <a:sym typeface="Libre Franklin"/>
              </a:defRPr>
            </a:lvl2pPr>
            <a:lvl3pPr marL="0" lvl="2" indent="0" algn="l" rtl="0">
              <a:spcBef>
                <a:spcPts val="0"/>
              </a:spcBef>
              <a:buNone/>
              <a:defRPr sz="900" b="0" i="0" u="none" strike="noStrike" cap="none">
                <a:solidFill>
                  <a:schemeClr val="lt1"/>
                </a:solidFill>
                <a:latin typeface="Libre Franklin"/>
                <a:ea typeface="Libre Franklin"/>
                <a:cs typeface="Libre Franklin"/>
                <a:sym typeface="Libre Franklin"/>
              </a:defRPr>
            </a:lvl3pPr>
            <a:lvl4pPr marL="0" lvl="3" indent="0" algn="l" rtl="0">
              <a:spcBef>
                <a:spcPts val="0"/>
              </a:spcBef>
              <a:buNone/>
              <a:defRPr sz="900" b="0" i="0" u="none" strike="noStrike" cap="none">
                <a:solidFill>
                  <a:schemeClr val="lt1"/>
                </a:solidFill>
                <a:latin typeface="Libre Franklin"/>
                <a:ea typeface="Libre Franklin"/>
                <a:cs typeface="Libre Franklin"/>
                <a:sym typeface="Libre Franklin"/>
              </a:defRPr>
            </a:lvl4pPr>
            <a:lvl5pPr marL="0" lvl="4" indent="0" algn="l" rtl="0">
              <a:spcBef>
                <a:spcPts val="0"/>
              </a:spcBef>
              <a:buNone/>
              <a:defRPr sz="900" b="0" i="0" u="none" strike="noStrike" cap="none">
                <a:solidFill>
                  <a:schemeClr val="lt1"/>
                </a:solidFill>
                <a:latin typeface="Libre Franklin"/>
                <a:ea typeface="Libre Franklin"/>
                <a:cs typeface="Libre Franklin"/>
                <a:sym typeface="Libre Franklin"/>
              </a:defRPr>
            </a:lvl5pPr>
            <a:lvl6pPr marL="0" lvl="5" indent="0" algn="l" rtl="0">
              <a:spcBef>
                <a:spcPts val="0"/>
              </a:spcBef>
              <a:buNone/>
              <a:defRPr sz="900" b="0" i="0" u="none" strike="noStrike" cap="none">
                <a:solidFill>
                  <a:schemeClr val="lt1"/>
                </a:solidFill>
                <a:latin typeface="Libre Franklin"/>
                <a:ea typeface="Libre Franklin"/>
                <a:cs typeface="Libre Franklin"/>
                <a:sym typeface="Libre Franklin"/>
              </a:defRPr>
            </a:lvl6pPr>
            <a:lvl7pPr marL="0" lvl="6" indent="0" algn="l" rtl="0">
              <a:spcBef>
                <a:spcPts val="0"/>
              </a:spcBef>
              <a:buNone/>
              <a:defRPr sz="900" b="0" i="0" u="none" strike="noStrike" cap="none">
                <a:solidFill>
                  <a:schemeClr val="lt1"/>
                </a:solidFill>
                <a:latin typeface="Libre Franklin"/>
                <a:ea typeface="Libre Franklin"/>
                <a:cs typeface="Libre Franklin"/>
                <a:sym typeface="Libre Franklin"/>
              </a:defRPr>
            </a:lvl7pPr>
            <a:lvl8pPr marL="0" lvl="7" indent="0" algn="l" rtl="0">
              <a:spcBef>
                <a:spcPts val="0"/>
              </a:spcBef>
              <a:buNone/>
              <a:defRPr sz="900" b="0" i="0" u="none" strike="noStrike" cap="none">
                <a:solidFill>
                  <a:schemeClr val="lt1"/>
                </a:solidFill>
                <a:latin typeface="Libre Franklin"/>
                <a:ea typeface="Libre Franklin"/>
                <a:cs typeface="Libre Franklin"/>
                <a:sym typeface="Libre Franklin"/>
              </a:defRPr>
            </a:lvl8pPr>
            <a:lvl9pPr marL="0" lvl="8" indent="0" algn="l" rtl="0">
              <a:spcBef>
                <a:spcPts val="0"/>
              </a:spcBef>
              <a:buNone/>
              <a:defRPr sz="900" b="0" i="0" u="none" strike="noStrike" cap="none">
                <a:solidFill>
                  <a:schemeClr val="lt1"/>
                </a:solidFill>
                <a:latin typeface="Libre Franklin"/>
                <a:ea typeface="Libre Franklin"/>
                <a:cs typeface="Libre Franklin"/>
                <a:sym typeface="Libre Franklin"/>
              </a:defRPr>
            </a:lvl9pPr>
          </a:lstStyle>
          <a:p>
            <a:pPr marL="0" lvl="0" indent="0" algn="l" rtl="0">
              <a:spcBef>
                <a:spcPts val="0"/>
              </a:spcBef>
              <a:spcAft>
                <a:spcPts val="0"/>
              </a:spcAft>
              <a:buNone/>
            </a:pPr>
            <a:fld id="{00000000-1234-1234-1234-123412341234}" type="slidenum">
              <a:rPr lang="en"/>
              <a:t>‹#›</a:t>
            </a:fld>
            <a:endParaRPr/>
          </a:p>
        </p:txBody>
      </p:sp>
      <p:sp>
        <p:nvSpPr>
          <p:cNvPr id="113" name="Google Shape;113;p28"/>
          <p:cNvSpPr/>
          <p:nvPr/>
        </p:nvSpPr>
        <p:spPr>
          <a:xfrm>
            <a:off x="0" y="0"/>
            <a:ext cx="71400" cy="5143500"/>
          </a:xfrm>
          <a:prstGeom prst="rect">
            <a:avLst/>
          </a:prstGeom>
          <a:solidFill>
            <a:schemeClr val="accent1"/>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Libre Franklin"/>
              <a:ea typeface="Libre Franklin"/>
              <a:cs typeface="Libre Franklin"/>
              <a:sym typeface="Libre Franklin"/>
            </a:endParaRPr>
          </a:p>
        </p:txBody>
      </p:sp>
      <p:sp>
        <p:nvSpPr>
          <p:cNvPr id="114" name="Google Shape;114;p28"/>
          <p:cNvSpPr txBox="1">
            <a:spLocks noGrp="1"/>
          </p:cNvSpPr>
          <p:nvPr>
            <p:ph type="title"/>
          </p:nvPr>
        </p:nvSpPr>
        <p:spPr>
          <a:xfrm>
            <a:off x="360540" y="333157"/>
            <a:ext cx="7886700" cy="2139600"/>
          </a:xfrm>
          <a:prstGeom prst="rect">
            <a:avLst/>
          </a:prstGeom>
          <a:noFill/>
          <a:ln>
            <a:noFill/>
          </a:ln>
        </p:spPr>
        <p:txBody>
          <a:bodyPr spcFirstLastPara="1" wrap="square" lIns="68575" tIns="34275" rIns="68575" bIns="34275" anchor="b" anchorCtr="0">
            <a:normAutofit/>
          </a:bodyPr>
          <a:lstStyle>
            <a:lvl1pPr lvl="0" algn="l" rtl="0">
              <a:lnSpc>
                <a:spcPct val="90000"/>
              </a:lnSpc>
              <a:spcBef>
                <a:spcPts val="0"/>
              </a:spcBef>
              <a:spcAft>
                <a:spcPts val="0"/>
              </a:spcAft>
              <a:buClr>
                <a:schemeClr val="lt1"/>
              </a:buClr>
              <a:buSzPts val="4500"/>
              <a:buFont typeface="Libre Franklin"/>
              <a:buNone/>
              <a:defRPr sz="4500">
                <a:solidFill>
                  <a:schemeClr val="lt1"/>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15" name="Google Shape;115;p28"/>
          <p:cNvSpPr txBox="1">
            <a:spLocks noGrp="1"/>
          </p:cNvSpPr>
          <p:nvPr>
            <p:ph type="body" idx="1"/>
          </p:nvPr>
        </p:nvSpPr>
        <p:spPr>
          <a:xfrm>
            <a:off x="360540" y="2492950"/>
            <a:ext cx="7886700" cy="16602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chemeClr val="lt1"/>
              </a:buClr>
              <a:buSzPts val="1800"/>
              <a:buNone/>
              <a:defRPr sz="1800">
                <a:solidFill>
                  <a:schemeClr val="lt1"/>
                </a:solidFill>
              </a:defRPr>
            </a:lvl1pPr>
            <a:lvl2pPr marL="914400" lvl="1" indent="-228600" algn="l" rtl="0">
              <a:lnSpc>
                <a:spcPct val="90000"/>
              </a:lnSpc>
              <a:spcBef>
                <a:spcPts val="400"/>
              </a:spcBef>
              <a:spcAft>
                <a:spcPts val="0"/>
              </a:spcAft>
              <a:buClr>
                <a:schemeClr val="lt1"/>
              </a:buClr>
              <a:buSzPts val="1500"/>
              <a:buNone/>
              <a:defRPr sz="1500">
                <a:solidFill>
                  <a:schemeClr val="lt1"/>
                </a:solidFill>
              </a:defRPr>
            </a:lvl2pPr>
            <a:lvl3pPr marL="1371600" lvl="2" indent="-228600" algn="l" rtl="0">
              <a:lnSpc>
                <a:spcPct val="90000"/>
              </a:lnSpc>
              <a:spcBef>
                <a:spcPts val="400"/>
              </a:spcBef>
              <a:spcAft>
                <a:spcPts val="0"/>
              </a:spcAft>
              <a:buClr>
                <a:schemeClr val="lt1"/>
              </a:buClr>
              <a:buSzPts val="1400"/>
              <a:buNone/>
              <a:defRPr sz="1400">
                <a:solidFill>
                  <a:schemeClr val="lt1"/>
                </a:solidFill>
              </a:defRPr>
            </a:lvl3pPr>
            <a:lvl4pPr marL="1828800" lvl="3" indent="-228600" algn="l" rtl="0">
              <a:lnSpc>
                <a:spcPct val="90000"/>
              </a:lnSpc>
              <a:spcBef>
                <a:spcPts val="400"/>
              </a:spcBef>
              <a:spcAft>
                <a:spcPts val="0"/>
              </a:spcAft>
              <a:buClr>
                <a:schemeClr val="lt1"/>
              </a:buClr>
              <a:buSzPts val="1200"/>
              <a:buNone/>
              <a:defRPr sz="1200">
                <a:solidFill>
                  <a:schemeClr val="lt1"/>
                </a:solidFill>
              </a:defRPr>
            </a:lvl4pPr>
            <a:lvl5pPr marL="2286000" lvl="4" indent="-228600" algn="l" rtl="0">
              <a:lnSpc>
                <a:spcPct val="90000"/>
              </a:lnSpc>
              <a:spcBef>
                <a:spcPts val="400"/>
              </a:spcBef>
              <a:spcAft>
                <a:spcPts val="0"/>
              </a:spcAft>
              <a:buClr>
                <a:schemeClr val="lt1"/>
              </a:buClr>
              <a:buSzPts val="1200"/>
              <a:buNone/>
              <a:defRPr sz="1200">
                <a:solidFill>
                  <a:schemeClr val="lt1"/>
                </a:solidFill>
              </a:defRPr>
            </a:lvl5pPr>
            <a:lvl6pPr marL="2743200" lvl="5" indent="-228600" algn="l" rtl="0">
              <a:lnSpc>
                <a:spcPct val="90000"/>
              </a:lnSpc>
              <a:spcBef>
                <a:spcPts val="400"/>
              </a:spcBef>
              <a:spcAft>
                <a:spcPts val="0"/>
              </a:spcAft>
              <a:buClr>
                <a:schemeClr val="lt1"/>
              </a:buClr>
              <a:buSzPts val="1200"/>
              <a:buNone/>
              <a:defRPr sz="1200">
                <a:solidFill>
                  <a:schemeClr val="lt1"/>
                </a:solidFill>
              </a:defRPr>
            </a:lvl6pPr>
            <a:lvl7pPr marL="3200400" lvl="6" indent="-228600" algn="l" rtl="0">
              <a:lnSpc>
                <a:spcPct val="90000"/>
              </a:lnSpc>
              <a:spcBef>
                <a:spcPts val="400"/>
              </a:spcBef>
              <a:spcAft>
                <a:spcPts val="0"/>
              </a:spcAft>
              <a:buClr>
                <a:schemeClr val="lt1"/>
              </a:buClr>
              <a:buSzPts val="1200"/>
              <a:buNone/>
              <a:defRPr sz="1200">
                <a:solidFill>
                  <a:schemeClr val="lt1"/>
                </a:solidFill>
              </a:defRPr>
            </a:lvl7pPr>
            <a:lvl8pPr marL="3657600" lvl="7" indent="-228600" algn="l" rtl="0">
              <a:lnSpc>
                <a:spcPct val="90000"/>
              </a:lnSpc>
              <a:spcBef>
                <a:spcPts val="400"/>
              </a:spcBef>
              <a:spcAft>
                <a:spcPts val="0"/>
              </a:spcAft>
              <a:buClr>
                <a:schemeClr val="lt1"/>
              </a:buClr>
              <a:buSzPts val="1200"/>
              <a:buNone/>
              <a:defRPr sz="1200">
                <a:solidFill>
                  <a:schemeClr val="lt1"/>
                </a:solidFill>
              </a:defRPr>
            </a:lvl8pPr>
            <a:lvl9pPr marL="4114800" lvl="8" indent="-228600" algn="l" rtl="0">
              <a:lnSpc>
                <a:spcPct val="90000"/>
              </a:lnSpc>
              <a:spcBef>
                <a:spcPts val="400"/>
              </a:spcBef>
              <a:spcAft>
                <a:spcPts val="0"/>
              </a:spcAft>
              <a:buClr>
                <a:schemeClr val="lt1"/>
              </a:buClr>
              <a:buSzPts val="1200"/>
              <a:buNone/>
              <a:defRPr sz="1200">
                <a:solidFill>
                  <a:schemeClr val="lt1"/>
                </a:solidFill>
              </a:defRPr>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16"/>
        <p:cNvGrpSpPr/>
        <p:nvPr/>
      </p:nvGrpSpPr>
      <p:grpSpPr>
        <a:xfrm>
          <a:off x="0" y="0"/>
          <a:ext cx="0" cy="0"/>
          <a:chOff x="0" y="0"/>
          <a:chExt cx="0" cy="0"/>
        </a:xfrm>
      </p:grpSpPr>
      <p:sp>
        <p:nvSpPr>
          <p:cNvPr id="117" name="Google Shape;117;p29"/>
          <p:cNvSpPr txBox="1">
            <a:spLocks noGrp="1"/>
          </p:cNvSpPr>
          <p:nvPr>
            <p:ph type="ftr" idx="11"/>
          </p:nvPr>
        </p:nvSpPr>
        <p:spPr>
          <a:xfrm>
            <a:off x="612191" y="4734344"/>
            <a:ext cx="2663100" cy="273900"/>
          </a:xfrm>
          <a:prstGeom prst="rect">
            <a:avLst/>
          </a:prstGeom>
          <a:noFill/>
          <a:ln>
            <a:noFill/>
          </a:ln>
        </p:spPr>
        <p:txBody>
          <a:bodyPr spcFirstLastPara="1" wrap="square" lIns="68575" tIns="34275" rIns="68575" bIns="34275" anchor="b" anchorCtr="0">
            <a:noAutofit/>
          </a:bodyPr>
          <a:lstStyle>
            <a:lvl1pPr lvl="0" algn="l" rtl="0">
              <a:spcBef>
                <a:spcPts val="0"/>
              </a:spcBef>
              <a:spcAft>
                <a:spcPts val="0"/>
              </a:spcAft>
              <a:buSzPts val="1100"/>
              <a:buNone/>
              <a:defRPr sz="900">
                <a:solidFill>
                  <a:srgbClr val="888888"/>
                </a:solidFill>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18" name="Google Shape;118;p29"/>
          <p:cNvSpPr txBox="1">
            <a:spLocks noGrp="1"/>
          </p:cNvSpPr>
          <p:nvPr>
            <p:ph type="sldNum" idx="12"/>
          </p:nvPr>
        </p:nvSpPr>
        <p:spPr>
          <a:xfrm>
            <a:off x="186994" y="4734344"/>
            <a:ext cx="425100" cy="273900"/>
          </a:xfrm>
          <a:prstGeom prst="rect">
            <a:avLst/>
          </a:prstGeom>
          <a:noFill/>
          <a:ln>
            <a:noFill/>
          </a:ln>
        </p:spPr>
        <p:txBody>
          <a:bodyPr spcFirstLastPara="1" wrap="square" lIns="68575" tIns="34275" rIns="68575" bIns="34275" anchor="b" anchorCtr="0">
            <a:noAutofit/>
          </a:bodyPr>
          <a:lstStyle>
            <a:lvl1pPr marL="0" lvl="0" indent="0" algn="l" rtl="0">
              <a:spcBef>
                <a:spcPts val="0"/>
              </a:spcBef>
              <a:buNone/>
              <a:defRPr sz="900">
                <a:solidFill>
                  <a:srgbClr val="888888"/>
                </a:solidFill>
                <a:latin typeface="Libre Franklin"/>
                <a:ea typeface="Libre Franklin"/>
                <a:cs typeface="Libre Franklin"/>
                <a:sym typeface="Libre Franklin"/>
              </a:defRPr>
            </a:lvl1pPr>
            <a:lvl2pPr marL="0" lvl="1" indent="0" algn="l" rtl="0">
              <a:spcBef>
                <a:spcPts val="0"/>
              </a:spcBef>
              <a:buNone/>
              <a:defRPr sz="900">
                <a:solidFill>
                  <a:srgbClr val="888888"/>
                </a:solidFill>
                <a:latin typeface="Libre Franklin"/>
                <a:ea typeface="Libre Franklin"/>
                <a:cs typeface="Libre Franklin"/>
                <a:sym typeface="Libre Franklin"/>
              </a:defRPr>
            </a:lvl2pPr>
            <a:lvl3pPr marL="0" lvl="2" indent="0" algn="l" rtl="0">
              <a:spcBef>
                <a:spcPts val="0"/>
              </a:spcBef>
              <a:buNone/>
              <a:defRPr sz="900">
                <a:solidFill>
                  <a:srgbClr val="888888"/>
                </a:solidFill>
                <a:latin typeface="Libre Franklin"/>
                <a:ea typeface="Libre Franklin"/>
                <a:cs typeface="Libre Franklin"/>
                <a:sym typeface="Libre Franklin"/>
              </a:defRPr>
            </a:lvl3pPr>
            <a:lvl4pPr marL="0" lvl="3" indent="0" algn="l" rtl="0">
              <a:spcBef>
                <a:spcPts val="0"/>
              </a:spcBef>
              <a:buNone/>
              <a:defRPr sz="900">
                <a:solidFill>
                  <a:srgbClr val="888888"/>
                </a:solidFill>
                <a:latin typeface="Libre Franklin"/>
                <a:ea typeface="Libre Franklin"/>
                <a:cs typeface="Libre Franklin"/>
                <a:sym typeface="Libre Franklin"/>
              </a:defRPr>
            </a:lvl4pPr>
            <a:lvl5pPr marL="0" lvl="4" indent="0" algn="l" rtl="0">
              <a:spcBef>
                <a:spcPts val="0"/>
              </a:spcBef>
              <a:buNone/>
              <a:defRPr sz="900">
                <a:solidFill>
                  <a:srgbClr val="888888"/>
                </a:solidFill>
                <a:latin typeface="Libre Franklin"/>
                <a:ea typeface="Libre Franklin"/>
                <a:cs typeface="Libre Franklin"/>
                <a:sym typeface="Libre Franklin"/>
              </a:defRPr>
            </a:lvl5pPr>
            <a:lvl6pPr marL="0" lvl="5" indent="0" algn="l" rtl="0">
              <a:spcBef>
                <a:spcPts val="0"/>
              </a:spcBef>
              <a:buNone/>
              <a:defRPr sz="900">
                <a:solidFill>
                  <a:srgbClr val="888888"/>
                </a:solidFill>
                <a:latin typeface="Libre Franklin"/>
                <a:ea typeface="Libre Franklin"/>
                <a:cs typeface="Libre Franklin"/>
                <a:sym typeface="Libre Franklin"/>
              </a:defRPr>
            </a:lvl6pPr>
            <a:lvl7pPr marL="0" lvl="6" indent="0" algn="l" rtl="0">
              <a:spcBef>
                <a:spcPts val="0"/>
              </a:spcBef>
              <a:buNone/>
              <a:defRPr sz="900">
                <a:solidFill>
                  <a:srgbClr val="888888"/>
                </a:solidFill>
                <a:latin typeface="Libre Franklin"/>
                <a:ea typeface="Libre Franklin"/>
                <a:cs typeface="Libre Franklin"/>
                <a:sym typeface="Libre Franklin"/>
              </a:defRPr>
            </a:lvl7pPr>
            <a:lvl8pPr marL="0" lvl="7" indent="0" algn="l" rtl="0">
              <a:spcBef>
                <a:spcPts val="0"/>
              </a:spcBef>
              <a:buNone/>
              <a:defRPr sz="900">
                <a:solidFill>
                  <a:srgbClr val="888888"/>
                </a:solidFill>
                <a:latin typeface="Libre Franklin"/>
                <a:ea typeface="Libre Franklin"/>
                <a:cs typeface="Libre Franklin"/>
                <a:sym typeface="Libre Franklin"/>
              </a:defRPr>
            </a:lvl8pPr>
            <a:lvl9pPr marL="0" lvl="8" indent="0" algn="l" rtl="0">
              <a:spcBef>
                <a:spcPts val="0"/>
              </a:spcBef>
              <a:buNone/>
              <a:defRPr sz="900">
                <a:solidFill>
                  <a:srgbClr val="888888"/>
                </a:solidFill>
                <a:latin typeface="Libre Franklin"/>
                <a:ea typeface="Libre Franklin"/>
                <a:cs typeface="Libre Franklin"/>
                <a:sym typeface="Libre Franklin"/>
              </a:defRPr>
            </a:lvl9pPr>
          </a:lstStyle>
          <a:p>
            <a:pPr marL="0" lvl="0" indent="0" algn="l" rtl="0">
              <a:spcBef>
                <a:spcPts val="0"/>
              </a:spcBef>
              <a:spcAft>
                <a:spcPts val="0"/>
              </a:spcAft>
              <a:buNone/>
            </a:pPr>
            <a:fld id="{00000000-1234-1234-1234-123412341234}" type="slidenum">
              <a:rPr lang="en"/>
              <a:t>‹#›</a:t>
            </a:fld>
            <a:endParaRPr/>
          </a:p>
        </p:txBody>
      </p:sp>
      <p:sp>
        <p:nvSpPr>
          <p:cNvPr id="119" name="Google Shape;119;p29"/>
          <p:cNvSpPr/>
          <p:nvPr/>
        </p:nvSpPr>
        <p:spPr>
          <a:xfrm>
            <a:off x="0" y="0"/>
            <a:ext cx="71400" cy="5143500"/>
          </a:xfrm>
          <a:prstGeom prst="rect">
            <a:avLst/>
          </a:prstGeom>
          <a:solidFill>
            <a:schemeClr val="accent1"/>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Libre Franklin"/>
              <a:ea typeface="Libre Franklin"/>
              <a:cs typeface="Libre Franklin"/>
              <a:sym typeface="Libre Franklin"/>
            </a:endParaRPr>
          </a:p>
        </p:txBody>
      </p:sp>
      <p:sp>
        <p:nvSpPr>
          <p:cNvPr id="120" name="Google Shape;120;p29"/>
          <p:cNvSpPr txBox="1">
            <a:spLocks noGrp="1"/>
          </p:cNvSpPr>
          <p:nvPr>
            <p:ph type="title"/>
          </p:nvPr>
        </p:nvSpPr>
        <p:spPr>
          <a:xfrm>
            <a:off x="360540" y="333157"/>
            <a:ext cx="7886700" cy="2139600"/>
          </a:xfrm>
          <a:prstGeom prst="rect">
            <a:avLst/>
          </a:prstGeom>
          <a:noFill/>
          <a:ln>
            <a:noFill/>
          </a:ln>
        </p:spPr>
        <p:txBody>
          <a:bodyPr spcFirstLastPara="1" wrap="square" lIns="68575" tIns="34275" rIns="68575" bIns="34275" anchor="b" anchorCtr="0">
            <a:normAutofit/>
          </a:bodyPr>
          <a:lstStyle>
            <a:lvl1pPr lvl="0" algn="l" rtl="0">
              <a:lnSpc>
                <a:spcPct val="90000"/>
              </a:lnSpc>
              <a:spcBef>
                <a:spcPts val="0"/>
              </a:spcBef>
              <a:spcAft>
                <a:spcPts val="0"/>
              </a:spcAft>
              <a:buClr>
                <a:schemeClr val="dk1"/>
              </a:buClr>
              <a:buSzPts val="4500"/>
              <a:buFont typeface="Libre Franklin Medium"/>
              <a:buNone/>
              <a:defRPr sz="4500">
                <a:solidFill>
                  <a:schemeClr val="dk1"/>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21" name="Google Shape;121;p29"/>
          <p:cNvSpPr txBox="1">
            <a:spLocks noGrp="1"/>
          </p:cNvSpPr>
          <p:nvPr>
            <p:ph type="body" idx="1"/>
          </p:nvPr>
        </p:nvSpPr>
        <p:spPr>
          <a:xfrm>
            <a:off x="360540" y="2492950"/>
            <a:ext cx="7886700" cy="16602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rgbClr val="7F7F7F"/>
              </a:buClr>
              <a:buSzPts val="1800"/>
              <a:buNone/>
              <a:defRPr sz="1800">
                <a:solidFill>
                  <a:srgbClr val="7F7F7F"/>
                </a:solidFill>
              </a:defRPr>
            </a:lvl1pPr>
            <a:lvl2pPr marL="914400" lvl="1" indent="-228600" algn="l" rtl="0">
              <a:lnSpc>
                <a:spcPct val="90000"/>
              </a:lnSpc>
              <a:spcBef>
                <a:spcPts val="400"/>
              </a:spcBef>
              <a:spcAft>
                <a:spcPts val="0"/>
              </a:spcAft>
              <a:buClr>
                <a:srgbClr val="888888"/>
              </a:buClr>
              <a:buSzPts val="1500"/>
              <a:buNone/>
              <a:defRPr sz="1500">
                <a:solidFill>
                  <a:srgbClr val="888888"/>
                </a:solidFill>
              </a:defRPr>
            </a:lvl2pPr>
            <a:lvl3pPr marL="1371600" lvl="2" indent="-228600" algn="l" rtl="0">
              <a:lnSpc>
                <a:spcPct val="90000"/>
              </a:lnSpc>
              <a:spcBef>
                <a:spcPts val="400"/>
              </a:spcBef>
              <a:spcAft>
                <a:spcPts val="0"/>
              </a:spcAft>
              <a:buClr>
                <a:srgbClr val="888888"/>
              </a:buClr>
              <a:buSzPts val="1400"/>
              <a:buNone/>
              <a:defRPr sz="1400">
                <a:solidFill>
                  <a:srgbClr val="888888"/>
                </a:solidFill>
              </a:defRPr>
            </a:lvl3pPr>
            <a:lvl4pPr marL="1828800" lvl="3" indent="-228600" algn="l" rtl="0">
              <a:lnSpc>
                <a:spcPct val="90000"/>
              </a:lnSpc>
              <a:spcBef>
                <a:spcPts val="400"/>
              </a:spcBef>
              <a:spcAft>
                <a:spcPts val="0"/>
              </a:spcAft>
              <a:buClr>
                <a:srgbClr val="888888"/>
              </a:buClr>
              <a:buSzPts val="1200"/>
              <a:buNone/>
              <a:defRPr sz="1200">
                <a:solidFill>
                  <a:srgbClr val="888888"/>
                </a:solidFill>
              </a:defRPr>
            </a:lvl4pPr>
            <a:lvl5pPr marL="2286000" lvl="4" indent="-228600" algn="l" rtl="0">
              <a:lnSpc>
                <a:spcPct val="90000"/>
              </a:lnSpc>
              <a:spcBef>
                <a:spcPts val="400"/>
              </a:spcBef>
              <a:spcAft>
                <a:spcPts val="0"/>
              </a:spcAft>
              <a:buClr>
                <a:srgbClr val="888888"/>
              </a:buClr>
              <a:buSzPts val="1200"/>
              <a:buNone/>
              <a:defRPr sz="1200">
                <a:solidFill>
                  <a:srgbClr val="888888"/>
                </a:solidFill>
              </a:defRPr>
            </a:lvl5pPr>
            <a:lvl6pPr marL="2743200" lvl="5" indent="-228600" algn="l" rtl="0">
              <a:lnSpc>
                <a:spcPct val="90000"/>
              </a:lnSpc>
              <a:spcBef>
                <a:spcPts val="400"/>
              </a:spcBef>
              <a:spcAft>
                <a:spcPts val="0"/>
              </a:spcAft>
              <a:buClr>
                <a:srgbClr val="888888"/>
              </a:buClr>
              <a:buSzPts val="1200"/>
              <a:buNone/>
              <a:defRPr sz="1200">
                <a:solidFill>
                  <a:srgbClr val="888888"/>
                </a:solidFill>
              </a:defRPr>
            </a:lvl6pPr>
            <a:lvl7pPr marL="3200400" lvl="6" indent="-228600" algn="l" rtl="0">
              <a:lnSpc>
                <a:spcPct val="90000"/>
              </a:lnSpc>
              <a:spcBef>
                <a:spcPts val="400"/>
              </a:spcBef>
              <a:spcAft>
                <a:spcPts val="0"/>
              </a:spcAft>
              <a:buClr>
                <a:srgbClr val="888888"/>
              </a:buClr>
              <a:buSzPts val="1200"/>
              <a:buNone/>
              <a:defRPr sz="1200">
                <a:solidFill>
                  <a:srgbClr val="888888"/>
                </a:solidFill>
              </a:defRPr>
            </a:lvl7pPr>
            <a:lvl8pPr marL="3657600" lvl="7" indent="-228600" algn="l" rtl="0">
              <a:lnSpc>
                <a:spcPct val="90000"/>
              </a:lnSpc>
              <a:spcBef>
                <a:spcPts val="400"/>
              </a:spcBef>
              <a:spcAft>
                <a:spcPts val="0"/>
              </a:spcAft>
              <a:buClr>
                <a:srgbClr val="888888"/>
              </a:buClr>
              <a:buSzPts val="1200"/>
              <a:buNone/>
              <a:defRPr sz="1200">
                <a:solidFill>
                  <a:srgbClr val="888888"/>
                </a:solidFill>
              </a:defRPr>
            </a:lvl8pPr>
            <a:lvl9pPr marL="4114800" lvl="8" indent="-228600" algn="l" rtl="0">
              <a:lnSpc>
                <a:spcPct val="90000"/>
              </a:lnSpc>
              <a:spcBef>
                <a:spcPts val="400"/>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2800"/>
              <a:buFont typeface="Libre Franklin"/>
              <a:buNone/>
              <a:defRPr sz="2800">
                <a:solidFill>
                  <a:schemeClr val="dk1"/>
                </a:solidFill>
                <a:latin typeface="Libre Franklin"/>
                <a:ea typeface="Libre Franklin"/>
                <a:cs typeface="Libre Franklin"/>
                <a:sym typeface="Libre Franklin"/>
              </a:defRPr>
            </a:lvl1pPr>
            <a:lvl2pPr lvl="1" rtl="0">
              <a:spcBef>
                <a:spcPts val="0"/>
              </a:spcBef>
              <a:spcAft>
                <a:spcPts val="0"/>
              </a:spcAft>
              <a:buClr>
                <a:schemeClr val="dk1"/>
              </a:buClr>
              <a:buSzPts val="2800"/>
              <a:buFont typeface="Libre Franklin"/>
              <a:buNone/>
              <a:defRPr sz="2800">
                <a:solidFill>
                  <a:schemeClr val="dk1"/>
                </a:solidFill>
                <a:latin typeface="Libre Franklin"/>
                <a:ea typeface="Libre Franklin"/>
                <a:cs typeface="Libre Franklin"/>
                <a:sym typeface="Libre Franklin"/>
              </a:defRPr>
            </a:lvl2pPr>
            <a:lvl3pPr lvl="2" rtl="0">
              <a:spcBef>
                <a:spcPts val="0"/>
              </a:spcBef>
              <a:spcAft>
                <a:spcPts val="0"/>
              </a:spcAft>
              <a:buClr>
                <a:schemeClr val="dk1"/>
              </a:buClr>
              <a:buSzPts val="2800"/>
              <a:buFont typeface="Libre Franklin"/>
              <a:buNone/>
              <a:defRPr sz="2800">
                <a:solidFill>
                  <a:schemeClr val="dk1"/>
                </a:solidFill>
                <a:latin typeface="Libre Franklin"/>
                <a:ea typeface="Libre Franklin"/>
                <a:cs typeface="Libre Franklin"/>
                <a:sym typeface="Libre Franklin"/>
              </a:defRPr>
            </a:lvl3pPr>
            <a:lvl4pPr lvl="3" rtl="0">
              <a:spcBef>
                <a:spcPts val="0"/>
              </a:spcBef>
              <a:spcAft>
                <a:spcPts val="0"/>
              </a:spcAft>
              <a:buClr>
                <a:schemeClr val="dk1"/>
              </a:buClr>
              <a:buSzPts val="2800"/>
              <a:buFont typeface="Libre Franklin"/>
              <a:buNone/>
              <a:defRPr sz="2800">
                <a:solidFill>
                  <a:schemeClr val="dk1"/>
                </a:solidFill>
                <a:latin typeface="Libre Franklin"/>
                <a:ea typeface="Libre Franklin"/>
                <a:cs typeface="Libre Franklin"/>
                <a:sym typeface="Libre Franklin"/>
              </a:defRPr>
            </a:lvl4pPr>
            <a:lvl5pPr lvl="4" rtl="0">
              <a:spcBef>
                <a:spcPts val="0"/>
              </a:spcBef>
              <a:spcAft>
                <a:spcPts val="0"/>
              </a:spcAft>
              <a:buClr>
                <a:schemeClr val="dk1"/>
              </a:buClr>
              <a:buSzPts val="2800"/>
              <a:buFont typeface="Libre Franklin"/>
              <a:buNone/>
              <a:defRPr sz="2800">
                <a:solidFill>
                  <a:schemeClr val="dk1"/>
                </a:solidFill>
                <a:latin typeface="Libre Franklin"/>
                <a:ea typeface="Libre Franklin"/>
                <a:cs typeface="Libre Franklin"/>
                <a:sym typeface="Libre Franklin"/>
              </a:defRPr>
            </a:lvl5pPr>
            <a:lvl6pPr lvl="5" rtl="0">
              <a:spcBef>
                <a:spcPts val="0"/>
              </a:spcBef>
              <a:spcAft>
                <a:spcPts val="0"/>
              </a:spcAft>
              <a:buClr>
                <a:schemeClr val="dk1"/>
              </a:buClr>
              <a:buSzPts val="2800"/>
              <a:buFont typeface="Libre Franklin"/>
              <a:buNone/>
              <a:defRPr sz="2800">
                <a:solidFill>
                  <a:schemeClr val="dk1"/>
                </a:solidFill>
                <a:latin typeface="Libre Franklin"/>
                <a:ea typeface="Libre Franklin"/>
                <a:cs typeface="Libre Franklin"/>
                <a:sym typeface="Libre Franklin"/>
              </a:defRPr>
            </a:lvl6pPr>
            <a:lvl7pPr lvl="6" rtl="0">
              <a:spcBef>
                <a:spcPts val="0"/>
              </a:spcBef>
              <a:spcAft>
                <a:spcPts val="0"/>
              </a:spcAft>
              <a:buClr>
                <a:schemeClr val="dk1"/>
              </a:buClr>
              <a:buSzPts val="2800"/>
              <a:buFont typeface="Libre Franklin"/>
              <a:buNone/>
              <a:defRPr sz="2800">
                <a:solidFill>
                  <a:schemeClr val="dk1"/>
                </a:solidFill>
                <a:latin typeface="Libre Franklin"/>
                <a:ea typeface="Libre Franklin"/>
                <a:cs typeface="Libre Franklin"/>
                <a:sym typeface="Libre Franklin"/>
              </a:defRPr>
            </a:lvl7pPr>
            <a:lvl8pPr lvl="7" rtl="0">
              <a:spcBef>
                <a:spcPts val="0"/>
              </a:spcBef>
              <a:spcAft>
                <a:spcPts val="0"/>
              </a:spcAft>
              <a:buClr>
                <a:schemeClr val="dk1"/>
              </a:buClr>
              <a:buSzPts val="2800"/>
              <a:buFont typeface="Libre Franklin"/>
              <a:buNone/>
              <a:defRPr sz="2800">
                <a:solidFill>
                  <a:schemeClr val="dk1"/>
                </a:solidFill>
                <a:latin typeface="Libre Franklin"/>
                <a:ea typeface="Libre Franklin"/>
                <a:cs typeface="Libre Franklin"/>
                <a:sym typeface="Libre Franklin"/>
              </a:defRPr>
            </a:lvl8pPr>
            <a:lvl9pPr lvl="8" rtl="0">
              <a:spcBef>
                <a:spcPts val="0"/>
              </a:spcBef>
              <a:spcAft>
                <a:spcPts val="0"/>
              </a:spcAft>
              <a:buClr>
                <a:schemeClr val="dk1"/>
              </a:buClr>
              <a:buSzPts val="2800"/>
              <a:buFont typeface="Libre Franklin"/>
              <a:buNone/>
              <a:defRPr sz="2800">
                <a:solidFill>
                  <a:schemeClr val="dk1"/>
                </a:solidFill>
                <a:latin typeface="Libre Franklin"/>
                <a:ea typeface="Libre Franklin"/>
                <a:cs typeface="Libre Franklin"/>
                <a:sym typeface="Libre Franklin"/>
              </a:defRPr>
            </a:lvl9pPr>
          </a:lstStyle>
          <a:p>
            <a:endParaRPr/>
          </a:p>
        </p:txBody>
      </p:sp>
      <p:sp>
        <p:nvSpPr>
          <p:cNvPr id="52" name="Google Shape;52;p1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rtl="0">
              <a:lnSpc>
                <a:spcPct val="115000"/>
              </a:lnSpc>
              <a:spcBef>
                <a:spcPts val="0"/>
              </a:spcBef>
              <a:spcAft>
                <a:spcPts val="0"/>
              </a:spcAft>
              <a:buClr>
                <a:schemeClr val="dk2"/>
              </a:buClr>
              <a:buSzPts val="1800"/>
              <a:buFont typeface="Libre Franklin"/>
              <a:buChar char="●"/>
              <a:defRPr sz="1800">
                <a:solidFill>
                  <a:schemeClr val="dk2"/>
                </a:solidFill>
                <a:latin typeface="Libre Franklin"/>
                <a:ea typeface="Libre Franklin"/>
                <a:cs typeface="Libre Franklin"/>
                <a:sym typeface="Libre Franklin"/>
              </a:defRPr>
            </a:lvl1pPr>
            <a:lvl2pPr marL="914400" lvl="1" indent="-317500" rtl="0">
              <a:lnSpc>
                <a:spcPct val="115000"/>
              </a:lnSpc>
              <a:spcBef>
                <a:spcPts val="0"/>
              </a:spcBef>
              <a:spcAft>
                <a:spcPts val="0"/>
              </a:spcAft>
              <a:buClr>
                <a:schemeClr val="dk2"/>
              </a:buClr>
              <a:buSzPts val="1400"/>
              <a:buFont typeface="Libre Franklin"/>
              <a:buChar char="○"/>
              <a:defRPr>
                <a:solidFill>
                  <a:schemeClr val="dk2"/>
                </a:solidFill>
                <a:latin typeface="Libre Franklin"/>
                <a:ea typeface="Libre Franklin"/>
                <a:cs typeface="Libre Franklin"/>
                <a:sym typeface="Libre Franklin"/>
              </a:defRPr>
            </a:lvl2pPr>
            <a:lvl3pPr marL="1371600" lvl="2" indent="-317500" rtl="0">
              <a:lnSpc>
                <a:spcPct val="115000"/>
              </a:lnSpc>
              <a:spcBef>
                <a:spcPts val="0"/>
              </a:spcBef>
              <a:spcAft>
                <a:spcPts val="0"/>
              </a:spcAft>
              <a:buClr>
                <a:schemeClr val="dk2"/>
              </a:buClr>
              <a:buSzPts val="1400"/>
              <a:buFont typeface="Libre Franklin"/>
              <a:buChar char="■"/>
              <a:defRPr>
                <a:solidFill>
                  <a:schemeClr val="dk2"/>
                </a:solidFill>
                <a:latin typeface="Libre Franklin"/>
                <a:ea typeface="Libre Franklin"/>
                <a:cs typeface="Libre Franklin"/>
                <a:sym typeface="Libre Franklin"/>
              </a:defRPr>
            </a:lvl3pPr>
            <a:lvl4pPr marL="1828800" lvl="3" indent="-317500" rtl="0">
              <a:lnSpc>
                <a:spcPct val="115000"/>
              </a:lnSpc>
              <a:spcBef>
                <a:spcPts val="0"/>
              </a:spcBef>
              <a:spcAft>
                <a:spcPts val="0"/>
              </a:spcAft>
              <a:buClr>
                <a:schemeClr val="dk2"/>
              </a:buClr>
              <a:buSzPts val="1400"/>
              <a:buFont typeface="Libre Franklin"/>
              <a:buChar char="●"/>
              <a:defRPr>
                <a:solidFill>
                  <a:schemeClr val="dk2"/>
                </a:solidFill>
                <a:latin typeface="Libre Franklin"/>
                <a:ea typeface="Libre Franklin"/>
                <a:cs typeface="Libre Franklin"/>
                <a:sym typeface="Libre Franklin"/>
              </a:defRPr>
            </a:lvl4pPr>
            <a:lvl5pPr marL="2286000" lvl="4" indent="-317500" rtl="0">
              <a:lnSpc>
                <a:spcPct val="115000"/>
              </a:lnSpc>
              <a:spcBef>
                <a:spcPts val="0"/>
              </a:spcBef>
              <a:spcAft>
                <a:spcPts val="0"/>
              </a:spcAft>
              <a:buClr>
                <a:schemeClr val="dk2"/>
              </a:buClr>
              <a:buSzPts val="1400"/>
              <a:buFont typeface="Libre Franklin"/>
              <a:buChar char="○"/>
              <a:defRPr>
                <a:solidFill>
                  <a:schemeClr val="dk2"/>
                </a:solidFill>
                <a:latin typeface="Libre Franklin"/>
                <a:ea typeface="Libre Franklin"/>
                <a:cs typeface="Libre Franklin"/>
                <a:sym typeface="Libre Franklin"/>
              </a:defRPr>
            </a:lvl5pPr>
            <a:lvl6pPr marL="2743200" lvl="5" indent="-317500" rtl="0">
              <a:lnSpc>
                <a:spcPct val="115000"/>
              </a:lnSpc>
              <a:spcBef>
                <a:spcPts val="0"/>
              </a:spcBef>
              <a:spcAft>
                <a:spcPts val="0"/>
              </a:spcAft>
              <a:buClr>
                <a:schemeClr val="dk2"/>
              </a:buClr>
              <a:buSzPts val="1400"/>
              <a:buFont typeface="Libre Franklin"/>
              <a:buChar char="■"/>
              <a:defRPr>
                <a:solidFill>
                  <a:schemeClr val="dk2"/>
                </a:solidFill>
                <a:latin typeface="Libre Franklin"/>
                <a:ea typeface="Libre Franklin"/>
                <a:cs typeface="Libre Franklin"/>
                <a:sym typeface="Libre Franklin"/>
              </a:defRPr>
            </a:lvl6pPr>
            <a:lvl7pPr marL="3200400" lvl="6" indent="-317500" rtl="0">
              <a:lnSpc>
                <a:spcPct val="115000"/>
              </a:lnSpc>
              <a:spcBef>
                <a:spcPts val="0"/>
              </a:spcBef>
              <a:spcAft>
                <a:spcPts val="0"/>
              </a:spcAft>
              <a:buClr>
                <a:schemeClr val="dk2"/>
              </a:buClr>
              <a:buSzPts val="1400"/>
              <a:buFont typeface="Libre Franklin"/>
              <a:buChar char="●"/>
              <a:defRPr>
                <a:solidFill>
                  <a:schemeClr val="dk2"/>
                </a:solidFill>
                <a:latin typeface="Libre Franklin"/>
                <a:ea typeface="Libre Franklin"/>
                <a:cs typeface="Libre Franklin"/>
                <a:sym typeface="Libre Franklin"/>
              </a:defRPr>
            </a:lvl7pPr>
            <a:lvl8pPr marL="3657600" lvl="7" indent="-317500" rtl="0">
              <a:lnSpc>
                <a:spcPct val="115000"/>
              </a:lnSpc>
              <a:spcBef>
                <a:spcPts val="0"/>
              </a:spcBef>
              <a:spcAft>
                <a:spcPts val="0"/>
              </a:spcAft>
              <a:buClr>
                <a:schemeClr val="dk2"/>
              </a:buClr>
              <a:buSzPts val="1400"/>
              <a:buFont typeface="Libre Franklin"/>
              <a:buChar char="○"/>
              <a:defRPr>
                <a:solidFill>
                  <a:schemeClr val="dk2"/>
                </a:solidFill>
                <a:latin typeface="Libre Franklin"/>
                <a:ea typeface="Libre Franklin"/>
                <a:cs typeface="Libre Franklin"/>
                <a:sym typeface="Libre Franklin"/>
              </a:defRPr>
            </a:lvl8pPr>
            <a:lvl9pPr marL="4114800" lvl="8" indent="-317500" rtl="0">
              <a:lnSpc>
                <a:spcPct val="115000"/>
              </a:lnSpc>
              <a:spcBef>
                <a:spcPts val="0"/>
              </a:spcBef>
              <a:spcAft>
                <a:spcPts val="0"/>
              </a:spcAft>
              <a:buClr>
                <a:schemeClr val="dk2"/>
              </a:buClr>
              <a:buSzPts val="1400"/>
              <a:buFont typeface="Libre Franklin"/>
              <a:buChar char="■"/>
              <a:defRPr>
                <a:solidFill>
                  <a:schemeClr val="dk2"/>
                </a:solidFill>
                <a:latin typeface="Libre Franklin"/>
                <a:ea typeface="Libre Franklin"/>
                <a:cs typeface="Libre Franklin"/>
                <a:sym typeface="Libre Franklin"/>
              </a:defRPr>
            </a:lvl9pPr>
          </a:lstStyle>
          <a:p>
            <a:endParaRPr/>
          </a:p>
        </p:txBody>
      </p:sp>
      <p:sp>
        <p:nvSpPr>
          <p:cNvPr id="53" name="Google Shape;53;p13"/>
          <p:cNvSpPr txBox="1">
            <a:spLocks noGrp="1"/>
          </p:cNvSpPr>
          <p:nvPr>
            <p:ph type="sldNum" idx="12"/>
          </p:nvPr>
        </p:nvSpPr>
        <p:spPr>
          <a:xfrm>
            <a:off x="0" y="4703625"/>
            <a:ext cx="452700" cy="393600"/>
          </a:xfrm>
          <a:prstGeom prst="rect">
            <a:avLst/>
          </a:prstGeom>
          <a:noFill/>
          <a:ln>
            <a:noFill/>
          </a:ln>
        </p:spPr>
        <p:txBody>
          <a:bodyPr spcFirstLastPara="1" wrap="square" lIns="91425" tIns="91425" rIns="91425" bIns="91425" anchor="ctr" anchorCtr="0">
            <a:normAutofit/>
          </a:bodyPr>
          <a:lstStyle>
            <a:lvl1pPr lvl="0" algn="r" rtl="0">
              <a:buNone/>
              <a:defRPr sz="1000">
                <a:solidFill>
                  <a:schemeClr val="dk2"/>
                </a:solidFill>
                <a:latin typeface="Libre Franklin"/>
                <a:ea typeface="Libre Franklin"/>
                <a:cs typeface="Libre Franklin"/>
                <a:sym typeface="Libre Franklin"/>
              </a:defRPr>
            </a:lvl1pPr>
            <a:lvl2pPr lvl="1" algn="r" rtl="0">
              <a:buNone/>
              <a:defRPr sz="1000">
                <a:solidFill>
                  <a:schemeClr val="dk2"/>
                </a:solidFill>
                <a:latin typeface="Libre Franklin"/>
                <a:ea typeface="Libre Franklin"/>
                <a:cs typeface="Libre Franklin"/>
                <a:sym typeface="Libre Franklin"/>
              </a:defRPr>
            </a:lvl2pPr>
            <a:lvl3pPr lvl="2" algn="r" rtl="0">
              <a:buNone/>
              <a:defRPr sz="1000">
                <a:solidFill>
                  <a:schemeClr val="dk2"/>
                </a:solidFill>
                <a:latin typeface="Libre Franklin"/>
                <a:ea typeface="Libre Franklin"/>
                <a:cs typeface="Libre Franklin"/>
                <a:sym typeface="Libre Franklin"/>
              </a:defRPr>
            </a:lvl3pPr>
            <a:lvl4pPr lvl="3" algn="r" rtl="0">
              <a:buNone/>
              <a:defRPr sz="1000">
                <a:solidFill>
                  <a:schemeClr val="dk2"/>
                </a:solidFill>
                <a:latin typeface="Libre Franklin"/>
                <a:ea typeface="Libre Franklin"/>
                <a:cs typeface="Libre Franklin"/>
                <a:sym typeface="Libre Franklin"/>
              </a:defRPr>
            </a:lvl4pPr>
            <a:lvl5pPr lvl="4" algn="r" rtl="0">
              <a:buNone/>
              <a:defRPr sz="1000">
                <a:solidFill>
                  <a:schemeClr val="dk2"/>
                </a:solidFill>
                <a:latin typeface="Libre Franklin"/>
                <a:ea typeface="Libre Franklin"/>
                <a:cs typeface="Libre Franklin"/>
                <a:sym typeface="Libre Franklin"/>
              </a:defRPr>
            </a:lvl5pPr>
            <a:lvl6pPr lvl="5" algn="r" rtl="0">
              <a:buNone/>
              <a:defRPr sz="1000">
                <a:solidFill>
                  <a:schemeClr val="dk2"/>
                </a:solidFill>
                <a:latin typeface="Libre Franklin"/>
                <a:ea typeface="Libre Franklin"/>
                <a:cs typeface="Libre Franklin"/>
                <a:sym typeface="Libre Franklin"/>
              </a:defRPr>
            </a:lvl6pPr>
            <a:lvl7pPr lvl="6" algn="r" rtl="0">
              <a:buNone/>
              <a:defRPr sz="1000">
                <a:solidFill>
                  <a:schemeClr val="dk2"/>
                </a:solidFill>
                <a:latin typeface="Libre Franklin"/>
                <a:ea typeface="Libre Franklin"/>
                <a:cs typeface="Libre Franklin"/>
                <a:sym typeface="Libre Franklin"/>
              </a:defRPr>
            </a:lvl7pPr>
            <a:lvl8pPr lvl="7" algn="r" rtl="0">
              <a:buNone/>
              <a:defRPr sz="1000">
                <a:solidFill>
                  <a:schemeClr val="dk2"/>
                </a:solidFill>
                <a:latin typeface="Libre Franklin"/>
                <a:ea typeface="Libre Franklin"/>
                <a:cs typeface="Libre Franklin"/>
                <a:sym typeface="Libre Franklin"/>
              </a:defRPr>
            </a:lvl8pPr>
            <a:lvl9pPr lvl="8" algn="r" rtl="0">
              <a:buNone/>
              <a:defRPr sz="1000">
                <a:solidFill>
                  <a:schemeClr val="dk2"/>
                </a:solidFill>
                <a:latin typeface="Libre Franklin"/>
                <a:ea typeface="Libre Franklin"/>
                <a:cs typeface="Libre Franklin"/>
                <a:sym typeface="Libre Franklin"/>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04"/>
        <p:cNvGrpSpPr/>
        <p:nvPr/>
      </p:nvGrpSpPr>
      <p:grpSpPr>
        <a:xfrm>
          <a:off x="0" y="0"/>
          <a:ext cx="0" cy="0"/>
          <a:chOff x="0" y="0"/>
          <a:chExt cx="0" cy="0"/>
        </a:xfrm>
      </p:grpSpPr>
      <p:sp>
        <p:nvSpPr>
          <p:cNvPr id="105" name="Google Shape;105;p27"/>
          <p:cNvSpPr txBox="1">
            <a:spLocks noGrp="1"/>
          </p:cNvSpPr>
          <p:nvPr>
            <p:ph type="title"/>
          </p:nvPr>
        </p:nvSpPr>
        <p:spPr>
          <a:xfrm>
            <a:off x="349987" y="317734"/>
            <a:ext cx="7886700" cy="994200"/>
          </a:xfrm>
          <a:prstGeom prst="rect">
            <a:avLst/>
          </a:prstGeom>
          <a:noFill/>
          <a:ln>
            <a:noFill/>
          </a:ln>
        </p:spPr>
        <p:txBody>
          <a:bodyPr spcFirstLastPara="1" wrap="square" lIns="68575" tIns="34275" rIns="68575" bIns="34275" anchor="b" anchorCtr="0">
            <a:normAutofit/>
          </a:bodyPr>
          <a:lstStyle>
            <a:lvl1pPr marR="0" lvl="0" algn="l" rtl="0">
              <a:lnSpc>
                <a:spcPct val="90000"/>
              </a:lnSpc>
              <a:spcBef>
                <a:spcPts val="0"/>
              </a:spcBef>
              <a:spcAft>
                <a:spcPts val="0"/>
              </a:spcAft>
              <a:buClr>
                <a:schemeClr val="lt1"/>
              </a:buClr>
              <a:buSzPts val="3600"/>
              <a:buFont typeface="Libre Franklin"/>
              <a:buNone/>
              <a:defRPr sz="3600" b="0" i="0" u="none" strike="noStrike" cap="none">
                <a:solidFill>
                  <a:schemeClr val="lt1"/>
                </a:solidFill>
                <a:latin typeface="Libre Franklin"/>
                <a:ea typeface="Libre Franklin"/>
                <a:cs typeface="Libre Franklin"/>
                <a:sym typeface="Libre Franklin"/>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06" name="Google Shape;106;p27"/>
          <p:cNvSpPr txBox="1">
            <a:spLocks noGrp="1"/>
          </p:cNvSpPr>
          <p:nvPr>
            <p:ph type="body" idx="1"/>
          </p:nvPr>
        </p:nvSpPr>
        <p:spPr>
          <a:xfrm>
            <a:off x="349987" y="1413110"/>
            <a:ext cx="7886700" cy="3263400"/>
          </a:xfrm>
          <a:prstGeom prst="rect">
            <a:avLst/>
          </a:prstGeom>
          <a:noFill/>
          <a:ln>
            <a:noFill/>
          </a:ln>
        </p:spPr>
        <p:txBody>
          <a:bodyPr spcFirstLastPara="1" wrap="square" lIns="68575" tIns="34275" rIns="68575" bIns="34275" anchor="t" anchorCtr="0">
            <a:normAutofit/>
          </a:bodyPr>
          <a:lstStyle>
            <a:lvl1pPr marL="457200" marR="0" lvl="0" indent="-342900" algn="l" rtl="0">
              <a:lnSpc>
                <a:spcPct val="90000"/>
              </a:lnSpc>
              <a:spcBef>
                <a:spcPts val="800"/>
              </a:spcBef>
              <a:spcAft>
                <a:spcPts val="0"/>
              </a:spcAft>
              <a:buClr>
                <a:schemeClr val="lt1"/>
              </a:buClr>
              <a:buSzPts val="1800"/>
              <a:buFont typeface="Arial"/>
              <a:buChar char="•"/>
              <a:defRPr sz="1800" b="0" i="0" u="none" strike="noStrike" cap="none">
                <a:solidFill>
                  <a:schemeClr val="lt1"/>
                </a:solidFill>
                <a:latin typeface="Libre Franklin"/>
                <a:ea typeface="Libre Franklin"/>
                <a:cs typeface="Libre Franklin"/>
                <a:sym typeface="Libre Franklin"/>
              </a:defRPr>
            </a:lvl1pPr>
            <a:lvl2pPr marL="914400" marR="0" lvl="1" indent="-342900" algn="l" rtl="0">
              <a:lnSpc>
                <a:spcPct val="90000"/>
              </a:lnSpc>
              <a:spcBef>
                <a:spcPts val="400"/>
              </a:spcBef>
              <a:spcAft>
                <a:spcPts val="0"/>
              </a:spcAft>
              <a:buClr>
                <a:schemeClr val="lt1"/>
              </a:buClr>
              <a:buSzPts val="1800"/>
              <a:buFont typeface="Arial"/>
              <a:buChar char="•"/>
              <a:defRPr sz="1800" b="0" i="0" u="none" strike="noStrike" cap="none">
                <a:solidFill>
                  <a:schemeClr val="lt1"/>
                </a:solidFill>
                <a:latin typeface="Libre Franklin"/>
                <a:ea typeface="Libre Franklin"/>
                <a:cs typeface="Libre Franklin"/>
                <a:sym typeface="Libre Franklin"/>
              </a:defRPr>
            </a:lvl2pPr>
            <a:lvl3pPr marL="1371600" marR="0" lvl="2" indent="-342900" algn="l" rtl="0">
              <a:lnSpc>
                <a:spcPct val="90000"/>
              </a:lnSpc>
              <a:spcBef>
                <a:spcPts val="400"/>
              </a:spcBef>
              <a:spcAft>
                <a:spcPts val="0"/>
              </a:spcAft>
              <a:buClr>
                <a:schemeClr val="lt1"/>
              </a:buClr>
              <a:buSzPts val="1800"/>
              <a:buFont typeface="Arial"/>
              <a:buChar char="•"/>
              <a:defRPr sz="1800" b="0" i="0" u="none" strike="noStrike" cap="none">
                <a:solidFill>
                  <a:schemeClr val="lt1"/>
                </a:solidFill>
                <a:latin typeface="Libre Franklin"/>
                <a:ea typeface="Libre Franklin"/>
                <a:cs typeface="Libre Franklin"/>
                <a:sym typeface="Libre Franklin"/>
              </a:defRPr>
            </a:lvl3pPr>
            <a:lvl4pPr marL="1828800" marR="0" lvl="3" indent="-342900" algn="l" rtl="0">
              <a:lnSpc>
                <a:spcPct val="90000"/>
              </a:lnSpc>
              <a:spcBef>
                <a:spcPts val="400"/>
              </a:spcBef>
              <a:spcAft>
                <a:spcPts val="0"/>
              </a:spcAft>
              <a:buClr>
                <a:schemeClr val="lt1"/>
              </a:buClr>
              <a:buSzPts val="1800"/>
              <a:buFont typeface="Arial"/>
              <a:buChar char="•"/>
              <a:defRPr sz="1800" b="0" i="0" u="none" strike="noStrike" cap="none">
                <a:solidFill>
                  <a:schemeClr val="lt1"/>
                </a:solidFill>
                <a:latin typeface="Libre Franklin"/>
                <a:ea typeface="Libre Franklin"/>
                <a:cs typeface="Libre Franklin"/>
                <a:sym typeface="Libre Franklin"/>
              </a:defRPr>
            </a:lvl4pPr>
            <a:lvl5pPr marL="2286000" marR="0" lvl="4" indent="-342900" algn="l" rtl="0">
              <a:lnSpc>
                <a:spcPct val="90000"/>
              </a:lnSpc>
              <a:spcBef>
                <a:spcPts val="400"/>
              </a:spcBef>
              <a:spcAft>
                <a:spcPts val="0"/>
              </a:spcAft>
              <a:buClr>
                <a:schemeClr val="lt1"/>
              </a:buClr>
              <a:buSzPts val="1800"/>
              <a:buFont typeface="Arial"/>
              <a:buChar char="•"/>
              <a:defRPr sz="1800" b="0" i="0" u="none" strike="noStrike" cap="none">
                <a:solidFill>
                  <a:schemeClr val="lt1"/>
                </a:solidFill>
                <a:latin typeface="Libre Franklin"/>
                <a:ea typeface="Libre Franklin"/>
                <a:cs typeface="Libre Franklin"/>
                <a:sym typeface="Libre Franklin"/>
              </a:defRPr>
            </a:lvl5pPr>
            <a:lvl6pPr marL="2743200" marR="0" lvl="5" indent="-317500" algn="l" rtl="0">
              <a:lnSpc>
                <a:spcPct val="90000"/>
              </a:lnSpc>
              <a:spcBef>
                <a:spcPts val="400"/>
              </a:spcBef>
              <a:spcAft>
                <a:spcPts val="0"/>
              </a:spcAft>
              <a:buClr>
                <a:schemeClr val="lt1"/>
              </a:buClr>
              <a:buSzPts val="1400"/>
              <a:buFont typeface="Arial"/>
              <a:buChar char="•"/>
              <a:defRPr sz="1400" b="0" i="0" u="none" strike="noStrike" cap="none">
                <a:solidFill>
                  <a:schemeClr val="lt1"/>
                </a:solidFill>
                <a:latin typeface="Libre Franklin"/>
                <a:ea typeface="Libre Franklin"/>
                <a:cs typeface="Libre Franklin"/>
                <a:sym typeface="Libre Franklin"/>
              </a:defRPr>
            </a:lvl6pPr>
            <a:lvl7pPr marL="3200400" marR="0" lvl="6" indent="-317500" algn="l" rtl="0">
              <a:lnSpc>
                <a:spcPct val="90000"/>
              </a:lnSpc>
              <a:spcBef>
                <a:spcPts val="400"/>
              </a:spcBef>
              <a:spcAft>
                <a:spcPts val="0"/>
              </a:spcAft>
              <a:buClr>
                <a:schemeClr val="lt1"/>
              </a:buClr>
              <a:buSzPts val="1400"/>
              <a:buFont typeface="Arial"/>
              <a:buChar char="•"/>
              <a:defRPr sz="1400" b="0" i="0" u="none" strike="noStrike" cap="none">
                <a:solidFill>
                  <a:schemeClr val="lt1"/>
                </a:solidFill>
                <a:latin typeface="Libre Franklin"/>
                <a:ea typeface="Libre Franklin"/>
                <a:cs typeface="Libre Franklin"/>
                <a:sym typeface="Libre Franklin"/>
              </a:defRPr>
            </a:lvl7pPr>
            <a:lvl8pPr marL="3657600" marR="0" lvl="7" indent="-317500" algn="l" rtl="0">
              <a:lnSpc>
                <a:spcPct val="90000"/>
              </a:lnSpc>
              <a:spcBef>
                <a:spcPts val="400"/>
              </a:spcBef>
              <a:spcAft>
                <a:spcPts val="0"/>
              </a:spcAft>
              <a:buClr>
                <a:schemeClr val="lt1"/>
              </a:buClr>
              <a:buSzPts val="1400"/>
              <a:buFont typeface="Arial"/>
              <a:buChar char="•"/>
              <a:defRPr sz="1400" b="0" i="0" u="none" strike="noStrike" cap="none">
                <a:solidFill>
                  <a:schemeClr val="lt1"/>
                </a:solidFill>
                <a:latin typeface="Libre Franklin"/>
                <a:ea typeface="Libre Franklin"/>
                <a:cs typeface="Libre Franklin"/>
                <a:sym typeface="Libre Franklin"/>
              </a:defRPr>
            </a:lvl8pPr>
            <a:lvl9pPr marL="4114800" marR="0" lvl="8" indent="-317500" algn="l" rtl="0">
              <a:lnSpc>
                <a:spcPct val="90000"/>
              </a:lnSpc>
              <a:spcBef>
                <a:spcPts val="400"/>
              </a:spcBef>
              <a:spcAft>
                <a:spcPts val="0"/>
              </a:spcAft>
              <a:buClr>
                <a:schemeClr val="lt1"/>
              </a:buClr>
              <a:buSzPts val="1400"/>
              <a:buFont typeface="Arial"/>
              <a:buChar char="•"/>
              <a:defRPr sz="1400" b="0" i="0" u="none" strike="noStrike" cap="none">
                <a:solidFill>
                  <a:schemeClr val="lt1"/>
                </a:solidFill>
                <a:latin typeface="Libre Franklin"/>
                <a:ea typeface="Libre Franklin"/>
                <a:cs typeface="Libre Franklin"/>
                <a:sym typeface="Libre Franklin"/>
              </a:defRPr>
            </a:lvl9pPr>
          </a:lstStyle>
          <a:p>
            <a:endParaRPr/>
          </a:p>
        </p:txBody>
      </p:sp>
      <p:sp>
        <p:nvSpPr>
          <p:cNvPr id="107" name="Google Shape;107;p27"/>
          <p:cNvSpPr txBox="1">
            <a:spLocks noGrp="1"/>
          </p:cNvSpPr>
          <p:nvPr>
            <p:ph type="ftr" idx="11"/>
          </p:nvPr>
        </p:nvSpPr>
        <p:spPr>
          <a:xfrm>
            <a:off x="612191" y="4734344"/>
            <a:ext cx="2663100" cy="273900"/>
          </a:xfrm>
          <a:prstGeom prst="rect">
            <a:avLst/>
          </a:prstGeom>
          <a:noFill/>
          <a:ln>
            <a:noFill/>
          </a:ln>
        </p:spPr>
        <p:txBody>
          <a:bodyPr spcFirstLastPara="1" wrap="square" lIns="68575" tIns="34275" rIns="68575" bIns="34275" anchor="b" anchorCtr="0">
            <a:noAutofit/>
          </a:bodyPr>
          <a:lstStyle>
            <a:lvl1pPr marR="0" lvl="0" algn="l" rtl="0">
              <a:spcBef>
                <a:spcPts val="0"/>
              </a:spcBef>
              <a:spcAft>
                <a:spcPts val="0"/>
              </a:spcAft>
              <a:buSzPts val="1100"/>
              <a:buNone/>
              <a:defRPr sz="900" b="0" i="0" u="none" strike="noStrike" cap="none">
                <a:solidFill>
                  <a:schemeClr val="lt1"/>
                </a:solidFill>
                <a:latin typeface="Libre Franklin"/>
                <a:ea typeface="Libre Franklin"/>
                <a:cs typeface="Libre Franklin"/>
                <a:sym typeface="Libre Franklin"/>
              </a:defRPr>
            </a:lvl1pPr>
            <a:lvl2pPr marR="0" lvl="1" algn="l" rtl="0">
              <a:spcBef>
                <a:spcPts val="0"/>
              </a:spcBef>
              <a:spcAft>
                <a:spcPts val="0"/>
              </a:spcAft>
              <a:buSzPts val="1100"/>
              <a:buNone/>
              <a:defRPr sz="1400" b="0" i="0" u="none" strike="noStrike" cap="none">
                <a:solidFill>
                  <a:schemeClr val="lt1"/>
                </a:solidFill>
                <a:latin typeface="Libre Franklin"/>
                <a:ea typeface="Libre Franklin"/>
                <a:cs typeface="Libre Franklin"/>
                <a:sym typeface="Libre Franklin"/>
              </a:defRPr>
            </a:lvl2pPr>
            <a:lvl3pPr marR="0" lvl="2" algn="l" rtl="0">
              <a:spcBef>
                <a:spcPts val="0"/>
              </a:spcBef>
              <a:spcAft>
                <a:spcPts val="0"/>
              </a:spcAft>
              <a:buSzPts val="1100"/>
              <a:buNone/>
              <a:defRPr sz="1400" b="0" i="0" u="none" strike="noStrike" cap="none">
                <a:solidFill>
                  <a:schemeClr val="lt1"/>
                </a:solidFill>
                <a:latin typeface="Libre Franklin"/>
                <a:ea typeface="Libre Franklin"/>
                <a:cs typeface="Libre Franklin"/>
                <a:sym typeface="Libre Franklin"/>
              </a:defRPr>
            </a:lvl3pPr>
            <a:lvl4pPr marR="0" lvl="3" algn="l" rtl="0">
              <a:spcBef>
                <a:spcPts val="0"/>
              </a:spcBef>
              <a:spcAft>
                <a:spcPts val="0"/>
              </a:spcAft>
              <a:buSzPts val="1100"/>
              <a:buNone/>
              <a:defRPr sz="1400" b="0" i="0" u="none" strike="noStrike" cap="none">
                <a:solidFill>
                  <a:schemeClr val="lt1"/>
                </a:solidFill>
                <a:latin typeface="Libre Franklin"/>
                <a:ea typeface="Libre Franklin"/>
                <a:cs typeface="Libre Franklin"/>
                <a:sym typeface="Libre Franklin"/>
              </a:defRPr>
            </a:lvl4pPr>
            <a:lvl5pPr marR="0" lvl="4" algn="l" rtl="0">
              <a:spcBef>
                <a:spcPts val="0"/>
              </a:spcBef>
              <a:spcAft>
                <a:spcPts val="0"/>
              </a:spcAft>
              <a:buSzPts val="1100"/>
              <a:buNone/>
              <a:defRPr sz="1400" b="0" i="0" u="none" strike="noStrike" cap="none">
                <a:solidFill>
                  <a:schemeClr val="lt1"/>
                </a:solidFill>
                <a:latin typeface="Libre Franklin"/>
                <a:ea typeface="Libre Franklin"/>
                <a:cs typeface="Libre Franklin"/>
                <a:sym typeface="Libre Franklin"/>
              </a:defRPr>
            </a:lvl5pPr>
            <a:lvl6pPr marR="0" lvl="5" algn="l" rtl="0">
              <a:spcBef>
                <a:spcPts val="0"/>
              </a:spcBef>
              <a:spcAft>
                <a:spcPts val="0"/>
              </a:spcAft>
              <a:buSzPts val="1100"/>
              <a:buNone/>
              <a:defRPr sz="1400" b="0" i="0" u="none" strike="noStrike" cap="none">
                <a:solidFill>
                  <a:schemeClr val="lt1"/>
                </a:solidFill>
                <a:latin typeface="Libre Franklin"/>
                <a:ea typeface="Libre Franklin"/>
                <a:cs typeface="Libre Franklin"/>
                <a:sym typeface="Libre Franklin"/>
              </a:defRPr>
            </a:lvl6pPr>
            <a:lvl7pPr marR="0" lvl="6" algn="l" rtl="0">
              <a:spcBef>
                <a:spcPts val="0"/>
              </a:spcBef>
              <a:spcAft>
                <a:spcPts val="0"/>
              </a:spcAft>
              <a:buSzPts val="1100"/>
              <a:buNone/>
              <a:defRPr sz="1400" b="0" i="0" u="none" strike="noStrike" cap="none">
                <a:solidFill>
                  <a:schemeClr val="lt1"/>
                </a:solidFill>
                <a:latin typeface="Libre Franklin"/>
                <a:ea typeface="Libre Franklin"/>
                <a:cs typeface="Libre Franklin"/>
                <a:sym typeface="Libre Franklin"/>
              </a:defRPr>
            </a:lvl7pPr>
            <a:lvl8pPr marR="0" lvl="7" algn="l" rtl="0">
              <a:spcBef>
                <a:spcPts val="0"/>
              </a:spcBef>
              <a:spcAft>
                <a:spcPts val="0"/>
              </a:spcAft>
              <a:buSzPts val="1100"/>
              <a:buNone/>
              <a:defRPr sz="1400" b="0" i="0" u="none" strike="noStrike" cap="none">
                <a:solidFill>
                  <a:schemeClr val="lt1"/>
                </a:solidFill>
                <a:latin typeface="Libre Franklin"/>
                <a:ea typeface="Libre Franklin"/>
                <a:cs typeface="Libre Franklin"/>
                <a:sym typeface="Libre Franklin"/>
              </a:defRPr>
            </a:lvl8pPr>
            <a:lvl9pPr marR="0" lvl="8" algn="l" rtl="0">
              <a:spcBef>
                <a:spcPts val="0"/>
              </a:spcBef>
              <a:spcAft>
                <a:spcPts val="0"/>
              </a:spcAft>
              <a:buSzPts val="1100"/>
              <a:buNone/>
              <a:defRPr sz="1400" b="0" i="0" u="none" strike="noStrike" cap="none">
                <a:solidFill>
                  <a:schemeClr val="lt1"/>
                </a:solidFill>
                <a:latin typeface="Libre Franklin"/>
                <a:ea typeface="Libre Franklin"/>
                <a:cs typeface="Libre Franklin"/>
                <a:sym typeface="Libre Franklin"/>
              </a:defRPr>
            </a:lvl9pPr>
          </a:lstStyle>
          <a:p>
            <a:endParaRPr/>
          </a:p>
        </p:txBody>
      </p:sp>
      <p:sp>
        <p:nvSpPr>
          <p:cNvPr id="108" name="Google Shape;108;p27"/>
          <p:cNvSpPr txBox="1">
            <a:spLocks noGrp="1"/>
          </p:cNvSpPr>
          <p:nvPr>
            <p:ph type="sldNum" idx="12"/>
          </p:nvPr>
        </p:nvSpPr>
        <p:spPr>
          <a:xfrm>
            <a:off x="186994" y="4734344"/>
            <a:ext cx="425100" cy="273900"/>
          </a:xfrm>
          <a:prstGeom prst="rect">
            <a:avLst/>
          </a:prstGeom>
          <a:noFill/>
          <a:ln>
            <a:noFill/>
          </a:ln>
        </p:spPr>
        <p:txBody>
          <a:bodyPr spcFirstLastPara="1" wrap="square" lIns="68575" tIns="34275" rIns="68575" bIns="34275" anchor="b" anchorCtr="0">
            <a:noAutofit/>
          </a:bodyPr>
          <a:lstStyle>
            <a:lvl1pPr marL="0" marR="0" lvl="0" indent="0" algn="l" rtl="0">
              <a:spcBef>
                <a:spcPts val="0"/>
              </a:spcBef>
              <a:buNone/>
              <a:defRPr sz="900" b="0" i="0" u="none" strike="noStrike" cap="none">
                <a:solidFill>
                  <a:schemeClr val="lt1"/>
                </a:solidFill>
                <a:latin typeface="Libre Franklin"/>
                <a:ea typeface="Libre Franklin"/>
                <a:cs typeface="Libre Franklin"/>
                <a:sym typeface="Libre Franklin"/>
              </a:defRPr>
            </a:lvl1pPr>
            <a:lvl2pPr marL="0" marR="0" lvl="1" indent="0" algn="l" rtl="0">
              <a:spcBef>
                <a:spcPts val="0"/>
              </a:spcBef>
              <a:buNone/>
              <a:defRPr sz="900" b="0" i="0" u="none" strike="noStrike" cap="none">
                <a:solidFill>
                  <a:schemeClr val="lt1"/>
                </a:solidFill>
                <a:latin typeface="Libre Franklin"/>
                <a:ea typeface="Libre Franklin"/>
                <a:cs typeface="Libre Franklin"/>
                <a:sym typeface="Libre Franklin"/>
              </a:defRPr>
            </a:lvl2pPr>
            <a:lvl3pPr marL="0" marR="0" lvl="2" indent="0" algn="l" rtl="0">
              <a:spcBef>
                <a:spcPts val="0"/>
              </a:spcBef>
              <a:buNone/>
              <a:defRPr sz="900" b="0" i="0" u="none" strike="noStrike" cap="none">
                <a:solidFill>
                  <a:schemeClr val="lt1"/>
                </a:solidFill>
                <a:latin typeface="Libre Franklin"/>
                <a:ea typeface="Libre Franklin"/>
                <a:cs typeface="Libre Franklin"/>
                <a:sym typeface="Libre Franklin"/>
              </a:defRPr>
            </a:lvl3pPr>
            <a:lvl4pPr marL="0" marR="0" lvl="3" indent="0" algn="l" rtl="0">
              <a:spcBef>
                <a:spcPts val="0"/>
              </a:spcBef>
              <a:buNone/>
              <a:defRPr sz="900" b="0" i="0" u="none" strike="noStrike" cap="none">
                <a:solidFill>
                  <a:schemeClr val="lt1"/>
                </a:solidFill>
                <a:latin typeface="Libre Franklin"/>
                <a:ea typeface="Libre Franklin"/>
                <a:cs typeface="Libre Franklin"/>
                <a:sym typeface="Libre Franklin"/>
              </a:defRPr>
            </a:lvl4pPr>
            <a:lvl5pPr marL="0" marR="0" lvl="4" indent="0" algn="l" rtl="0">
              <a:spcBef>
                <a:spcPts val="0"/>
              </a:spcBef>
              <a:buNone/>
              <a:defRPr sz="900" b="0" i="0" u="none" strike="noStrike" cap="none">
                <a:solidFill>
                  <a:schemeClr val="lt1"/>
                </a:solidFill>
                <a:latin typeface="Libre Franklin"/>
                <a:ea typeface="Libre Franklin"/>
                <a:cs typeface="Libre Franklin"/>
                <a:sym typeface="Libre Franklin"/>
              </a:defRPr>
            </a:lvl5pPr>
            <a:lvl6pPr marL="0" marR="0" lvl="5" indent="0" algn="l" rtl="0">
              <a:spcBef>
                <a:spcPts val="0"/>
              </a:spcBef>
              <a:buNone/>
              <a:defRPr sz="900" b="0" i="0" u="none" strike="noStrike" cap="none">
                <a:solidFill>
                  <a:schemeClr val="lt1"/>
                </a:solidFill>
                <a:latin typeface="Libre Franklin"/>
                <a:ea typeface="Libre Franklin"/>
                <a:cs typeface="Libre Franklin"/>
                <a:sym typeface="Libre Franklin"/>
              </a:defRPr>
            </a:lvl6pPr>
            <a:lvl7pPr marL="0" marR="0" lvl="6" indent="0" algn="l" rtl="0">
              <a:spcBef>
                <a:spcPts val="0"/>
              </a:spcBef>
              <a:buNone/>
              <a:defRPr sz="900" b="0" i="0" u="none" strike="noStrike" cap="none">
                <a:solidFill>
                  <a:schemeClr val="lt1"/>
                </a:solidFill>
                <a:latin typeface="Libre Franklin"/>
                <a:ea typeface="Libre Franklin"/>
                <a:cs typeface="Libre Franklin"/>
                <a:sym typeface="Libre Franklin"/>
              </a:defRPr>
            </a:lvl7pPr>
            <a:lvl8pPr marL="0" marR="0" lvl="7" indent="0" algn="l" rtl="0">
              <a:spcBef>
                <a:spcPts val="0"/>
              </a:spcBef>
              <a:buNone/>
              <a:defRPr sz="900" b="0" i="0" u="none" strike="noStrike" cap="none">
                <a:solidFill>
                  <a:schemeClr val="lt1"/>
                </a:solidFill>
                <a:latin typeface="Libre Franklin"/>
                <a:ea typeface="Libre Franklin"/>
                <a:cs typeface="Libre Franklin"/>
                <a:sym typeface="Libre Franklin"/>
              </a:defRPr>
            </a:lvl8pPr>
            <a:lvl9pPr marL="0" marR="0" lvl="8" indent="0" algn="l" rtl="0">
              <a:spcBef>
                <a:spcPts val="0"/>
              </a:spcBef>
              <a:buNone/>
              <a:defRPr sz="900" b="0" i="0" u="none" strike="noStrike" cap="none">
                <a:solidFill>
                  <a:schemeClr val="lt1"/>
                </a:solidFill>
                <a:latin typeface="Libre Franklin"/>
                <a:ea typeface="Libre Franklin"/>
                <a:cs typeface="Libre Franklin"/>
                <a:sym typeface="Libre Franklin"/>
              </a:defRPr>
            </a:lvl9pPr>
          </a:lstStyle>
          <a:p>
            <a:pPr marL="0" lvl="0" indent="0" algn="l" rtl="0">
              <a:spcBef>
                <a:spcPts val="0"/>
              </a:spcBef>
              <a:spcAft>
                <a:spcPts val="0"/>
              </a:spcAft>
              <a:buNone/>
            </a:pPr>
            <a:fld id="{00000000-1234-1234-1234-123412341234}" type="slidenum">
              <a:rPr lang="en"/>
              <a:t>‹#›</a:t>
            </a:fld>
            <a:endParaRPr/>
          </a:p>
        </p:txBody>
      </p:sp>
      <p:sp>
        <p:nvSpPr>
          <p:cNvPr id="109" name="Google Shape;109;p27"/>
          <p:cNvSpPr/>
          <p:nvPr/>
        </p:nvSpPr>
        <p:spPr>
          <a:xfrm>
            <a:off x="0" y="0"/>
            <a:ext cx="71400" cy="5143500"/>
          </a:xfrm>
          <a:prstGeom prst="rect">
            <a:avLst/>
          </a:prstGeom>
          <a:solidFill>
            <a:schemeClr val="accent1"/>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Libre Franklin"/>
              <a:ea typeface="Libre Franklin"/>
              <a:cs typeface="Libre Franklin"/>
              <a:sym typeface="Libre Franklin"/>
            </a:endParaRPr>
          </a:p>
        </p:txBody>
      </p:sp>
    </p:spTree>
  </p:cSld>
  <p:clrMap bg1="lt1" tx1="dk1" bg2="dk2" tx2="lt2" accent1="accent1" accent2="accent2" accent3="accent3" accent4="accent4" accent5="accent5" accent6="accent6" hlink="hlink" folHlink="folHlink"/>
  <p:sldLayoutIdLst>
    <p:sldLayoutId id="2147483672" r:id="rId1"/>
    <p:sldLayoutId id="2147483673"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5.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26"/>
        <p:cNvGrpSpPr/>
        <p:nvPr/>
      </p:nvGrpSpPr>
      <p:grpSpPr>
        <a:xfrm>
          <a:off x="0" y="0"/>
          <a:ext cx="0" cy="0"/>
          <a:chOff x="0" y="0"/>
          <a:chExt cx="0" cy="0"/>
        </a:xfrm>
      </p:grpSpPr>
      <p:pic>
        <p:nvPicPr>
          <p:cNvPr id="127" name="Google Shape;127;p30"/>
          <p:cNvPicPr preferRelativeResize="0"/>
          <p:nvPr/>
        </p:nvPicPr>
        <p:blipFill rotWithShape="1">
          <a:blip r:embed="rId3">
            <a:alphaModFix/>
          </a:blip>
          <a:srcRect l="61629" t="1255" r="259" b="-138"/>
          <a:stretch/>
        </p:blipFill>
        <p:spPr>
          <a:xfrm>
            <a:off x="2222937" y="9632"/>
            <a:ext cx="3484179" cy="1940269"/>
          </a:xfrm>
          <a:prstGeom prst="rect">
            <a:avLst/>
          </a:prstGeom>
          <a:noFill/>
          <a:ln>
            <a:noFill/>
          </a:ln>
        </p:spPr>
      </p:pic>
      <p:pic>
        <p:nvPicPr>
          <p:cNvPr id="128" name="Google Shape;128;p30"/>
          <p:cNvPicPr preferRelativeResize="0"/>
          <p:nvPr/>
        </p:nvPicPr>
        <p:blipFill rotWithShape="1">
          <a:blip r:embed="rId3">
            <a:alphaModFix/>
          </a:blip>
          <a:srcRect l="61629" t="140" r="259" b="-139"/>
          <a:stretch/>
        </p:blipFill>
        <p:spPr>
          <a:xfrm>
            <a:off x="5651938" y="-2618"/>
            <a:ext cx="3484179" cy="1962150"/>
          </a:xfrm>
          <a:prstGeom prst="rect">
            <a:avLst/>
          </a:prstGeom>
          <a:noFill/>
          <a:ln>
            <a:noFill/>
          </a:ln>
        </p:spPr>
      </p:pic>
      <p:pic>
        <p:nvPicPr>
          <p:cNvPr id="129" name="Google Shape;129;p30"/>
          <p:cNvPicPr preferRelativeResize="0"/>
          <p:nvPr/>
        </p:nvPicPr>
        <p:blipFill rotWithShape="1">
          <a:blip r:embed="rId3">
            <a:alphaModFix/>
          </a:blip>
          <a:srcRect l="74572" t="1255" r="259" b="-138"/>
          <a:stretch/>
        </p:blipFill>
        <p:spPr>
          <a:xfrm>
            <a:off x="-4" y="13889"/>
            <a:ext cx="2300891" cy="1940269"/>
          </a:xfrm>
          <a:prstGeom prst="rect">
            <a:avLst/>
          </a:prstGeom>
          <a:noFill/>
          <a:ln>
            <a:noFill/>
          </a:ln>
        </p:spPr>
      </p:pic>
      <p:pic>
        <p:nvPicPr>
          <p:cNvPr id="130" name="Google Shape;130;p30"/>
          <p:cNvPicPr preferRelativeResize="0"/>
          <p:nvPr/>
        </p:nvPicPr>
        <p:blipFill rotWithShape="1">
          <a:blip r:embed="rId3">
            <a:alphaModFix/>
          </a:blip>
          <a:srcRect l="61629" t="140" r="259" b="-139"/>
          <a:stretch/>
        </p:blipFill>
        <p:spPr>
          <a:xfrm>
            <a:off x="2222937" y="1962150"/>
            <a:ext cx="3484179" cy="1962150"/>
          </a:xfrm>
          <a:prstGeom prst="rect">
            <a:avLst/>
          </a:prstGeom>
          <a:noFill/>
          <a:ln>
            <a:noFill/>
          </a:ln>
        </p:spPr>
      </p:pic>
      <p:pic>
        <p:nvPicPr>
          <p:cNvPr id="131" name="Google Shape;131;p30"/>
          <p:cNvPicPr preferRelativeResize="0"/>
          <p:nvPr/>
        </p:nvPicPr>
        <p:blipFill rotWithShape="1">
          <a:blip r:embed="rId3">
            <a:alphaModFix/>
          </a:blip>
          <a:srcRect l="61629" t="140" r="259" b="-139"/>
          <a:stretch/>
        </p:blipFill>
        <p:spPr>
          <a:xfrm>
            <a:off x="5651938" y="1971781"/>
            <a:ext cx="3484179" cy="1962150"/>
          </a:xfrm>
          <a:prstGeom prst="rect">
            <a:avLst/>
          </a:prstGeom>
          <a:noFill/>
          <a:ln>
            <a:noFill/>
          </a:ln>
        </p:spPr>
      </p:pic>
      <p:pic>
        <p:nvPicPr>
          <p:cNvPr id="132" name="Google Shape;132;p30"/>
          <p:cNvPicPr preferRelativeResize="0"/>
          <p:nvPr/>
        </p:nvPicPr>
        <p:blipFill rotWithShape="1">
          <a:blip r:embed="rId3">
            <a:alphaModFix/>
          </a:blip>
          <a:srcRect l="74572" t="140" r="259" b="-139"/>
          <a:stretch/>
        </p:blipFill>
        <p:spPr>
          <a:xfrm>
            <a:off x="-4" y="1966408"/>
            <a:ext cx="2300891" cy="1962150"/>
          </a:xfrm>
          <a:prstGeom prst="rect">
            <a:avLst/>
          </a:prstGeom>
          <a:noFill/>
          <a:ln>
            <a:noFill/>
          </a:ln>
        </p:spPr>
      </p:pic>
      <p:pic>
        <p:nvPicPr>
          <p:cNvPr id="133" name="Google Shape;133;p30"/>
          <p:cNvPicPr preferRelativeResize="0"/>
          <p:nvPr/>
        </p:nvPicPr>
        <p:blipFill rotWithShape="1">
          <a:blip r:embed="rId3">
            <a:alphaModFix/>
          </a:blip>
          <a:srcRect l="61629" t="144" r="259" b="39457"/>
          <a:stretch/>
        </p:blipFill>
        <p:spPr>
          <a:xfrm>
            <a:off x="2230819" y="3948799"/>
            <a:ext cx="3484179" cy="1185070"/>
          </a:xfrm>
          <a:prstGeom prst="rect">
            <a:avLst/>
          </a:prstGeom>
          <a:noFill/>
          <a:ln>
            <a:noFill/>
          </a:ln>
        </p:spPr>
      </p:pic>
      <p:pic>
        <p:nvPicPr>
          <p:cNvPr id="134" name="Google Shape;134;p30"/>
          <p:cNvPicPr preferRelativeResize="0"/>
          <p:nvPr/>
        </p:nvPicPr>
        <p:blipFill rotWithShape="1">
          <a:blip r:embed="rId3">
            <a:alphaModFix/>
          </a:blip>
          <a:srcRect l="61629" t="144" r="259" b="39457"/>
          <a:stretch/>
        </p:blipFill>
        <p:spPr>
          <a:xfrm>
            <a:off x="5659821" y="3958429"/>
            <a:ext cx="3484179" cy="1185070"/>
          </a:xfrm>
          <a:prstGeom prst="rect">
            <a:avLst/>
          </a:prstGeom>
          <a:noFill/>
          <a:ln>
            <a:noFill/>
          </a:ln>
        </p:spPr>
      </p:pic>
      <p:pic>
        <p:nvPicPr>
          <p:cNvPr id="135" name="Google Shape;135;p30"/>
          <p:cNvPicPr preferRelativeResize="0"/>
          <p:nvPr/>
        </p:nvPicPr>
        <p:blipFill rotWithShape="1">
          <a:blip r:embed="rId3">
            <a:alphaModFix/>
          </a:blip>
          <a:srcRect l="74572" t="143" r="259" b="39893"/>
          <a:stretch/>
        </p:blipFill>
        <p:spPr>
          <a:xfrm>
            <a:off x="7879" y="3953057"/>
            <a:ext cx="2300891" cy="1176554"/>
          </a:xfrm>
          <a:prstGeom prst="rect">
            <a:avLst/>
          </a:prstGeom>
          <a:noFill/>
          <a:ln>
            <a:noFill/>
          </a:ln>
        </p:spPr>
      </p:pic>
      <p:sp>
        <p:nvSpPr>
          <p:cNvPr id="136" name="Google Shape;136;p30"/>
          <p:cNvSpPr txBox="1">
            <a:spLocks noGrp="1"/>
          </p:cNvSpPr>
          <p:nvPr>
            <p:ph type="title"/>
          </p:nvPr>
        </p:nvSpPr>
        <p:spPr>
          <a:xfrm>
            <a:off x="408718" y="2053801"/>
            <a:ext cx="7854600" cy="2139600"/>
          </a:xfrm>
          <a:prstGeom prst="rect">
            <a:avLst/>
          </a:prstGeom>
          <a:noFill/>
          <a:ln>
            <a:noFill/>
          </a:ln>
        </p:spPr>
        <p:txBody>
          <a:bodyPr spcFirstLastPara="1" wrap="square" lIns="68575" tIns="34275" rIns="68575" bIns="34275" anchor="b" anchorCtr="0">
            <a:normAutofit/>
          </a:bodyPr>
          <a:lstStyle/>
          <a:p>
            <a:pPr marL="0" lvl="0" indent="0" algn="l" rtl="0">
              <a:spcBef>
                <a:spcPts val="0"/>
              </a:spcBef>
              <a:spcAft>
                <a:spcPts val="0"/>
              </a:spcAft>
              <a:buClr>
                <a:schemeClr val="lt2"/>
              </a:buClr>
              <a:buSzPts val="5000"/>
              <a:buFont typeface="Arial"/>
              <a:buNone/>
            </a:pPr>
            <a:r>
              <a:rPr lang="en" b="1"/>
              <a:t>Crime Trends and Improving Public Safety</a:t>
            </a:r>
            <a:endParaRPr sz="100" b="1"/>
          </a:p>
        </p:txBody>
      </p:sp>
      <p:sp>
        <p:nvSpPr>
          <p:cNvPr id="137" name="Google Shape;137;p30"/>
          <p:cNvSpPr txBox="1">
            <a:spLocks noGrp="1"/>
          </p:cNvSpPr>
          <p:nvPr>
            <p:ph type="body" idx="1"/>
          </p:nvPr>
        </p:nvSpPr>
        <p:spPr>
          <a:xfrm>
            <a:off x="526318" y="3567262"/>
            <a:ext cx="7737000" cy="16602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0"/>
              </a:spcBef>
              <a:spcAft>
                <a:spcPts val="0"/>
              </a:spcAft>
              <a:buClr>
                <a:schemeClr val="lt1"/>
              </a:buClr>
              <a:buSzPts val="1800"/>
              <a:buNone/>
            </a:pPr>
            <a:endParaRPr b="1">
              <a:solidFill>
                <a:schemeClr val="accent1"/>
              </a:solidFill>
            </a:endParaRPr>
          </a:p>
          <a:p>
            <a:pPr marL="0" lvl="0" indent="0" algn="l" rtl="0">
              <a:lnSpc>
                <a:spcPct val="90000"/>
              </a:lnSpc>
              <a:spcBef>
                <a:spcPts val="0"/>
              </a:spcBef>
              <a:spcAft>
                <a:spcPts val="0"/>
              </a:spcAft>
              <a:buClr>
                <a:schemeClr val="lt1"/>
              </a:buClr>
              <a:buSzPts val="1800"/>
              <a:buNone/>
            </a:pPr>
            <a:endParaRPr>
              <a:solidFill>
                <a:schemeClr val="accent1"/>
              </a:solidFill>
            </a:endParaRPr>
          </a:p>
        </p:txBody>
      </p:sp>
      <p:sp>
        <p:nvSpPr>
          <p:cNvPr id="138" name="Google Shape;138;p30"/>
          <p:cNvSpPr/>
          <p:nvPr/>
        </p:nvSpPr>
        <p:spPr>
          <a:xfrm flipH="1">
            <a:off x="-43" y="0"/>
            <a:ext cx="108900" cy="5143500"/>
          </a:xfrm>
          <a:prstGeom prst="rect">
            <a:avLst/>
          </a:prstGeom>
          <a:solidFill>
            <a:srgbClr val="000000"/>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rgbClr val="FFFFFF"/>
              </a:solidFill>
              <a:latin typeface="Libre Franklin"/>
              <a:ea typeface="Libre Franklin"/>
              <a:cs typeface="Libre Franklin"/>
              <a:sym typeface="Libre Franklin"/>
            </a:endParaRPr>
          </a:p>
        </p:txBody>
      </p:sp>
      <p:pic>
        <p:nvPicPr>
          <p:cNvPr id="139" name="Google Shape;139;p30"/>
          <p:cNvPicPr preferRelativeResize="0"/>
          <p:nvPr/>
        </p:nvPicPr>
        <p:blipFill rotWithShape="1">
          <a:blip r:embed="rId4">
            <a:alphaModFix/>
          </a:blip>
          <a:srcRect/>
          <a:stretch/>
        </p:blipFill>
        <p:spPr>
          <a:xfrm>
            <a:off x="510181" y="950099"/>
            <a:ext cx="2698266" cy="78938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graphicFrame>
        <p:nvGraphicFramePr>
          <p:cNvPr id="144" name="Google Shape;144;p31"/>
          <p:cNvGraphicFramePr/>
          <p:nvPr/>
        </p:nvGraphicFramePr>
        <p:xfrm>
          <a:off x="952500" y="2018575"/>
          <a:ext cx="7239000" cy="2804070"/>
        </p:xfrm>
        <a:graphic>
          <a:graphicData uri="http://schemas.openxmlformats.org/drawingml/2006/table">
            <a:tbl>
              <a:tblPr>
                <a:noFill/>
                <a:tableStyleId>{AB4B0065-DE74-44B1-9275-57888A79608C}</a:tableStyleId>
              </a:tblPr>
              <a:tblGrid>
                <a:gridCol w="1809750">
                  <a:extLst>
                    <a:ext uri="{9D8B030D-6E8A-4147-A177-3AD203B41FA5}">
                      <a16:colId xmlns:a16="http://schemas.microsoft.com/office/drawing/2014/main" val="20000"/>
                    </a:ext>
                  </a:extLst>
                </a:gridCol>
                <a:gridCol w="1809750">
                  <a:extLst>
                    <a:ext uri="{9D8B030D-6E8A-4147-A177-3AD203B41FA5}">
                      <a16:colId xmlns:a16="http://schemas.microsoft.com/office/drawing/2014/main" val="20001"/>
                    </a:ext>
                  </a:extLst>
                </a:gridCol>
                <a:gridCol w="1809750">
                  <a:extLst>
                    <a:ext uri="{9D8B030D-6E8A-4147-A177-3AD203B41FA5}">
                      <a16:colId xmlns:a16="http://schemas.microsoft.com/office/drawing/2014/main" val="20002"/>
                    </a:ext>
                  </a:extLst>
                </a:gridCol>
                <a:gridCol w="1809750">
                  <a:extLst>
                    <a:ext uri="{9D8B030D-6E8A-4147-A177-3AD203B41FA5}">
                      <a16:colId xmlns:a16="http://schemas.microsoft.com/office/drawing/2014/main" val="20003"/>
                    </a:ext>
                  </a:extLst>
                </a:gridCol>
              </a:tblGrid>
              <a:tr h="390000">
                <a:tc>
                  <a:txBody>
                    <a:bodyPr/>
                    <a:lstStyle/>
                    <a:p>
                      <a:pPr marL="0" lvl="0" indent="0" algn="l" rtl="0">
                        <a:spcBef>
                          <a:spcPts val="0"/>
                        </a:spcBef>
                        <a:spcAft>
                          <a:spcPts val="0"/>
                        </a:spcAft>
                        <a:buNone/>
                      </a:pPr>
                      <a:endParaRPr>
                        <a:latin typeface="Libre Franklin"/>
                        <a:ea typeface="Libre Franklin"/>
                        <a:cs typeface="Libre Franklin"/>
                        <a:sym typeface="Libre Franklin"/>
                      </a:endParaRPr>
                    </a:p>
                  </a:txBody>
                  <a:tcPr marL="91425" marR="91425" marT="91425" marB="91425">
                    <a:lnL w="9525" cap="flat" cmpd="sng">
                      <a:solidFill>
                        <a:schemeClr val="lt1"/>
                      </a:solidFill>
                      <a:prstDash val="solid"/>
                      <a:round/>
                      <a:headEnd type="none" w="sm" len="sm"/>
                      <a:tailEnd type="none" w="sm" len="sm"/>
                    </a:lnL>
                    <a:lnT w="9525" cap="flat" cmpd="sng">
                      <a:solidFill>
                        <a:schemeClr val="lt1"/>
                      </a:solidFill>
                      <a:prstDash val="solid"/>
                      <a:round/>
                      <a:headEnd type="none" w="sm" len="sm"/>
                      <a:tailEnd type="none" w="sm" len="sm"/>
                    </a:lnT>
                  </a:tcPr>
                </a:tc>
                <a:tc>
                  <a:txBody>
                    <a:bodyPr/>
                    <a:lstStyle/>
                    <a:p>
                      <a:pPr marL="0" lvl="0" indent="0" algn="ctr" rtl="0">
                        <a:spcBef>
                          <a:spcPts val="0"/>
                        </a:spcBef>
                        <a:spcAft>
                          <a:spcPts val="0"/>
                        </a:spcAft>
                        <a:buNone/>
                      </a:pPr>
                      <a:r>
                        <a:rPr lang="en" b="1">
                          <a:latin typeface="Libre Franklin"/>
                          <a:ea typeface="Libre Franklin"/>
                          <a:cs typeface="Libre Franklin"/>
                          <a:sym typeface="Libre Franklin"/>
                        </a:rPr>
                        <a:t>2020</a:t>
                      </a:r>
                      <a:endParaRPr b="1">
                        <a:latin typeface="Libre Franklin"/>
                        <a:ea typeface="Libre Franklin"/>
                        <a:cs typeface="Libre Franklin"/>
                        <a:sym typeface="Libre Franklin"/>
                      </a:endParaRPr>
                    </a:p>
                  </a:txBody>
                  <a:tcPr marL="91425" marR="91425" marT="91425" marB="91425">
                    <a:lnT w="9525" cap="flat" cmpd="sng">
                      <a:solidFill>
                        <a:schemeClr val="lt1"/>
                      </a:solidFill>
                      <a:prstDash val="solid"/>
                      <a:round/>
                      <a:headEnd type="none" w="sm" len="sm"/>
                      <a:tailEnd type="none" w="sm" len="sm"/>
                    </a:lnT>
                  </a:tcPr>
                </a:tc>
                <a:tc>
                  <a:txBody>
                    <a:bodyPr/>
                    <a:lstStyle/>
                    <a:p>
                      <a:pPr marL="0" lvl="0" indent="0" algn="ctr" rtl="0">
                        <a:spcBef>
                          <a:spcPts val="0"/>
                        </a:spcBef>
                        <a:spcAft>
                          <a:spcPts val="0"/>
                        </a:spcAft>
                        <a:buNone/>
                      </a:pPr>
                      <a:r>
                        <a:rPr lang="en" b="1">
                          <a:latin typeface="Libre Franklin"/>
                          <a:ea typeface="Libre Franklin"/>
                          <a:cs typeface="Libre Franklin"/>
                          <a:sym typeface="Libre Franklin"/>
                        </a:rPr>
                        <a:t>2021</a:t>
                      </a:r>
                      <a:endParaRPr b="1">
                        <a:latin typeface="Libre Franklin"/>
                        <a:ea typeface="Libre Franklin"/>
                        <a:cs typeface="Libre Franklin"/>
                        <a:sym typeface="Libre Franklin"/>
                      </a:endParaRPr>
                    </a:p>
                  </a:txBody>
                  <a:tcPr marL="91425" marR="91425" marT="91425" marB="91425">
                    <a:lnT w="9525" cap="flat" cmpd="sng">
                      <a:solidFill>
                        <a:schemeClr val="lt1"/>
                      </a:solidFill>
                      <a:prstDash val="solid"/>
                      <a:round/>
                      <a:headEnd type="none" w="sm" len="sm"/>
                      <a:tailEnd type="none" w="sm" len="sm"/>
                    </a:lnT>
                  </a:tcPr>
                </a:tc>
                <a:tc>
                  <a:txBody>
                    <a:bodyPr/>
                    <a:lstStyle/>
                    <a:p>
                      <a:pPr marL="0" lvl="0" indent="0" algn="ctr" rtl="0">
                        <a:spcBef>
                          <a:spcPts val="0"/>
                        </a:spcBef>
                        <a:spcAft>
                          <a:spcPts val="0"/>
                        </a:spcAft>
                        <a:buNone/>
                      </a:pPr>
                      <a:r>
                        <a:rPr lang="en" b="1">
                          <a:latin typeface="Libre Franklin"/>
                          <a:ea typeface="Libre Franklin"/>
                          <a:cs typeface="Libre Franklin"/>
                          <a:sym typeface="Libre Franklin"/>
                        </a:rPr>
                        <a:t>2022</a:t>
                      </a:r>
                      <a:r>
                        <a:rPr lang="en">
                          <a:latin typeface="Libre Franklin"/>
                          <a:ea typeface="Libre Franklin"/>
                          <a:cs typeface="Libre Franklin"/>
                          <a:sym typeface="Libre Franklin"/>
                        </a:rPr>
                        <a:t> </a:t>
                      </a:r>
                      <a:endParaRPr i="1">
                        <a:latin typeface="Libre Franklin"/>
                        <a:ea typeface="Libre Franklin"/>
                        <a:cs typeface="Libre Franklin"/>
                        <a:sym typeface="Libre Franklin"/>
                      </a:endParaRPr>
                    </a:p>
                  </a:txBody>
                  <a:tcPr marL="91425" marR="91425" marT="91425" marB="91425">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tcPr>
                </a:tc>
                <a:extLst>
                  <a:ext uri="{0D108BD9-81ED-4DB2-BD59-A6C34878D82A}">
                    <a16:rowId xmlns:a16="http://schemas.microsoft.com/office/drawing/2014/main" val="10000"/>
                  </a:ext>
                </a:extLst>
              </a:tr>
              <a:tr h="1230075">
                <a:tc>
                  <a:txBody>
                    <a:bodyPr/>
                    <a:lstStyle/>
                    <a:p>
                      <a:pPr marL="0" lvl="0" indent="0" algn="l" rtl="0">
                        <a:spcBef>
                          <a:spcPts val="0"/>
                        </a:spcBef>
                        <a:spcAft>
                          <a:spcPts val="0"/>
                        </a:spcAft>
                        <a:buNone/>
                      </a:pPr>
                      <a:r>
                        <a:rPr lang="en" b="1">
                          <a:latin typeface="Libre Franklin"/>
                          <a:ea typeface="Libre Franklin"/>
                          <a:cs typeface="Libre Franklin"/>
                          <a:sym typeface="Libre Franklin"/>
                        </a:rPr>
                        <a:t>Violent Crime</a:t>
                      </a:r>
                      <a:endParaRPr b="1">
                        <a:latin typeface="Libre Franklin"/>
                        <a:ea typeface="Libre Franklin"/>
                        <a:cs typeface="Libre Franklin"/>
                        <a:sym typeface="Libre Franklin"/>
                      </a:endParaRPr>
                    </a:p>
                  </a:txBody>
                  <a:tcPr marL="91425" marR="91425" marT="91425" marB="91425" anchor="ctr">
                    <a:lnL w="9525" cap="flat" cmpd="sng">
                      <a:solidFill>
                        <a:schemeClr val="lt1"/>
                      </a:solidFill>
                      <a:prstDash val="solid"/>
                      <a:round/>
                      <a:headEnd type="none" w="sm" len="sm"/>
                      <a:tailEnd type="none" w="sm" len="sm"/>
                    </a:lnL>
                  </a:tcPr>
                </a:tc>
                <a:tc>
                  <a:txBody>
                    <a:bodyPr/>
                    <a:lstStyle/>
                    <a:p>
                      <a:pPr marL="0" lvl="0" indent="0" algn="l" rtl="0">
                        <a:spcBef>
                          <a:spcPts val="0"/>
                        </a:spcBef>
                        <a:spcAft>
                          <a:spcPts val="0"/>
                        </a:spcAft>
                        <a:buNone/>
                      </a:pPr>
                      <a:endParaRPr>
                        <a:latin typeface="Libre Franklin"/>
                        <a:ea typeface="Libre Franklin"/>
                        <a:cs typeface="Libre Franklin"/>
                        <a:sym typeface="Libre Franklin"/>
                      </a:endParaRPr>
                    </a:p>
                  </a:txBody>
                  <a:tcPr marL="91425" marR="91425" marT="91425" marB="91425"/>
                </a:tc>
                <a:tc>
                  <a:txBody>
                    <a:bodyPr/>
                    <a:lstStyle/>
                    <a:p>
                      <a:pPr marL="0" lvl="0" indent="0" algn="l" rtl="0">
                        <a:spcBef>
                          <a:spcPts val="0"/>
                        </a:spcBef>
                        <a:spcAft>
                          <a:spcPts val="0"/>
                        </a:spcAft>
                        <a:buNone/>
                      </a:pPr>
                      <a:endParaRPr>
                        <a:latin typeface="Libre Franklin"/>
                        <a:ea typeface="Libre Franklin"/>
                        <a:cs typeface="Libre Franklin"/>
                        <a:sym typeface="Libre Franklin"/>
                      </a:endParaRPr>
                    </a:p>
                  </a:txBody>
                  <a:tcPr marL="91425" marR="91425" marT="91425" marB="91425"/>
                </a:tc>
                <a:tc>
                  <a:txBody>
                    <a:bodyPr/>
                    <a:lstStyle/>
                    <a:p>
                      <a:pPr marL="0" lvl="0" indent="0" algn="l" rtl="0">
                        <a:spcBef>
                          <a:spcPts val="0"/>
                        </a:spcBef>
                        <a:spcAft>
                          <a:spcPts val="0"/>
                        </a:spcAft>
                        <a:buNone/>
                      </a:pPr>
                      <a:r>
                        <a:rPr lang="en">
                          <a:latin typeface="Libre Franklin"/>
                          <a:ea typeface="Libre Franklin"/>
                          <a:cs typeface="Libre Franklin"/>
                          <a:sym typeface="Libre Franklin"/>
                        </a:rPr>
                        <a:t>Homicide</a:t>
                      </a:r>
                      <a:endParaRPr>
                        <a:latin typeface="Libre Franklin"/>
                        <a:ea typeface="Libre Franklin"/>
                        <a:cs typeface="Libre Franklin"/>
                        <a:sym typeface="Libre Franklin"/>
                      </a:endParaRPr>
                    </a:p>
                    <a:p>
                      <a:pPr marL="0" lvl="0" indent="0" algn="l" rtl="0">
                        <a:spcBef>
                          <a:spcPts val="0"/>
                        </a:spcBef>
                        <a:spcAft>
                          <a:spcPts val="0"/>
                        </a:spcAft>
                        <a:buNone/>
                      </a:pPr>
                      <a:r>
                        <a:rPr lang="en">
                          <a:latin typeface="Libre Franklin"/>
                          <a:ea typeface="Libre Franklin"/>
                          <a:cs typeface="Libre Franklin"/>
                          <a:sym typeface="Libre Franklin"/>
                        </a:rPr>
                        <a:t>Gun Assault</a:t>
                      </a:r>
                      <a:endParaRPr>
                        <a:latin typeface="Libre Franklin"/>
                        <a:ea typeface="Libre Franklin"/>
                        <a:cs typeface="Libre Franklin"/>
                        <a:sym typeface="Libre Franklin"/>
                      </a:endParaRPr>
                    </a:p>
                    <a:p>
                      <a:pPr marL="0" lvl="0" indent="0" algn="l" rtl="0">
                        <a:spcBef>
                          <a:spcPts val="0"/>
                        </a:spcBef>
                        <a:spcAft>
                          <a:spcPts val="0"/>
                        </a:spcAft>
                        <a:buNone/>
                      </a:pPr>
                      <a:endParaRPr>
                        <a:latin typeface="Libre Franklin"/>
                        <a:ea typeface="Libre Franklin"/>
                        <a:cs typeface="Libre Franklin"/>
                        <a:sym typeface="Libre Franklin"/>
                      </a:endParaRPr>
                    </a:p>
                    <a:p>
                      <a:pPr marL="0" lvl="0" indent="0" algn="l" rtl="0">
                        <a:spcBef>
                          <a:spcPts val="0"/>
                        </a:spcBef>
                        <a:spcAft>
                          <a:spcPts val="0"/>
                        </a:spcAft>
                        <a:buNone/>
                      </a:pPr>
                      <a:r>
                        <a:rPr lang="en">
                          <a:latin typeface="Libre Franklin"/>
                          <a:ea typeface="Libre Franklin"/>
                          <a:cs typeface="Libre Franklin"/>
                          <a:sym typeface="Libre Franklin"/>
                        </a:rPr>
                        <a:t>Agg. Assault</a:t>
                      </a:r>
                      <a:endParaRPr>
                        <a:latin typeface="Libre Franklin"/>
                        <a:ea typeface="Libre Franklin"/>
                        <a:cs typeface="Libre Franklin"/>
                        <a:sym typeface="Libre Franklin"/>
                      </a:endParaRPr>
                    </a:p>
                    <a:p>
                      <a:pPr marL="0" lvl="0" indent="0" algn="l" rtl="0">
                        <a:spcBef>
                          <a:spcPts val="0"/>
                        </a:spcBef>
                        <a:spcAft>
                          <a:spcPts val="0"/>
                        </a:spcAft>
                        <a:buNone/>
                      </a:pPr>
                      <a:r>
                        <a:rPr lang="en">
                          <a:latin typeface="Libre Franklin"/>
                          <a:ea typeface="Libre Franklin"/>
                          <a:cs typeface="Libre Franklin"/>
                          <a:sym typeface="Libre Franklin"/>
                        </a:rPr>
                        <a:t>Robbery </a:t>
                      </a:r>
                      <a:endParaRPr>
                        <a:latin typeface="Libre Franklin"/>
                        <a:ea typeface="Libre Franklin"/>
                        <a:cs typeface="Libre Franklin"/>
                        <a:sym typeface="Libre Franklin"/>
                      </a:endParaRPr>
                    </a:p>
                  </a:txBody>
                  <a:tcPr marL="91425" marR="91425" marT="91425" marB="91425">
                    <a:lnR w="9525" cap="flat" cmpd="sng">
                      <a:solidFill>
                        <a:schemeClr val="lt1"/>
                      </a:solidFill>
                      <a:prstDash val="solid"/>
                      <a:round/>
                      <a:headEnd type="none" w="sm" len="sm"/>
                      <a:tailEnd type="none" w="sm" len="sm"/>
                    </a:lnR>
                  </a:tcPr>
                </a:tc>
                <a:extLst>
                  <a:ext uri="{0D108BD9-81ED-4DB2-BD59-A6C34878D82A}">
                    <a16:rowId xmlns:a16="http://schemas.microsoft.com/office/drawing/2014/main" val="10001"/>
                  </a:ext>
                </a:extLst>
              </a:tr>
              <a:tr h="1086250">
                <a:tc>
                  <a:txBody>
                    <a:bodyPr/>
                    <a:lstStyle/>
                    <a:p>
                      <a:pPr marL="0" lvl="0" indent="0" algn="l" rtl="0">
                        <a:spcBef>
                          <a:spcPts val="0"/>
                        </a:spcBef>
                        <a:spcAft>
                          <a:spcPts val="0"/>
                        </a:spcAft>
                        <a:buNone/>
                      </a:pPr>
                      <a:r>
                        <a:rPr lang="en" b="1">
                          <a:latin typeface="Libre Franklin"/>
                          <a:ea typeface="Libre Franklin"/>
                          <a:cs typeface="Libre Franklin"/>
                          <a:sym typeface="Libre Franklin"/>
                        </a:rPr>
                        <a:t>Property Crime</a:t>
                      </a:r>
                      <a:endParaRPr b="1">
                        <a:latin typeface="Libre Franklin"/>
                        <a:ea typeface="Libre Franklin"/>
                        <a:cs typeface="Libre Franklin"/>
                        <a:sym typeface="Libre Franklin"/>
                      </a:endParaRPr>
                    </a:p>
                  </a:txBody>
                  <a:tcPr marL="91425" marR="91425" marT="91425" marB="91425" anchor="ctr">
                    <a:lnL w="9525" cap="flat" cmpd="sng">
                      <a:solidFill>
                        <a:schemeClr val="lt1"/>
                      </a:solidFill>
                      <a:prstDash val="solid"/>
                      <a:round/>
                      <a:headEnd type="none" w="sm" len="sm"/>
                      <a:tailEnd type="none" w="sm" len="sm"/>
                    </a:lnL>
                    <a:lnB w="9525"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endParaRPr>
                        <a:latin typeface="Libre Franklin"/>
                        <a:ea typeface="Libre Franklin"/>
                        <a:cs typeface="Libre Franklin"/>
                        <a:sym typeface="Libre Franklin"/>
                      </a:endParaRPr>
                    </a:p>
                    <a:p>
                      <a:pPr marL="0" lvl="0" indent="0" algn="l" rtl="0">
                        <a:spcBef>
                          <a:spcPts val="0"/>
                        </a:spcBef>
                        <a:spcAft>
                          <a:spcPts val="0"/>
                        </a:spcAft>
                        <a:buNone/>
                      </a:pPr>
                      <a:endParaRPr>
                        <a:latin typeface="Libre Franklin"/>
                        <a:ea typeface="Libre Franklin"/>
                        <a:cs typeface="Libre Franklin"/>
                        <a:sym typeface="Libre Franklin"/>
                      </a:endParaRPr>
                    </a:p>
                    <a:p>
                      <a:pPr marL="0" lvl="0" indent="0" algn="l" rtl="0">
                        <a:spcBef>
                          <a:spcPts val="0"/>
                        </a:spcBef>
                        <a:spcAft>
                          <a:spcPts val="0"/>
                        </a:spcAft>
                        <a:buNone/>
                      </a:pPr>
                      <a:endParaRPr>
                        <a:latin typeface="Libre Franklin"/>
                        <a:ea typeface="Libre Franklin"/>
                        <a:cs typeface="Libre Franklin"/>
                        <a:sym typeface="Libre Franklin"/>
                      </a:endParaRPr>
                    </a:p>
                    <a:p>
                      <a:pPr marL="0" lvl="0" indent="0" algn="l" rtl="0">
                        <a:spcBef>
                          <a:spcPts val="0"/>
                        </a:spcBef>
                        <a:spcAft>
                          <a:spcPts val="0"/>
                        </a:spcAft>
                        <a:buNone/>
                      </a:pPr>
                      <a:endParaRPr>
                        <a:latin typeface="Libre Franklin"/>
                        <a:ea typeface="Libre Franklin"/>
                        <a:cs typeface="Libre Franklin"/>
                        <a:sym typeface="Libre Franklin"/>
                      </a:endParaRPr>
                    </a:p>
                    <a:p>
                      <a:pPr marL="0" lvl="0" indent="0" algn="l" rtl="0">
                        <a:spcBef>
                          <a:spcPts val="0"/>
                        </a:spcBef>
                        <a:spcAft>
                          <a:spcPts val="0"/>
                        </a:spcAft>
                        <a:buNone/>
                      </a:pPr>
                      <a:r>
                        <a:rPr lang="en" sz="800" i="1">
                          <a:latin typeface="Libre Franklin"/>
                          <a:ea typeface="Libre Franklin"/>
                          <a:cs typeface="Libre Franklin"/>
                          <a:sym typeface="Libre Franklin"/>
                        </a:rPr>
                        <a:t>*Record Low</a:t>
                      </a:r>
                      <a:endParaRPr sz="800" i="1">
                        <a:latin typeface="Libre Franklin"/>
                        <a:ea typeface="Libre Franklin"/>
                        <a:cs typeface="Libre Franklin"/>
                        <a:sym typeface="Libre Franklin"/>
                      </a:endParaRPr>
                    </a:p>
                  </a:txBody>
                  <a:tcPr marL="91425" marR="91425" marT="91425" marB="91425">
                    <a:lnB w="9525"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endParaRPr>
                        <a:latin typeface="Libre Franklin"/>
                        <a:ea typeface="Libre Franklin"/>
                        <a:cs typeface="Libre Franklin"/>
                        <a:sym typeface="Libre Franklin"/>
                      </a:endParaRPr>
                    </a:p>
                  </a:txBody>
                  <a:tcPr marL="91425" marR="91425" marT="91425" marB="91425">
                    <a:lnB w="9525"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endParaRPr>
                        <a:latin typeface="Libre Franklin"/>
                        <a:ea typeface="Libre Franklin"/>
                        <a:cs typeface="Libre Franklin"/>
                        <a:sym typeface="Libre Franklin"/>
                      </a:endParaRPr>
                    </a:p>
                  </a:txBody>
                  <a:tcPr marL="91425" marR="91425" marT="91425" marB="91425">
                    <a:lnR w="9525" cap="flat" cmpd="sng">
                      <a:solidFill>
                        <a:schemeClr val="lt1"/>
                      </a:solidFill>
                      <a:prstDash val="solid"/>
                      <a:round/>
                      <a:headEnd type="none" w="sm" len="sm"/>
                      <a:tailEnd type="none" w="sm" len="sm"/>
                    </a:lnR>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145" name="Google Shape;145;p3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Current crime trends</a:t>
            </a:r>
            <a:endParaRPr b="1"/>
          </a:p>
        </p:txBody>
      </p:sp>
      <p:sp>
        <p:nvSpPr>
          <p:cNvPr id="146" name="Google Shape;146;p31"/>
          <p:cNvSpPr/>
          <p:nvPr/>
        </p:nvSpPr>
        <p:spPr>
          <a:xfrm>
            <a:off x="0" y="0"/>
            <a:ext cx="71400" cy="5143500"/>
          </a:xfrm>
          <a:prstGeom prst="rect">
            <a:avLst/>
          </a:prstGeom>
          <a:solidFill>
            <a:srgbClr val="000000"/>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rgbClr val="FFFFFF"/>
              </a:solidFill>
              <a:latin typeface="Libre Franklin"/>
              <a:ea typeface="Libre Franklin"/>
              <a:cs typeface="Libre Franklin"/>
              <a:sym typeface="Libre Franklin"/>
            </a:endParaRPr>
          </a:p>
        </p:txBody>
      </p:sp>
      <p:sp>
        <p:nvSpPr>
          <p:cNvPr id="147" name="Google Shape;147;p31"/>
          <p:cNvSpPr/>
          <p:nvPr/>
        </p:nvSpPr>
        <p:spPr>
          <a:xfrm>
            <a:off x="410750" y="1017726"/>
            <a:ext cx="7733400" cy="54900"/>
          </a:xfrm>
          <a:prstGeom prst="rect">
            <a:avLst/>
          </a:prstGeom>
          <a:solidFill>
            <a:srgbClr val="0000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Libre Franklin"/>
              <a:ea typeface="Libre Franklin"/>
              <a:cs typeface="Libre Franklin"/>
              <a:sym typeface="Libre Franklin"/>
            </a:endParaRPr>
          </a:p>
        </p:txBody>
      </p:sp>
      <p:pic>
        <p:nvPicPr>
          <p:cNvPr id="148" name="Google Shape;148;p31"/>
          <p:cNvPicPr preferRelativeResize="0"/>
          <p:nvPr/>
        </p:nvPicPr>
        <p:blipFill rotWithShape="1">
          <a:blip r:embed="rId3">
            <a:alphaModFix/>
          </a:blip>
          <a:srcRect/>
          <a:stretch/>
        </p:blipFill>
        <p:spPr>
          <a:xfrm>
            <a:off x="8548628" y="4555232"/>
            <a:ext cx="437475" cy="437493"/>
          </a:xfrm>
          <a:prstGeom prst="rect">
            <a:avLst/>
          </a:prstGeom>
          <a:noFill/>
          <a:ln>
            <a:noFill/>
          </a:ln>
        </p:spPr>
      </p:pic>
      <p:sp>
        <p:nvSpPr>
          <p:cNvPr id="149" name="Google Shape;149;p31"/>
          <p:cNvSpPr/>
          <p:nvPr/>
        </p:nvSpPr>
        <p:spPr>
          <a:xfrm>
            <a:off x="3263425" y="2805775"/>
            <a:ext cx="123000" cy="357000"/>
          </a:xfrm>
          <a:prstGeom prst="upArrow">
            <a:avLst>
              <a:gd name="adj1" fmla="val 50000"/>
              <a:gd name="adj2" fmla="val 50000"/>
            </a:avLst>
          </a:pr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31"/>
          <p:cNvSpPr/>
          <p:nvPr/>
        </p:nvSpPr>
        <p:spPr>
          <a:xfrm>
            <a:off x="3563475" y="2805775"/>
            <a:ext cx="123000" cy="357000"/>
          </a:xfrm>
          <a:prstGeom prst="upArrow">
            <a:avLst>
              <a:gd name="adj1" fmla="val 50000"/>
              <a:gd name="adj2" fmla="val 50000"/>
            </a:avLst>
          </a:pr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31"/>
          <p:cNvSpPr/>
          <p:nvPr/>
        </p:nvSpPr>
        <p:spPr>
          <a:xfrm>
            <a:off x="3863525" y="2805775"/>
            <a:ext cx="123000" cy="357000"/>
          </a:xfrm>
          <a:prstGeom prst="upArrow">
            <a:avLst>
              <a:gd name="adj1" fmla="val 50000"/>
              <a:gd name="adj2" fmla="val 50000"/>
            </a:avLst>
          </a:pr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2" name="Google Shape;152;p31"/>
          <p:cNvGrpSpPr/>
          <p:nvPr/>
        </p:nvGrpSpPr>
        <p:grpSpPr>
          <a:xfrm>
            <a:off x="3263424" y="3992775"/>
            <a:ext cx="723088" cy="357000"/>
            <a:chOff x="3125499" y="3794650"/>
            <a:chExt cx="723088" cy="357000"/>
          </a:xfrm>
        </p:grpSpPr>
        <p:sp>
          <p:nvSpPr>
            <p:cNvPr id="153" name="Google Shape;153;p31"/>
            <p:cNvSpPr/>
            <p:nvPr/>
          </p:nvSpPr>
          <p:spPr>
            <a:xfrm rot="10800000">
              <a:off x="3125499" y="3794650"/>
              <a:ext cx="123000" cy="357000"/>
            </a:xfrm>
            <a:prstGeom prst="upArrow">
              <a:avLst>
                <a:gd name="adj1" fmla="val 50000"/>
                <a:gd name="adj2" fmla="val 50000"/>
              </a:avLst>
            </a:pr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31"/>
            <p:cNvSpPr/>
            <p:nvPr/>
          </p:nvSpPr>
          <p:spPr>
            <a:xfrm rot="10800000">
              <a:off x="3725588" y="3794650"/>
              <a:ext cx="123000" cy="357000"/>
            </a:xfrm>
            <a:prstGeom prst="upArrow">
              <a:avLst>
                <a:gd name="adj1" fmla="val 50000"/>
                <a:gd name="adj2" fmla="val 50000"/>
              </a:avLst>
            </a:pr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31"/>
            <p:cNvSpPr/>
            <p:nvPr/>
          </p:nvSpPr>
          <p:spPr>
            <a:xfrm rot="10800000">
              <a:off x="3425538" y="3794650"/>
              <a:ext cx="123000" cy="357000"/>
            </a:xfrm>
            <a:prstGeom prst="upArrow">
              <a:avLst>
                <a:gd name="adj1" fmla="val 50000"/>
                <a:gd name="adj2" fmla="val 50000"/>
              </a:avLst>
            </a:pr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6" name="Google Shape;156;p31"/>
          <p:cNvSpPr/>
          <p:nvPr/>
        </p:nvSpPr>
        <p:spPr>
          <a:xfrm>
            <a:off x="5261863" y="2805775"/>
            <a:ext cx="123000" cy="357000"/>
          </a:xfrm>
          <a:prstGeom prst="upArrow">
            <a:avLst>
              <a:gd name="adj1" fmla="val 50000"/>
              <a:gd name="adj2" fmla="val 50000"/>
            </a:avLst>
          </a:pr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31"/>
          <p:cNvSpPr/>
          <p:nvPr/>
        </p:nvSpPr>
        <p:spPr>
          <a:xfrm>
            <a:off x="5642288" y="2805775"/>
            <a:ext cx="123000" cy="357000"/>
          </a:xfrm>
          <a:prstGeom prst="upArrow">
            <a:avLst>
              <a:gd name="adj1" fmla="val 50000"/>
              <a:gd name="adj2" fmla="val 50000"/>
            </a:avLst>
          </a:pr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31"/>
          <p:cNvSpPr/>
          <p:nvPr/>
        </p:nvSpPr>
        <p:spPr>
          <a:xfrm rot="10800000">
            <a:off x="5452063" y="3992775"/>
            <a:ext cx="123000" cy="357000"/>
          </a:xfrm>
          <a:prstGeom prst="upArrow">
            <a:avLst>
              <a:gd name="adj1" fmla="val 50000"/>
              <a:gd name="adj2" fmla="val 50000"/>
            </a:avLst>
          </a:pr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31"/>
          <p:cNvSpPr/>
          <p:nvPr/>
        </p:nvSpPr>
        <p:spPr>
          <a:xfrm>
            <a:off x="7178550" y="3992775"/>
            <a:ext cx="123000" cy="357000"/>
          </a:xfrm>
          <a:prstGeom prst="upArrow">
            <a:avLst>
              <a:gd name="adj1" fmla="val 50000"/>
              <a:gd name="adj2" fmla="val 50000"/>
            </a:avLst>
          </a:pr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31"/>
          <p:cNvSpPr/>
          <p:nvPr/>
        </p:nvSpPr>
        <p:spPr>
          <a:xfrm>
            <a:off x="7662300" y="2550100"/>
            <a:ext cx="123000" cy="357000"/>
          </a:xfrm>
          <a:prstGeom prst="upArrow">
            <a:avLst>
              <a:gd name="adj1" fmla="val 50000"/>
              <a:gd name="adj2" fmla="val 50000"/>
            </a:avLst>
          </a:pr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31"/>
          <p:cNvSpPr/>
          <p:nvPr/>
        </p:nvSpPr>
        <p:spPr>
          <a:xfrm rot="10800000">
            <a:off x="7662288" y="3162775"/>
            <a:ext cx="123000" cy="357000"/>
          </a:xfrm>
          <a:prstGeom prst="upArrow">
            <a:avLst>
              <a:gd name="adj1" fmla="val 50000"/>
              <a:gd name="adj2" fmla="val 50000"/>
            </a:avLst>
          </a:pr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31"/>
          <p:cNvSpPr txBox="1"/>
          <p:nvPr/>
        </p:nvSpPr>
        <p:spPr>
          <a:xfrm>
            <a:off x="479900" y="1156675"/>
            <a:ext cx="7733400" cy="861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a:solidFill>
                  <a:srgbClr val="3D3DFF"/>
                </a:solidFill>
                <a:latin typeface="Libre Franklin ExtraBold"/>
                <a:ea typeface="Libre Franklin ExtraBold"/>
                <a:cs typeface="Libre Franklin ExtraBold"/>
                <a:sym typeface="Libre Franklin ExtraBold"/>
              </a:rPr>
              <a:t>&gt;</a:t>
            </a:r>
            <a:r>
              <a:rPr lang="en">
                <a:latin typeface="Libre Franklin"/>
                <a:ea typeface="Libre Franklin"/>
                <a:cs typeface="Libre Franklin"/>
                <a:sym typeface="Libre Franklin"/>
              </a:rPr>
              <a:t>   In 2020, the increase in homicide was seen nationwide, in all types of jurisdictions, regardless of political party.  Violence remained concentrated among younger people and disadvantaged communities bore the brunt of the uptick. </a:t>
            </a:r>
            <a:endParaRPr>
              <a:latin typeface="Libre Franklin"/>
              <a:ea typeface="Libre Franklin"/>
              <a:cs typeface="Libre Franklin"/>
              <a:sym typeface="Libre Franklin"/>
            </a:endParaRPr>
          </a:p>
        </p:txBody>
      </p:sp>
      <p:sp>
        <p:nvSpPr>
          <p:cNvPr id="163" name="Google Shape;163;p31"/>
          <p:cNvSpPr txBox="1">
            <a:spLocks noGrp="1"/>
          </p:cNvSpPr>
          <p:nvPr>
            <p:ph type="sldNum" idx="12"/>
          </p:nvPr>
        </p:nvSpPr>
        <p:spPr>
          <a:xfrm>
            <a:off x="0" y="4703625"/>
            <a:ext cx="452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graphicFrame>
        <p:nvGraphicFramePr>
          <p:cNvPr id="168" name="Google Shape;168;p32"/>
          <p:cNvGraphicFramePr/>
          <p:nvPr/>
        </p:nvGraphicFramePr>
        <p:xfrm>
          <a:off x="881163" y="1208050"/>
          <a:ext cx="7239000" cy="3407360"/>
        </p:xfrm>
        <a:graphic>
          <a:graphicData uri="http://schemas.openxmlformats.org/drawingml/2006/table">
            <a:tbl>
              <a:tblPr>
                <a:noFill/>
                <a:tableStyleId>{AB4B0065-DE74-44B1-9275-57888A79608C}</a:tableStyleId>
              </a:tblPr>
              <a:tblGrid>
                <a:gridCol w="1809750">
                  <a:extLst>
                    <a:ext uri="{9D8B030D-6E8A-4147-A177-3AD203B41FA5}">
                      <a16:colId xmlns:a16="http://schemas.microsoft.com/office/drawing/2014/main" val="20000"/>
                    </a:ext>
                  </a:extLst>
                </a:gridCol>
                <a:gridCol w="1809750">
                  <a:extLst>
                    <a:ext uri="{9D8B030D-6E8A-4147-A177-3AD203B41FA5}">
                      <a16:colId xmlns:a16="http://schemas.microsoft.com/office/drawing/2014/main" val="20001"/>
                    </a:ext>
                  </a:extLst>
                </a:gridCol>
                <a:gridCol w="1809750">
                  <a:extLst>
                    <a:ext uri="{9D8B030D-6E8A-4147-A177-3AD203B41FA5}">
                      <a16:colId xmlns:a16="http://schemas.microsoft.com/office/drawing/2014/main" val="20002"/>
                    </a:ext>
                  </a:extLst>
                </a:gridCol>
                <a:gridCol w="1809750">
                  <a:extLst>
                    <a:ext uri="{9D8B030D-6E8A-4147-A177-3AD203B41FA5}">
                      <a16:colId xmlns:a16="http://schemas.microsoft.com/office/drawing/2014/main" val="20003"/>
                    </a:ext>
                  </a:extLst>
                </a:gridCol>
              </a:tblGrid>
              <a:tr h="384400">
                <a:tc>
                  <a:txBody>
                    <a:bodyPr/>
                    <a:lstStyle/>
                    <a:p>
                      <a:pPr marL="0" lvl="0" indent="0" algn="l" rtl="0">
                        <a:spcBef>
                          <a:spcPts val="0"/>
                        </a:spcBef>
                        <a:spcAft>
                          <a:spcPts val="0"/>
                        </a:spcAft>
                        <a:buNone/>
                      </a:pPr>
                      <a:endParaRPr>
                        <a:latin typeface="Libre Franklin"/>
                        <a:ea typeface="Libre Franklin"/>
                        <a:cs typeface="Libre Franklin"/>
                        <a:sym typeface="Libre Franklin"/>
                      </a:endParaRPr>
                    </a:p>
                  </a:txBody>
                  <a:tcPr marL="91425" marR="91425" marT="91425" marB="91425">
                    <a:lnL w="9525" cap="flat" cmpd="sng">
                      <a:solidFill>
                        <a:schemeClr val="lt1"/>
                      </a:solidFill>
                      <a:prstDash val="solid"/>
                      <a:round/>
                      <a:headEnd type="none" w="sm" len="sm"/>
                      <a:tailEnd type="none" w="sm" len="sm"/>
                    </a:lnL>
                    <a:lnT w="9525" cap="flat" cmpd="sng">
                      <a:solidFill>
                        <a:schemeClr val="lt1"/>
                      </a:solidFill>
                      <a:prstDash val="solid"/>
                      <a:round/>
                      <a:headEnd type="none" w="sm" len="sm"/>
                      <a:tailEnd type="none" w="sm" len="sm"/>
                    </a:lnT>
                  </a:tcPr>
                </a:tc>
                <a:tc>
                  <a:txBody>
                    <a:bodyPr/>
                    <a:lstStyle/>
                    <a:p>
                      <a:pPr marL="0" lvl="0" indent="0" algn="ctr" rtl="0">
                        <a:spcBef>
                          <a:spcPts val="0"/>
                        </a:spcBef>
                        <a:spcAft>
                          <a:spcPts val="0"/>
                        </a:spcAft>
                        <a:buNone/>
                      </a:pPr>
                      <a:r>
                        <a:rPr lang="en" b="1">
                          <a:latin typeface="Libre Franklin"/>
                          <a:ea typeface="Libre Franklin"/>
                          <a:cs typeface="Libre Franklin"/>
                          <a:sym typeface="Libre Franklin"/>
                        </a:rPr>
                        <a:t>2020</a:t>
                      </a:r>
                      <a:endParaRPr b="1">
                        <a:latin typeface="Libre Franklin"/>
                        <a:ea typeface="Libre Franklin"/>
                        <a:cs typeface="Libre Franklin"/>
                        <a:sym typeface="Libre Franklin"/>
                      </a:endParaRPr>
                    </a:p>
                  </a:txBody>
                  <a:tcPr marL="91425" marR="91425" marT="91425" marB="91425">
                    <a:lnT w="9525" cap="flat" cmpd="sng">
                      <a:solidFill>
                        <a:schemeClr val="lt1"/>
                      </a:solidFill>
                      <a:prstDash val="solid"/>
                      <a:round/>
                      <a:headEnd type="none" w="sm" len="sm"/>
                      <a:tailEnd type="none" w="sm" len="sm"/>
                    </a:lnT>
                  </a:tcPr>
                </a:tc>
                <a:tc>
                  <a:txBody>
                    <a:bodyPr/>
                    <a:lstStyle/>
                    <a:p>
                      <a:pPr marL="0" lvl="0" indent="0" algn="ctr" rtl="0">
                        <a:spcBef>
                          <a:spcPts val="0"/>
                        </a:spcBef>
                        <a:spcAft>
                          <a:spcPts val="0"/>
                        </a:spcAft>
                        <a:buNone/>
                      </a:pPr>
                      <a:r>
                        <a:rPr lang="en" b="1">
                          <a:latin typeface="Libre Franklin"/>
                          <a:ea typeface="Libre Franklin"/>
                          <a:cs typeface="Libre Franklin"/>
                          <a:sym typeface="Libre Franklin"/>
                        </a:rPr>
                        <a:t>2021 </a:t>
                      </a:r>
                      <a:endParaRPr b="1">
                        <a:latin typeface="Libre Franklin"/>
                        <a:ea typeface="Libre Franklin"/>
                        <a:cs typeface="Libre Franklin"/>
                        <a:sym typeface="Libre Franklin"/>
                      </a:endParaRPr>
                    </a:p>
                  </a:txBody>
                  <a:tcPr marL="91425" marR="91425" marT="91425" marB="91425">
                    <a:lnT w="9525" cap="flat" cmpd="sng">
                      <a:solidFill>
                        <a:schemeClr val="lt1"/>
                      </a:solidFill>
                      <a:prstDash val="solid"/>
                      <a:round/>
                      <a:headEnd type="none" w="sm" len="sm"/>
                      <a:tailEnd type="none" w="sm" len="sm"/>
                    </a:lnT>
                  </a:tcPr>
                </a:tc>
                <a:tc>
                  <a:txBody>
                    <a:bodyPr/>
                    <a:lstStyle/>
                    <a:p>
                      <a:pPr marL="0" lvl="0" indent="0" algn="ctr" rtl="0">
                        <a:spcBef>
                          <a:spcPts val="0"/>
                        </a:spcBef>
                        <a:spcAft>
                          <a:spcPts val="0"/>
                        </a:spcAft>
                        <a:buNone/>
                      </a:pPr>
                      <a:r>
                        <a:rPr lang="en" b="1">
                          <a:latin typeface="Libre Franklin"/>
                          <a:ea typeface="Libre Franklin"/>
                          <a:cs typeface="Libre Franklin"/>
                          <a:sym typeface="Libre Franklin"/>
                        </a:rPr>
                        <a:t>2022 </a:t>
                      </a:r>
                      <a:r>
                        <a:rPr lang="en" sz="1200" i="1">
                          <a:latin typeface="Libre Franklin"/>
                          <a:ea typeface="Libre Franklin"/>
                          <a:cs typeface="Libre Franklin"/>
                          <a:sym typeface="Libre Franklin"/>
                        </a:rPr>
                        <a:t>(6 mo)</a:t>
                      </a:r>
                      <a:endParaRPr sz="1200" i="1">
                        <a:latin typeface="Libre Franklin"/>
                        <a:ea typeface="Libre Franklin"/>
                        <a:cs typeface="Libre Franklin"/>
                        <a:sym typeface="Libre Franklin"/>
                      </a:endParaRPr>
                    </a:p>
                  </a:txBody>
                  <a:tcPr marL="91425" marR="91425" marT="91425" marB="91425">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tcPr>
                </a:tc>
                <a:extLst>
                  <a:ext uri="{0D108BD9-81ED-4DB2-BD59-A6C34878D82A}">
                    <a16:rowId xmlns:a16="http://schemas.microsoft.com/office/drawing/2014/main" val="10000"/>
                  </a:ext>
                </a:extLst>
              </a:tr>
              <a:tr h="601500">
                <a:tc>
                  <a:txBody>
                    <a:bodyPr/>
                    <a:lstStyle/>
                    <a:p>
                      <a:pPr marL="0" lvl="0" indent="0" algn="l" rtl="0">
                        <a:spcBef>
                          <a:spcPts val="0"/>
                        </a:spcBef>
                        <a:spcAft>
                          <a:spcPts val="0"/>
                        </a:spcAft>
                        <a:buNone/>
                      </a:pPr>
                      <a:r>
                        <a:rPr lang="en" b="1">
                          <a:latin typeface="Libre Franklin"/>
                          <a:ea typeface="Libre Franklin"/>
                          <a:cs typeface="Libre Franklin"/>
                          <a:sym typeface="Libre Franklin"/>
                        </a:rPr>
                        <a:t>Homicide</a:t>
                      </a:r>
                      <a:r>
                        <a:rPr lang="en" sz="1200" i="1">
                          <a:latin typeface="Libre Franklin"/>
                          <a:ea typeface="Libre Franklin"/>
                          <a:cs typeface="Libre Franklin"/>
                          <a:sym typeface="Libre Franklin"/>
                        </a:rPr>
                        <a:t> (21-34 cities)</a:t>
                      </a:r>
                      <a:endParaRPr sz="1200" i="1">
                        <a:latin typeface="Libre Franklin"/>
                        <a:ea typeface="Libre Franklin"/>
                        <a:cs typeface="Libre Franklin"/>
                        <a:sym typeface="Libre Franklin"/>
                      </a:endParaRPr>
                    </a:p>
                  </a:txBody>
                  <a:tcPr marL="91425" marR="91425" marT="91425" marB="91425" anchor="ctr">
                    <a:lnL w="9525" cap="flat" cmpd="sng">
                      <a:solidFill>
                        <a:schemeClr val="lt1"/>
                      </a:solidFill>
                      <a:prstDash val="solid"/>
                      <a:round/>
                      <a:headEnd type="none" w="sm" len="sm"/>
                      <a:tailEnd type="none" w="sm" len="sm"/>
                    </a:lnL>
                    <a:solidFill>
                      <a:schemeClr val="lt2"/>
                    </a:solidFill>
                  </a:tcPr>
                </a:tc>
                <a:tc>
                  <a:txBody>
                    <a:bodyPr/>
                    <a:lstStyle/>
                    <a:p>
                      <a:pPr marL="457200" lvl="0" indent="0" algn="l" rtl="0">
                        <a:spcBef>
                          <a:spcPts val="0"/>
                        </a:spcBef>
                        <a:spcAft>
                          <a:spcPts val="0"/>
                        </a:spcAft>
                        <a:buNone/>
                      </a:pPr>
                      <a:r>
                        <a:rPr lang="en" b="1">
                          <a:solidFill>
                            <a:srgbClr val="006A72"/>
                          </a:solidFill>
                          <a:latin typeface="Libre Franklin"/>
                          <a:ea typeface="Libre Franklin"/>
                          <a:cs typeface="Libre Franklin"/>
                          <a:sym typeface="Libre Franklin"/>
                        </a:rPr>
                        <a:t>+ 29 %</a:t>
                      </a:r>
                      <a:endParaRPr b="1">
                        <a:solidFill>
                          <a:srgbClr val="006A72"/>
                        </a:solidFill>
                        <a:latin typeface="Libre Franklin"/>
                        <a:ea typeface="Libre Franklin"/>
                        <a:cs typeface="Libre Franklin"/>
                        <a:sym typeface="Libre Franklin"/>
                      </a:endParaRPr>
                    </a:p>
                  </a:txBody>
                  <a:tcPr marL="91425" marR="91425" marT="91425" marB="91425" anchor="ctr"/>
                </a:tc>
                <a:tc>
                  <a:txBody>
                    <a:bodyPr/>
                    <a:lstStyle/>
                    <a:p>
                      <a:pPr marL="457200" lvl="0" indent="0" algn="l" rtl="0">
                        <a:spcBef>
                          <a:spcPts val="0"/>
                        </a:spcBef>
                        <a:spcAft>
                          <a:spcPts val="0"/>
                        </a:spcAft>
                        <a:buNone/>
                      </a:pPr>
                      <a:r>
                        <a:rPr lang="en" b="1">
                          <a:solidFill>
                            <a:srgbClr val="006A72"/>
                          </a:solidFill>
                          <a:latin typeface="Libre Franklin"/>
                          <a:ea typeface="Libre Franklin"/>
                          <a:cs typeface="Libre Franklin"/>
                          <a:sym typeface="Libre Franklin"/>
                        </a:rPr>
                        <a:t>+ 5 %</a:t>
                      </a:r>
                      <a:endParaRPr b="1">
                        <a:solidFill>
                          <a:srgbClr val="006A72"/>
                        </a:solidFill>
                        <a:latin typeface="Libre Franklin"/>
                        <a:ea typeface="Libre Franklin"/>
                        <a:cs typeface="Libre Franklin"/>
                        <a:sym typeface="Libre Franklin"/>
                      </a:endParaRPr>
                    </a:p>
                  </a:txBody>
                  <a:tcPr marL="91425" marR="91425" marT="91425" marB="91425" anchor="ctr"/>
                </a:tc>
                <a:tc>
                  <a:txBody>
                    <a:bodyPr/>
                    <a:lstStyle/>
                    <a:p>
                      <a:pPr marL="457200" lvl="0" indent="0" algn="l" rtl="0">
                        <a:spcBef>
                          <a:spcPts val="0"/>
                        </a:spcBef>
                        <a:spcAft>
                          <a:spcPts val="0"/>
                        </a:spcAft>
                        <a:buNone/>
                      </a:pPr>
                      <a:r>
                        <a:rPr lang="en" b="1">
                          <a:solidFill>
                            <a:srgbClr val="CC4125"/>
                          </a:solidFill>
                          <a:latin typeface="Libre Franklin"/>
                          <a:ea typeface="Libre Franklin"/>
                          <a:cs typeface="Libre Franklin"/>
                          <a:sym typeface="Libre Franklin"/>
                        </a:rPr>
                        <a:t>- 2 %</a:t>
                      </a:r>
                      <a:endParaRPr b="1">
                        <a:solidFill>
                          <a:srgbClr val="CC4125"/>
                        </a:solidFill>
                        <a:latin typeface="Libre Franklin"/>
                        <a:ea typeface="Libre Franklin"/>
                        <a:cs typeface="Libre Franklin"/>
                        <a:sym typeface="Libre Franklin"/>
                      </a:endParaRPr>
                    </a:p>
                  </a:txBody>
                  <a:tcPr marL="91425" marR="91425" marT="91425" marB="91425" anchor="ctr">
                    <a:lnR w="9525" cap="flat" cmpd="sng">
                      <a:solidFill>
                        <a:schemeClr val="lt1"/>
                      </a:solidFill>
                      <a:prstDash val="solid"/>
                      <a:round/>
                      <a:headEnd type="none" w="sm" len="sm"/>
                      <a:tailEnd type="none" w="sm" len="sm"/>
                    </a:lnR>
                  </a:tcPr>
                </a:tc>
                <a:extLst>
                  <a:ext uri="{0D108BD9-81ED-4DB2-BD59-A6C34878D82A}">
                    <a16:rowId xmlns:a16="http://schemas.microsoft.com/office/drawing/2014/main" val="10001"/>
                  </a:ext>
                </a:extLst>
              </a:tr>
              <a:tr h="627425">
                <a:tc>
                  <a:txBody>
                    <a:bodyPr/>
                    <a:lstStyle/>
                    <a:p>
                      <a:pPr marL="0" lvl="0" indent="0" algn="l" rtl="0">
                        <a:spcBef>
                          <a:spcPts val="0"/>
                        </a:spcBef>
                        <a:spcAft>
                          <a:spcPts val="0"/>
                        </a:spcAft>
                        <a:buNone/>
                      </a:pPr>
                      <a:r>
                        <a:rPr lang="en" b="1">
                          <a:latin typeface="Libre Franklin"/>
                          <a:ea typeface="Libre Franklin"/>
                          <a:cs typeface="Libre Franklin"/>
                          <a:sym typeface="Libre Franklin"/>
                        </a:rPr>
                        <a:t>Gun Assault </a:t>
                      </a:r>
                      <a:r>
                        <a:rPr lang="en" sz="1200" i="1">
                          <a:solidFill>
                            <a:schemeClr val="dk1"/>
                          </a:solidFill>
                          <a:latin typeface="Libre Franklin"/>
                          <a:ea typeface="Libre Franklin"/>
                          <a:cs typeface="Libre Franklin"/>
                          <a:sym typeface="Libre Franklin"/>
                        </a:rPr>
                        <a:t> (12 cities)</a:t>
                      </a:r>
                      <a:endParaRPr b="1">
                        <a:latin typeface="Libre Franklin"/>
                        <a:ea typeface="Libre Franklin"/>
                        <a:cs typeface="Libre Franklin"/>
                        <a:sym typeface="Libre Franklin"/>
                      </a:endParaRPr>
                    </a:p>
                  </a:txBody>
                  <a:tcPr marL="91425" marR="91425" marT="91425" marB="91425" anchor="ctr">
                    <a:lnL w="9525" cap="flat" cmpd="sng">
                      <a:solidFill>
                        <a:schemeClr val="lt1"/>
                      </a:solidFill>
                      <a:prstDash val="solid"/>
                      <a:round/>
                      <a:headEnd type="none" w="sm" len="sm"/>
                      <a:tailEnd type="none" w="sm" len="sm"/>
                    </a:lnL>
                    <a:solidFill>
                      <a:schemeClr val="lt2"/>
                    </a:solidFill>
                  </a:tcPr>
                </a:tc>
                <a:tc>
                  <a:txBody>
                    <a:bodyPr/>
                    <a:lstStyle/>
                    <a:p>
                      <a:pPr marL="0" lvl="0" indent="0" algn="ctr" rtl="0">
                        <a:spcBef>
                          <a:spcPts val="0"/>
                        </a:spcBef>
                        <a:spcAft>
                          <a:spcPts val="0"/>
                        </a:spcAft>
                        <a:buNone/>
                      </a:pPr>
                      <a:r>
                        <a:rPr lang="en" b="1">
                          <a:solidFill>
                            <a:srgbClr val="006A72"/>
                          </a:solidFill>
                          <a:latin typeface="Libre Franklin"/>
                          <a:ea typeface="Libre Franklin"/>
                          <a:cs typeface="Libre Franklin"/>
                          <a:sym typeface="Libre Franklin"/>
                        </a:rPr>
                        <a:t>+ 8 %</a:t>
                      </a:r>
                      <a:endParaRPr b="1">
                        <a:solidFill>
                          <a:srgbClr val="006A72"/>
                        </a:solidFill>
                        <a:latin typeface="Libre Franklin"/>
                        <a:ea typeface="Libre Franklin"/>
                        <a:cs typeface="Libre Franklin"/>
                        <a:sym typeface="Libre Franklin"/>
                      </a:endParaRPr>
                    </a:p>
                  </a:txBody>
                  <a:tcPr marL="91425" marR="91425" marT="91425" marB="91425" anchor="ctr"/>
                </a:tc>
                <a:tc>
                  <a:txBody>
                    <a:bodyPr/>
                    <a:lstStyle/>
                    <a:p>
                      <a:pPr marL="457200" lvl="0" indent="0" algn="l" rtl="0">
                        <a:spcBef>
                          <a:spcPts val="0"/>
                        </a:spcBef>
                        <a:spcAft>
                          <a:spcPts val="0"/>
                        </a:spcAft>
                        <a:buNone/>
                      </a:pPr>
                      <a:r>
                        <a:rPr lang="en" b="1">
                          <a:solidFill>
                            <a:srgbClr val="006A72"/>
                          </a:solidFill>
                          <a:latin typeface="Libre Franklin"/>
                          <a:ea typeface="Libre Franklin"/>
                          <a:cs typeface="Libre Franklin"/>
                          <a:sym typeface="Libre Franklin"/>
                        </a:rPr>
                        <a:t>+ 8 %</a:t>
                      </a:r>
                      <a:endParaRPr b="1">
                        <a:solidFill>
                          <a:srgbClr val="006A72"/>
                        </a:solidFill>
                        <a:latin typeface="Libre Franklin"/>
                        <a:ea typeface="Libre Franklin"/>
                        <a:cs typeface="Libre Franklin"/>
                        <a:sym typeface="Libre Franklin"/>
                      </a:endParaRPr>
                    </a:p>
                  </a:txBody>
                  <a:tcPr marL="91425" marR="91425" marT="91425" marB="91425" anchor="ctr"/>
                </a:tc>
                <a:tc>
                  <a:txBody>
                    <a:bodyPr/>
                    <a:lstStyle/>
                    <a:p>
                      <a:pPr marL="457200" lvl="0" indent="0" algn="l" rtl="0">
                        <a:spcBef>
                          <a:spcPts val="0"/>
                        </a:spcBef>
                        <a:spcAft>
                          <a:spcPts val="0"/>
                        </a:spcAft>
                        <a:buNone/>
                      </a:pPr>
                      <a:r>
                        <a:rPr lang="en" b="1">
                          <a:solidFill>
                            <a:srgbClr val="CC4125"/>
                          </a:solidFill>
                          <a:latin typeface="Libre Franklin"/>
                          <a:ea typeface="Libre Franklin"/>
                          <a:cs typeface="Libre Franklin"/>
                          <a:sym typeface="Libre Franklin"/>
                        </a:rPr>
                        <a:t>- 6 %</a:t>
                      </a:r>
                      <a:endParaRPr b="1">
                        <a:solidFill>
                          <a:srgbClr val="CC4125"/>
                        </a:solidFill>
                        <a:latin typeface="Libre Franklin"/>
                        <a:ea typeface="Libre Franklin"/>
                        <a:cs typeface="Libre Franklin"/>
                        <a:sym typeface="Libre Franklin"/>
                      </a:endParaRPr>
                    </a:p>
                  </a:txBody>
                  <a:tcPr marL="91425" marR="91425" marT="91425" marB="91425" anchor="ctr">
                    <a:lnR w="9525" cap="flat" cmpd="sng">
                      <a:solidFill>
                        <a:schemeClr val="lt1"/>
                      </a:solidFill>
                      <a:prstDash val="solid"/>
                      <a:round/>
                      <a:headEnd type="none" w="sm" len="sm"/>
                      <a:tailEnd type="none" w="sm" len="sm"/>
                    </a:lnR>
                  </a:tcPr>
                </a:tc>
                <a:extLst>
                  <a:ext uri="{0D108BD9-81ED-4DB2-BD59-A6C34878D82A}">
                    <a16:rowId xmlns:a16="http://schemas.microsoft.com/office/drawing/2014/main" val="10002"/>
                  </a:ext>
                </a:extLst>
              </a:tr>
              <a:tr h="627425">
                <a:tc>
                  <a:txBody>
                    <a:bodyPr/>
                    <a:lstStyle/>
                    <a:p>
                      <a:pPr marL="0" lvl="0" indent="0" algn="l" rtl="0">
                        <a:spcBef>
                          <a:spcPts val="0"/>
                        </a:spcBef>
                        <a:spcAft>
                          <a:spcPts val="0"/>
                        </a:spcAft>
                        <a:buNone/>
                      </a:pPr>
                      <a:r>
                        <a:rPr lang="en" b="1">
                          <a:latin typeface="Libre Franklin"/>
                          <a:ea typeface="Libre Franklin"/>
                          <a:cs typeface="Libre Franklin"/>
                          <a:sym typeface="Libre Franklin"/>
                        </a:rPr>
                        <a:t>Aggravated Assault</a:t>
                      </a:r>
                      <a:endParaRPr b="1">
                        <a:latin typeface="Libre Franklin"/>
                        <a:ea typeface="Libre Franklin"/>
                        <a:cs typeface="Libre Franklin"/>
                        <a:sym typeface="Libre Franklin"/>
                      </a:endParaRPr>
                    </a:p>
                  </a:txBody>
                  <a:tcPr marL="91425" marR="91425" marT="91425" marB="91425" anchor="ctr">
                    <a:lnL w="9525" cap="flat" cmpd="sng">
                      <a:solidFill>
                        <a:schemeClr val="lt1"/>
                      </a:solidFill>
                      <a:prstDash val="solid"/>
                      <a:round/>
                      <a:headEnd type="none" w="sm" len="sm"/>
                      <a:tailEnd type="none" w="sm" len="sm"/>
                    </a:lnL>
                    <a:solidFill>
                      <a:schemeClr val="lt2"/>
                    </a:solidFill>
                  </a:tcPr>
                </a:tc>
                <a:tc>
                  <a:txBody>
                    <a:bodyPr/>
                    <a:lstStyle/>
                    <a:p>
                      <a:pPr marL="0" lvl="0" indent="0" algn="ctr" rtl="0">
                        <a:spcBef>
                          <a:spcPts val="0"/>
                        </a:spcBef>
                        <a:spcAft>
                          <a:spcPts val="0"/>
                        </a:spcAft>
                        <a:buNone/>
                      </a:pPr>
                      <a:r>
                        <a:rPr lang="en" b="1">
                          <a:solidFill>
                            <a:srgbClr val="006A72"/>
                          </a:solidFill>
                          <a:latin typeface="Libre Franklin"/>
                          <a:ea typeface="Libre Franklin"/>
                          <a:cs typeface="Libre Franklin"/>
                          <a:sym typeface="Libre Franklin"/>
                        </a:rPr>
                        <a:t>+ 6 %</a:t>
                      </a:r>
                      <a:endParaRPr b="1">
                        <a:solidFill>
                          <a:srgbClr val="006A72"/>
                        </a:solidFill>
                        <a:latin typeface="Libre Franklin"/>
                        <a:ea typeface="Libre Franklin"/>
                        <a:cs typeface="Libre Franklin"/>
                        <a:sym typeface="Libre Franklin"/>
                      </a:endParaRPr>
                    </a:p>
                  </a:txBody>
                  <a:tcPr marL="91425" marR="91425" marT="91425" marB="91425" anchor="ctr"/>
                </a:tc>
                <a:tc>
                  <a:txBody>
                    <a:bodyPr/>
                    <a:lstStyle/>
                    <a:p>
                      <a:pPr marL="457200" lvl="0" indent="0" algn="l" rtl="0">
                        <a:spcBef>
                          <a:spcPts val="0"/>
                        </a:spcBef>
                        <a:spcAft>
                          <a:spcPts val="0"/>
                        </a:spcAft>
                        <a:buNone/>
                      </a:pPr>
                      <a:r>
                        <a:rPr lang="en" b="1">
                          <a:solidFill>
                            <a:srgbClr val="006A72"/>
                          </a:solidFill>
                          <a:latin typeface="Libre Franklin"/>
                          <a:ea typeface="Libre Franklin"/>
                          <a:cs typeface="Libre Franklin"/>
                          <a:sym typeface="Libre Franklin"/>
                        </a:rPr>
                        <a:t>+ 4 %</a:t>
                      </a:r>
                      <a:endParaRPr b="1">
                        <a:solidFill>
                          <a:srgbClr val="006A72"/>
                        </a:solidFill>
                        <a:latin typeface="Libre Franklin"/>
                        <a:ea typeface="Libre Franklin"/>
                        <a:cs typeface="Libre Franklin"/>
                        <a:sym typeface="Libre Franklin"/>
                      </a:endParaRPr>
                    </a:p>
                  </a:txBody>
                  <a:tcPr marL="91425" marR="91425" marT="91425" marB="91425" anchor="ctr"/>
                </a:tc>
                <a:tc>
                  <a:txBody>
                    <a:bodyPr/>
                    <a:lstStyle/>
                    <a:p>
                      <a:pPr marL="457200" lvl="0" indent="0" algn="l" rtl="0">
                        <a:spcBef>
                          <a:spcPts val="0"/>
                        </a:spcBef>
                        <a:spcAft>
                          <a:spcPts val="0"/>
                        </a:spcAft>
                        <a:buNone/>
                      </a:pPr>
                      <a:r>
                        <a:rPr lang="en" b="1">
                          <a:solidFill>
                            <a:srgbClr val="006A72"/>
                          </a:solidFill>
                          <a:latin typeface="Libre Franklin"/>
                          <a:ea typeface="Libre Franklin"/>
                          <a:cs typeface="Libre Franklin"/>
                          <a:sym typeface="Libre Franklin"/>
                        </a:rPr>
                        <a:t>+ 4 %</a:t>
                      </a:r>
                      <a:endParaRPr b="1">
                        <a:solidFill>
                          <a:srgbClr val="006A72"/>
                        </a:solidFill>
                        <a:latin typeface="Libre Franklin"/>
                        <a:ea typeface="Libre Franklin"/>
                        <a:cs typeface="Libre Franklin"/>
                        <a:sym typeface="Libre Franklin"/>
                      </a:endParaRPr>
                    </a:p>
                  </a:txBody>
                  <a:tcPr marL="91425" marR="91425" marT="91425" marB="91425" anchor="ctr">
                    <a:lnR w="9525" cap="flat" cmpd="sng">
                      <a:solidFill>
                        <a:schemeClr val="lt1"/>
                      </a:solidFill>
                      <a:prstDash val="solid"/>
                      <a:round/>
                      <a:headEnd type="none" w="sm" len="sm"/>
                      <a:tailEnd type="none" w="sm" len="sm"/>
                    </a:lnR>
                  </a:tcPr>
                </a:tc>
                <a:extLst>
                  <a:ext uri="{0D108BD9-81ED-4DB2-BD59-A6C34878D82A}">
                    <a16:rowId xmlns:a16="http://schemas.microsoft.com/office/drawing/2014/main" val="10003"/>
                  </a:ext>
                </a:extLst>
              </a:tr>
              <a:tr h="627425">
                <a:tc>
                  <a:txBody>
                    <a:bodyPr/>
                    <a:lstStyle/>
                    <a:p>
                      <a:pPr marL="0" lvl="0" indent="0" algn="l" rtl="0">
                        <a:spcBef>
                          <a:spcPts val="0"/>
                        </a:spcBef>
                        <a:spcAft>
                          <a:spcPts val="0"/>
                        </a:spcAft>
                        <a:buNone/>
                      </a:pPr>
                      <a:r>
                        <a:rPr lang="en" b="1">
                          <a:latin typeface="Libre Franklin"/>
                          <a:ea typeface="Libre Franklin"/>
                          <a:cs typeface="Libre Franklin"/>
                          <a:sym typeface="Libre Franklin"/>
                        </a:rPr>
                        <a:t>Robbery</a:t>
                      </a:r>
                      <a:endParaRPr b="1">
                        <a:latin typeface="Libre Franklin"/>
                        <a:ea typeface="Libre Franklin"/>
                        <a:cs typeface="Libre Franklin"/>
                        <a:sym typeface="Libre Franklin"/>
                      </a:endParaRPr>
                    </a:p>
                  </a:txBody>
                  <a:tcPr marL="91425" marR="91425" marT="91425" marB="91425" anchor="ctr">
                    <a:lnL w="9525" cap="flat" cmpd="sng">
                      <a:solidFill>
                        <a:schemeClr val="lt1"/>
                      </a:solidFill>
                      <a:prstDash val="solid"/>
                      <a:round/>
                      <a:headEnd type="none" w="sm" len="sm"/>
                      <a:tailEnd type="none" w="sm" len="sm"/>
                    </a:lnL>
                    <a:solidFill>
                      <a:schemeClr val="lt2"/>
                    </a:solidFill>
                  </a:tcPr>
                </a:tc>
                <a:tc>
                  <a:txBody>
                    <a:bodyPr/>
                    <a:lstStyle/>
                    <a:p>
                      <a:pPr marL="0" lvl="0" indent="0" algn="ctr" rtl="0">
                        <a:spcBef>
                          <a:spcPts val="0"/>
                        </a:spcBef>
                        <a:spcAft>
                          <a:spcPts val="0"/>
                        </a:spcAft>
                        <a:buNone/>
                      </a:pPr>
                      <a:r>
                        <a:rPr lang="en" b="1">
                          <a:solidFill>
                            <a:srgbClr val="CC4125"/>
                          </a:solidFill>
                          <a:latin typeface="Libre Franklin"/>
                          <a:ea typeface="Libre Franklin"/>
                          <a:cs typeface="Libre Franklin"/>
                          <a:sym typeface="Libre Franklin"/>
                        </a:rPr>
                        <a:t>- 9 %</a:t>
                      </a:r>
                      <a:endParaRPr b="1">
                        <a:solidFill>
                          <a:srgbClr val="CC4125"/>
                        </a:solidFill>
                        <a:latin typeface="Libre Franklin"/>
                        <a:ea typeface="Libre Franklin"/>
                        <a:cs typeface="Libre Franklin"/>
                        <a:sym typeface="Libre Franklin"/>
                      </a:endParaRPr>
                    </a:p>
                  </a:txBody>
                  <a:tcPr marL="91425" marR="91425" marT="91425" marB="91425" anchor="ctr"/>
                </a:tc>
                <a:tc>
                  <a:txBody>
                    <a:bodyPr/>
                    <a:lstStyle/>
                    <a:p>
                      <a:pPr marL="457200" lvl="0" indent="0" algn="l" rtl="0">
                        <a:spcBef>
                          <a:spcPts val="0"/>
                        </a:spcBef>
                        <a:spcAft>
                          <a:spcPts val="0"/>
                        </a:spcAft>
                        <a:buNone/>
                      </a:pPr>
                      <a:r>
                        <a:rPr lang="en" b="1">
                          <a:solidFill>
                            <a:srgbClr val="006A72"/>
                          </a:solidFill>
                          <a:latin typeface="Libre Franklin"/>
                          <a:ea typeface="Libre Franklin"/>
                          <a:cs typeface="Libre Franklin"/>
                          <a:sym typeface="Libre Franklin"/>
                        </a:rPr>
                        <a:t>+ 1 %</a:t>
                      </a:r>
                      <a:endParaRPr b="1">
                        <a:solidFill>
                          <a:srgbClr val="006A72"/>
                        </a:solidFill>
                        <a:latin typeface="Libre Franklin"/>
                        <a:ea typeface="Libre Franklin"/>
                        <a:cs typeface="Libre Franklin"/>
                        <a:sym typeface="Libre Franklin"/>
                      </a:endParaRPr>
                    </a:p>
                  </a:txBody>
                  <a:tcPr marL="91425" marR="91425" marT="91425" marB="91425" anchor="ctr"/>
                </a:tc>
                <a:tc>
                  <a:txBody>
                    <a:bodyPr/>
                    <a:lstStyle/>
                    <a:p>
                      <a:pPr marL="457200" lvl="0" indent="0" algn="l" rtl="0">
                        <a:spcBef>
                          <a:spcPts val="0"/>
                        </a:spcBef>
                        <a:spcAft>
                          <a:spcPts val="0"/>
                        </a:spcAft>
                        <a:buNone/>
                      </a:pPr>
                      <a:r>
                        <a:rPr lang="en" b="1">
                          <a:solidFill>
                            <a:srgbClr val="006A72"/>
                          </a:solidFill>
                          <a:latin typeface="Libre Franklin"/>
                          <a:ea typeface="Libre Franklin"/>
                          <a:cs typeface="Libre Franklin"/>
                          <a:sym typeface="Libre Franklin"/>
                        </a:rPr>
                        <a:t>+ 19 %</a:t>
                      </a:r>
                      <a:endParaRPr b="1">
                        <a:solidFill>
                          <a:srgbClr val="006A72"/>
                        </a:solidFill>
                        <a:latin typeface="Libre Franklin"/>
                        <a:ea typeface="Libre Franklin"/>
                        <a:cs typeface="Libre Franklin"/>
                        <a:sym typeface="Libre Franklin"/>
                      </a:endParaRPr>
                    </a:p>
                  </a:txBody>
                  <a:tcPr marL="91425" marR="91425" marT="91425" marB="91425" anchor="ctr">
                    <a:lnR w="9525" cap="flat" cmpd="sng">
                      <a:solidFill>
                        <a:schemeClr val="lt1"/>
                      </a:solidFill>
                      <a:prstDash val="solid"/>
                      <a:round/>
                      <a:headEnd type="none" w="sm" len="sm"/>
                      <a:tailEnd type="none" w="sm" len="sm"/>
                    </a:lnR>
                  </a:tcPr>
                </a:tc>
                <a:extLst>
                  <a:ext uri="{0D108BD9-81ED-4DB2-BD59-A6C34878D82A}">
                    <a16:rowId xmlns:a16="http://schemas.microsoft.com/office/drawing/2014/main" val="10004"/>
                  </a:ext>
                </a:extLst>
              </a:tr>
              <a:tr h="527375">
                <a:tc>
                  <a:txBody>
                    <a:bodyPr/>
                    <a:lstStyle/>
                    <a:p>
                      <a:pPr marL="0" lvl="0" indent="0" algn="l" rtl="0">
                        <a:spcBef>
                          <a:spcPts val="0"/>
                        </a:spcBef>
                        <a:spcAft>
                          <a:spcPts val="0"/>
                        </a:spcAft>
                        <a:buNone/>
                      </a:pPr>
                      <a:r>
                        <a:rPr lang="en" b="1">
                          <a:latin typeface="Libre Franklin"/>
                          <a:ea typeface="Libre Franklin"/>
                          <a:cs typeface="Libre Franklin"/>
                          <a:sym typeface="Libre Franklin"/>
                        </a:rPr>
                        <a:t>Property Crime</a:t>
                      </a:r>
                      <a:endParaRPr b="1">
                        <a:latin typeface="Libre Franklin"/>
                        <a:ea typeface="Libre Franklin"/>
                        <a:cs typeface="Libre Franklin"/>
                        <a:sym typeface="Libre Franklin"/>
                      </a:endParaRPr>
                    </a:p>
                  </a:txBody>
                  <a:tcPr marL="91425" marR="91425" marT="91425" marB="91425" anchor="ctr">
                    <a:lnL w="9525" cap="flat" cmpd="sng">
                      <a:solidFill>
                        <a:schemeClr val="lt1"/>
                      </a:solidFill>
                      <a:prstDash val="solid"/>
                      <a:round/>
                      <a:headEnd type="none" w="sm" len="sm"/>
                      <a:tailEnd type="none" w="sm" len="sm"/>
                    </a:lnL>
                  </a:tcPr>
                </a:tc>
                <a:tc>
                  <a:txBody>
                    <a:bodyPr/>
                    <a:lstStyle/>
                    <a:p>
                      <a:pPr marL="0" lvl="0" indent="0" algn="ctr" rtl="0">
                        <a:spcBef>
                          <a:spcPts val="0"/>
                        </a:spcBef>
                        <a:spcAft>
                          <a:spcPts val="0"/>
                        </a:spcAft>
                        <a:buNone/>
                      </a:pPr>
                      <a:r>
                        <a:rPr lang="en" b="1">
                          <a:solidFill>
                            <a:srgbClr val="CC4125"/>
                          </a:solidFill>
                          <a:latin typeface="Libre Franklin"/>
                          <a:ea typeface="Libre Franklin"/>
                          <a:cs typeface="Libre Franklin"/>
                          <a:sym typeface="Libre Franklin"/>
                        </a:rPr>
                        <a:t>- 8 %</a:t>
                      </a:r>
                      <a:endParaRPr b="1">
                        <a:solidFill>
                          <a:srgbClr val="CC4125"/>
                        </a:solidFill>
                        <a:latin typeface="Libre Franklin"/>
                        <a:ea typeface="Libre Franklin"/>
                        <a:cs typeface="Libre Franklin"/>
                        <a:sym typeface="Libre Franklin"/>
                      </a:endParaRPr>
                    </a:p>
                  </a:txBody>
                  <a:tcPr marL="91425" marR="91425" marT="91425" marB="91425" anchor="ctr"/>
                </a:tc>
                <a:tc>
                  <a:txBody>
                    <a:bodyPr/>
                    <a:lstStyle/>
                    <a:p>
                      <a:pPr marL="457200" lvl="0" indent="0" algn="l" rtl="0">
                        <a:spcBef>
                          <a:spcPts val="0"/>
                        </a:spcBef>
                        <a:spcAft>
                          <a:spcPts val="0"/>
                        </a:spcAft>
                        <a:buNone/>
                      </a:pPr>
                      <a:r>
                        <a:rPr lang="en" b="1">
                          <a:solidFill>
                            <a:srgbClr val="CC4125"/>
                          </a:solidFill>
                          <a:latin typeface="Libre Franklin"/>
                          <a:ea typeface="Libre Franklin"/>
                          <a:cs typeface="Libre Franklin"/>
                          <a:sym typeface="Libre Franklin"/>
                        </a:rPr>
                        <a:t>- 5.5% </a:t>
                      </a:r>
                      <a:endParaRPr b="1">
                        <a:solidFill>
                          <a:srgbClr val="CC4125"/>
                        </a:solidFill>
                        <a:latin typeface="Libre Franklin"/>
                        <a:ea typeface="Libre Franklin"/>
                        <a:cs typeface="Libre Franklin"/>
                        <a:sym typeface="Libre Franklin"/>
                      </a:endParaRPr>
                    </a:p>
                  </a:txBody>
                  <a:tcPr marL="91425" marR="91425" marT="91425" marB="91425" anchor="ctr"/>
                </a:tc>
                <a:tc>
                  <a:txBody>
                    <a:bodyPr/>
                    <a:lstStyle/>
                    <a:p>
                      <a:pPr marL="457200" lvl="0" indent="0" algn="l" rtl="0">
                        <a:spcBef>
                          <a:spcPts val="0"/>
                        </a:spcBef>
                        <a:spcAft>
                          <a:spcPts val="0"/>
                        </a:spcAft>
                        <a:buNone/>
                      </a:pPr>
                      <a:r>
                        <a:rPr lang="en" b="1">
                          <a:solidFill>
                            <a:srgbClr val="006A72"/>
                          </a:solidFill>
                          <a:latin typeface="Libre Franklin"/>
                          <a:ea typeface="Libre Franklin"/>
                          <a:cs typeface="Libre Franklin"/>
                          <a:sym typeface="Libre Franklin"/>
                        </a:rPr>
                        <a:t>+ 6% </a:t>
                      </a:r>
                      <a:endParaRPr b="1">
                        <a:solidFill>
                          <a:srgbClr val="006A72"/>
                        </a:solidFill>
                        <a:latin typeface="Libre Franklin"/>
                        <a:ea typeface="Libre Franklin"/>
                        <a:cs typeface="Libre Franklin"/>
                        <a:sym typeface="Libre Franklin"/>
                      </a:endParaRPr>
                    </a:p>
                  </a:txBody>
                  <a:tcPr marL="91425" marR="91425" marT="91425" marB="91425" anchor="ctr">
                    <a:lnR w="9525" cap="flat" cmpd="sng">
                      <a:solidFill>
                        <a:schemeClr val="lt1"/>
                      </a:solidFill>
                      <a:prstDash val="solid"/>
                      <a:round/>
                      <a:headEnd type="none" w="sm" len="sm"/>
                      <a:tailEnd type="none" w="sm" len="sm"/>
                    </a:lnR>
                  </a:tcPr>
                </a:tc>
                <a:extLst>
                  <a:ext uri="{0D108BD9-81ED-4DB2-BD59-A6C34878D82A}">
                    <a16:rowId xmlns:a16="http://schemas.microsoft.com/office/drawing/2014/main" val="10005"/>
                  </a:ext>
                </a:extLst>
              </a:tr>
            </a:tbl>
          </a:graphicData>
        </a:graphic>
      </p:graphicFrame>
      <p:sp>
        <p:nvSpPr>
          <p:cNvPr id="169" name="Google Shape;169;p3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Current crime trends</a:t>
            </a:r>
            <a:endParaRPr b="1"/>
          </a:p>
        </p:txBody>
      </p:sp>
      <p:sp>
        <p:nvSpPr>
          <p:cNvPr id="170" name="Google Shape;170;p32"/>
          <p:cNvSpPr/>
          <p:nvPr/>
        </p:nvSpPr>
        <p:spPr>
          <a:xfrm>
            <a:off x="0" y="0"/>
            <a:ext cx="71400" cy="5143500"/>
          </a:xfrm>
          <a:prstGeom prst="rect">
            <a:avLst/>
          </a:prstGeom>
          <a:solidFill>
            <a:srgbClr val="000000"/>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rgbClr val="FFFFFF"/>
              </a:solidFill>
              <a:latin typeface="Libre Franklin"/>
              <a:ea typeface="Libre Franklin"/>
              <a:cs typeface="Libre Franklin"/>
              <a:sym typeface="Libre Franklin"/>
            </a:endParaRPr>
          </a:p>
        </p:txBody>
      </p:sp>
      <p:sp>
        <p:nvSpPr>
          <p:cNvPr id="171" name="Google Shape;171;p32"/>
          <p:cNvSpPr/>
          <p:nvPr/>
        </p:nvSpPr>
        <p:spPr>
          <a:xfrm>
            <a:off x="410750" y="1017726"/>
            <a:ext cx="7733400" cy="54900"/>
          </a:xfrm>
          <a:prstGeom prst="rect">
            <a:avLst/>
          </a:prstGeom>
          <a:solidFill>
            <a:srgbClr val="0000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Libre Franklin"/>
              <a:ea typeface="Libre Franklin"/>
              <a:cs typeface="Libre Franklin"/>
              <a:sym typeface="Libre Franklin"/>
            </a:endParaRPr>
          </a:p>
        </p:txBody>
      </p:sp>
      <p:pic>
        <p:nvPicPr>
          <p:cNvPr id="172" name="Google Shape;172;p32"/>
          <p:cNvPicPr preferRelativeResize="0"/>
          <p:nvPr/>
        </p:nvPicPr>
        <p:blipFill rotWithShape="1">
          <a:blip r:embed="rId3">
            <a:alphaModFix/>
          </a:blip>
          <a:srcRect/>
          <a:stretch/>
        </p:blipFill>
        <p:spPr>
          <a:xfrm>
            <a:off x="8548628" y="4555232"/>
            <a:ext cx="437475" cy="437493"/>
          </a:xfrm>
          <a:prstGeom prst="rect">
            <a:avLst/>
          </a:prstGeom>
          <a:noFill/>
          <a:ln>
            <a:noFill/>
          </a:ln>
        </p:spPr>
      </p:pic>
      <p:sp>
        <p:nvSpPr>
          <p:cNvPr id="173" name="Google Shape;173;p32"/>
          <p:cNvSpPr txBox="1">
            <a:spLocks noGrp="1"/>
          </p:cNvSpPr>
          <p:nvPr>
            <p:ph type="sldNum" idx="12"/>
          </p:nvPr>
        </p:nvSpPr>
        <p:spPr>
          <a:xfrm>
            <a:off x="0" y="4703625"/>
            <a:ext cx="452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3</a:t>
            </a:fld>
            <a:endParaRPr/>
          </a:p>
        </p:txBody>
      </p:sp>
      <p:sp>
        <p:nvSpPr>
          <p:cNvPr id="174" name="Google Shape;174;p32"/>
          <p:cNvSpPr txBox="1"/>
          <p:nvPr/>
        </p:nvSpPr>
        <p:spPr>
          <a:xfrm>
            <a:off x="880600" y="4683175"/>
            <a:ext cx="4182900" cy="307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800" i="1">
                <a:latin typeface="Libre Franklin"/>
                <a:ea typeface="Libre Franklin"/>
                <a:cs typeface="Libre Franklin"/>
                <a:sym typeface="Libre Franklin"/>
              </a:rPr>
              <a:t>Source: Crime Trends Report, Council on Criminal Justice (CCJ)  </a:t>
            </a:r>
            <a:endParaRPr sz="800" i="1">
              <a:latin typeface="Libre Franklin"/>
              <a:ea typeface="Libre Franklin"/>
              <a:cs typeface="Libre Franklin"/>
              <a:sym typeface="Libre Frankli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33"/>
          <p:cNvSpPr/>
          <p:nvPr/>
        </p:nvSpPr>
        <p:spPr>
          <a:xfrm>
            <a:off x="5170972" y="4279302"/>
            <a:ext cx="2956500" cy="572700"/>
          </a:xfrm>
          <a:prstGeom prst="rect">
            <a:avLst/>
          </a:prstGeom>
          <a:solidFill>
            <a:schemeClr val="lt2"/>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33"/>
          <p:cNvSpPr txBox="1"/>
          <p:nvPr/>
        </p:nvSpPr>
        <p:spPr>
          <a:xfrm>
            <a:off x="5170959" y="4279300"/>
            <a:ext cx="2956500" cy="615600"/>
          </a:xfrm>
          <a:prstGeom prst="rect">
            <a:avLst/>
          </a:prstGeom>
          <a:solidFill>
            <a:schemeClr val="lt2"/>
          </a:solid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solidFill>
                  <a:schemeClr val="dk1"/>
                </a:solidFill>
                <a:latin typeface="Libre Franklin"/>
                <a:ea typeface="Libre Franklin"/>
                <a:cs typeface="Libre Franklin"/>
                <a:sym typeface="Libre Franklin"/>
              </a:rPr>
              <a:t>✔   </a:t>
            </a:r>
            <a:r>
              <a:rPr lang="en" b="1">
                <a:latin typeface="Libre Franklin"/>
                <a:ea typeface="Libre Franklin"/>
                <a:cs typeface="Libre Franklin"/>
                <a:sym typeface="Libre Franklin"/>
              </a:rPr>
              <a:t>Exacerbated mental health       </a:t>
            </a:r>
            <a:r>
              <a:rPr lang="en" b="1">
                <a:solidFill>
                  <a:schemeClr val="lt2"/>
                </a:solidFill>
                <a:latin typeface="Libre Franklin"/>
                <a:ea typeface="Libre Franklin"/>
                <a:cs typeface="Libre Franklin"/>
                <a:sym typeface="Libre Franklin"/>
              </a:rPr>
              <a:t>XX</a:t>
            </a:r>
            <a:r>
              <a:rPr lang="en" b="1">
                <a:latin typeface="Libre Franklin"/>
                <a:ea typeface="Libre Franklin"/>
                <a:cs typeface="Libre Franklin"/>
                <a:sym typeface="Libre Franklin"/>
              </a:rPr>
              <a:t>issues </a:t>
            </a:r>
            <a:endParaRPr b="1">
              <a:latin typeface="Libre Franklin"/>
              <a:ea typeface="Libre Franklin"/>
              <a:cs typeface="Libre Franklin"/>
              <a:sym typeface="Libre Franklin"/>
            </a:endParaRPr>
          </a:p>
        </p:txBody>
      </p:sp>
      <p:sp>
        <p:nvSpPr>
          <p:cNvPr id="181" name="Google Shape;181;p3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Perceptions about crime</a:t>
            </a:r>
            <a:endParaRPr b="1"/>
          </a:p>
        </p:txBody>
      </p:sp>
      <p:sp>
        <p:nvSpPr>
          <p:cNvPr id="182" name="Google Shape;182;p33"/>
          <p:cNvSpPr/>
          <p:nvPr/>
        </p:nvSpPr>
        <p:spPr>
          <a:xfrm>
            <a:off x="0" y="0"/>
            <a:ext cx="71400" cy="5143500"/>
          </a:xfrm>
          <a:prstGeom prst="rect">
            <a:avLst/>
          </a:prstGeom>
          <a:solidFill>
            <a:srgbClr val="000000"/>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rgbClr val="FFFFFF"/>
              </a:solidFill>
              <a:latin typeface="Libre Franklin"/>
              <a:ea typeface="Libre Franklin"/>
              <a:cs typeface="Libre Franklin"/>
              <a:sym typeface="Libre Franklin"/>
            </a:endParaRPr>
          </a:p>
        </p:txBody>
      </p:sp>
      <p:sp>
        <p:nvSpPr>
          <p:cNvPr id="183" name="Google Shape;183;p33"/>
          <p:cNvSpPr/>
          <p:nvPr/>
        </p:nvSpPr>
        <p:spPr>
          <a:xfrm>
            <a:off x="410750" y="1017726"/>
            <a:ext cx="7733400" cy="54900"/>
          </a:xfrm>
          <a:prstGeom prst="rect">
            <a:avLst/>
          </a:prstGeom>
          <a:solidFill>
            <a:srgbClr val="0000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Libre Franklin"/>
              <a:ea typeface="Libre Franklin"/>
              <a:cs typeface="Libre Franklin"/>
              <a:sym typeface="Libre Franklin"/>
            </a:endParaRPr>
          </a:p>
        </p:txBody>
      </p:sp>
      <p:pic>
        <p:nvPicPr>
          <p:cNvPr id="184" name="Google Shape;184;p33"/>
          <p:cNvPicPr preferRelativeResize="0"/>
          <p:nvPr/>
        </p:nvPicPr>
        <p:blipFill rotWithShape="1">
          <a:blip r:embed="rId3">
            <a:alphaModFix/>
          </a:blip>
          <a:srcRect/>
          <a:stretch/>
        </p:blipFill>
        <p:spPr>
          <a:xfrm>
            <a:off x="8548628" y="4555232"/>
            <a:ext cx="437475" cy="437493"/>
          </a:xfrm>
          <a:prstGeom prst="rect">
            <a:avLst/>
          </a:prstGeom>
          <a:noFill/>
          <a:ln>
            <a:noFill/>
          </a:ln>
        </p:spPr>
      </p:pic>
      <p:sp>
        <p:nvSpPr>
          <p:cNvPr id="185" name="Google Shape;185;p33"/>
          <p:cNvSpPr txBox="1"/>
          <p:nvPr/>
        </p:nvSpPr>
        <p:spPr>
          <a:xfrm>
            <a:off x="410750" y="1156675"/>
            <a:ext cx="7802400" cy="1139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a:solidFill>
                  <a:srgbClr val="3D3DFF"/>
                </a:solidFill>
                <a:latin typeface="Libre Franklin ExtraBold"/>
                <a:ea typeface="Libre Franklin ExtraBold"/>
                <a:cs typeface="Libre Franklin ExtraBold"/>
                <a:sym typeface="Libre Franklin ExtraBold"/>
              </a:rPr>
              <a:t>&gt;</a:t>
            </a:r>
            <a:r>
              <a:rPr lang="en">
                <a:latin typeface="Libre Franklin"/>
                <a:ea typeface="Libre Franklin"/>
                <a:cs typeface="Libre Franklin"/>
                <a:sym typeface="Libre Franklin"/>
              </a:rPr>
              <a:t>   </a:t>
            </a:r>
            <a:r>
              <a:rPr lang="en" sz="1600">
                <a:latin typeface="Libre Franklin"/>
                <a:ea typeface="Libre Franklin"/>
                <a:cs typeface="Libre Franklin"/>
                <a:sym typeface="Libre Franklin"/>
              </a:rPr>
              <a:t>Public perceptions of crime and violence are skewed and trends are often overstated. Crime and gun violence were ranked as a top concern across political affiliation, though there are differences on how to address each issue. </a:t>
            </a:r>
            <a:endParaRPr sz="1600">
              <a:latin typeface="Libre Franklin"/>
              <a:ea typeface="Libre Franklin"/>
              <a:cs typeface="Libre Franklin"/>
              <a:sym typeface="Libre Franklin"/>
            </a:endParaRPr>
          </a:p>
          <a:p>
            <a:pPr marL="0" lvl="0" indent="0" algn="l" rtl="0">
              <a:spcBef>
                <a:spcPts val="0"/>
              </a:spcBef>
              <a:spcAft>
                <a:spcPts val="0"/>
              </a:spcAft>
              <a:buNone/>
            </a:pPr>
            <a:endParaRPr>
              <a:latin typeface="Libre Franklin"/>
              <a:ea typeface="Libre Franklin"/>
              <a:cs typeface="Libre Franklin"/>
              <a:sym typeface="Libre Franklin"/>
            </a:endParaRPr>
          </a:p>
        </p:txBody>
      </p:sp>
      <p:sp>
        <p:nvSpPr>
          <p:cNvPr id="187" name="Google Shape;187;p33"/>
          <p:cNvSpPr txBox="1"/>
          <p:nvPr/>
        </p:nvSpPr>
        <p:spPr>
          <a:xfrm>
            <a:off x="710525" y="2713800"/>
            <a:ext cx="16674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dirty="0">
                <a:latin typeface="Libre Franklin"/>
                <a:ea typeface="Libre Franklin"/>
                <a:cs typeface="Libre Franklin"/>
                <a:sym typeface="Libre Franklin"/>
              </a:rPr>
              <a:t>Criminal justice reforms </a:t>
            </a:r>
            <a:endParaRPr dirty="0">
              <a:latin typeface="Libre Franklin"/>
              <a:ea typeface="Libre Franklin"/>
              <a:cs typeface="Libre Franklin"/>
              <a:sym typeface="Libre Franklin"/>
            </a:endParaRPr>
          </a:p>
        </p:txBody>
      </p:sp>
      <p:sp>
        <p:nvSpPr>
          <p:cNvPr id="189" name="Google Shape;189;p33"/>
          <p:cNvSpPr txBox="1"/>
          <p:nvPr/>
        </p:nvSpPr>
        <p:spPr>
          <a:xfrm>
            <a:off x="1949000" y="3752150"/>
            <a:ext cx="19302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latin typeface="Libre Franklin"/>
                <a:ea typeface="Libre Franklin"/>
                <a:cs typeface="Libre Franklin"/>
                <a:sym typeface="Libre Franklin"/>
              </a:rPr>
              <a:t>Insufficient police force </a:t>
            </a:r>
            <a:endParaRPr>
              <a:latin typeface="Libre Franklin"/>
              <a:ea typeface="Libre Franklin"/>
              <a:cs typeface="Libre Franklin"/>
              <a:sym typeface="Libre Franklin"/>
            </a:endParaRPr>
          </a:p>
        </p:txBody>
      </p:sp>
      <p:sp>
        <p:nvSpPr>
          <p:cNvPr id="190" name="Google Shape;190;p33"/>
          <p:cNvSpPr txBox="1"/>
          <p:nvPr/>
        </p:nvSpPr>
        <p:spPr>
          <a:xfrm>
            <a:off x="578325" y="2054950"/>
            <a:ext cx="41346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Libre Franklin"/>
                <a:ea typeface="Libre Franklin"/>
                <a:cs typeface="Libre Franklin"/>
                <a:sym typeface="Libre Franklin"/>
              </a:rPr>
              <a:t>Increases in crime are being attributed to…. </a:t>
            </a:r>
            <a:endParaRPr b="1">
              <a:latin typeface="Libre Franklin"/>
              <a:ea typeface="Libre Franklin"/>
              <a:cs typeface="Libre Franklin"/>
              <a:sym typeface="Libre Franklin"/>
            </a:endParaRPr>
          </a:p>
        </p:txBody>
      </p:sp>
      <p:grpSp>
        <p:nvGrpSpPr>
          <p:cNvPr id="191" name="Google Shape;191;p33"/>
          <p:cNvGrpSpPr/>
          <p:nvPr/>
        </p:nvGrpSpPr>
        <p:grpSpPr>
          <a:xfrm>
            <a:off x="5134127" y="2796400"/>
            <a:ext cx="2956541" cy="572700"/>
            <a:chOff x="5219850" y="2727608"/>
            <a:chExt cx="2805600" cy="572700"/>
          </a:xfrm>
        </p:grpSpPr>
        <p:sp>
          <p:nvSpPr>
            <p:cNvPr id="192" name="Google Shape;192;p33"/>
            <p:cNvSpPr/>
            <p:nvPr/>
          </p:nvSpPr>
          <p:spPr>
            <a:xfrm>
              <a:off x="5219850" y="2727608"/>
              <a:ext cx="2805600" cy="572700"/>
            </a:xfrm>
            <a:prstGeom prst="rect">
              <a:avLst/>
            </a:prstGeom>
            <a:solidFill>
              <a:schemeClr val="lt2"/>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33"/>
            <p:cNvSpPr txBox="1"/>
            <p:nvPr/>
          </p:nvSpPr>
          <p:spPr>
            <a:xfrm>
              <a:off x="5256750" y="2833350"/>
              <a:ext cx="2716800" cy="400200"/>
            </a:xfrm>
            <a:prstGeom prst="rect">
              <a:avLst/>
            </a:prstGeom>
            <a:solidFill>
              <a:schemeClr val="lt2"/>
            </a:solid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solidFill>
                    <a:schemeClr val="dk1"/>
                  </a:solidFill>
                  <a:latin typeface="Libre Franklin"/>
                  <a:ea typeface="Libre Franklin"/>
                  <a:cs typeface="Libre Franklin"/>
                  <a:sym typeface="Libre Franklin"/>
                </a:rPr>
                <a:t>✔   </a:t>
              </a:r>
              <a:r>
                <a:rPr lang="en" b="1">
                  <a:latin typeface="Libre Franklin"/>
                  <a:ea typeface="Libre Franklin"/>
                  <a:cs typeface="Libre Franklin"/>
                  <a:sym typeface="Libre Franklin"/>
                </a:rPr>
                <a:t>Socioeconomic instability</a:t>
              </a:r>
              <a:endParaRPr b="1">
                <a:latin typeface="Libre Franklin"/>
                <a:ea typeface="Libre Franklin"/>
                <a:cs typeface="Libre Franklin"/>
                <a:sym typeface="Libre Franklin"/>
              </a:endParaRPr>
            </a:p>
          </p:txBody>
        </p:sp>
      </p:grpSp>
      <p:sp>
        <p:nvSpPr>
          <p:cNvPr id="194" name="Google Shape;194;p33"/>
          <p:cNvSpPr/>
          <p:nvPr/>
        </p:nvSpPr>
        <p:spPr>
          <a:xfrm>
            <a:off x="5134050" y="2054950"/>
            <a:ext cx="2956500" cy="572700"/>
          </a:xfrm>
          <a:prstGeom prst="rect">
            <a:avLst/>
          </a:prstGeom>
          <a:solidFill>
            <a:schemeClr val="lt2"/>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33"/>
          <p:cNvSpPr txBox="1"/>
          <p:nvPr/>
        </p:nvSpPr>
        <p:spPr>
          <a:xfrm>
            <a:off x="5170974" y="2147650"/>
            <a:ext cx="2667600" cy="400200"/>
          </a:xfrm>
          <a:prstGeom prst="rect">
            <a:avLst/>
          </a:prstGeom>
          <a:solidFill>
            <a:schemeClr val="lt2"/>
          </a:solid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solidFill>
                  <a:schemeClr val="dk1"/>
                </a:solidFill>
                <a:latin typeface="Libre Franklin"/>
                <a:ea typeface="Libre Franklin"/>
                <a:cs typeface="Libre Franklin"/>
                <a:sym typeface="Libre Franklin"/>
              </a:rPr>
              <a:t>✔   </a:t>
            </a:r>
            <a:r>
              <a:rPr lang="en" b="1">
                <a:latin typeface="Libre Franklin"/>
                <a:ea typeface="Libre Franklin"/>
                <a:cs typeface="Libre Franklin"/>
                <a:sym typeface="Libre Franklin"/>
              </a:rPr>
              <a:t>Role of guns </a:t>
            </a:r>
            <a:endParaRPr sz="1600" b="1">
              <a:latin typeface="Libre Franklin"/>
              <a:ea typeface="Libre Franklin"/>
              <a:cs typeface="Libre Franklin"/>
              <a:sym typeface="Libre Franklin"/>
            </a:endParaRPr>
          </a:p>
        </p:txBody>
      </p:sp>
      <p:sp>
        <p:nvSpPr>
          <p:cNvPr id="196" name="Google Shape;196;p33"/>
          <p:cNvSpPr/>
          <p:nvPr/>
        </p:nvSpPr>
        <p:spPr>
          <a:xfrm>
            <a:off x="5170950" y="3537850"/>
            <a:ext cx="2956500" cy="572700"/>
          </a:xfrm>
          <a:prstGeom prst="rect">
            <a:avLst/>
          </a:prstGeom>
          <a:solidFill>
            <a:schemeClr val="lt2"/>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33"/>
          <p:cNvSpPr txBox="1"/>
          <p:nvPr/>
        </p:nvSpPr>
        <p:spPr>
          <a:xfrm>
            <a:off x="5170950" y="3537850"/>
            <a:ext cx="2956500" cy="400200"/>
          </a:xfrm>
          <a:prstGeom prst="rect">
            <a:avLst/>
          </a:prstGeom>
          <a:solidFill>
            <a:schemeClr val="lt2"/>
          </a:solid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dirty="0">
                <a:solidFill>
                  <a:schemeClr val="dk1"/>
                </a:solidFill>
                <a:latin typeface="Libre Franklin"/>
                <a:ea typeface="Libre Franklin"/>
                <a:cs typeface="Libre Franklin"/>
                <a:sym typeface="Libre Franklin"/>
              </a:rPr>
              <a:t>✔   </a:t>
            </a:r>
            <a:r>
              <a:rPr lang="en" b="1" dirty="0">
                <a:latin typeface="Libre Franklin"/>
                <a:ea typeface="Libre Franklin"/>
                <a:cs typeface="Libre Franklin"/>
                <a:sym typeface="Libre Franklin"/>
              </a:rPr>
              <a:t>Disruptions to community life</a:t>
            </a:r>
            <a:endParaRPr b="1" dirty="0">
              <a:latin typeface="Libre Franklin"/>
              <a:ea typeface="Libre Franklin"/>
              <a:cs typeface="Libre Franklin"/>
              <a:sym typeface="Libre Franklin"/>
            </a:endParaRPr>
          </a:p>
        </p:txBody>
      </p:sp>
      <p:sp>
        <p:nvSpPr>
          <p:cNvPr id="198" name="Google Shape;198;p33"/>
          <p:cNvSpPr txBox="1">
            <a:spLocks noGrp="1"/>
          </p:cNvSpPr>
          <p:nvPr>
            <p:ph type="sldNum" idx="12"/>
          </p:nvPr>
        </p:nvSpPr>
        <p:spPr>
          <a:xfrm>
            <a:off x="0" y="4703625"/>
            <a:ext cx="452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4</a:t>
            </a:fld>
            <a:endParaRPr/>
          </a:p>
        </p:txBody>
      </p:sp>
      <p:sp>
        <p:nvSpPr>
          <p:cNvPr id="2" name="Rounded Rectangular Callout 1"/>
          <p:cNvSpPr/>
          <p:nvPr/>
        </p:nvSpPr>
        <p:spPr>
          <a:xfrm>
            <a:off x="710525" y="2571750"/>
            <a:ext cx="1606831" cy="865900"/>
          </a:xfrm>
          <a:prstGeom prst="wedgeRoundRectCallout">
            <a:avLst/>
          </a:prstGeom>
          <a:noFill/>
          <a:ln w="12700"/>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23" name="Rounded Rectangular Callout 22"/>
          <p:cNvSpPr/>
          <p:nvPr/>
        </p:nvSpPr>
        <p:spPr>
          <a:xfrm>
            <a:off x="1948987" y="3627000"/>
            <a:ext cx="1606831" cy="865900"/>
          </a:xfrm>
          <a:prstGeom prst="wedgeRoundRectCallout">
            <a:avLst/>
          </a:prstGeom>
          <a:noFill/>
          <a:ln w="12700"/>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3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Perceptions about crime</a:t>
            </a:r>
            <a:endParaRPr b="1"/>
          </a:p>
        </p:txBody>
      </p:sp>
      <p:sp>
        <p:nvSpPr>
          <p:cNvPr id="204" name="Google Shape;204;p34"/>
          <p:cNvSpPr/>
          <p:nvPr/>
        </p:nvSpPr>
        <p:spPr>
          <a:xfrm>
            <a:off x="0" y="0"/>
            <a:ext cx="71400" cy="5143500"/>
          </a:xfrm>
          <a:prstGeom prst="rect">
            <a:avLst/>
          </a:prstGeom>
          <a:solidFill>
            <a:srgbClr val="000000"/>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rgbClr val="FFFFFF"/>
              </a:solidFill>
              <a:latin typeface="Libre Franklin"/>
              <a:ea typeface="Libre Franklin"/>
              <a:cs typeface="Libre Franklin"/>
              <a:sym typeface="Libre Franklin"/>
            </a:endParaRPr>
          </a:p>
        </p:txBody>
      </p:sp>
      <p:sp>
        <p:nvSpPr>
          <p:cNvPr id="205" name="Google Shape;205;p34"/>
          <p:cNvSpPr/>
          <p:nvPr/>
        </p:nvSpPr>
        <p:spPr>
          <a:xfrm>
            <a:off x="410750" y="1017726"/>
            <a:ext cx="7733400" cy="54900"/>
          </a:xfrm>
          <a:prstGeom prst="rect">
            <a:avLst/>
          </a:prstGeom>
          <a:solidFill>
            <a:srgbClr val="0000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Libre Franklin"/>
              <a:ea typeface="Libre Franklin"/>
              <a:cs typeface="Libre Franklin"/>
              <a:sym typeface="Libre Franklin"/>
            </a:endParaRPr>
          </a:p>
        </p:txBody>
      </p:sp>
      <p:pic>
        <p:nvPicPr>
          <p:cNvPr id="206" name="Google Shape;206;p34"/>
          <p:cNvPicPr preferRelativeResize="0"/>
          <p:nvPr/>
        </p:nvPicPr>
        <p:blipFill rotWithShape="1">
          <a:blip r:embed="rId3">
            <a:alphaModFix/>
          </a:blip>
          <a:srcRect/>
          <a:stretch/>
        </p:blipFill>
        <p:spPr>
          <a:xfrm>
            <a:off x="8548628" y="4555232"/>
            <a:ext cx="437475" cy="437493"/>
          </a:xfrm>
          <a:prstGeom prst="rect">
            <a:avLst/>
          </a:prstGeom>
          <a:noFill/>
          <a:ln>
            <a:noFill/>
          </a:ln>
        </p:spPr>
      </p:pic>
      <p:sp>
        <p:nvSpPr>
          <p:cNvPr id="207" name="Google Shape;207;p34"/>
          <p:cNvSpPr txBox="1">
            <a:spLocks noGrp="1"/>
          </p:cNvSpPr>
          <p:nvPr>
            <p:ph type="sldNum" idx="12"/>
          </p:nvPr>
        </p:nvSpPr>
        <p:spPr>
          <a:xfrm>
            <a:off x="0" y="4703625"/>
            <a:ext cx="452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5</a:t>
            </a:fld>
            <a:endParaRPr/>
          </a:p>
        </p:txBody>
      </p:sp>
      <p:sp>
        <p:nvSpPr>
          <p:cNvPr id="208" name="Google Shape;208;p34"/>
          <p:cNvSpPr txBox="1"/>
          <p:nvPr/>
        </p:nvSpPr>
        <p:spPr>
          <a:xfrm>
            <a:off x="530350" y="2371625"/>
            <a:ext cx="79755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latin typeface="Libre Franklin"/>
              <a:ea typeface="Libre Franklin"/>
              <a:cs typeface="Libre Franklin"/>
              <a:sym typeface="Libre Franklin"/>
            </a:endParaRPr>
          </a:p>
        </p:txBody>
      </p:sp>
      <p:sp>
        <p:nvSpPr>
          <p:cNvPr id="209" name="Google Shape;209;p34"/>
          <p:cNvSpPr txBox="1"/>
          <p:nvPr/>
        </p:nvSpPr>
        <p:spPr>
          <a:xfrm>
            <a:off x="410750" y="1210825"/>
            <a:ext cx="7684800" cy="3303300"/>
          </a:xfrm>
          <a:prstGeom prst="rect">
            <a:avLst/>
          </a:prstGeom>
          <a:noFill/>
          <a:ln>
            <a:noFill/>
          </a:ln>
        </p:spPr>
        <p:txBody>
          <a:bodyPr spcFirstLastPara="1" wrap="square" lIns="91425" tIns="91425" rIns="91425" bIns="91425" anchor="t" anchorCtr="0">
            <a:spAutoFit/>
          </a:bodyPr>
          <a:lstStyle/>
          <a:p>
            <a:pPr marL="457200" lvl="0" indent="-330200" algn="l" rtl="0">
              <a:lnSpc>
                <a:spcPct val="115000"/>
              </a:lnSpc>
              <a:spcBef>
                <a:spcPts val="0"/>
              </a:spcBef>
              <a:spcAft>
                <a:spcPts val="0"/>
              </a:spcAft>
              <a:buSzPts val="1600"/>
              <a:buFont typeface="Libre Franklin"/>
              <a:buChar char="●"/>
            </a:pPr>
            <a:r>
              <a:rPr lang="en" sz="1600">
                <a:solidFill>
                  <a:schemeClr val="dk1"/>
                </a:solidFill>
                <a:latin typeface="Libre Franklin"/>
                <a:ea typeface="Libre Franklin"/>
                <a:cs typeface="Libre Franklin"/>
                <a:sym typeface="Libre Franklin"/>
              </a:rPr>
              <a:t>Respondents overstated rates of violent crime and property crime</a:t>
            </a:r>
            <a:endParaRPr sz="1600">
              <a:latin typeface="Libre Franklin"/>
              <a:ea typeface="Libre Franklin"/>
              <a:cs typeface="Libre Franklin"/>
              <a:sym typeface="Libre Franklin"/>
            </a:endParaRPr>
          </a:p>
          <a:p>
            <a:pPr marL="457200" lvl="0" indent="-330200" algn="l" rtl="0">
              <a:lnSpc>
                <a:spcPct val="115000"/>
              </a:lnSpc>
              <a:spcBef>
                <a:spcPts val="0"/>
              </a:spcBef>
              <a:spcAft>
                <a:spcPts val="0"/>
              </a:spcAft>
              <a:buSzPts val="1600"/>
              <a:buFont typeface="Libre Franklin"/>
              <a:buChar char="●"/>
            </a:pPr>
            <a:r>
              <a:rPr lang="en" sz="1600">
                <a:latin typeface="Libre Franklin"/>
                <a:ea typeface="Libre Franklin"/>
                <a:cs typeface="Libre Franklin"/>
                <a:sym typeface="Libre Franklin"/>
              </a:rPr>
              <a:t>Crime or gun violence is a top issue for the US - edged out only by inflation</a:t>
            </a:r>
            <a:endParaRPr sz="1600">
              <a:latin typeface="Libre Franklin"/>
              <a:ea typeface="Libre Franklin"/>
              <a:cs typeface="Libre Franklin"/>
              <a:sym typeface="Libre Franklin"/>
            </a:endParaRPr>
          </a:p>
          <a:p>
            <a:pPr marL="914400" lvl="1" indent="-317500" algn="l" rtl="0">
              <a:lnSpc>
                <a:spcPct val="115000"/>
              </a:lnSpc>
              <a:spcBef>
                <a:spcPts val="0"/>
              </a:spcBef>
              <a:spcAft>
                <a:spcPts val="0"/>
              </a:spcAft>
              <a:buSzPts val="1400"/>
              <a:buFont typeface="Libre Franklin"/>
              <a:buChar char="○"/>
            </a:pPr>
            <a:r>
              <a:rPr lang="en">
                <a:latin typeface="Libre Franklin"/>
                <a:ea typeface="Libre Franklin"/>
                <a:cs typeface="Libre Franklin"/>
                <a:sym typeface="Libre Franklin"/>
              </a:rPr>
              <a:t>D: 44%</a:t>
            </a:r>
            <a:endParaRPr>
              <a:latin typeface="Libre Franklin"/>
              <a:ea typeface="Libre Franklin"/>
              <a:cs typeface="Libre Franklin"/>
              <a:sym typeface="Libre Franklin"/>
            </a:endParaRPr>
          </a:p>
          <a:p>
            <a:pPr marL="914400" lvl="1" indent="-317500" algn="l" rtl="0">
              <a:lnSpc>
                <a:spcPct val="115000"/>
              </a:lnSpc>
              <a:spcBef>
                <a:spcPts val="0"/>
              </a:spcBef>
              <a:spcAft>
                <a:spcPts val="0"/>
              </a:spcAft>
              <a:buSzPts val="1400"/>
              <a:buFont typeface="Libre Franklin"/>
              <a:buChar char="○"/>
            </a:pPr>
            <a:r>
              <a:rPr lang="en">
                <a:latin typeface="Libre Franklin"/>
                <a:ea typeface="Libre Franklin"/>
                <a:cs typeface="Libre Franklin"/>
                <a:sym typeface="Libre Franklin"/>
              </a:rPr>
              <a:t>I: 31%</a:t>
            </a:r>
            <a:endParaRPr>
              <a:latin typeface="Libre Franklin"/>
              <a:ea typeface="Libre Franklin"/>
              <a:cs typeface="Libre Franklin"/>
              <a:sym typeface="Libre Franklin"/>
            </a:endParaRPr>
          </a:p>
          <a:p>
            <a:pPr marL="914400" lvl="1" indent="-317500" algn="l" rtl="0">
              <a:lnSpc>
                <a:spcPct val="115000"/>
              </a:lnSpc>
              <a:spcBef>
                <a:spcPts val="0"/>
              </a:spcBef>
              <a:spcAft>
                <a:spcPts val="0"/>
              </a:spcAft>
              <a:buSzPts val="1400"/>
              <a:buFont typeface="Libre Franklin"/>
              <a:buChar char="○"/>
            </a:pPr>
            <a:r>
              <a:rPr lang="en">
                <a:latin typeface="Libre Franklin"/>
                <a:ea typeface="Libre Franklin"/>
                <a:cs typeface="Libre Franklin"/>
                <a:sym typeface="Libre Franklin"/>
              </a:rPr>
              <a:t>R: 26% </a:t>
            </a:r>
            <a:endParaRPr sz="1600">
              <a:solidFill>
                <a:schemeClr val="dk1"/>
              </a:solidFill>
              <a:latin typeface="Libre Franklin"/>
              <a:ea typeface="Libre Franklin"/>
              <a:cs typeface="Libre Franklin"/>
              <a:sym typeface="Libre Franklin"/>
            </a:endParaRPr>
          </a:p>
          <a:p>
            <a:pPr marL="457200" lvl="0" indent="-330200" algn="l" rtl="0">
              <a:lnSpc>
                <a:spcPct val="115000"/>
              </a:lnSpc>
              <a:spcBef>
                <a:spcPts val="0"/>
              </a:spcBef>
              <a:spcAft>
                <a:spcPts val="0"/>
              </a:spcAft>
              <a:buClr>
                <a:schemeClr val="dk1"/>
              </a:buClr>
              <a:buSzPts val="1600"/>
              <a:buFont typeface="Libre Franklin"/>
              <a:buChar char="●"/>
            </a:pPr>
            <a:r>
              <a:rPr lang="en" sz="1600">
                <a:solidFill>
                  <a:schemeClr val="dk1"/>
                </a:solidFill>
                <a:latin typeface="Libre Franklin"/>
                <a:ea typeface="Libre Franklin"/>
                <a:cs typeface="Libre Franklin"/>
                <a:sym typeface="Libre Franklin"/>
              </a:rPr>
              <a:t>Gun violence was chosen as the “bigger issue” over crime, with 61% overall preferring stricter regulations</a:t>
            </a:r>
            <a:endParaRPr sz="1600">
              <a:latin typeface="Libre Franklin"/>
              <a:ea typeface="Libre Franklin"/>
              <a:cs typeface="Libre Franklin"/>
              <a:sym typeface="Libre Franklin"/>
            </a:endParaRPr>
          </a:p>
          <a:p>
            <a:pPr marL="457200" lvl="0" indent="-330200" algn="l" rtl="0">
              <a:lnSpc>
                <a:spcPct val="115000"/>
              </a:lnSpc>
              <a:spcBef>
                <a:spcPts val="0"/>
              </a:spcBef>
              <a:spcAft>
                <a:spcPts val="0"/>
              </a:spcAft>
              <a:buSzPts val="1600"/>
              <a:buFont typeface="Libre Franklin"/>
              <a:buChar char="●"/>
            </a:pPr>
            <a:r>
              <a:rPr lang="en" sz="1600">
                <a:latin typeface="Libre Franklin"/>
                <a:ea typeface="Libre Franklin"/>
                <a:cs typeface="Libre Franklin"/>
                <a:sym typeface="Libre Franklin"/>
              </a:rPr>
              <a:t>Increased police funding would reduce crime - mixed results</a:t>
            </a:r>
            <a:endParaRPr sz="1600">
              <a:latin typeface="Libre Franklin"/>
              <a:ea typeface="Libre Franklin"/>
              <a:cs typeface="Libre Franklin"/>
              <a:sym typeface="Libre Franklin"/>
            </a:endParaRPr>
          </a:p>
          <a:p>
            <a:pPr marL="914400" lvl="1" indent="-317500" algn="l" rtl="0">
              <a:lnSpc>
                <a:spcPct val="115000"/>
              </a:lnSpc>
              <a:spcBef>
                <a:spcPts val="0"/>
              </a:spcBef>
              <a:spcAft>
                <a:spcPts val="0"/>
              </a:spcAft>
              <a:buSzPts val="1400"/>
              <a:buFont typeface="Libre Franklin"/>
              <a:buChar char="○"/>
            </a:pPr>
            <a:r>
              <a:rPr lang="en">
                <a:latin typeface="Libre Franklin"/>
                <a:ea typeface="Libre Franklin"/>
                <a:cs typeface="Libre Franklin"/>
                <a:sym typeface="Libre Franklin"/>
              </a:rPr>
              <a:t>D: 36%</a:t>
            </a:r>
            <a:endParaRPr>
              <a:latin typeface="Libre Franklin"/>
              <a:ea typeface="Libre Franklin"/>
              <a:cs typeface="Libre Franklin"/>
              <a:sym typeface="Libre Franklin"/>
            </a:endParaRPr>
          </a:p>
          <a:p>
            <a:pPr marL="914400" lvl="1" indent="-317500" algn="l" rtl="0">
              <a:lnSpc>
                <a:spcPct val="115000"/>
              </a:lnSpc>
              <a:spcBef>
                <a:spcPts val="0"/>
              </a:spcBef>
              <a:spcAft>
                <a:spcPts val="0"/>
              </a:spcAft>
              <a:buSzPts val="1400"/>
              <a:buFont typeface="Libre Franklin"/>
              <a:buChar char="○"/>
            </a:pPr>
            <a:r>
              <a:rPr lang="en">
                <a:latin typeface="Libre Franklin"/>
                <a:ea typeface="Libre Franklin"/>
                <a:cs typeface="Libre Franklin"/>
                <a:sym typeface="Libre Franklin"/>
              </a:rPr>
              <a:t>I: 55%</a:t>
            </a:r>
            <a:endParaRPr>
              <a:latin typeface="Libre Franklin"/>
              <a:ea typeface="Libre Franklin"/>
              <a:cs typeface="Libre Franklin"/>
              <a:sym typeface="Libre Franklin"/>
            </a:endParaRPr>
          </a:p>
          <a:p>
            <a:pPr marL="914400" lvl="1" indent="-317500" algn="l" rtl="0">
              <a:lnSpc>
                <a:spcPct val="115000"/>
              </a:lnSpc>
              <a:spcBef>
                <a:spcPts val="0"/>
              </a:spcBef>
              <a:spcAft>
                <a:spcPts val="0"/>
              </a:spcAft>
              <a:buSzPts val="1400"/>
              <a:buFont typeface="Libre Franklin"/>
              <a:buChar char="○"/>
            </a:pPr>
            <a:r>
              <a:rPr lang="en">
                <a:latin typeface="Libre Franklin"/>
                <a:ea typeface="Libre Franklin"/>
                <a:cs typeface="Libre Franklin"/>
                <a:sym typeface="Libre Franklin"/>
              </a:rPr>
              <a:t>R: 83%</a:t>
            </a:r>
            <a:endParaRPr>
              <a:latin typeface="Libre Franklin"/>
              <a:ea typeface="Libre Franklin"/>
              <a:cs typeface="Libre Franklin"/>
              <a:sym typeface="Libre Franklin"/>
            </a:endParaRPr>
          </a:p>
          <a:p>
            <a:pPr marL="0" lvl="0" indent="0" algn="l" rtl="0">
              <a:spcBef>
                <a:spcPts val="0"/>
              </a:spcBef>
              <a:spcAft>
                <a:spcPts val="0"/>
              </a:spcAft>
              <a:buNone/>
            </a:pPr>
            <a:endParaRPr>
              <a:latin typeface="Libre Franklin"/>
              <a:ea typeface="Libre Franklin"/>
              <a:cs typeface="Libre Franklin"/>
              <a:sym typeface="Libre Franklin"/>
            </a:endParaRPr>
          </a:p>
        </p:txBody>
      </p:sp>
      <p:sp>
        <p:nvSpPr>
          <p:cNvPr id="210" name="Google Shape;210;p34"/>
          <p:cNvSpPr txBox="1"/>
          <p:nvPr/>
        </p:nvSpPr>
        <p:spPr>
          <a:xfrm>
            <a:off x="530350" y="4746525"/>
            <a:ext cx="6194100" cy="307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800" i="1">
                <a:latin typeface="Libre Franklin"/>
                <a:ea typeface="Libre Franklin"/>
                <a:cs typeface="Libre Franklin"/>
                <a:sym typeface="Libre Franklin"/>
              </a:rPr>
              <a:t>Source: How Democrats and Republicans Think Differently About Crime and Gun Violence, FiveThirtyEight</a:t>
            </a:r>
            <a:endParaRPr sz="800" i="1">
              <a:latin typeface="Libre Franklin"/>
              <a:ea typeface="Libre Franklin"/>
              <a:cs typeface="Libre Franklin"/>
              <a:sym typeface="Libre Frankli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3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Response to crime</a:t>
            </a:r>
            <a:endParaRPr b="1"/>
          </a:p>
        </p:txBody>
      </p:sp>
      <p:sp>
        <p:nvSpPr>
          <p:cNvPr id="216" name="Google Shape;216;p3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30200" algn="l" rtl="0">
              <a:spcBef>
                <a:spcPts val="0"/>
              </a:spcBef>
              <a:spcAft>
                <a:spcPts val="0"/>
              </a:spcAft>
              <a:buClr>
                <a:schemeClr val="dk1"/>
              </a:buClr>
              <a:buSzPts val="1600"/>
              <a:buChar char="●"/>
            </a:pPr>
            <a:r>
              <a:rPr lang="en" sz="1600" b="1">
                <a:solidFill>
                  <a:schemeClr val="dk1"/>
                </a:solidFill>
              </a:rPr>
              <a:t>American Rescue Plan (ARP) Investment </a:t>
            </a:r>
            <a:endParaRPr sz="1600" b="1">
              <a:solidFill>
                <a:schemeClr val="dk1"/>
              </a:solidFill>
            </a:endParaRPr>
          </a:p>
          <a:p>
            <a:pPr marL="914400" lvl="1" indent="-317500" algn="l" rtl="0">
              <a:spcBef>
                <a:spcPts val="0"/>
              </a:spcBef>
              <a:spcAft>
                <a:spcPts val="0"/>
              </a:spcAft>
              <a:buClr>
                <a:schemeClr val="dk1"/>
              </a:buClr>
              <a:buSzPts val="1400"/>
              <a:buChar char="○"/>
            </a:pPr>
            <a:r>
              <a:rPr lang="en">
                <a:solidFill>
                  <a:schemeClr val="dk1"/>
                </a:solidFill>
              </a:rPr>
              <a:t>Bonuses for front-line public safety workers - </a:t>
            </a:r>
            <a:r>
              <a:rPr lang="en" i="1">
                <a:solidFill>
                  <a:schemeClr val="dk1"/>
                </a:solidFill>
              </a:rPr>
              <a:t>$1B</a:t>
            </a:r>
            <a:endParaRPr i="1">
              <a:solidFill>
                <a:schemeClr val="dk1"/>
              </a:solidFill>
            </a:endParaRPr>
          </a:p>
          <a:p>
            <a:pPr marL="914400" lvl="1" indent="-317500" algn="l" rtl="0">
              <a:spcBef>
                <a:spcPts val="0"/>
              </a:spcBef>
              <a:spcAft>
                <a:spcPts val="0"/>
              </a:spcAft>
              <a:buClr>
                <a:schemeClr val="dk1"/>
              </a:buClr>
              <a:buSzPts val="1400"/>
              <a:buChar char="○"/>
            </a:pPr>
            <a:r>
              <a:rPr lang="en">
                <a:solidFill>
                  <a:schemeClr val="dk1"/>
                </a:solidFill>
              </a:rPr>
              <a:t>CVI  - </a:t>
            </a:r>
            <a:r>
              <a:rPr lang="en" i="1">
                <a:solidFill>
                  <a:schemeClr val="dk1"/>
                </a:solidFill>
              </a:rPr>
              <a:t>$2B</a:t>
            </a:r>
            <a:endParaRPr i="1">
              <a:solidFill>
                <a:schemeClr val="dk1"/>
              </a:solidFill>
            </a:endParaRPr>
          </a:p>
          <a:p>
            <a:pPr marL="914400" lvl="1" indent="-317500" algn="l" rtl="0">
              <a:spcBef>
                <a:spcPts val="0"/>
              </a:spcBef>
              <a:spcAft>
                <a:spcPts val="0"/>
              </a:spcAft>
              <a:buClr>
                <a:schemeClr val="dk1"/>
              </a:buClr>
              <a:buSzPts val="1400"/>
              <a:buChar char="○"/>
            </a:pPr>
            <a:r>
              <a:rPr lang="en">
                <a:solidFill>
                  <a:schemeClr val="dk1"/>
                </a:solidFill>
              </a:rPr>
              <a:t>Reentry job training - </a:t>
            </a:r>
            <a:r>
              <a:rPr lang="en" i="1">
                <a:solidFill>
                  <a:schemeClr val="dk1"/>
                </a:solidFill>
              </a:rPr>
              <a:t>$350M</a:t>
            </a:r>
            <a:endParaRPr i="1">
              <a:solidFill>
                <a:schemeClr val="dk1"/>
              </a:solidFill>
            </a:endParaRPr>
          </a:p>
          <a:p>
            <a:pPr marL="914400" lvl="1" indent="-317500" algn="l" rtl="0">
              <a:spcBef>
                <a:spcPts val="0"/>
              </a:spcBef>
              <a:spcAft>
                <a:spcPts val="0"/>
              </a:spcAft>
              <a:buClr>
                <a:schemeClr val="dk1"/>
              </a:buClr>
              <a:buSzPts val="1400"/>
              <a:buChar char="○"/>
            </a:pPr>
            <a:r>
              <a:rPr lang="en">
                <a:solidFill>
                  <a:schemeClr val="dk1"/>
                </a:solidFill>
              </a:rPr>
              <a:t>Medicaid Mobile Crisis Intervention Services - </a:t>
            </a:r>
            <a:r>
              <a:rPr lang="en" i="1">
                <a:solidFill>
                  <a:schemeClr val="dk1"/>
                </a:solidFill>
              </a:rPr>
              <a:t>$1.2B</a:t>
            </a:r>
            <a:endParaRPr i="1">
              <a:solidFill>
                <a:schemeClr val="dk1"/>
              </a:solidFill>
            </a:endParaRPr>
          </a:p>
          <a:p>
            <a:pPr marL="914400" lvl="1" indent="-317500" algn="l" rtl="0">
              <a:spcBef>
                <a:spcPts val="0"/>
              </a:spcBef>
              <a:spcAft>
                <a:spcPts val="0"/>
              </a:spcAft>
              <a:buClr>
                <a:schemeClr val="dk1"/>
              </a:buClr>
              <a:buSzPts val="1400"/>
              <a:buChar char="○"/>
            </a:pPr>
            <a:r>
              <a:rPr lang="en">
                <a:solidFill>
                  <a:schemeClr val="dk1"/>
                </a:solidFill>
              </a:rPr>
              <a:t>Family Violence Prevention and Services Program - </a:t>
            </a:r>
            <a:r>
              <a:rPr lang="en" i="1">
                <a:solidFill>
                  <a:schemeClr val="dk1"/>
                </a:solidFill>
              </a:rPr>
              <a:t>$1B</a:t>
            </a:r>
            <a:endParaRPr i="1">
              <a:solidFill>
                <a:schemeClr val="dk1"/>
              </a:solidFill>
            </a:endParaRPr>
          </a:p>
          <a:p>
            <a:pPr marL="457200" lvl="0" indent="0" algn="l" rtl="0">
              <a:lnSpc>
                <a:spcPct val="115000"/>
              </a:lnSpc>
              <a:spcBef>
                <a:spcPts val="0"/>
              </a:spcBef>
              <a:spcAft>
                <a:spcPts val="0"/>
              </a:spcAft>
              <a:buNone/>
            </a:pPr>
            <a:endParaRPr sz="1600" b="1">
              <a:solidFill>
                <a:srgbClr val="1D1C1D"/>
              </a:solidFill>
              <a:highlight>
                <a:srgbClr val="FFFFFF"/>
              </a:highlight>
            </a:endParaRPr>
          </a:p>
          <a:p>
            <a:pPr marL="457200" lvl="0" indent="-330200" algn="l" rtl="0">
              <a:lnSpc>
                <a:spcPct val="115000"/>
              </a:lnSpc>
              <a:spcBef>
                <a:spcPts val="0"/>
              </a:spcBef>
              <a:spcAft>
                <a:spcPts val="0"/>
              </a:spcAft>
              <a:buClr>
                <a:srgbClr val="1D1C1D"/>
              </a:buClr>
              <a:buSzPts val="1600"/>
              <a:buChar char="●"/>
            </a:pPr>
            <a:r>
              <a:rPr lang="en" sz="1600" b="1">
                <a:solidFill>
                  <a:srgbClr val="1D1C1D"/>
                </a:solidFill>
                <a:highlight>
                  <a:srgbClr val="FFFFFF"/>
                </a:highlight>
              </a:rPr>
              <a:t>Bipartisan Community Safety Act</a:t>
            </a:r>
            <a:endParaRPr sz="1600" b="1">
              <a:solidFill>
                <a:srgbClr val="1D1C1D"/>
              </a:solidFill>
              <a:highlight>
                <a:srgbClr val="FFFFFF"/>
              </a:highlight>
            </a:endParaRPr>
          </a:p>
          <a:p>
            <a:pPr marL="914400" lvl="1" indent="-317500" algn="l" rtl="0">
              <a:lnSpc>
                <a:spcPct val="115000"/>
              </a:lnSpc>
              <a:spcBef>
                <a:spcPts val="0"/>
              </a:spcBef>
              <a:spcAft>
                <a:spcPts val="0"/>
              </a:spcAft>
              <a:buClr>
                <a:schemeClr val="dk1"/>
              </a:buClr>
              <a:buSzPts val="1400"/>
              <a:buChar char="○"/>
            </a:pPr>
            <a:r>
              <a:rPr lang="en">
                <a:solidFill>
                  <a:schemeClr val="dk1"/>
                </a:solidFill>
              </a:rPr>
              <a:t>State funding for crisis intervention orders (red flag laws) - </a:t>
            </a:r>
            <a:r>
              <a:rPr lang="en" i="1">
                <a:solidFill>
                  <a:schemeClr val="dk1"/>
                </a:solidFill>
              </a:rPr>
              <a:t>$750 M</a:t>
            </a:r>
            <a:endParaRPr i="1">
              <a:solidFill>
                <a:schemeClr val="dk1"/>
              </a:solidFill>
            </a:endParaRPr>
          </a:p>
          <a:p>
            <a:pPr marL="914400" lvl="1" indent="-317500" algn="l" rtl="0">
              <a:lnSpc>
                <a:spcPct val="115000"/>
              </a:lnSpc>
              <a:spcBef>
                <a:spcPts val="0"/>
              </a:spcBef>
              <a:spcAft>
                <a:spcPts val="0"/>
              </a:spcAft>
              <a:buClr>
                <a:schemeClr val="dk1"/>
              </a:buClr>
              <a:buSzPts val="1400"/>
              <a:buChar char="○"/>
            </a:pPr>
            <a:r>
              <a:rPr lang="en">
                <a:solidFill>
                  <a:schemeClr val="dk1"/>
                </a:solidFill>
              </a:rPr>
              <a:t>Funding for CVI programs -</a:t>
            </a:r>
            <a:r>
              <a:rPr lang="en" b="1">
                <a:solidFill>
                  <a:schemeClr val="dk1"/>
                </a:solidFill>
              </a:rPr>
              <a:t> </a:t>
            </a:r>
            <a:r>
              <a:rPr lang="en" i="1">
                <a:solidFill>
                  <a:schemeClr val="dk1"/>
                </a:solidFill>
              </a:rPr>
              <a:t>$250M</a:t>
            </a:r>
            <a:endParaRPr i="1">
              <a:solidFill>
                <a:schemeClr val="dk1"/>
              </a:solidFill>
            </a:endParaRPr>
          </a:p>
          <a:p>
            <a:pPr marL="914400" lvl="1" indent="-317500" algn="l" rtl="0">
              <a:lnSpc>
                <a:spcPct val="115000"/>
              </a:lnSpc>
              <a:spcBef>
                <a:spcPts val="0"/>
              </a:spcBef>
              <a:spcAft>
                <a:spcPts val="0"/>
              </a:spcAft>
              <a:buClr>
                <a:schemeClr val="dk1"/>
              </a:buClr>
              <a:buSzPts val="1400"/>
              <a:buChar char="○"/>
            </a:pPr>
            <a:r>
              <a:rPr lang="en">
                <a:solidFill>
                  <a:schemeClr val="dk1"/>
                </a:solidFill>
              </a:rPr>
              <a:t>Protections for domestic violence victims</a:t>
            </a:r>
            <a:endParaRPr>
              <a:solidFill>
                <a:schemeClr val="dk1"/>
              </a:solidFill>
            </a:endParaRPr>
          </a:p>
          <a:p>
            <a:pPr marL="914400" lvl="1" indent="-317500" algn="l" rtl="0">
              <a:lnSpc>
                <a:spcPct val="115000"/>
              </a:lnSpc>
              <a:spcBef>
                <a:spcPts val="0"/>
              </a:spcBef>
              <a:spcAft>
                <a:spcPts val="0"/>
              </a:spcAft>
              <a:buClr>
                <a:schemeClr val="dk1"/>
              </a:buClr>
              <a:buSzPts val="1400"/>
              <a:buChar char="○"/>
            </a:pPr>
            <a:r>
              <a:rPr lang="en">
                <a:solidFill>
                  <a:schemeClr val="dk1"/>
                </a:solidFill>
              </a:rPr>
              <a:t>Investment in children and family mental health services</a:t>
            </a:r>
            <a:endParaRPr>
              <a:solidFill>
                <a:schemeClr val="dk1"/>
              </a:solidFill>
            </a:endParaRPr>
          </a:p>
          <a:p>
            <a:pPr marL="914400" lvl="1" indent="-317500" algn="l" rtl="0">
              <a:lnSpc>
                <a:spcPct val="115000"/>
              </a:lnSpc>
              <a:spcBef>
                <a:spcPts val="0"/>
              </a:spcBef>
              <a:spcAft>
                <a:spcPts val="0"/>
              </a:spcAft>
              <a:buClr>
                <a:schemeClr val="dk1"/>
              </a:buClr>
              <a:buSzPts val="1400"/>
              <a:buChar char="○"/>
            </a:pPr>
            <a:r>
              <a:rPr lang="en">
                <a:solidFill>
                  <a:schemeClr val="dk1"/>
                </a:solidFill>
              </a:rPr>
              <a:t>Increased funding for schools </a:t>
            </a:r>
            <a:endParaRPr i="1">
              <a:solidFill>
                <a:schemeClr val="dk1"/>
              </a:solidFill>
            </a:endParaRPr>
          </a:p>
        </p:txBody>
      </p:sp>
      <p:sp>
        <p:nvSpPr>
          <p:cNvPr id="217" name="Google Shape;217;p35"/>
          <p:cNvSpPr/>
          <p:nvPr/>
        </p:nvSpPr>
        <p:spPr>
          <a:xfrm>
            <a:off x="0" y="0"/>
            <a:ext cx="71400" cy="5143500"/>
          </a:xfrm>
          <a:prstGeom prst="rect">
            <a:avLst/>
          </a:prstGeom>
          <a:solidFill>
            <a:srgbClr val="000000"/>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rgbClr val="FFFFFF"/>
              </a:solidFill>
              <a:latin typeface="Libre Franklin"/>
              <a:ea typeface="Libre Franklin"/>
              <a:cs typeface="Libre Franklin"/>
              <a:sym typeface="Libre Franklin"/>
            </a:endParaRPr>
          </a:p>
        </p:txBody>
      </p:sp>
      <p:sp>
        <p:nvSpPr>
          <p:cNvPr id="218" name="Google Shape;218;p35"/>
          <p:cNvSpPr/>
          <p:nvPr/>
        </p:nvSpPr>
        <p:spPr>
          <a:xfrm>
            <a:off x="410750" y="1017726"/>
            <a:ext cx="7733400" cy="54900"/>
          </a:xfrm>
          <a:prstGeom prst="rect">
            <a:avLst/>
          </a:prstGeom>
          <a:solidFill>
            <a:srgbClr val="0000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Libre Franklin"/>
              <a:ea typeface="Libre Franklin"/>
              <a:cs typeface="Libre Franklin"/>
              <a:sym typeface="Libre Franklin"/>
            </a:endParaRPr>
          </a:p>
        </p:txBody>
      </p:sp>
      <p:pic>
        <p:nvPicPr>
          <p:cNvPr id="219" name="Google Shape;219;p35"/>
          <p:cNvPicPr preferRelativeResize="0"/>
          <p:nvPr/>
        </p:nvPicPr>
        <p:blipFill rotWithShape="1">
          <a:blip r:embed="rId3">
            <a:alphaModFix/>
          </a:blip>
          <a:srcRect/>
          <a:stretch/>
        </p:blipFill>
        <p:spPr>
          <a:xfrm>
            <a:off x="8548628" y="4555232"/>
            <a:ext cx="437475" cy="437493"/>
          </a:xfrm>
          <a:prstGeom prst="rect">
            <a:avLst/>
          </a:prstGeom>
          <a:noFill/>
          <a:ln>
            <a:noFill/>
          </a:ln>
        </p:spPr>
      </p:pic>
      <p:sp>
        <p:nvSpPr>
          <p:cNvPr id="220" name="Google Shape;220;p35"/>
          <p:cNvSpPr txBox="1">
            <a:spLocks noGrp="1"/>
          </p:cNvSpPr>
          <p:nvPr>
            <p:ph type="sldNum" idx="12"/>
          </p:nvPr>
        </p:nvSpPr>
        <p:spPr>
          <a:xfrm>
            <a:off x="0" y="4703625"/>
            <a:ext cx="452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3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What cities can do</a:t>
            </a:r>
            <a:endParaRPr b="1"/>
          </a:p>
        </p:txBody>
      </p:sp>
      <p:sp>
        <p:nvSpPr>
          <p:cNvPr id="226" name="Google Shape;226;p36"/>
          <p:cNvSpPr txBox="1">
            <a:spLocks noGrp="1"/>
          </p:cNvSpPr>
          <p:nvPr>
            <p:ph type="body" idx="1"/>
          </p:nvPr>
        </p:nvSpPr>
        <p:spPr>
          <a:xfrm>
            <a:off x="410750" y="1200225"/>
            <a:ext cx="3932100" cy="3481200"/>
          </a:xfrm>
          <a:prstGeom prst="rect">
            <a:avLst/>
          </a:prstGeom>
        </p:spPr>
        <p:txBody>
          <a:bodyPr spcFirstLastPara="1" wrap="square" lIns="91425" tIns="91425" rIns="91425" bIns="91425" anchor="t" anchorCtr="0">
            <a:noAutofit/>
          </a:bodyPr>
          <a:lstStyle/>
          <a:p>
            <a:pPr marL="457200" lvl="0" indent="-330200" algn="l" rtl="0">
              <a:spcBef>
                <a:spcPts val="0"/>
              </a:spcBef>
              <a:spcAft>
                <a:spcPts val="0"/>
              </a:spcAft>
              <a:buClr>
                <a:schemeClr val="dk1"/>
              </a:buClr>
              <a:buSzPts val="1600"/>
              <a:buAutoNum type="arabicPeriod"/>
            </a:pPr>
            <a:r>
              <a:rPr lang="en" sz="1600">
                <a:solidFill>
                  <a:schemeClr val="dk1"/>
                </a:solidFill>
              </a:rPr>
              <a:t>Set a clear goal: commit to saving lives by stopping violence</a:t>
            </a:r>
            <a:endParaRPr sz="1600">
              <a:solidFill>
                <a:schemeClr val="dk1"/>
              </a:solidFill>
            </a:endParaRPr>
          </a:p>
          <a:p>
            <a:pPr marL="457200" lvl="0" indent="-330200" algn="l" rtl="0">
              <a:spcBef>
                <a:spcPts val="0"/>
              </a:spcBef>
              <a:spcAft>
                <a:spcPts val="0"/>
              </a:spcAft>
              <a:buClr>
                <a:schemeClr val="dk1"/>
              </a:buClr>
              <a:buSzPts val="1600"/>
              <a:buAutoNum type="arabicPeriod"/>
            </a:pPr>
            <a:r>
              <a:rPr lang="en" sz="1600">
                <a:solidFill>
                  <a:schemeClr val="dk1"/>
                </a:solidFill>
              </a:rPr>
              <a:t>Identify the key people and places driving violence</a:t>
            </a:r>
            <a:endParaRPr sz="1600">
              <a:solidFill>
                <a:schemeClr val="dk1"/>
              </a:solidFill>
            </a:endParaRPr>
          </a:p>
          <a:p>
            <a:pPr marL="457200" lvl="0" indent="-330200" algn="l" rtl="0">
              <a:spcBef>
                <a:spcPts val="0"/>
              </a:spcBef>
              <a:spcAft>
                <a:spcPts val="0"/>
              </a:spcAft>
              <a:buClr>
                <a:schemeClr val="dk1"/>
              </a:buClr>
              <a:buSzPts val="1600"/>
              <a:buAutoNum type="arabicPeriod"/>
            </a:pPr>
            <a:r>
              <a:rPr lang="en" sz="1600">
                <a:solidFill>
                  <a:schemeClr val="dk1"/>
                </a:solidFill>
              </a:rPr>
              <a:t>Create a citywide plan for engaging key people and places</a:t>
            </a:r>
            <a:endParaRPr sz="1600">
              <a:solidFill>
                <a:schemeClr val="dk1"/>
              </a:solidFill>
            </a:endParaRPr>
          </a:p>
          <a:p>
            <a:pPr marL="457200" lvl="0" indent="-330200" algn="l" rtl="0">
              <a:spcBef>
                <a:spcPts val="0"/>
              </a:spcBef>
              <a:spcAft>
                <a:spcPts val="0"/>
              </a:spcAft>
              <a:buClr>
                <a:schemeClr val="dk1"/>
              </a:buClr>
              <a:buSzPts val="1600"/>
              <a:buAutoNum type="arabicPeriod"/>
            </a:pPr>
            <a:r>
              <a:rPr lang="en" sz="1600">
                <a:solidFill>
                  <a:schemeClr val="dk1"/>
                </a:solidFill>
              </a:rPr>
              <a:t>Engage key people with empathy and accountability</a:t>
            </a:r>
            <a:endParaRPr sz="1600">
              <a:solidFill>
                <a:schemeClr val="dk1"/>
              </a:solidFill>
            </a:endParaRPr>
          </a:p>
          <a:p>
            <a:pPr marL="457200" lvl="0" indent="-330200" algn="l" rtl="0">
              <a:spcBef>
                <a:spcPts val="0"/>
              </a:spcBef>
              <a:spcAft>
                <a:spcPts val="0"/>
              </a:spcAft>
              <a:buClr>
                <a:schemeClr val="dk1"/>
              </a:buClr>
              <a:buSzPts val="1600"/>
              <a:buAutoNum type="arabicPeriod"/>
            </a:pPr>
            <a:r>
              <a:rPr lang="en" sz="1600">
                <a:solidFill>
                  <a:schemeClr val="dk1"/>
                </a:solidFill>
              </a:rPr>
              <a:t>Address key locations using place-based policing and investment                                                                                                                                                                                                                                                                                                                                                                                                                                                                                                                                                                                                                                                                                                                                                                                                                                                                                                                                                                                                                                                                                                                                                                                                                                                                                                                                                                                                                                                                                                                                                                                                                                                                                                                                                                                                                                                                                                                                                                                                                                                                                                                                                                                                                                           </a:t>
            </a:r>
            <a:endParaRPr sz="1600">
              <a:solidFill>
                <a:schemeClr val="dk1"/>
              </a:solidFill>
            </a:endParaRPr>
          </a:p>
        </p:txBody>
      </p:sp>
      <p:sp>
        <p:nvSpPr>
          <p:cNvPr id="227" name="Google Shape;227;p36"/>
          <p:cNvSpPr/>
          <p:nvPr/>
        </p:nvSpPr>
        <p:spPr>
          <a:xfrm>
            <a:off x="0" y="0"/>
            <a:ext cx="71400" cy="5143500"/>
          </a:xfrm>
          <a:prstGeom prst="rect">
            <a:avLst/>
          </a:prstGeom>
          <a:solidFill>
            <a:srgbClr val="000000"/>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rgbClr val="FFFFFF"/>
              </a:solidFill>
              <a:latin typeface="Libre Franklin"/>
              <a:ea typeface="Libre Franklin"/>
              <a:cs typeface="Libre Franklin"/>
              <a:sym typeface="Libre Franklin"/>
            </a:endParaRPr>
          </a:p>
        </p:txBody>
      </p:sp>
      <p:sp>
        <p:nvSpPr>
          <p:cNvPr id="228" name="Google Shape;228;p36"/>
          <p:cNvSpPr/>
          <p:nvPr/>
        </p:nvSpPr>
        <p:spPr>
          <a:xfrm>
            <a:off x="410750" y="1017726"/>
            <a:ext cx="7733400" cy="54900"/>
          </a:xfrm>
          <a:prstGeom prst="rect">
            <a:avLst/>
          </a:prstGeom>
          <a:solidFill>
            <a:srgbClr val="0000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Libre Franklin"/>
              <a:ea typeface="Libre Franklin"/>
              <a:cs typeface="Libre Franklin"/>
              <a:sym typeface="Libre Franklin"/>
            </a:endParaRPr>
          </a:p>
        </p:txBody>
      </p:sp>
      <p:pic>
        <p:nvPicPr>
          <p:cNvPr id="229" name="Google Shape;229;p36"/>
          <p:cNvPicPr preferRelativeResize="0"/>
          <p:nvPr/>
        </p:nvPicPr>
        <p:blipFill rotWithShape="1">
          <a:blip r:embed="rId3">
            <a:alphaModFix/>
          </a:blip>
          <a:srcRect/>
          <a:stretch/>
        </p:blipFill>
        <p:spPr>
          <a:xfrm>
            <a:off x="8548628" y="4555232"/>
            <a:ext cx="437475" cy="437493"/>
          </a:xfrm>
          <a:prstGeom prst="rect">
            <a:avLst/>
          </a:prstGeom>
          <a:noFill/>
          <a:ln>
            <a:noFill/>
          </a:ln>
        </p:spPr>
      </p:pic>
      <p:sp>
        <p:nvSpPr>
          <p:cNvPr id="230" name="Google Shape;230;p36"/>
          <p:cNvSpPr txBox="1">
            <a:spLocks noGrp="1"/>
          </p:cNvSpPr>
          <p:nvPr>
            <p:ph type="sldNum" idx="12"/>
          </p:nvPr>
        </p:nvSpPr>
        <p:spPr>
          <a:xfrm>
            <a:off x="0" y="4703625"/>
            <a:ext cx="452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7</a:t>
            </a:fld>
            <a:endParaRPr/>
          </a:p>
        </p:txBody>
      </p:sp>
      <p:sp>
        <p:nvSpPr>
          <p:cNvPr id="231" name="Google Shape;231;p36"/>
          <p:cNvSpPr txBox="1"/>
          <p:nvPr/>
        </p:nvSpPr>
        <p:spPr>
          <a:xfrm>
            <a:off x="560850" y="4746525"/>
            <a:ext cx="5763600" cy="307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800" i="1">
                <a:latin typeface="Libre Franklin"/>
                <a:ea typeface="Libre Franklin"/>
                <a:cs typeface="Libre Franklin"/>
                <a:sym typeface="Libre Franklin"/>
              </a:rPr>
              <a:t>Source: Saving Lives: Ten Essential Actions Cities Can Take to Reduce Violence Now, Council on Criminal Justice (CCJ)  </a:t>
            </a:r>
            <a:endParaRPr sz="800" i="1">
              <a:latin typeface="Libre Franklin"/>
              <a:ea typeface="Libre Franklin"/>
              <a:cs typeface="Libre Franklin"/>
              <a:sym typeface="Libre Franklin"/>
            </a:endParaRPr>
          </a:p>
        </p:txBody>
      </p:sp>
      <p:sp>
        <p:nvSpPr>
          <p:cNvPr id="232" name="Google Shape;232;p36"/>
          <p:cNvSpPr txBox="1"/>
          <p:nvPr/>
        </p:nvSpPr>
        <p:spPr>
          <a:xfrm>
            <a:off x="4675250" y="1200225"/>
            <a:ext cx="3468900" cy="3546300"/>
          </a:xfrm>
          <a:prstGeom prst="rect">
            <a:avLst/>
          </a:prstGeom>
          <a:noFill/>
          <a:ln>
            <a:noFill/>
          </a:ln>
        </p:spPr>
        <p:txBody>
          <a:bodyPr spcFirstLastPara="1" wrap="square" lIns="91425" tIns="91425" rIns="91425" bIns="91425" anchor="t" anchorCtr="0">
            <a:spAutoFit/>
          </a:bodyPr>
          <a:lstStyle/>
          <a:p>
            <a:pPr marL="457200" lvl="0" indent="-330200" algn="l" rtl="0">
              <a:lnSpc>
                <a:spcPct val="115000"/>
              </a:lnSpc>
              <a:spcBef>
                <a:spcPts val="0"/>
              </a:spcBef>
              <a:spcAft>
                <a:spcPts val="0"/>
              </a:spcAft>
              <a:buClr>
                <a:schemeClr val="dk1"/>
              </a:buClr>
              <a:buSzPts val="1600"/>
              <a:buFont typeface="Libre Franklin"/>
              <a:buAutoNum type="arabicPeriod" startAt="6"/>
            </a:pPr>
            <a:r>
              <a:rPr lang="en" sz="1600">
                <a:solidFill>
                  <a:schemeClr val="dk1"/>
                </a:solidFill>
                <a:latin typeface="Libre Franklin"/>
                <a:ea typeface="Libre Franklin"/>
                <a:cs typeface="Libre Franklin"/>
                <a:sym typeface="Libre Franklin"/>
              </a:rPr>
              <a:t>Place responsibility for violence reduction at the top</a:t>
            </a:r>
            <a:endParaRPr sz="1600">
              <a:solidFill>
                <a:schemeClr val="dk1"/>
              </a:solidFill>
              <a:latin typeface="Libre Franklin"/>
              <a:ea typeface="Libre Franklin"/>
              <a:cs typeface="Libre Franklin"/>
              <a:sym typeface="Libre Franklin"/>
            </a:endParaRPr>
          </a:p>
          <a:p>
            <a:pPr marL="457200" lvl="0" indent="-330200" algn="l" rtl="0">
              <a:lnSpc>
                <a:spcPct val="115000"/>
              </a:lnSpc>
              <a:spcBef>
                <a:spcPts val="0"/>
              </a:spcBef>
              <a:spcAft>
                <a:spcPts val="0"/>
              </a:spcAft>
              <a:buClr>
                <a:schemeClr val="dk1"/>
              </a:buClr>
              <a:buSzPts val="1600"/>
              <a:buFont typeface="Libre Franklin"/>
              <a:buAutoNum type="arabicPeriod" startAt="6"/>
            </a:pPr>
            <a:r>
              <a:rPr lang="en" sz="1600">
                <a:solidFill>
                  <a:schemeClr val="dk1"/>
                </a:solidFill>
                <a:latin typeface="Libre Franklin"/>
                <a:ea typeface="Libre Franklin"/>
                <a:cs typeface="Libre Franklin"/>
                <a:sym typeface="Libre Franklin"/>
              </a:rPr>
              <a:t>Emphasize healing with trauma-informed approaches</a:t>
            </a:r>
            <a:endParaRPr sz="1600">
              <a:solidFill>
                <a:schemeClr val="dk1"/>
              </a:solidFill>
              <a:latin typeface="Libre Franklin"/>
              <a:ea typeface="Libre Franklin"/>
              <a:cs typeface="Libre Franklin"/>
              <a:sym typeface="Libre Franklin"/>
            </a:endParaRPr>
          </a:p>
          <a:p>
            <a:pPr marL="457200" lvl="0" indent="-330200" algn="l" rtl="0">
              <a:lnSpc>
                <a:spcPct val="115000"/>
              </a:lnSpc>
              <a:spcBef>
                <a:spcPts val="0"/>
              </a:spcBef>
              <a:spcAft>
                <a:spcPts val="0"/>
              </a:spcAft>
              <a:buClr>
                <a:schemeClr val="dk1"/>
              </a:buClr>
              <a:buSzPts val="1600"/>
              <a:buFont typeface="Libre Franklin"/>
              <a:buAutoNum type="arabicPeriod" startAt="6"/>
            </a:pPr>
            <a:r>
              <a:rPr lang="en" sz="1600">
                <a:solidFill>
                  <a:schemeClr val="dk1"/>
                </a:solidFill>
                <a:latin typeface="Libre Franklin"/>
                <a:ea typeface="Libre Franklin"/>
                <a:cs typeface="Libre Franklin"/>
                <a:sym typeface="Libre Franklin"/>
              </a:rPr>
              <a:t>Invest in anti-violence workforce development </a:t>
            </a:r>
            <a:endParaRPr sz="1600">
              <a:solidFill>
                <a:schemeClr val="dk1"/>
              </a:solidFill>
              <a:latin typeface="Libre Franklin"/>
              <a:ea typeface="Libre Franklin"/>
              <a:cs typeface="Libre Franklin"/>
              <a:sym typeface="Libre Franklin"/>
            </a:endParaRPr>
          </a:p>
          <a:p>
            <a:pPr marL="457200" lvl="0" indent="-330200" algn="l" rtl="0">
              <a:lnSpc>
                <a:spcPct val="115000"/>
              </a:lnSpc>
              <a:spcBef>
                <a:spcPts val="0"/>
              </a:spcBef>
              <a:spcAft>
                <a:spcPts val="0"/>
              </a:spcAft>
              <a:buClr>
                <a:schemeClr val="dk1"/>
              </a:buClr>
              <a:buSzPts val="1600"/>
              <a:buFont typeface="Libre Franklin"/>
              <a:buAutoNum type="arabicPeriod" startAt="6"/>
            </a:pPr>
            <a:r>
              <a:rPr lang="en" sz="1600">
                <a:solidFill>
                  <a:schemeClr val="dk1"/>
                </a:solidFill>
                <a:latin typeface="Libre Franklin"/>
                <a:ea typeface="Libre Franklin"/>
                <a:cs typeface="Libre Franklin"/>
                <a:sym typeface="Libre Franklin"/>
              </a:rPr>
              <a:t>Set aside funding for new stakeholders and strategies </a:t>
            </a:r>
            <a:endParaRPr sz="1600">
              <a:solidFill>
                <a:schemeClr val="dk1"/>
              </a:solidFill>
              <a:latin typeface="Libre Franklin"/>
              <a:ea typeface="Libre Franklin"/>
              <a:cs typeface="Libre Franklin"/>
              <a:sym typeface="Libre Franklin"/>
            </a:endParaRPr>
          </a:p>
          <a:p>
            <a:pPr marL="457200" lvl="0" indent="-330200" algn="l" rtl="0">
              <a:lnSpc>
                <a:spcPct val="115000"/>
              </a:lnSpc>
              <a:spcBef>
                <a:spcPts val="0"/>
              </a:spcBef>
              <a:spcAft>
                <a:spcPts val="0"/>
              </a:spcAft>
              <a:buClr>
                <a:schemeClr val="dk1"/>
              </a:buClr>
              <a:buSzPts val="1600"/>
              <a:buFont typeface="Libre Franklin"/>
              <a:buAutoNum type="arabicPeriod" startAt="6"/>
            </a:pPr>
            <a:r>
              <a:rPr lang="en" sz="1600">
                <a:solidFill>
                  <a:schemeClr val="dk1"/>
                </a:solidFill>
                <a:latin typeface="Libre Franklin"/>
                <a:ea typeface="Libre Franklin"/>
                <a:cs typeface="Libre Franklin"/>
                <a:sym typeface="Libre Franklin"/>
              </a:rPr>
              <a:t>Commit to continuous improvement based on data, evidence, and peer-to-peer learning    </a:t>
            </a:r>
            <a:endParaRPr>
              <a:solidFill>
                <a:schemeClr val="dk1"/>
              </a:solidFill>
              <a:latin typeface="Libre Franklin"/>
              <a:ea typeface="Libre Franklin"/>
              <a:cs typeface="Libre Franklin"/>
              <a:sym typeface="Libre Franklin"/>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 Light">
  <a:themeElements>
    <a:clrScheme name="Simple Light">
      <a:dk1>
        <a:srgbClr val="000000"/>
      </a:dk1>
      <a:lt1>
        <a:srgbClr val="FFFFFF"/>
      </a:lt1>
      <a:dk2>
        <a:srgbClr val="001451"/>
      </a:dk2>
      <a:lt2>
        <a:srgbClr val="EEEEEE"/>
      </a:lt2>
      <a:accent1>
        <a:srgbClr val="0031FF"/>
      </a:accent1>
      <a:accent2>
        <a:srgbClr val="212121"/>
      </a:accent2>
      <a:accent3>
        <a:srgbClr val="3170FF"/>
      </a:accent3>
      <a:accent4>
        <a:srgbClr val="F6F8FE"/>
      </a:accent4>
      <a:accent5>
        <a:srgbClr val="D8E3FC"/>
      </a:accent5>
      <a:accent6>
        <a:srgbClr val="5C7BA9"/>
      </a:accent6>
      <a:hlink>
        <a:srgbClr val="FFCD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AV Presentation Template">
  <a:themeElements>
    <a:clrScheme name="ArnoldVentures-Colors">
      <a:dk1>
        <a:srgbClr val="000000"/>
      </a:dk1>
      <a:lt1>
        <a:srgbClr val="FFFFFF"/>
      </a:lt1>
      <a:dk2>
        <a:srgbClr val="000D40"/>
      </a:dk2>
      <a:lt2>
        <a:srgbClr val="FDD62B"/>
      </a:lt2>
      <a:accent1>
        <a:srgbClr val="0000FF"/>
      </a:accent1>
      <a:accent2>
        <a:srgbClr val="FDD62B"/>
      </a:accent2>
      <a:accent3>
        <a:srgbClr val="000D40"/>
      </a:accent3>
      <a:accent4>
        <a:srgbClr val="78C0E5"/>
      </a:accent4>
      <a:accent5>
        <a:srgbClr val="A7A8BB"/>
      </a:accent5>
      <a:accent6>
        <a:srgbClr val="D2D1EA"/>
      </a:accent6>
      <a:hlink>
        <a:srgbClr val="0000FF"/>
      </a:hlink>
      <a:folHlink>
        <a:srgbClr val="00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601</Words>
  <Application>Microsoft Office PowerPoint</Application>
  <PresentationFormat>On-screen Show (16:9)</PresentationFormat>
  <Paragraphs>108</Paragraphs>
  <Slides>7</Slides>
  <Notes>7</Notes>
  <HiddenSlides>0</HiddenSlides>
  <MMClips>0</MMClips>
  <ScaleCrop>false</ScaleCrop>
  <HeadingPairs>
    <vt:vector size="4" baseType="variant">
      <vt:variant>
        <vt:lpstr>Theme</vt:lpstr>
      </vt:variant>
      <vt:variant>
        <vt:i4>3</vt:i4>
      </vt:variant>
      <vt:variant>
        <vt:lpstr>Slide Titles</vt:lpstr>
      </vt:variant>
      <vt:variant>
        <vt:i4>7</vt:i4>
      </vt:variant>
    </vt:vector>
  </HeadingPairs>
  <TitlesOfParts>
    <vt:vector size="10" baseType="lpstr">
      <vt:lpstr>Simple Light</vt:lpstr>
      <vt:lpstr>Simple Light</vt:lpstr>
      <vt:lpstr>AV Presentation Template</vt:lpstr>
      <vt:lpstr>Crime Trends and Improving Public Safety</vt:lpstr>
      <vt:lpstr>Current crime trends</vt:lpstr>
      <vt:lpstr>Current crime trends</vt:lpstr>
      <vt:lpstr>Perceptions about crime</vt:lpstr>
      <vt:lpstr>Perceptions about crime</vt:lpstr>
      <vt:lpstr>Response to crime</vt:lpstr>
      <vt:lpstr>What cities can 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Crime Trends and Improving Public Safety</dc:title>
  <dc:creator>Jasmine Tran</dc:creator>
  <cp:lastModifiedBy>Walter Katz</cp:lastModifiedBy>
  <cp:revision>3</cp:revision>
  <dcterms:modified xsi:type="dcterms:W3CDTF">2023-01-12T16:26:25Z</dcterms:modified>
</cp:coreProperties>
</file>