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61" r:id="rId4"/>
  </p:sldMasterIdLst>
  <p:notesMasterIdLst>
    <p:notesMasterId r:id="rId22"/>
  </p:notesMasterIdLst>
  <p:handoutMasterIdLst>
    <p:handoutMasterId r:id="rId23"/>
  </p:handoutMasterIdLst>
  <p:sldIdLst>
    <p:sldId id="695" r:id="rId5"/>
    <p:sldId id="727" r:id="rId6"/>
    <p:sldId id="733" r:id="rId7"/>
    <p:sldId id="748" r:id="rId8"/>
    <p:sldId id="749" r:id="rId9"/>
    <p:sldId id="750" r:id="rId10"/>
    <p:sldId id="751" r:id="rId11"/>
    <p:sldId id="753" r:id="rId12"/>
    <p:sldId id="754" r:id="rId13"/>
    <p:sldId id="755" r:id="rId14"/>
    <p:sldId id="756" r:id="rId15"/>
    <p:sldId id="758" r:id="rId16"/>
    <p:sldId id="757" r:id="rId17"/>
    <p:sldId id="752" r:id="rId18"/>
    <p:sldId id="731" r:id="rId19"/>
    <p:sldId id="747" r:id="rId20"/>
    <p:sldId id="715" r:id="rId21"/>
  </p:sldIdLst>
  <p:sldSz cx="12192000" cy="6858000"/>
  <p:notesSz cx="7010400" cy="9296400"/>
  <p:embeddedFontLst>
    <p:embeddedFont>
      <p:font typeface="Brush Script MT" panose="03060802040406070304" pitchFamily="66" charset="-122"/>
      <p:italic r:id="rId24"/>
    </p:embeddedFont>
    <p:embeddedFont>
      <p:font typeface="Calibri" panose="020F0502020204030204" pitchFamily="34" charset="0"/>
      <p:regular r:id="rId25"/>
      <p:bold r:id="rId26"/>
      <p:italic r:id="rId27"/>
      <p:boldItalic r:id="rId28"/>
    </p:embeddedFont>
    <p:embeddedFont>
      <p:font typeface="Franklin Gothic Book" panose="020B0503020102020204" pitchFamily="34" charset="0"/>
      <p:regular r:id="rId29"/>
      <p:italic r:id="rId30"/>
    </p:embeddedFont>
    <p:embeddedFont>
      <p:font typeface="Georgia" panose="02040502050405020303" pitchFamily="18" charset="0"/>
      <p:regular r:id="rId31"/>
      <p:bold r:id="rId32"/>
      <p:italic r:id="rId33"/>
      <p:boldItalic r:id="rId34"/>
    </p:embeddedFont>
    <p:embeddedFont>
      <p:font typeface="Libre Franklin" pitchFamily="2" charset="77"/>
      <p:regular r:id="rId35"/>
      <p:bold r:id="rId36"/>
      <p:italic r:id="rId37"/>
      <p:boldItalic r:id="rId38"/>
    </p:embeddedFont>
    <p:embeddedFont>
      <p:font typeface="Merriweather" pitchFamily="2" charset="77"/>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Turner" initials="NT" lastIdx="24" clrIdx="0">
    <p:extLst>
      <p:ext uri="{19B8F6BF-5375-455C-9EA6-DF929625EA0E}">
        <p15:presenceInfo xmlns:p15="http://schemas.microsoft.com/office/powerpoint/2012/main" userId="S::nturner@vera.org::875a771b-60c8-463b-9560-6604a42cb6dd" providerId="AD"/>
      </p:ext>
    </p:extLst>
  </p:cmAuthor>
  <p:cmAuthor id="2" name="Khusbu Bhakta" initials="KB" lastIdx="23" clrIdx="1">
    <p:extLst>
      <p:ext uri="{19B8F6BF-5375-455C-9EA6-DF929625EA0E}">
        <p15:presenceInfo xmlns:p15="http://schemas.microsoft.com/office/powerpoint/2012/main" userId="S::kbhakta@vera.org::3b85891b-86ad-4eeb-86c6-756028255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6"/>
    <a:srgbClr val="FFF7F0"/>
    <a:srgbClr val="000000"/>
    <a:srgbClr val="0E002C"/>
    <a:srgbClr val="4C4D56"/>
    <a:srgbClr val="D2BAB4"/>
    <a:srgbClr val="DADAD5"/>
    <a:srgbClr val="7F7F7F"/>
    <a:srgbClr val="BCBDBC"/>
    <a:srgbClr val="4D4E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8" autoAdjust="0"/>
    <p:restoredTop sz="94858"/>
  </p:normalViewPr>
  <p:slideViewPr>
    <p:cSldViewPr snapToGrid="0" snapToObjects="1">
      <p:cViewPr varScale="1">
        <p:scale>
          <a:sx n="103" d="100"/>
          <a:sy n="103" d="100"/>
        </p:scale>
        <p:origin x="1128" y="17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5" d="100"/>
          <a:sy n="105" d="100"/>
        </p:scale>
        <p:origin x="29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A34304-5519-8D41-A054-589A7EAB119A}" type="datetimeFigureOut">
              <a:rPr lang="en-US" smtClean="0"/>
              <a:t>1/12/23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47B5BE-46AA-5942-B9CC-74D9C1D97FEE}" type="slidenum">
              <a:rPr lang="en-US" smtClean="0"/>
              <a:t>‹#›</a:t>
            </a:fld>
            <a:endParaRPr lang="en-US" dirty="0"/>
          </a:p>
        </p:txBody>
      </p:sp>
    </p:spTree>
    <p:extLst>
      <p:ext uri="{BB962C8B-B14F-4D97-AF65-F5344CB8AC3E}">
        <p14:creationId xmlns:p14="http://schemas.microsoft.com/office/powerpoint/2010/main" val="4156858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2468FC-452D-524D-A3F9-D09B5839C95E}" type="datetimeFigureOut">
              <a:rPr lang="en-US" smtClean="0"/>
              <a:t>1/12/23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667DF9-3128-1745-9C6F-E7864CD765F5}" type="slidenum">
              <a:rPr lang="en-US" smtClean="0"/>
              <a:t>‹#›</a:t>
            </a:fld>
            <a:endParaRPr lang="en-US" dirty="0"/>
          </a:p>
        </p:txBody>
      </p:sp>
    </p:spTree>
    <p:extLst>
      <p:ext uri="{BB962C8B-B14F-4D97-AF65-F5344CB8AC3E}">
        <p14:creationId xmlns:p14="http://schemas.microsoft.com/office/powerpoint/2010/main" val="2048860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E002C"/>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880B4F0-BC4E-5F47-850F-A44993D7C794}"/>
              </a:ext>
            </a:extLst>
          </p:cNvPr>
          <p:cNvSpPr txBox="1">
            <a:spLocks/>
          </p:cNvSpPr>
          <p:nvPr userDrawn="1"/>
        </p:nvSpPr>
        <p:spPr>
          <a:xfrm>
            <a:off x="2148346" y="-2761350"/>
            <a:ext cx="7895308" cy="613574"/>
          </a:xfrm>
          <a:prstGeom prst="rect">
            <a:avLst/>
          </a:prstGeom>
        </p:spPr>
        <p:txBody>
          <a:bodyPr/>
          <a:lstStyle>
            <a:lvl1pPr algn="ctr" defTabSz="457200" rtl="0" eaLnBrk="1" latinLnBrk="0" hangingPunct="1">
              <a:spcBef>
                <a:spcPct val="0"/>
              </a:spcBef>
              <a:buNone/>
              <a:defRPr sz="2400" b="1" i="0" kern="1200" spc="0">
                <a:solidFill>
                  <a:srgbClr val="EF4136"/>
                </a:solidFill>
                <a:latin typeface="GTSectra-Bold" panose="02000503070000020003" pitchFamily="2" charset="77"/>
                <a:ea typeface="+mj-ea"/>
                <a:cs typeface="+mj-cs"/>
              </a:defRPr>
            </a:lvl1pPr>
          </a:lstStyle>
          <a:p>
            <a:r>
              <a:rPr lang="en-US" sz="1600" b="0" i="0" spc="600" dirty="0">
                <a:latin typeface="Franklin Gothic Book" panose="020B0503020102020204" pitchFamily="34" charset="0"/>
              </a:rPr>
              <a:t>TITLE OF PRESENTATION GOES HERE</a:t>
            </a:r>
          </a:p>
        </p:txBody>
      </p:sp>
      <p:pic>
        <p:nvPicPr>
          <p:cNvPr id="17" name="Picture 16" descr="Logo&#10;&#10;Description automatically generated">
            <a:extLst>
              <a:ext uri="{FF2B5EF4-FFF2-40B4-BE49-F238E27FC236}">
                <a16:creationId xmlns:a16="http://schemas.microsoft.com/office/drawing/2014/main" id="{2AE0D741-7A57-9149-AE97-E0F6C95690F6}"/>
              </a:ext>
            </a:extLst>
          </p:cNvPr>
          <p:cNvPicPr>
            <a:picLocks noChangeAspect="1"/>
          </p:cNvPicPr>
          <p:nvPr userDrawn="1"/>
        </p:nvPicPr>
        <p:blipFill>
          <a:blip r:embed="rId2"/>
          <a:stretch>
            <a:fillRect/>
          </a:stretch>
        </p:blipFill>
        <p:spPr>
          <a:xfrm>
            <a:off x="1807991" y="-2674211"/>
            <a:ext cx="3479800" cy="1638300"/>
          </a:xfrm>
          <a:prstGeom prst="rect">
            <a:avLst/>
          </a:prstGeom>
        </p:spPr>
      </p:pic>
      <p:cxnSp>
        <p:nvCxnSpPr>
          <p:cNvPr id="27" name="Straight Connector 26">
            <a:extLst>
              <a:ext uri="{FF2B5EF4-FFF2-40B4-BE49-F238E27FC236}">
                <a16:creationId xmlns:a16="http://schemas.microsoft.com/office/drawing/2014/main" id="{1172B027-574F-A144-9754-59A176D91EE1}"/>
              </a:ext>
            </a:extLst>
          </p:cNvPr>
          <p:cNvCxnSpPr>
            <a:cxnSpLocks/>
          </p:cNvCxnSpPr>
          <p:nvPr userDrawn="1"/>
        </p:nvCxnSpPr>
        <p:spPr>
          <a:xfrm flipV="1">
            <a:off x="1511299"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7DD1975-D2B0-3B44-985E-756AC1206FE5}"/>
              </a:ext>
            </a:extLst>
          </p:cNvPr>
          <p:cNvCxnSpPr>
            <a:cxnSpLocks/>
          </p:cNvCxnSpPr>
          <p:nvPr userDrawn="1"/>
        </p:nvCxnSpPr>
        <p:spPr>
          <a:xfrm flipV="1">
            <a:off x="106934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3080DEE-EECD-A642-9A67-E4CBB0DB2D63}"/>
              </a:ext>
            </a:extLst>
          </p:cNvPr>
          <p:cNvCxnSpPr>
            <a:cxnSpLocks/>
          </p:cNvCxnSpPr>
          <p:nvPr userDrawn="1"/>
        </p:nvCxnSpPr>
        <p:spPr>
          <a:xfrm flipV="1">
            <a:off x="59436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0FBDD97D-99E0-E44A-8DEA-FF8F9EDD6A5D}"/>
              </a:ext>
            </a:extLst>
          </p:cNvPr>
          <p:cNvSpPr>
            <a:spLocks noGrp="1"/>
          </p:cNvSpPr>
          <p:nvPr>
            <p:ph type="body" sz="quarter" idx="10" hasCustomPrompt="1"/>
          </p:nvPr>
        </p:nvSpPr>
        <p:spPr>
          <a:xfrm>
            <a:off x="8297408" y="3851103"/>
            <a:ext cx="4533891" cy="1193709"/>
          </a:xfrm>
          <a:prstGeom prst="rect">
            <a:avLst/>
          </a:prstGeom>
        </p:spPr>
        <p:txBody>
          <a:bodyPr/>
          <a:lstStyle>
            <a:lvl1pPr marL="0" indent="0" algn="l">
              <a:buNone/>
              <a:defRPr sz="1050" b="0" i="0" spc="300">
                <a:solidFill>
                  <a:srgbClr val="EF4136"/>
                </a:solidFill>
                <a:latin typeface="Franklin Gothic Book" panose="020B0503020102020204" pitchFamily="34" charset="0"/>
              </a:defRPr>
            </a:lvl1pPr>
            <a:lvl2pPr marL="457200" indent="0">
              <a:buNone/>
              <a:defRPr sz="1600" b="0" i="0" spc="300">
                <a:solidFill>
                  <a:srgbClr val="EF4136"/>
                </a:solidFill>
                <a:latin typeface="ABC Whyte" panose="020B0004040202060203" pitchFamily="34" charset="77"/>
              </a:defRPr>
            </a:lvl2pPr>
            <a:lvl3pPr marL="914400" indent="0">
              <a:buNone/>
              <a:defRPr sz="1600" b="0" i="0" spc="300">
                <a:solidFill>
                  <a:srgbClr val="EF4136"/>
                </a:solidFill>
                <a:latin typeface="ABC Whyte" panose="020B0004040202060203" pitchFamily="34" charset="77"/>
              </a:defRPr>
            </a:lvl3pPr>
            <a:lvl4pPr marL="1371600" indent="0">
              <a:buNone/>
              <a:defRPr sz="1600" b="0" i="0" spc="300">
                <a:solidFill>
                  <a:srgbClr val="EF4136"/>
                </a:solidFill>
                <a:latin typeface="ABC Whyte" panose="020B0004040202060203" pitchFamily="34" charset="77"/>
              </a:defRPr>
            </a:lvl4pPr>
            <a:lvl5pPr marL="1828800" indent="0">
              <a:buNone/>
              <a:defRPr sz="1600" b="0" i="0" spc="300">
                <a:solidFill>
                  <a:srgbClr val="EF4136"/>
                </a:solidFill>
                <a:latin typeface="ABC Whyte" panose="020B0004040202060203" pitchFamily="34" charset="77"/>
              </a:defRPr>
            </a:lvl5pPr>
          </a:lstStyle>
          <a:p>
            <a:pPr lvl="0"/>
            <a:r>
              <a:rPr lang="en-US" dirty="0"/>
              <a:t>TITLE OF REPORT GOES HERE</a:t>
            </a:r>
            <a:br>
              <a:rPr lang="en-US" dirty="0"/>
            </a:br>
            <a:r>
              <a:rPr lang="en-US" dirty="0"/>
              <a:t>JANUARY 5, 2022</a:t>
            </a:r>
          </a:p>
        </p:txBody>
      </p:sp>
      <p:sp>
        <p:nvSpPr>
          <p:cNvPr id="7" name="Slide Number Placeholder 6">
            <a:extLst>
              <a:ext uri="{FF2B5EF4-FFF2-40B4-BE49-F238E27FC236}">
                <a16:creationId xmlns:a16="http://schemas.microsoft.com/office/drawing/2014/main" id="{EC7F04FF-4EE9-3246-9E13-EEA5EAB21A6B}"/>
              </a:ext>
            </a:extLst>
          </p:cNvPr>
          <p:cNvSpPr>
            <a:spLocks noGrp="1"/>
          </p:cNvSpPr>
          <p:nvPr>
            <p:ph type="sldNum" sz="quarter" idx="11"/>
          </p:nvPr>
        </p:nvSpPr>
        <p:spPr/>
        <p:txBody>
          <a:bodyPr/>
          <a:lstStyle>
            <a:lvl1pPr>
              <a:defRPr>
                <a:solidFill>
                  <a:srgbClr val="EF4136"/>
                </a:solidFill>
              </a:defRPr>
            </a:lvl1pPr>
          </a:lstStyle>
          <a:p>
            <a:fld id="{CFD73577-3C32-894E-B015-E423D30807B4}"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EF1762A1-14BC-7CA8-EB46-518F8078061B}"/>
              </a:ext>
            </a:extLst>
          </p:cNvPr>
          <p:cNvPicPr>
            <a:picLocks noChangeAspect="1"/>
          </p:cNvPicPr>
          <p:nvPr userDrawn="1"/>
        </p:nvPicPr>
        <p:blipFill>
          <a:blip r:embed="rId3"/>
          <a:stretch>
            <a:fillRect/>
          </a:stretch>
        </p:blipFill>
        <p:spPr>
          <a:xfrm>
            <a:off x="634268" y="2892200"/>
            <a:ext cx="4653523" cy="854731"/>
          </a:xfrm>
          <a:prstGeom prst="rect">
            <a:avLst/>
          </a:prstGeom>
        </p:spPr>
      </p:pic>
    </p:spTree>
    <p:extLst>
      <p:ext uri="{BB962C8B-B14F-4D97-AF65-F5344CB8AC3E}">
        <p14:creationId xmlns:p14="http://schemas.microsoft.com/office/powerpoint/2010/main" val="168353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EF4136"/>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3BCAE081-769F-B146-8BF3-1EED230354D8}"/>
              </a:ext>
            </a:extLst>
          </p:cNvPr>
          <p:cNvPicPr>
            <a:picLocks noChangeAspect="1"/>
          </p:cNvPicPr>
          <p:nvPr userDrawn="1"/>
        </p:nvPicPr>
        <p:blipFill>
          <a:blip r:embed="rId2"/>
          <a:stretch>
            <a:fillRect/>
          </a:stretch>
        </p:blipFill>
        <p:spPr>
          <a:xfrm>
            <a:off x="601714" y="5984014"/>
            <a:ext cx="1832994" cy="599802"/>
          </a:xfrm>
          <a:prstGeom prst="rect">
            <a:avLst/>
          </a:prstGeom>
        </p:spPr>
      </p:pic>
      <p:sp>
        <p:nvSpPr>
          <p:cNvPr id="2" name="Title 1">
            <a:extLst>
              <a:ext uri="{FF2B5EF4-FFF2-40B4-BE49-F238E27FC236}">
                <a16:creationId xmlns:a16="http://schemas.microsoft.com/office/drawing/2014/main" id="{6EE3968E-7F7D-9C4B-A165-7E6155DAB169}"/>
              </a:ext>
            </a:extLst>
          </p:cNvPr>
          <p:cNvSpPr>
            <a:spLocks noGrp="1"/>
          </p:cNvSpPr>
          <p:nvPr>
            <p:ph type="title" hasCustomPrompt="1"/>
          </p:nvPr>
        </p:nvSpPr>
        <p:spPr>
          <a:xfrm>
            <a:off x="685800" y="685800"/>
            <a:ext cx="6760029" cy="1028247"/>
          </a:xfrm>
          <a:prstGeom prst="rect">
            <a:avLst/>
          </a:prstGeom>
        </p:spPr>
        <p:txBody>
          <a:bodyPr/>
          <a:lstStyle>
            <a:lvl1pPr algn="l">
              <a:defRPr sz="2800" b="0" i="0">
                <a:solidFill>
                  <a:schemeClr val="accent2"/>
                </a:solidFill>
                <a:latin typeface="Merriweather" pitchFamily="2" charset="77"/>
              </a:defRPr>
            </a:lvl1pPr>
          </a:lstStyle>
          <a:p>
            <a:r>
              <a:rPr lang="en-US" dirty="0"/>
              <a:t>Click to edit Master </a:t>
            </a:r>
            <a:br>
              <a:rPr lang="en-US" dirty="0"/>
            </a:br>
            <a:r>
              <a:rPr lang="en-US" dirty="0"/>
              <a:t>On Two Lines</a:t>
            </a:r>
          </a:p>
        </p:txBody>
      </p:sp>
      <p:sp>
        <p:nvSpPr>
          <p:cNvPr id="4" name="Text Placeholder 3">
            <a:extLst>
              <a:ext uri="{FF2B5EF4-FFF2-40B4-BE49-F238E27FC236}">
                <a16:creationId xmlns:a16="http://schemas.microsoft.com/office/drawing/2014/main" id="{B213F232-E235-B148-ABF0-0E899916AE74}"/>
              </a:ext>
            </a:extLst>
          </p:cNvPr>
          <p:cNvSpPr>
            <a:spLocks noGrp="1"/>
          </p:cNvSpPr>
          <p:nvPr>
            <p:ph type="body" sz="quarter" idx="10"/>
          </p:nvPr>
        </p:nvSpPr>
        <p:spPr>
          <a:xfrm>
            <a:off x="685800" y="2057400"/>
            <a:ext cx="6227308" cy="914400"/>
          </a:xfrm>
          <a:prstGeom prst="rect">
            <a:avLst/>
          </a:prstGeom>
        </p:spPr>
        <p:txBody>
          <a:bodyPr/>
          <a:lstStyle>
            <a:lvl1pPr marL="0" indent="0">
              <a:buNone/>
              <a:defRPr sz="1800" b="0" i="0">
                <a:solidFill>
                  <a:schemeClr val="accent2"/>
                </a:solidFill>
                <a:latin typeface="Franklin Gothic Book" panose="020B0503020102020204" pitchFamily="34" charset="0"/>
                <a:ea typeface="Whyte Book" panose="020B0004050101020103" pitchFamily="34" charset="77"/>
              </a:defRPr>
            </a:lvl1pPr>
            <a:lvl2pPr marL="9525" indent="0">
              <a:buNone/>
              <a:tabLst/>
              <a:defRPr sz="1800" b="0" i="1">
                <a:solidFill>
                  <a:schemeClr val="accent2"/>
                </a:solidFill>
                <a:latin typeface="Franklin Gothic Book" panose="020B0503020102020204" pitchFamily="34" charset="0"/>
                <a:ea typeface="Whyte" panose="020B0004050101020103" pitchFamily="34" charset="77"/>
              </a:defRPr>
            </a:lvl2pPr>
            <a:lvl3pPr marL="914400" indent="0">
              <a:buNone/>
              <a:defRPr sz="1800" b="1" i="0">
                <a:latin typeface="Whyte" panose="020B0004050101020103" pitchFamily="34" charset="77"/>
                <a:ea typeface="Whyte" panose="020B0004050101020103" pitchFamily="34" charset="77"/>
              </a:defRPr>
            </a:lvl3pPr>
            <a:lvl4pPr marL="1371600" indent="0">
              <a:buNone/>
              <a:defRPr sz="1800" b="1" i="0">
                <a:latin typeface="Whyte" panose="020B0004050101020103" pitchFamily="34" charset="77"/>
                <a:ea typeface="Whyte" panose="020B0004050101020103" pitchFamily="34" charset="77"/>
              </a:defRPr>
            </a:lvl4pPr>
            <a:lvl5pPr marL="1828800" indent="0">
              <a:buNone/>
              <a:defRPr sz="1800" b="1" i="0">
                <a:latin typeface="Whyte" panose="020B0004050101020103" pitchFamily="34" charset="77"/>
                <a:ea typeface="Whyte" panose="020B0004050101020103" pitchFamily="34" charset="77"/>
              </a:defRPr>
            </a:lvl5pPr>
          </a:lstStyle>
          <a:p>
            <a:pPr lvl="0"/>
            <a:r>
              <a:rPr lang="en-US" dirty="0"/>
              <a:t>Click to edit Master text styles</a:t>
            </a:r>
          </a:p>
          <a:p>
            <a:pPr lvl="1"/>
            <a:r>
              <a:rPr lang="en-US" dirty="0"/>
              <a:t>Second level</a:t>
            </a:r>
            <a:br>
              <a:rPr lang="en-US" dirty="0"/>
            </a:br>
            <a:r>
              <a:rPr lang="en-US" dirty="0"/>
              <a:t>Third level</a:t>
            </a:r>
          </a:p>
        </p:txBody>
      </p:sp>
      <p:cxnSp>
        <p:nvCxnSpPr>
          <p:cNvPr id="15" name="Straight Connector 14">
            <a:extLst>
              <a:ext uri="{FF2B5EF4-FFF2-40B4-BE49-F238E27FC236}">
                <a16:creationId xmlns:a16="http://schemas.microsoft.com/office/drawing/2014/main" id="{7B168099-8156-614D-BE23-95AA44C9AB29}"/>
              </a:ext>
            </a:extLst>
          </p:cNvPr>
          <p:cNvCxnSpPr>
            <a:cxnSpLocks/>
          </p:cNvCxnSpPr>
          <p:nvPr userDrawn="1"/>
        </p:nvCxnSpPr>
        <p:spPr>
          <a:xfrm flipV="1">
            <a:off x="1511299" y="0"/>
            <a:ext cx="0" cy="6858000"/>
          </a:xfrm>
          <a:prstGeom prst="line">
            <a:avLst/>
          </a:prstGeom>
          <a:ln w="12700">
            <a:solidFill>
              <a:srgbClr val="C00000">
                <a:alpha val="36822"/>
              </a:srgb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76E0792-4D6F-D74B-90D5-47444A73C347}"/>
              </a:ext>
            </a:extLst>
          </p:cNvPr>
          <p:cNvCxnSpPr>
            <a:cxnSpLocks/>
          </p:cNvCxnSpPr>
          <p:nvPr userDrawn="1"/>
        </p:nvCxnSpPr>
        <p:spPr>
          <a:xfrm flipV="1">
            <a:off x="10693400" y="0"/>
            <a:ext cx="0" cy="6858000"/>
          </a:xfrm>
          <a:prstGeom prst="line">
            <a:avLst/>
          </a:prstGeom>
          <a:ln w="12700">
            <a:solidFill>
              <a:srgbClr val="C00000">
                <a:alpha val="36822"/>
              </a:srgb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030DF80-82BF-9D49-AA0E-9F3C937C32D0}"/>
              </a:ext>
            </a:extLst>
          </p:cNvPr>
          <p:cNvCxnSpPr>
            <a:cxnSpLocks/>
          </p:cNvCxnSpPr>
          <p:nvPr userDrawn="1"/>
        </p:nvCxnSpPr>
        <p:spPr>
          <a:xfrm flipV="1">
            <a:off x="5943600" y="0"/>
            <a:ext cx="0" cy="6858000"/>
          </a:xfrm>
          <a:prstGeom prst="line">
            <a:avLst/>
          </a:prstGeom>
          <a:ln w="12700">
            <a:solidFill>
              <a:srgbClr val="C00000">
                <a:alpha val="36822"/>
              </a:srgb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7">
            <a:extLst>
              <a:ext uri="{FF2B5EF4-FFF2-40B4-BE49-F238E27FC236}">
                <a16:creationId xmlns:a16="http://schemas.microsoft.com/office/drawing/2014/main" id="{DB1031DA-92B1-6344-97CA-7A877C38BAD3}"/>
              </a:ext>
            </a:extLst>
          </p:cNvPr>
          <p:cNvSpPr>
            <a:spLocks noGrp="1"/>
          </p:cNvSpPr>
          <p:nvPr>
            <p:ph type="sldNum" sz="quarter" idx="12"/>
          </p:nvPr>
        </p:nvSpPr>
        <p:spPr/>
        <p:txBody>
          <a:bodyPr/>
          <a:lstStyle/>
          <a:p>
            <a:fld id="{CFD73577-3C32-894E-B015-E423D30807B4}" type="slidenum">
              <a:rPr lang="en-US" smtClean="0"/>
              <a:t>‹#›</a:t>
            </a:fld>
            <a:endParaRPr lang="en-US"/>
          </a:p>
        </p:txBody>
      </p:sp>
    </p:spTree>
    <p:extLst>
      <p:ext uri="{BB962C8B-B14F-4D97-AF65-F5344CB8AC3E}">
        <p14:creationId xmlns:p14="http://schemas.microsoft.com/office/powerpoint/2010/main" val="326574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rgbClr val="EF4136"/>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3BCAE081-769F-B146-8BF3-1EED230354D8}"/>
              </a:ext>
            </a:extLst>
          </p:cNvPr>
          <p:cNvPicPr>
            <a:picLocks noChangeAspect="1"/>
          </p:cNvPicPr>
          <p:nvPr userDrawn="1"/>
        </p:nvPicPr>
        <p:blipFill>
          <a:blip r:embed="rId2"/>
          <a:stretch>
            <a:fillRect/>
          </a:stretch>
        </p:blipFill>
        <p:spPr>
          <a:xfrm>
            <a:off x="601714" y="5984014"/>
            <a:ext cx="1832994" cy="599802"/>
          </a:xfrm>
          <a:prstGeom prst="rect">
            <a:avLst/>
          </a:prstGeom>
        </p:spPr>
      </p:pic>
      <p:sp>
        <p:nvSpPr>
          <p:cNvPr id="2" name="Title 1">
            <a:extLst>
              <a:ext uri="{FF2B5EF4-FFF2-40B4-BE49-F238E27FC236}">
                <a16:creationId xmlns:a16="http://schemas.microsoft.com/office/drawing/2014/main" id="{6EE3968E-7F7D-9C4B-A165-7E6155DAB169}"/>
              </a:ext>
            </a:extLst>
          </p:cNvPr>
          <p:cNvSpPr>
            <a:spLocks noGrp="1"/>
          </p:cNvSpPr>
          <p:nvPr>
            <p:ph type="title" hasCustomPrompt="1"/>
          </p:nvPr>
        </p:nvSpPr>
        <p:spPr>
          <a:xfrm>
            <a:off x="2715768" y="2916936"/>
            <a:ext cx="6757416" cy="1028247"/>
          </a:xfrm>
          <a:prstGeom prst="rect">
            <a:avLst/>
          </a:prstGeom>
        </p:spPr>
        <p:txBody>
          <a:bodyPr/>
          <a:lstStyle>
            <a:lvl1pPr algn="ctr">
              <a:defRPr sz="2800" b="0" i="0">
                <a:solidFill>
                  <a:schemeClr val="accent2"/>
                </a:solidFill>
                <a:latin typeface="Merriweather" pitchFamily="2" charset="77"/>
              </a:defRPr>
            </a:lvl1pPr>
          </a:lstStyle>
          <a:p>
            <a:r>
              <a:rPr lang="en-US" dirty="0"/>
              <a:t>Click to edit Master </a:t>
            </a:r>
            <a:br>
              <a:rPr lang="en-US" dirty="0"/>
            </a:br>
            <a:r>
              <a:rPr lang="en-US" dirty="0"/>
              <a:t>On Two Lines</a:t>
            </a:r>
          </a:p>
        </p:txBody>
      </p:sp>
      <p:cxnSp>
        <p:nvCxnSpPr>
          <p:cNvPr id="15" name="Straight Connector 14">
            <a:extLst>
              <a:ext uri="{FF2B5EF4-FFF2-40B4-BE49-F238E27FC236}">
                <a16:creationId xmlns:a16="http://schemas.microsoft.com/office/drawing/2014/main" id="{7B168099-8156-614D-BE23-95AA44C9AB29}"/>
              </a:ext>
            </a:extLst>
          </p:cNvPr>
          <p:cNvCxnSpPr>
            <a:cxnSpLocks/>
          </p:cNvCxnSpPr>
          <p:nvPr userDrawn="1"/>
        </p:nvCxnSpPr>
        <p:spPr>
          <a:xfrm flipV="1">
            <a:off x="1511299" y="0"/>
            <a:ext cx="0" cy="6858000"/>
          </a:xfrm>
          <a:prstGeom prst="line">
            <a:avLst/>
          </a:prstGeom>
          <a:ln w="12700">
            <a:solidFill>
              <a:srgbClr val="C00000">
                <a:alpha val="36822"/>
              </a:srgb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76E0792-4D6F-D74B-90D5-47444A73C347}"/>
              </a:ext>
            </a:extLst>
          </p:cNvPr>
          <p:cNvCxnSpPr>
            <a:cxnSpLocks/>
          </p:cNvCxnSpPr>
          <p:nvPr userDrawn="1"/>
        </p:nvCxnSpPr>
        <p:spPr>
          <a:xfrm flipV="1">
            <a:off x="10693400" y="0"/>
            <a:ext cx="0" cy="6858000"/>
          </a:xfrm>
          <a:prstGeom prst="line">
            <a:avLst/>
          </a:prstGeom>
          <a:ln w="12700">
            <a:solidFill>
              <a:srgbClr val="C00000">
                <a:alpha val="36822"/>
              </a:srgb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030DF80-82BF-9D49-AA0E-9F3C937C32D0}"/>
              </a:ext>
            </a:extLst>
          </p:cNvPr>
          <p:cNvCxnSpPr>
            <a:cxnSpLocks/>
          </p:cNvCxnSpPr>
          <p:nvPr userDrawn="1"/>
        </p:nvCxnSpPr>
        <p:spPr>
          <a:xfrm flipV="1">
            <a:off x="5943600" y="0"/>
            <a:ext cx="0" cy="6858000"/>
          </a:xfrm>
          <a:prstGeom prst="line">
            <a:avLst/>
          </a:prstGeom>
          <a:ln w="12700">
            <a:solidFill>
              <a:srgbClr val="C00000">
                <a:alpha val="36822"/>
              </a:srgb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7">
            <a:extLst>
              <a:ext uri="{FF2B5EF4-FFF2-40B4-BE49-F238E27FC236}">
                <a16:creationId xmlns:a16="http://schemas.microsoft.com/office/drawing/2014/main" id="{2A21AC27-DE91-2340-9265-6F2AEC8F3DBD}"/>
              </a:ext>
            </a:extLst>
          </p:cNvPr>
          <p:cNvSpPr>
            <a:spLocks noGrp="1"/>
          </p:cNvSpPr>
          <p:nvPr>
            <p:ph type="sldNum" sz="quarter" idx="10"/>
          </p:nvPr>
        </p:nvSpPr>
        <p:spPr/>
        <p:txBody>
          <a:bodyPr/>
          <a:lstStyle/>
          <a:p>
            <a:fld id="{CFD73577-3C32-894E-B015-E423D30807B4}" type="slidenum">
              <a:rPr lang="en-US" smtClean="0"/>
              <a:pPr/>
              <a:t>‹#›</a:t>
            </a:fld>
            <a:endParaRPr lang="en-US"/>
          </a:p>
        </p:txBody>
      </p:sp>
    </p:spTree>
    <p:extLst>
      <p:ext uri="{BB962C8B-B14F-4D97-AF65-F5344CB8AC3E}">
        <p14:creationId xmlns:p14="http://schemas.microsoft.com/office/powerpoint/2010/main" val="412910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2BAB4"/>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99D0A3A-3202-7B41-8B0F-AD62B707BD4C}"/>
              </a:ext>
            </a:extLst>
          </p:cNvPr>
          <p:cNvCxnSpPr>
            <a:cxnSpLocks/>
          </p:cNvCxnSpPr>
          <p:nvPr userDrawn="1"/>
        </p:nvCxnSpPr>
        <p:spPr>
          <a:xfrm flipV="1">
            <a:off x="1511299" y="0"/>
            <a:ext cx="0" cy="6858000"/>
          </a:xfrm>
          <a:prstGeom prst="line">
            <a:avLst/>
          </a:prstGeom>
          <a:ln w="12700">
            <a:solidFill>
              <a:srgbClr val="FFF7F0">
                <a:alpha val="22000"/>
              </a:srgb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EC05D19-FEB4-C043-8545-F00F89AA1C54}"/>
              </a:ext>
            </a:extLst>
          </p:cNvPr>
          <p:cNvCxnSpPr>
            <a:cxnSpLocks/>
          </p:cNvCxnSpPr>
          <p:nvPr userDrawn="1"/>
        </p:nvCxnSpPr>
        <p:spPr>
          <a:xfrm flipV="1">
            <a:off x="10693400" y="0"/>
            <a:ext cx="0" cy="6858000"/>
          </a:xfrm>
          <a:prstGeom prst="line">
            <a:avLst/>
          </a:prstGeom>
          <a:ln w="12700">
            <a:solidFill>
              <a:srgbClr val="FFF7F0">
                <a:alpha val="22000"/>
              </a:srgb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FBF0CC3-C911-124C-AA27-DB7B04E2AF21}"/>
              </a:ext>
            </a:extLst>
          </p:cNvPr>
          <p:cNvCxnSpPr>
            <a:cxnSpLocks/>
          </p:cNvCxnSpPr>
          <p:nvPr userDrawn="1"/>
        </p:nvCxnSpPr>
        <p:spPr>
          <a:xfrm flipV="1">
            <a:off x="5943600" y="0"/>
            <a:ext cx="0" cy="6858000"/>
          </a:xfrm>
          <a:prstGeom prst="line">
            <a:avLst/>
          </a:prstGeom>
          <a:ln w="12700">
            <a:solidFill>
              <a:srgbClr val="FFF7F0">
                <a:alpha val="22000"/>
              </a:srgb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Shape&#10;&#10;Description automatically generated with medium confidence">
            <a:extLst>
              <a:ext uri="{FF2B5EF4-FFF2-40B4-BE49-F238E27FC236}">
                <a16:creationId xmlns:a16="http://schemas.microsoft.com/office/drawing/2014/main" id="{2DBAE7FF-6B1C-1642-9409-7BBA7BBCEDD6}"/>
              </a:ext>
            </a:extLst>
          </p:cNvPr>
          <p:cNvPicPr>
            <a:picLocks noChangeAspect="1"/>
          </p:cNvPicPr>
          <p:nvPr userDrawn="1"/>
        </p:nvPicPr>
        <p:blipFill>
          <a:blip r:embed="rId2"/>
          <a:stretch>
            <a:fillRect/>
          </a:stretch>
        </p:blipFill>
        <p:spPr>
          <a:xfrm>
            <a:off x="601714" y="5984014"/>
            <a:ext cx="1832994" cy="599803"/>
          </a:xfrm>
          <a:prstGeom prst="rect">
            <a:avLst/>
          </a:prstGeom>
        </p:spPr>
      </p:pic>
      <p:sp>
        <p:nvSpPr>
          <p:cNvPr id="6" name="Title 1">
            <a:extLst>
              <a:ext uri="{FF2B5EF4-FFF2-40B4-BE49-F238E27FC236}">
                <a16:creationId xmlns:a16="http://schemas.microsoft.com/office/drawing/2014/main" id="{331B25FC-CF5C-2049-A2B5-4169325C76E7}"/>
              </a:ext>
            </a:extLst>
          </p:cNvPr>
          <p:cNvSpPr>
            <a:spLocks noGrp="1"/>
          </p:cNvSpPr>
          <p:nvPr>
            <p:ph type="title" hasCustomPrompt="1"/>
          </p:nvPr>
        </p:nvSpPr>
        <p:spPr>
          <a:xfrm>
            <a:off x="2715985" y="2914876"/>
            <a:ext cx="6760029" cy="1028247"/>
          </a:xfrm>
          <a:prstGeom prst="rect">
            <a:avLst/>
          </a:prstGeom>
        </p:spPr>
        <p:txBody>
          <a:bodyPr/>
          <a:lstStyle>
            <a:lvl1pPr algn="ctr">
              <a:defRPr sz="2800" b="0" i="0">
                <a:solidFill>
                  <a:schemeClr val="tx1"/>
                </a:solidFill>
                <a:latin typeface="Merriweather" pitchFamily="2" charset="77"/>
              </a:defRPr>
            </a:lvl1pPr>
          </a:lstStyle>
          <a:p>
            <a:r>
              <a:rPr lang="en-US" dirty="0"/>
              <a:t>Click to edit Master </a:t>
            </a:r>
            <a:br>
              <a:rPr lang="en-US" dirty="0"/>
            </a:br>
            <a:r>
              <a:rPr lang="en-US" dirty="0"/>
              <a:t>On Two Lines</a:t>
            </a:r>
          </a:p>
        </p:txBody>
      </p:sp>
      <p:sp>
        <p:nvSpPr>
          <p:cNvPr id="4" name="Footer Placeholder 3">
            <a:extLst>
              <a:ext uri="{FF2B5EF4-FFF2-40B4-BE49-F238E27FC236}">
                <a16:creationId xmlns:a16="http://schemas.microsoft.com/office/drawing/2014/main" id="{E28FFAFD-3570-1A49-9CE3-8A624DCFBA15}"/>
              </a:ext>
            </a:extLst>
          </p:cNvPr>
          <p:cNvSpPr>
            <a:spLocks noGrp="1"/>
          </p:cNvSpPr>
          <p:nvPr>
            <p:ph type="ftr" sz="quarter" idx="10"/>
          </p:nvPr>
        </p:nvSpPr>
        <p:spPr>
          <a:xfrm>
            <a:off x="4038600" y="6356350"/>
            <a:ext cx="4114800" cy="365125"/>
          </a:xfrm>
          <a:prstGeom prst="rect">
            <a:avLst/>
          </a:prstGeom>
        </p:spPr>
        <p:txBody>
          <a:bodyPr/>
          <a:lstStyle>
            <a:lvl1pPr>
              <a:defRPr b="0" i="1">
                <a:latin typeface="Brush Script MT" panose="03060802040406070304" pitchFamily="66" charset="77"/>
              </a:defRPr>
            </a:lvl1pPr>
          </a:lstStyle>
          <a:p>
            <a:endParaRPr lang="en-US" dirty="0"/>
          </a:p>
        </p:txBody>
      </p:sp>
      <p:sp>
        <p:nvSpPr>
          <p:cNvPr id="5" name="Slide Number Placeholder 4">
            <a:extLst>
              <a:ext uri="{FF2B5EF4-FFF2-40B4-BE49-F238E27FC236}">
                <a16:creationId xmlns:a16="http://schemas.microsoft.com/office/drawing/2014/main" id="{F0EEA9C7-96E0-7A4A-9957-8216D083A590}"/>
              </a:ext>
            </a:extLst>
          </p:cNvPr>
          <p:cNvSpPr>
            <a:spLocks noGrp="1"/>
          </p:cNvSpPr>
          <p:nvPr>
            <p:ph type="sldNum" sz="quarter" idx="11"/>
          </p:nvPr>
        </p:nvSpPr>
        <p:spPr/>
        <p:txBody>
          <a:bodyPr/>
          <a:lstStyle>
            <a:lvl1pPr>
              <a:defRPr>
                <a:solidFill>
                  <a:schemeClr val="tx1"/>
                </a:solidFill>
              </a:defRPr>
            </a:lvl1pPr>
          </a:lstStyle>
          <a:p>
            <a:fld id="{CFD73577-3C32-894E-B015-E423D30807B4}" type="slidenum">
              <a:rPr lang="en-US" smtClean="0"/>
              <a:pPr/>
              <a:t>‹#›</a:t>
            </a:fld>
            <a:endParaRPr lang="en-US" dirty="0"/>
          </a:p>
        </p:txBody>
      </p:sp>
    </p:spTree>
    <p:extLst>
      <p:ext uri="{BB962C8B-B14F-4D97-AF65-F5344CB8AC3E}">
        <p14:creationId xmlns:p14="http://schemas.microsoft.com/office/powerpoint/2010/main" val="1006879354"/>
      </p:ext>
    </p:extLst>
  </p:cSld>
  <p:clrMapOvr>
    <a:masterClrMapping/>
  </p:clrMapOvr>
  <p:extLst>
    <p:ext uri="{DCECCB84-F9BA-43D5-87BE-67443E8EF086}">
      <p15:sldGuideLst xmlns:p15="http://schemas.microsoft.com/office/powerpoint/2012/main">
        <p15:guide id="1" orient="horz" pos="936" userDrawn="1">
          <p15:clr>
            <a:srgbClr val="FBAE40"/>
          </p15:clr>
        </p15:guide>
        <p15:guide id="2" pos="408" userDrawn="1">
          <p15:clr>
            <a:srgbClr val="FBAE40"/>
          </p15:clr>
        </p15:guide>
        <p15:guide id="3" orient="horz" pos="384" userDrawn="1">
          <p15:clr>
            <a:srgbClr val="FBAE40"/>
          </p15:clr>
        </p15:guide>
        <p15:guide id="4" orient="horz" pos="672" userDrawn="1">
          <p15:clr>
            <a:srgbClr val="FBAE40"/>
          </p15:clr>
        </p15:guide>
        <p15:guide id="5" pos="72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0E002C"/>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3BCAE081-769F-B146-8BF3-1EED230354D8}"/>
              </a:ext>
            </a:extLst>
          </p:cNvPr>
          <p:cNvPicPr>
            <a:picLocks noChangeAspect="1"/>
          </p:cNvPicPr>
          <p:nvPr userDrawn="1"/>
        </p:nvPicPr>
        <p:blipFill>
          <a:blip r:embed="rId2"/>
          <a:stretch>
            <a:fillRect/>
          </a:stretch>
        </p:blipFill>
        <p:spPr>
          <a:xfrm>
            <a:off x="601714" y="5984014"/>
            <a:ext cx="1832994" cy="599802"/>
          </a:xfrm>
          <a:prstGeom prst="rect">
            <a:avLst/>
          </a:prstGeom>
        </p:spPr>
      </p:pic>
      <p:sp>
        <p:nvSpPr>
          <p:cNvPr id="7" name="Title 1">
            <a:extLst>
              <a:ext uri="{FF2B5EF4-FFF2-40B4-BE49-F238E27FC236}">
                <a16:creationId xmlns:a16="http://schemas.microsoft.com/office/drawing/2014/main" id="{FAE8396F-0F60-2341-A908-F9DA2692753E}"/>
              </a:ext>
            </a:extLst>
          </p:cNvPr>
          <p:cNvSpPr>
            <a:spLocks noGrp="1"/>
          </p:cNvSpPr>
          <p:nvPr>
            <p:ph type="title" hasCustomPrompt="1"/>
          </p:nvPr>
        </p:nvSpPr>
        <p:spPr>
          <a:xfrm>
            <a:off x="2715985" y="2914876"/>
            <a:ext cx="6760029" cy="1028247"/>
          </a:xfrm>
          <a:prstGeom prst="rect">
            <a:avLst/>
          </a:prstGeom>
        </p:spPr>
        <p:txBody>
          <a:bodyPr/>
          <a:lstStyle>
            <a:lvl1pPr algn="ctr">
              <a:defRPr sz="2800" b="0" i="0">
                <a:solidFill>
                  <a:schemeClr val="accent2"/>
                </a:solidFill>
                <a:latin typeface="Merriweather" pitchFamily="2" charset="77"/>
              </a:defRPr>
            </a:lvl1pPr>
          </a:lstStyle>
          <a:p>
            <a:r>
              <a:rPr lang="en-US" dirty="0"/>
              <a:t>Click to edit Master </a:t>
            </a:r>
            <a:br>
              <a:rPr lang="en-US" dirty="0"/>
            </a:br>
            <a:r>
              <a:rPr lang="en-US" dirty="0"/>
              <a:t>On Two Lines</a:t>
            </a:r>
          </a:p>
        </p:txBody>
      </p:sp>
      <p:cxnSp>
        <p:nvCxnSpPr>
          <p:cNvPr id="8" name="Straight Connector 7">
            <a:extLst>
              <a:ext uri="{FF2B5EF4-FFF2-40B4-BE49-F238E27FC236}">
                <a16:creationId xmlns:a16="http://schemas.microsoft.com/office/drawing/2014/main" id="{885379C5-E512-AC4E-9CB2-639231AD4E0A}"/>
              </a:ext>
            </a:extLst>
          </p:cNvPr>
          <p:cNvCxnSpPr>
            <a:cxnSpLocks/>
          </p:cNvCxnSpPr>
          <p:nvPr userDrawn="1"/>
        </p:nvCxnSpPr>
        <p:spPr>
          <a:xfrm flipV="1">
            <a:off x="1511299"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9DA683E-5981-F546-B70E-9C60D23B1378}"/>
              </a:ext>
            </a:extLst>
          </p:cNvPr>
          <p:cNvCxnSpPr>
            <a:cxnSpLocks/>
          </p:cNvCxnSpPr>
          <p:nvPr userDrawn="1"/>
        </p:nvCxnSpPr>
        <p:spPr>
          <a:xfrm flipV="1">
            <a:off x="106934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A65805E-0275-5347-A4D5-26CF2A55182B}"/>
              </a:ext>
            </a:extLst>
          </p:cNvPr>
          <p:cNvCxnSpPr>
            <a:cxnSpLocks/>
          </p:cNvCxnSpPr>
          <p:nvPr userDrawn="1"/>
        </p:nvCxnSpPr>
        <p:spPr>
          <a:xfrm flipV="1">
            <a:off x="59436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3274C218-9DAF-7746-979B-EA77A8BCACE9}"/>
              </a:ext>
            </a:extLst>
          </p:cNvPr>
          <p:cNvSpPr>
            <a:spLocks noGrp="1"/>
          </p:cNvSpPr>
          <p:nvPr>
            <p:ph type="sldNum" sz="quarter" idx="11"/>
          </p:nvPr>
        </p:nvSpPr>
        <p:spPr/>
        <p:txBody>
          <a:bodyPr/>
          <a:lstStyle/>
          <a:p>
            <a:fld id="{CFD73577-3C32-894E-B015-E423D30807B4}" type="slidenum">
              <a:rPr lang="en-US" smtClean="0"/>
              <a:t>‹#›</a:t>
            </a:fld>
            <a:endParaRPr lang="en-US"/>
          </a:p>
        </p:txBody>
      </p:sp>
    </p:spTree>
    <p:extLst>
      <p:ext uri="{BB962C8B-B14F-4D97-AF65-F5344CB8AC3E}">
        <p14:creationId xmlns:p14="http://schemas.microsoft.com/office/powerpoint/2010/main" val="306990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rgbClr val="0E002C"/>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3BCAE081-769F-B146-8BF3-1EED230354D8}"/>
              </a:ext>
            </a:extLst>
          </p:cNvPr>
          <p:cNvPicPr>
            <a:picLocks noChangeAspect="1"/>
          </p:cNvPicPr>
          <p:nvPr userDrawn="1"/>
        </p:nvPicPr>
        <p:blipFill>
          <a:blip r:embed="rId2"/>
          <a:stretch>
            <a:fillRect/>
          </a:stretch>
        </p:blipFill>
        <p:spPr>
          <a:xfrm>
            <a:off x="601714" y="5984014"/>
            <a:ext cx="1832994" cy="599802"/>
          </a:xfrm>
          <a:prstGeom prst="rect">
            <a:avLst/>
          </a:prstGeom>
        </p:spPr>
      </p:pic>
      <p:cxnSp>
        <p:nvCxnSpPr>
          <p:cNvPr id="8" name="Straight Connector 7">
            <a:extLst>
              <a:ext uri="{FF2B5EF4-FFF2-40B4-BE49-F238E27FC236}">
                <a16:creationId xmlns:a16="http://schemas.microsoft.com/office/drawing/2014/main" id="{885379C5-E512-AC4E-9CB2-639231AD4E0A}"/>
              </a:ext>
            </a:extLst>
          </p:cNvPr>
          <p:cNvCxnSpPr>
            <a:cxnSpLocks/>
          </p:cNvCxnSpPr>
          <p:nvPr userDrawn="1"/>
        </p:nvCxnSpPr>
        <p:spPr>
          <a:xfrm flipV="1">
            <a:off x="1511299"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9DA683E-5981-F546-B70E-9C60D23B1378}"/>
              </a:ext>
            </a:extLst>
          </p:cNvPr>
          <p:cNvCxnSpPr>
            <a:cxnSpLocks/>
          </p:cNvCxnSpPr>
          <p:nvPr userDrawn="1"/>
        </p:nvCxnSpPr>
        <p:spPr>
          <a:xfrm flipV="1">
            <a:off x="106934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A65805E-0275-5347-A4D5-26CF2A55182B}"/>
              </a:ext>
            </a:extLst>
          </p:cNvPr>
          <p:cNvCxnSpPr>
            <a:cxnSpLocks/>
          </p:cNvCxnSpPr>
          <p:nvPr userDrawn="1"/>
        </p:nvCxnSpPr>
        <p:spPr>
          <a:xfrm flipV="1">
            <a:off x="59436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170483E2-676B-054D-AD83-D4C5CD598BC2}"/>
              </a:ext>
            </a:extLst>
          </p:cNvPr>
          <p:cNvSpPr>
            <a:spLocks noGrp="1"/>
          </p:cNvSpPr>
          <p:nvPr>
            <p:ph type="sldNum" sz="quarter" idx="11"/>
          </p:nvPr>
        </p:nvSpPr>
        <p:spPr/>
        <p:txBody>
          <a:bodyPr/>
          <a:lstStyle/>
          <a:p>
            <a:fld id="{CFD73577-3C32-894E-B015-E423D30807B4}" type="slidenum">
              <a:rPr lang="en-US" smtClean="0"/>
              <a:t>‹#›</a:t>
            </a:fld>
            <a:endParaRPr lang="en-US"/>
          </a:p>
        </p:txBody>
      </p:sp>
    </p:spTree>
    <p:extLst>
      <p:ext uri="{BB962C8B-B14F-4D97-AF65-F5344CB8AC3E}">
        <p14:creationId xmlns:p14="http://schemas.microsoft.com/office/powerpoint/2010/main" val="1479050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rgbClr val="4D4E5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DC25C3-A4D9-1843-8D89-7D4D08472EA7}"/>
              </a:ext>
            </a:extLst>
          </p:cNvPr>
          <p:cNvSpPr/>
          <p:nvPr userDrawn="1"/>
        </p:nvSpPr>
        <p:spPr>
          <a:xfrm>
            <a:off x="0" y="0"/>
            <a:ext cx="12192000" cy="6858000"/>
          </a:xfrm>
          <a:prstGeom prst="rect">
            <a:avLst/>
          </a:prstGeom>
          <a:solidFill>
            <a:srgbClr val="4D4E56"/>
          </a:solidFill>
          <a:ln>
            <a:solidFill>
              <a:srgbClr val="BCB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886436" y="6356350"/>
            <a:ext cx="2743200" cy="365125"/>
          </a:xfrm>
        </p:spPr>
        <p:txBody>
          <a:bodyPr/>
          <a:lstStyle>
            <a:lvl1pPr>
              <a:defRPr b="0" i="0">
                <a:latin typeface="GT Walsheim Regular" panose="02000503030000020003" pitchFamily="2" charset="77"/>
              </a:defRPr>
            </a:lvl1pPr>
          </a:lstStyle>
          <a:p>
            <a:fld id="{6527C432-6124-9445-BB6A-0A0A6C8616B4}" type="slidenum">
              <a:rPr lang="en-US" smtClean="0"/>
              <a:pPr/>
              <a:t>‹#›</a:t>
            </a:fld>
            <a:endParaRPr lang="en-US">
              <a:latin typeface="GT Walsheim Regular" panose="02000503030000020003" pitchFamily="2" charset="77"/>
            </a:endParaRPr>
          </a:p>
        </p:txBody>
      </p:sp>
      <p:pic>
        <p:nvPicPr>
          <p:cNvPr id="7" name="Picture 6" descr="Logo&#10;&#10;Description automatically generated">
            <a:extLst>
              <a:ext uri="{FF2B5EF4-FFF2-40B4-BE49-F238E27FC236}">
                <a16:creationId xmlns:a16="http://schemas.microsoft.com/office/drawing/2014/main" id="{6FE10C1D-FEB1-2340-865B-9217EE0F4C85}"/>
              </a:ext>
            </a:extLst>
          </p:cNvPr>
          <p:cNvPicPr>
            <a:picLocks noChangeAspect="1"/>
          </p:cNvPicPr>
          <p:nvPr userDrawn="1"/>
        </p:nvPicPr>
        <p:blipFill>
          <a:blip r:embed="rId2"/>
          <a:stretch>
            <a:fillRect/>
          </a:stretch>
        </p:blipFill>
        <p:spPr>
          <a:xfrm>
            <a:off x="562364" y="6434978"/>
            <a:ext cx="1078177" cy="198033"/>
          </a:xfrm>
          <a:prstGeom prst="rect">
            <a:avLst/>
          </a:prstGeom>
        </p:spPr>
      </p:pic>
    </p:spTree>
    <p:extLst>
      <p:ext uri="{BB962C8B-B14F-4D97-AF65-F5344CB8AC3E}">
        <p14:creationId xmlns:p14="http://schemas.microsoft.com/office/powerpoint/2010/main" val="56131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0E002C"/>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E8396F-0F60-2341-A908-F9DA2692753E}"/>
              </a:ext>
            </a:extLst>
          </p:cNvPr>
          <p:cNvSpPr>
            <a:spLocks noGrp="1"/>
          </p:cNvSpPr>
          <p:nvPr>
            <p:ph type="title" hasCustomPrompt="1"/>
          </p:nvPr>
        </p:nvSpPr>
        <p:spPr>
          <a:xfrm>
            <a:off x="3676654" y="3695902"/>
            <a:ext cx="4533891" cy="613516"/>
          </a:xfrm>
          <a:prstGeom prst="rect">
            <a:avLst/>
          </a:prstGeom>
        </p:spPr>
        <p:txBody>
          <a:bodyPr anchor="b"/>
          <a:lstStyle>
            <a:lvl1pPr algn="ctr">
              <a:defRPr sz="2400" b="0" i="1" spc="0">
                <a:solidFill>
                  <a:srgbClr val="EF4136"/>
                </a:solidFill>
                <a:latin typeface="Merriweather" pitchFamily="2" charset="77"/>
                <a:ea typeface="Whyte" panose="020B0004050101020103" pitchFamily="34" charset="77"/>
              </a:defRPr>
            </a:lvl1pPr>
          </a:lstStyle>
          <a:p>
            <a:r>
              <a:rPr lang="en-US" dirty="0"/>
              <a:t>Title of report or </a:t>
            </a:r>
            <a:br>
              <a:rPr lang="en-US" dirty="0"/>
            </a:br>
            <a:r>
              <a:rPr lang="en-US" dirty="0"/>
              <a:t>presentation</a:t>
            </a:r>
          </a:p>
        </p:txBody>
      </p:sp>
      <p:cxnSp>
        <p:nvCxnSpPr>
          <p:cNvPr id="4" name="Straight Connector 3">
            <a:extLst>
              <a:ext uri="{FF2B5EF4-FFF2-40B4-BE49-F238E27FC236}">
                <a16:creationId xmlns:a16="http://schemas.microsoft.com/office/drawing/2014/main" id="{20DDACAC-0751-624E-A685-36ED7DD44E84}"/>
              </a:ext>
            </a:extLst>
          </p:cNvPr>
          <p:cNvCxnSpPr>
            <a:cxnSpLocks/>
          </p:cNvCxnSpPr>
          <p:nvPr userDrawn="1"/>
        </p:nvCxnSpPr>
        <p:spPr>
          <a:xfrm>
            <a:off x="4279899" y="4315585"/>
            <a:ext cx="3449208"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7880B4F0-BC4E-5F47-850F-A44993D7C794}"/>
              </a:ext>
            </a:extLst>
          </p:cNvPr>
          <p:cNvSpPr txBox="1">
            <a:spLocks/>
          </p:cNvSpPr>
          <p:nvPr userDrawn="1"/>
        </p:nvSpPr>
        <p:spPr>
          <a:xfrm>
            <a:off x="2148346" y="-2761350"/>
            <a:ext cx="7895308" cy="613574"/>
          </a:xfrm>
          <a:prstGeom prst="rect">
            <a:avLst/>
          </a:prstGeom>
        </p:spPr>
        <p:txBody>
          <a:bodyPr/>
          <a:lstStyle>
            <a:lvl1pPr algn="ctr" defTabSz="457200" rtl="0" eaLnBrk="1" latinLnBrk="0" hangingPunct="1">
              <a:spcBef>
                <a:spcPct val="0"/>
              </a:spcBef>
              <a:buNone/>
              <a:defRPr sz="2400" b="1" i="0" kern="1200" spc="0">
                <a:solidFill>
                  <a:srgbClr val="EF4136"/>
                </a:solidFill>
                <a:latin typeface="GTSectra-Bold" panose="02000503070000020003" pitchFamily="2" charset="77"/>
                <a:ea typeface="+mj-ea"/>
                <a:cs typeface="+mj-cs"/>
              </a:defRPr>
            </a:lvl1pPr>
          </a:lstStyle>
          <a:p>
            <a:r>
              <a:rPr lang="en-US" sz="1600" b="0" i="0" spc="600" dirty="0">
                <a:latin typeface="Franklin Gothic Book" panose="020B0503020102020204" pitchFamily="34" charset="0"/>
              </a:rPr>
              <a:t>TITLE OF PRESENTATION GOES HERE</a:t>
            </a:r>
          </a:p>
        </p:txBody>
      </p:sp>
      <p:pic>
        <p:nvPicPr>
          <p:cNvPr id="17" name="Picture 16" descr="Logo&#10;&#10;Description automatically generated">
            <a:extLst>
              <a:ext uri="{FF2B5EF4-FFF2-40B4-BE49-F238E27FC236}">
                <a16:creationId xmlns:a16="http://schemas.microsoft.com/office/drawing/2014/main" id="{2AE0D741-7A57-9149-AE97-E0F6C95690F6}"/>
              </a:ext>
            </a:extLst>
          </p:cNvPr>
          <p:cNvPicPr>
            <a:picLocks noChangeAspect="1"/>
          </p:cNvPicPr>
          <p:nvPr userDrawn="1"/>
        </p:nvPicPr>
        <p:blipFill>
          <a:blip r:embed="rId2"/>
          <a:stretch>
            <a:fillRect/>
          </a:stretch>
        </p:blipFill>
        <p:spPr>
          <a:xfrm>
            <a:off x="1807991" y="-2674211"/>
            <a:ext cx="3479800" cy="1638300"/>
          </a:xfrm>
          <a:prstGeom prst="rect">
            <a:avLst/>
          </a:prstGeom>
        </p:spPr>
      </p:pic>
      <p:sp>
        <p:nvSpPr>
          <p:cNvPr id="19" name="Text Placeholder 18">
            <a:extLst>
              <a:ext uri="{FF2B5EF4-FFF2-40B4-BE49-F238E27FC236}">
                <a16:creationId xmlns:a16="http://schemas.microsoft.com/office/drawing/2014/main" id="{0FBDD97D-99E0-E44A-8DEA-FF8F9EDD6A5D}"/>
              </a:ext>
            </a:extLst>
          </p:cNvPr>
          <p:cNvSpPr>
            <a:spLocks noGrp="1"/>
          </p:cNvSpPr>
          <p:nvPr>
            <p:ph type="body" sz="quarter" idx="10" hasCustomPrompt="1"/>
          </p:nvPr>
        </p:nvSpPr>
        <p:spPr>
          <a:xfrm>
            <a:off x="3676654" y="4397544"/>
            <a:ext cx="4533891" cy="1193709"/>
          </a:xfrm>
          <a:prstGeom prst="rect">
            <a:avLst/>
          </a:prstGeom>
        </p:spPr>
        <p:txBody>
          <a:bodyPr/>
          <a:lstStyle>
            <a:lvl1pPr marL="0" indent="0" algn="ctr">
              <a:buNone/>
              <a:defRPr sz="1400" b="0" i="0" spc="300">
                <a:solidFill>
                  <a:srgbClr val="EF4136"/>
                </a:solidFill>
                <a:latin typeface="Franklin Gothic Book" panose="020B0503020102020204" pitchFamily="34" charset="0"/>
              </a:defRPr>
            </a:lvl1pPr>
            <a:lvl2pPr marL="457200" indent="0">
              <a:buNone/>
              <a:defRPr sz="1600" b="0" i="0" spc="300">
                <a:solidFill>
                  <a:srgbClr val="EF4136"/>
                </a:solidFill>
                <a:latin typeface="ABC Whyte" panose="020B0004040202060203" pitchFamily="34" charset="77"/>
              </a:defRPr>
            </a:lvl2pPr>
            <a:lvl3pPr marL="914400" indent="0">
              <a:buNone/>
              <a:defRPr sz="1600" b="0" i="0" spc="300">
                <a:solidFill>
                  <a:srgbClr val="EF4136"/>
                </a:solidFill>
                <a:latin typeface="ABC Whyte" panose="020B0004040202060203" pitchFamily="34" charset="77"/>
              </a:defRPr>
            </a:lvl3pPr>
            <a:lvl4pPr marL="1371600" indent="0">
              <a:buNone/>
              <a:defRPr sz="1600" b="0" i="0" spc="300">
                <a:solidFill>
                  <a:srgbClr val="EF4136"/>
                </a:solidFill>
                <a:latin typeface="ABC Whyte" panose="020B0004040202060203" pitchFamily="34" charset="77"/>
              </a:defRPr>
            </a:lvl4pPr>
            <a:lvl5pPr marL="1828800" indent="0">
              <a:buNone/>
              <a:defRPr sz="1600" b="0" i="0" spc="300">
                <a:solidFill>
                  <a:srgbClr val="EF4136"/>
                </a:solidFill>
                <a:latin typeface="ABC Whyte" panose="020B0004040202060203" pitchFamily="34" charset="77"/>
              </a:defRPr>
            </a:lvl5pPr>
          </a:lstStyle>
          <a:p>
            <a:pPr lvl="0"/>
            <a:r>
              <a:rPr lang="en-US" dirty="0"/>
              <a:t>JANUARY 5, 2022</a:t>
            </a:r>
          </a:p>
        </p:txBody>
      </p:sp>
      <p:cxnSp>
        <p:nvCxnSpPr>
          <p:cNvPr id="27" name="Straight Connector 26">
            <a:extLst>
              <a:ext uri="{FF2B5EF4-FFF2-40B4-BE49-F238E27FC236}">
                <a16:creationId xmlns:a16="http://schemas.microsoft.com/office/drawing/2014/main" id="{1172B027-574F-A144-9754-59A176D91EE1}"/>
              </a:ext>
            </a:extLst>
          </p:cNvPr>
          <p:cNvCxnSpPr>
            <a:cxnSpLocks/>
          </p:cNvCxnSpPr>
          <p:nvPr userDrawn="1"/>
        </p:nvCxnSpPr>
        <p:spPr>
          <a:xfrm flipV="1">
            <a:off x="1511299"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7DD1975-D2B0-3B44-985E-756AC1206FE5}"/>
              </a:ext>
            </a:extLst>
          </p:cNvPr>
          <p:cNvCxnSpPr>
            <a:cxnSpLocks/>
          </p:cNvCxnSpPr>
          <p:nvPr userDrawn="1"/>
        </p:nvCxnSpPr>
        <p:spPr>
          <a:xfrm flipV="1">
            <a:off x="106934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3080DEE-EECD-A642-9A67-E4CBB0DB2D63}"/>
              </a:ext>
            </a:extLst>
          </p:cNvPr>
          <p:cNvCxnSpPr>
            <a:cxnSpLocks/>
          </p:cNvCxnSpPr>
          <p:nvPr userDrawn="1"/>
        </p:nvCxnSpPr>
        <p:spPr>
          <a:xfrm flipV="1">
            <a:off x="59436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8401B7FE-EC02-AA4F-8C88-ECA93BB7E158}"/>
              </a:ext>
            </a:extLst>
          </p:cNvPr>
          <p:cNvPicPr>
            <a:picLocks noChangeAspect="1"/>
          </p:cNvPicPr>
          <p:nvPr userDrawn="1"/>
        </p:nvPicPr>
        <p:blipFill rotWithShape="1">
          <a:blip r:embed="rId3"/>
          <a:srcRect r="1913" b="27595"/>
          <a:stretch/>
        </p:blipFill>
        <p:spPr>
          <a:xfrm>
            <a:off x="4330700" y="1386686"/>
            <a:ext cx="3225800" cy="1364414"/>
          </a:xfrm>
          <a:prstGeom prst="rect">
            <a:avLst/>
          </a:prstGeom>
        </p:spPr>
      </p:pic>
      <p:sp>
        <p:nvSpPr>
          <p:cNvPr id="5" name="Slide Number Placeholder 4">
            <a:extLst>
              <a:ext uri="{FF2B5EF4-FFF2-40B4-BE49-F238E27FC236}">
                <a16:creationId xmlns:a16="http://schemas.microsoft.com/office/drawing/2014/main" id="{F019BD98-19AC-E04D-B0F0-2E247AD591D2}"/>
              </a:ext>
            </a:extLst>
          </p:cNvPr>
          <p:cNvSpPr>
            <a:spLocks noGrp="1"/>
          </p:cNvSpPr>
          <p:nvPr>
            <p:ph type="sldNum" sz="quarter" idx="12"/>
          </p:nvPr>
        </p:nvSpPr>
        <p:spPr/>
        <p:txBody>
          <a:bodyPr/>
          <a:lstStyle>
            <a:lvl1pPr>
              <a:defRPr>
                <a:solidFill>
                  <a:srgbClr val="EF4136"/>
                </a:solidFill>
              </a:defRPr>
            </a:lvl1pPr>
          </a:lstStyle>
          <a:p>
            <a:fld id="{CFD73577-3C32-894E-B015-E423D30807B4}" type="slidenum">
              <a:rPr lang="en-US" smtClean="0"/>
              <a:pPr/>
              <a:t>‹#›</a:t>
            </a:fld>
            <a:endParaRPr lang="en-US" dirty="0"/>
          </a:p>
        </p:txBody>
      </p:sp>
    </p:spTree>
    <p:extLst>
      <p:ext uri="{BB962C8B-B14F-4D97-AF65-F5344CB8AC3E}">
        <p14:creationId xmlns:p14="http://schemas.microsoft.com/office/powerpoint/2010/main" val="274746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E8396F-0F60-2341-A908-F9DA2692753E}"/>
              </a:ext>
            </a:extLst>
          </p:cNvPr>
          <p:cNvSpPr>
            <a:spLocks noGrp="1"/>
          </p:cNvSpPr>
          <p:nvPr>
            <p:ph type="title" hasCustomPrompt="1"/>
          </p:nvPr>
        </p:nvSpPr>
        <p:spPr>
          <a:xfrm>
            <a:off x="7810500" y="2998594"/>
            <a:ext cx="3449208" cy="606983"/>
          </a:xfrm>
          <a:prstGeom prst="rect">
            <a:avLst/>
          </a:prstGeom>
        </p:spPr>
        <p:txBody>
          <a:bodyPr anchor="b"/>
          <a:lstStyle>
            <a:lvl1pPr algn="l">
              <a:defRPr sz="1400" b="0" i="1" spc="300">
                <a:solidFill>
                  <a:srgbClr val="D2BAB4"/>
                </a:solidFill>
                <a:latin typeface="Franklin Gothic Book" panose="020B0503020102020204" pitchFamily="34" charset="0"/>
                <a:ea typeface="Whyte" panose="020B0004050101020103" pitchFamily="34" charset="77"/>
              </a:defRPr>
            </a:lvl1pPr>
          </a:lstStyle>
          <a:p>
            <a:r>
              <a:rPr lang="en-US" dirty="0"/>
              <a:t>TITLE OF REPORT OR </a:t>
            </a:r>
            <a:br>
              <a:rPr lang="en-US" dirty="0"/>
            </a:br>
            <a:r>
              <a:rPr lang="en-US" dirty="0"/>
              <a:t>PRESENTATION</a:t>
            </a:r>
          </a:p>
        </p:txBody>
      </p:sp>
      <p:pic>
        <p:nvPicPr>
          <p:cNvPr id="9" name="Picture 8" descr="Logo&#10;&#10;Description automatically generated">
            <a:extLst>
              <a:ext uri="{FF2B5EF4-FFF2-40B4-BE49-F238E27FC236}">
                <a16:creationId xmlns:a16="http://schemas.microsoft.com/office/drawing/2014/main" id="{80E43B24-022A-514F-80AC-20C8A47B9D56}"/>
              </a:ext>
            </a:extLst>
          </p:cNvPr>
          <p:cNvPicPr>
            <a:picLocks noChangeAspect="1"/>
          </p:cNvPicPr>
          <p:nvPr userDrawn="1"/>
        </p:nvPicPr>
        <p:blipFill rotWithShape="1">
          <a:blip r:embed="rId2"/>
          <a:srcRect b="6289"/>
          <a:stretch/>
        </p:blipFill>
        <p:spPr>
          <a:xfrm>
            <a:off x="1092532" y="2727418"/>
            <a:ext cx="2881967" cy="1547501"/>
          </a:xfrm>
          <a:prstGeom prst="rect">
            <a:avLst/>
          </a:prstGeom>
        </p:spPr>
      </p:pic>
      <p:cxnSp>
        <p:nvCxnSpPr>
          <p:cNvPr id="4" name="Straight Connector 3">
            <a:extLst>
              <a:ext uri="{FF2B5EF4-FFF2-40B4-BE49-F238E27FC236}">
                <a16:creationId xmlns:a16="http://schemas.microsoft.com/office/drawing/2014/main" id="{20DDACAC-0751-624E-A685-36ED7DD44E84}"/>
              </a:ext>
            </a:extLst>
          </p:cNvPr>
          <p:cNvCxnSpPr>
            <a:cxnSpLocks/>
          </p:cNvCxnSpPr>
          <p:nvPr userDrawn="1"/>
        </p:nvCxnSpPr>
        <p:spPr>
          <a:xfrm>
            <a:off x="7810500" y="3731385"/>
            <a:ext cx="3449208" cy="0"/>
          </a:xfrm>
          <a:prstGeom prst="line">
            <a:avLst/>
          </a:prstGeom>
          <a:ln w="12700">
            <a:solidFill>
              <a:srgbClr val="D2BAB4"/>
            </a:solidFill>
          </a:ln>
          <a:effectLst/>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7880B4F0-BC4E-5F47-850F-A44993D7C794}"/>
              </a:ext>
            </a:extLst>
          </p:cNvPr>
          <p:cNvSpPr txBox="1">
            <a:spLocks/>
          </p:cNvSpPr>
          <p:nvPr userDrawn="1"/>
        </p:nvSpPr>
        <p:spPr>
          <a:xfrm>
            <a:off x="2148346" y="-2761350"/>
            <a:ext cx="7895308" cy="613574"/>
          </a:xfrm>
          <a:prstGeom prst="rect">
            <a:avLst/>
          </a:prstGeom>
        </p:spPr>
        <p:txBody>
          <a:bodyPr/>
          <a:lstStyle>
            <a:lvl1pPr algn="ctr" defTabSz="457200" rtl="0" eaLnBrk="1" latinLnBrk="0" hangingPunct="1">
              <a:spcBef>
                <a:spcPct val="0"/>
              </a:spcBef>
              <a:buNone/>
              <a:defRPr sz="2400" b="1" i="0" kern="1200" spc="0">
                <a:solidFill>
                  <a:srgbClr val="EF4136"/>
                </a:solidFill>
                <a:latin typeface="GTSectra-Bold" panose="02000503070000020003" pitchFamily="2" charset="77"/>
                <a:ea typeface="+mj-ea"/>
                <a:cs typeface="+mj-cs"/>
              </a:defRPr>
            </a:lvl1pPr>
          </a:lstStyle>
          <a:p>
            <a:r>
              <a:rPr lang="en-US" sz="1600" b="0" i="0" spc="600" dirty="0">
                <a:latin typeface="Franklin Gothic Book" panose="020B0503020102020204" pitchFamily="34" charset="0"/>
              </a:rPr>
              <a:t>TITLE OF PRESENTATION GOES HERE</a:t>
            </a:r>
          </a:p>
        </p:txBody>
      </p:sp>
      <p:pic>
        <p:nvPicPr>
          <p:cNvPr id="17" name="Picture 16" descr="Logo&#10;&#10;Description automatically generated">
            <a:extLst>
              <a:ext uri="{FF2B5EF4-FFF2-40B4-BE49-F238E27FC236}">
                <a16:creationId xmlns:a16="http://schemas.microsoft.com/office/drawing/2014/main" id="{2AE0D741-7A57-9149-AE97-E0F6C95690F6}"/>
              </a:ext>
            </a:extLst>
          </p:cNvPr>
          <p:cNvPicPr>
            <a:picLocks noChangeAspect="1"/>
          </p:cNvPicPr>
          <p:nvPr userDrawn="1"/>
        </p:nvPicPr>
        <p:blipFill>
          <a:blip r:embed="rId3"/>
          <a:stretch>
            <a:fillRect/>
          </a:stretch>
        </p:blipFill>
        <p:spPr>
          <a:xfrm>
            <a:off x="1807991" y="-2674211"/>
            <a:ext cx="3479800" cy="1638300"/>
          </a:xfrm>
          <a:prstGeom prst="rect">
            <a:avLst/>
          </a:prstGeom>
        </p:spPr>
      </p:pic>
      <p:sp>
        <p:nvSpPr>
          <p:cNvPr id="19" name="Text Placeholder 18">
            <a:extLst>
              <a:ext uri="{FF2B5EF4-FFF2-40B4-BE49-F238E27FC236}">
                <a16:creationId xmlns:a16="http://schemas.microsoft.com/office/drawing/2014/main" id="{0FBDD97D-99E0-E44A-8DEA-FF8F9EDD6A5D}"/>
              </a:ext>
            </a:extLst>
          </p:cNvPr>
          <p:cNvSpPr>
            <a:spLocks noGrp="1"/>
          </p:cNvSpPr>
          <p:nvPr>
            <p:ph type="body" sz="quarter" idx="10" hasCustomPrompt="1"/>
          </p:nvPr>
        </p:nvSpPr>
        <p:spPr>
          <a:xfrm>
            <a:off x="7810500" y="3827237"/>
            <a:ext cx="3449208" cy="1180998"/>
          </a:xfrm>
          <a:prstGeom prst="rect">
            <a:avLst/>
          </a:prstGeom>
        </p:spPr>
        <p:txBody>
          <a:bodyPr/>
          <a:lstStyle>
            <a:lvl1pPr marL="0" indent="0" algn="l">
              <a:buNone/>
              <a:defRPr sz="1400" b="0" i="0" spc="300">
                <a:solidFill>
                  <a:srgbClr val="D2BAB4"/>
                </a:solidFill>
                <a:latin typeface="Franklin Gothic Book" panose="020B0503020102020204" pitchFamily="34" charset="0"/>
              </a:defRPr>
            </a:lvl1pPr>
            <a:lvl2pPr marL="457200" indent="0">
              <a:buNone/>
              <a:defRPr sz="1600" b="0" i="0" spc="300">
                <a:solidFill>
                  <a:srgbClr val="EF4136"/>
                </a:solidFill>
                <a:latin typeface="ABC Whyte" panose="020B0004040202060203" pitchFamily="34" charset="77"/>
              </a:defRPr>
            </a:lvl2pPr>
            <a:lvl3pPr marL="914400" indent="0">
              <a:buNone/>
              <a:defRPr sz="1600" b="0" i="0" spc="300">
                <a:solidFill>
                  <a:srgbClr val="EF4136"/>
                </a:solidFill>
                <a:latin typeface="ABC Whyte" panose="020B0004040202060203" pitchFamily="34" charset="77"/>
              </a:defRPr>
            </a:lvl3pPr>
            <a:lvl4pPr marL="1371600" indent="0">
              <a:buNone/>
              <a:defRPr sz="1600" b="0" i="0" spc="300">
                <a:solidFill>
                  <a:srgbClr val="EF4136"/>
                </a:solidFill>
                <a:latin typeface="ABC Whyte" panose="020B0004040202060203" pitchFamily="34" charset="77"/>
              </a:defRPr>
            </a:lvl4pPr>
            <a:lvl5pPr marL="1828800" indent="0">
              <a:buNone/>
              <a:defRPr sz="1600" b="0" i="0" spc="300">
                <a:solidFill>
                  <a:srgbClr val="EF4136"/>
                </a:solidFill>
                <a:latin typeface="ABC Whyte" panose="020B0004040202060203" pitchFamily="34" charset="77"/>
              </a:defRPr>
            </a:lvl5pPr>
          </a:lstStyle>
          <a:p>
            <a:pPr lvl="0"/>
            <a:r>
              <a:rPr lang="en-US" dirty="0"/>
              <a:t>JANUARY 5, 2022</a:t>
            </a:r>
          </a:p>
        </p:txBody>
      </p:sp>
      <p:sp>
        <p:nvSpPr>
          <p:cNvPr id="5" name="Slide Number Placeholder 4">
            <a:extLst>
              <a:ext uri="{FF2B5EF4-FFF2-40B4-BE49-F238E27FC236}">
                <a16:creationId xmlns:a16="http://schemas.microsoft.com/office/drawing/2014/main" id="{A9C6F70D-242C-8A46-9B62-2827D2AD30A3}"/>
              </a:ext>
            </a:extLst>
          </p:cNvPr>
          <p:cNvSpPr>
            <a:spLocks noGrp="1"/>
          </p:cNvSpPr>
          <p:nvPr>
            <p:ph type="sldNum" sz="quarter" idx="12"/>
          </p:nvPr>
        </p:nvSpPr>
        <p:spPr/>
        <p:txBody>
          <a:bodyPr/>
          <a:lstStyle>
            <a:lvl1pPr>
              <a:defRPr>
                <a:solidFill>
                  <a:srgbClr val="EF4136"/>
                </a:solidFill>
              </a:defRPr>
            </a:lvl1pPr>
          </a:lstStyle>
          <a:p>
            <a:fld id="{CFD73577-3C32-894E-B015-E423D30807B4}" type="slidenum">
              <a:rPr lang="en-US" smtClean="0"/>
              <a:pPr/>
              <a:t>‹#›</a:t>
            </a:fld>
            <a:endParaRPr lang="en-US" dirty="0"/>
          </a:p>
        </p:txBody>
      </p:sp>
    </p:spTree>
    <p:extLst>
      <p:ext uri="{BB962C8B-B14F-4D97-AF65-F5344CB8AC3E}">
        <p14:creationId xmlns:p14="http://schemas.microsoft.com/office/powerpoint/2010/main" val="334990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chemeClr val="accent2"/>
        </a:solidFill>
        <a:effectLst/>
      </p:bgPr>
    </p:bg>
    <p:spTree>
      <p:nvGrpSpPr>
        <p:cNvPr id="1" name=""/>
        <p:cNvGrpSpPr/>
        <p:nvPr/>
      </p:nvGrpSpPr>
      <p:grpSpPr>
        <a:xfrm>
          <a:off x="0" y="0"/>
          <a:ext cx="0" cy="0"/>
          <a:chOff x="0" y="0"/>
          <a:chExt cx="0" cy="0"/>
        </a:xfrm>
      </p:grpSpPr>
      <p:pic>
        <p:nvPicPr>
          <p:cNvPr id="10" name="Picture 9" descr="Text, logo&#10;&#10;Description automatically generated">
            <a:extLst>
              <a:ext uri="{FF2B5EF4-FFF2-40B4-BE49-F238E27FC236}">
                <a16:creationId xmlns:a16="http://schemas.microsoft.com/office/drawing/2014/main" id="{97D81989-0575-D94F-9241-3FDC9A50DCCF}"/>
              </a:ext>
            </a:extLst>
          </p:cNvPr>
          <p:cNvPicPr>
            <a:picLocks noChangeAspect="1"/>
          </p:cNvPicPr>
          <p:nvPr userDrawn="1"/>
        </p:nvPicPr>
        <p:blipFill>
          <a:blip r:embed="rId2"/>
          <a:stretch>
            <a:fillRect/>
          </a:stretch>
        </p:blipFill>
        <p:spPr>
          <a:xfrm>
            <a:off x="601714" y="5984014"/>
            <a:ext cx="1832994" cy="599802"/>
          </a:xfrm>
          <a:prstGeom prst="rect">
            <a:avLst/>
          </a:prstGeom>
        </p:spPr>
      </p:pic>
      <p:sp>
        <p:nvSpPr>
          <p:cNvPr id="2" name="Title 1">
            <a:extLst>
              <a:ext uri="{FF2B5EF4-FFF2-40B4-BE49-F238E27FC236}">
                <a16:creationId xmlns:a16="http://schemas.microsoft.com/office/drawing/2014/main" id="{6EE3968E-7F7D-9C4B-A165-7E6155DAB169}"/>
              </a:ext>
            </a:extLst>
          </p:cNvPr>
          <p:cNvSpPr>
            <a:spLocks noGrp="1"/>
          </p:cNvSpPr>
          <p:nvPr>
            <p:ph type="title" hasCustomPrompt="1"/>
          </p:nvPr>
        </p:nvSpPr>
        <p:spPr>
          <a:xfrm>
            <a:off x="685801" y="685800"/>
            <a:ext cx="4838700" cy="1028247"/>
          </a:xfrm>
          <a:prstGeom prst="rect">
            <a:avLst/>
          </a:prstGeom>
        </p:spPr>
        <p:txBody>
          <a:bodyPr/>
          <a:lstStyle>
            <a:lvl1pPr algn="l">
              <a:defRPr sz="2800" b="0" i="0">
                <a:latin typeface="Merriweather" pitchFamily="2" charset="77"/>
              </a:defRPr>
            </a:lvl1pPr>
          </a:lstStyle>
          <a:p>
            <a:r>
              <a:rPr lang="en-US" dirty="0"/>
              <a:t>Click to edit Master </a:t>
            </a:r>
            <a:br>
              <a:rPr lang="en-US" dirty="0"/>
            </a:br>
            <a:r>
              <a:rPr lang="en-US" dirty="0"/>
              <a:t>On Two Lines</a:t>
            </a:r>
          </a:p>
        </p:txBody>
      </p:sp>
      <p:sp>
        <p:nvSpPr>
          <p:cNvPr id="4" name="Text Placeholder 3">
            <a:extLst>
              <a:ext uri="{FF2B5EF4-FFF2-40B4-BE49-F238E27FC236}">
                <a16:creationId xmlns:a16="http://schemas.microsoft.com/office/drawing/2014/main" id="{B213F232-E235-B148-ABF0-0E899916AE74}"/>
              </a:ext>
            </a:extLst>
          </p:cNvPr>
          <p:cNvSpPr>
            <a:spLocks noGrp="1"/>
          </p:cNvSpPr>
          <p:nvPr>
            <p:ph type="body" sz="quarter" idx="10"/>
          </p:nvPr>
        </p:nvSpPr>
        <p:spPr>
          <a:xfrm>
            <a:off x="685800" y="2057400"/>
            <a:ext cx="4838700" cy="914400"/>
          </a:xfrm>
          <a:prstGeom prst="rect">
            <a:avLst/>
          </a:prstGeom>
        </p:spPr>
        <p:txBody>
          <a:bodyPr/>
          <a:lstStyle>
            <a:lvl1pPr marL="0" indent="0">
              <a:buNone/>
              <a:defRPr sz="1800" b="0" i="0">
                <a:latin typeface="Franklin Gothic Book" panose="020B0503020102020204" pitchFamily="34" charset="0"/>
                <a:ea typeface="Whyte Book" panose="020B0004050101020103" pitchFamily="34" charset="77"/>
              </a:defRPr>
            </a:lvl1pPr>
            <a:lvl2pPr marL="9525" indent="0">
              <a:buNone/>
              <a:tabLst/>
              <a:defRPr sz="1800" b="0" i="1">
                <a:latin typeface="Franklin Gothic Book" panose="020B0503020102020204" pitchFamily="34" charset="0"/>
                <a:ea typeface="Whyte" panose="020B0004050101020103" pitchFamily="34" charset="77"/>
              </a:defRPr>
            </a:lvl2pPr>
            <a:lvl3pPr marL="914400" indent="0">
              <a:buNone/>
              <a:defRPr sz="1800" b="1" i="0">
                <a:latin typeface="Whyte" panose="020B0004050101020103" pitchFamily="34" charset="77"/>
                <a:ea typeface="Whyte" panose="020B0004050101020103" pitchFamily="34" charset="77"/>
              </a:defRPr>
            </a:lvl3pPr>
            <a:lvl4pPr marL="1371600" indent="0">
              <a:buNone/>
              <a:defRPr sz="1800" b="1" i="0">
                <a:latin typeface="Whyte" panose="020B0004050101020103" pitchFamily="34" charset="77"/>
                <a:ea typeface="Whyte" panose="020B0004050101020103" pitchFamily="34" charset="77"/>
              </a:defRPr>
            </a:lvl4pPr>
            <a:lvl5pPr marL="1828800" indent="0">
              <a:buNone/>
              <a:defRPr sz="1800" b="1" i="0">
                <a:latin typeface="Whyte" panose="020B0004050101020103" pitchFamily="34" charset="77"/>
                <a:ea typeface="Whyte" panose="020B0004050101020103" pitchFamily="34" charset="77"/>
              </a:defRPr>
            </a:lvl5pPr>
          </a:lstStyle>
          <a:p>
            <a:pPr lvl="0"/>
            <a:r>
              <a:rPr lang="en-US" dirty="0"/>
              <a:t>Click to edit Master text styles</a:t>
            </a:r>
          </a:p>
          <a:p>
            <a:pPr lvl="1"/>
            <a:r>
              <a:rPr lang="en-US" dirty="0"/>
              <a:t>Second level</a:t>
            </a:r>
            <a:br>
              <a:rPr lang="en-US" dirty="0"/>
            </a:br>
            <a:r>
              <a:rPr lang="en-US" dirty="0"/>
              <a:t>Third level</a:t>
            </a:r>
          </a:p>
        </p:txBody>
      </p:sp>
      <p:sp>
        <p:nvSpPr>
          <p:cNvPr id="8" name="Slide Number Placeholder 7">
            <a:extLst>
              <a:ext uri="{FF2B5EF4-FFF2-40B4-BE49-F238E27FC236}">
                <a16:creationId xmlns:a16="http://schemas.microsoft.com/office/drawing/2014/main" id="{55C82713-CC47-8E4F-AA3D-3ED885C77841}"/>
              </a:ext>
            </a:extLst>
          </p:cNvPr>
          <p:cNvSpPr>
            <a:spLocks noGrp="1"/>
          </p:cNvSpPr>
          <p:nvPr>
            <p:ph type="sldNum" sz="quarter" idx="12"/>
          </p:nvPr>
        </p:nvSpPr>
        <p:spPr/>
        <p:txBody>
          <a:bodyPr/>
          <a:lstStyle>
            <a:lvl1pPr>
              <a:defRPr>
                <a:solidFill>
                  <a:srgbClr val="EF4136"/>
                </a:solidFill>
              </a:defRPr>
            </a:lvl1pPr>
          </a:lstStyle>
          <a:p>
            <a:fld id="{CFD73577-3C32-894E-B015-E423D30807B4}" type="slidenum">
              <a:rPr lang="en-US" smtClean="0"/>
              <a:pPr/>
              <a:t>‹#›</a:t>
            </a:fld>
            <a:endParaRPr lang="en-US" dirty="0"/>
          </a:p>
        </p:txBody>
      </p:sp>
    </p:spTree>
    <p:extLst>
      <p:ext uri="{BB962C8B-B14F-4D97-AF65-F5344CB8AC3E}">
        <p14:creationId xmlns:p14="http://schemas.microsoft.com/office/powerpoint/2010/main" val="67474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accent2"/>
        </a:solidFill>
        <a:effectLst/>
      </p:bgPr>
    </p:bg>
    <p:spTree>
      <p:nvGrpSpPr>
        <p:cNvPr id="1" name=""/>
        <p:cNvGrpSpPr/>
        <p:nvPr/>
      </p:nvGrpSpPr>
      <p:grpSpPr>
        <a:xfrm>
          <a:off x="0" y="0"/>
          <a:ext cx="0" cy="0"/>
          <a:chOff x="0" y="0"/>
          <a:chExt cx="0" cy="0"/>
        </a:xfrm>
      </p:grpSpPr>
      <p:pic>
        <p:nvPicPr>
          <p:cNvPr id="10" name="Picture 9" descr="Text, logo&#10;&#10;Description automatically generated">
            <a:extLst>
              <a:ext uri="{FF2B5EF4-FFF2-40B4-BE49-F238E27FC236}">
                <a16:creationId xmlns:a16="http://schemas.microsoft.com/office/drawing/2014/main" id="{97D81989-0575-D94F-9241-3FDC9A50DCCF}"/>
              </a:ext>
            </a:extLst>
          </p:cNvPr>
          <p:cNvPicPr>
            <a:picLocks noChangeAspect="1"/>
          </p:cNvPicPr>
          <p:nvPr userDrawn="1"/>
        </p:nvPicPr>
        <p:blipFill>
          <a:blip r:embed="rId2"/>
          <a:stretch>
            <a:fillRect/>
          </a:stretch>
        </p:blipFill>
        <p:spPr>
          <a:xfrm>
            <a:off x="601714" y="5984014"/>
            <a:ext cx="1832994" cy="599802"/>
          </a:xfrm>
          <a:prstGeom prst="rect">
            <a:avLst/>
          </a:prstGeom>
        </p:spPr>
      </p:pic>
      <p:sp>
        <p:nvSpPr>
          <p:cNvPr id="2" name="Title 1">
            <a:extLst>
              <a:ext uri="{FF2B5EF4-FFF2-40B4-BE49-F238E27FC236}">
                <a16:creationId xmlns:a16="http://schemas.microsoft.com/office/drawing/2014/main" id="{6EE3968E-7F7D-9C4B-A165-7E6155DAB169}"/>
              </a:ext>
            </a:extLst>
          </p:cNvPr>
          <p:cNvSpPr>
            <a:spLocks noGrp="1"/>
          </p:cNvSpPr>
          <p:nvPr>
            <p:ph type="title" hasCustomPrompt="1"/>
          </p:nvPr>
        </p:nvSpPr>
        <p:spPr>
          <a:xfrm>
            <a:off x="685800" y="685800"/>
            <a:ext cx="6760029" cy="1028247"/>
          </a:xfrm>
          <a:prstGeom prst="rect">
            <a:avLst/>
          </a:prstGeom>
        </p:spPr>
        <p:txBody>
          <a:bodyPr/>
          <a:lstStyle>
            <a:lvl1pPr algn="l">
              <a:defRPr sz="2800" b="0" i="0">
                <a:latin typeface="Merriweather" pitchFamily="2" charset="77"/>
              </a:defRPr>
            </a:lvl1pPr>
          </a:lstStyle>
          <a:p>
            <a:r>
              <a:rPr lang="en-US" dirty="0"/>
              <a:t>Click to edit Master </a:t>
            </a:r>
            <a:br>
              <a:rPr lang="en-US" dirty="0"/>
            </a:br>
            <a:r>
              <a:rPr lang="en-US" dirty="0"/>
              <a:t>On Two Lines</a:t>
            </a:r>
          </a:p>
        </p:txBody>
      </p:sp>
      <p:sp>
        <p:nvSpPr>
          <p:cNvPr id="4" name="Text Placeholder 3">
            <a:extLst>
              <a:ext uri="{FF2B5EF4-FFF2-40B4-BE49-F238E27FC236}">
                <a16:creationId xmlns:a16="http://schemas.microsoft.com/office/drawing/2014/main" id="{B213F232-E235-B148-ABF0-0E899916AE74}"/>
              </a:ext>
            </a:extLst>
          </p:cNvPr>
          <p:cNvSpPr>
            <a:spLocks noGrp="1"/>
          </p:cNvSpPr>
          <p:nvPr>
            <p:ph type="body" sz="quarter" idx="10"/>
          </p:nvPr>
        </p:nvSpPr>
        <p:spPr>
          <a:xfrm>
            <a:off x="685800" y="2057400"/>
            <a:ext cx="6227308" cy="914400"/>
          </a:xfrm>
          <a:prstGeom prst="rect">
            <a:avLst/>
          </a:prstGeom>
        </p:spPr>
        <p:txBody>
          <a:bodyPr/>
          <a:lstStyle>
            <a:lvl1pPr marL="0" indent="0">
              <a:buNone/>
              <a:defRPr sz="2400" b="0" i="0">
                <a:latin typeface="Franklin Gothic Book" panose="020B0503020102020204" pitchFamily="34" charset="0"/>
                <a:ea typeface="Whyte Book" panose="020B0004050101020103" pitchFamily="34" charset="77"/>
              </a:defRPr>
            </a:lvl1pPr>
            <a:lvl2pPr marL="577850" indent="-284163">
              <a:spcBef>
                <a:spcPts val="1632"/>
              </a:spcBef>
              <a:spcAft>
                <a:spcPts val="600"/>
              </a:spcAft>
              <a:buFont typeface="+mj-lt"/>
              <a:buAutoNum type="arabicPeriod"/>
              <a:tabLst/>
              <a:defRPr sz="1800" b="0" i="0">
                <a:latin typeface="Franklin Gothic Book" panose="020B0503020102020204" pitchFamily="34" charset="0"/>
                <a:ea typeface="Whyte" panose="020B0004050101020103" pitchFamily="34" charset="77"/>
              </a:defRPr>
            </a:lvl2pPr>
            <a:lvl3pPr marL="914400" indent="0">
              <a:buNone/>
              <a:defRPr sz="1800" b="1" i="0">
                <a:latin typeface="Whyte" panose="020B0004050101020103" pitchFamily="34" charset="77"/>
                <a:ea typeface="Whyte" panose="020B0004050101020103" pitchFamily="34" charset="77"/>
              </a:defRPr>
            </a:lvl3pPr>
            <a:lvl4pPr marL="1371600" indent="0">
              <a:buNone/>
              <a:defRPr sz="1800" b="1" i="0">
                <a:latin typeface="Whyte" panose="020B0004050101020103" pitchFamily="34" charset="77"/>
                <a:ea typeface="Whyte" panose="020B0004050101020103" pitchFamily="34" charset="77"/>
              </a:defRPr>
            </a:lvl4pPr>
            <a:lvl5pPr marL="1828800" indent="0">
              <a:buNone/>
              <a:defRPr sz="1800" b="1" i="0">
                <a:latin typeface="Whyte" panose="020B0004050101020103" pitchFamily="34" charset="77"/>
                <a:ea typeface="Whyte" panose="020B0004050101020103" pitchFamily="34" charset="77"/>
              </a:defRPr>
            </a:lvl5pPr>
          </a:lstStyle>
          <a:p>
            <a:pPr lvl="0"/>
            <a:r>
              <a:rPr lang="en-US" dirty="0"/>
              <a:t>Click to edit Master text styles</a:t>
            </a:r>
          </a:p>
          <a:p>
            <a:pPr lvl="1"/>
            <a:r>
              <a:rPr lang="en-US" dirty="0"/>
              <a:t>Second level</a:t>
            </a:r>
            <a:br>
              <a:rPr lang="en-US" dirty="0"/>
            </a:br>
            <a:endParaRPr lang="en-US" dirty="0"/>
          </a:p>
        </p:txBody>
      </p:sp>
      <p:sp>
        <p:nvSpPr>
          <p:cNvPr id="9" name="Slide Number Placeholder 8">
            <a:extLst>
              <a:ext uri="{FF2B5EF4-FFF2-40B4-BE49-F238E27FC236}">
                <a16:creationId xmlns:a16="http://schemas.microsoft.com/office/drawing/2014/main" id="{1BB84A8C-5D27-D146-A869-F5CEAAC9815F}"/>
              </a:ext>
            </a:extLst>
          </p:cNvPr>
          <p:cNvSpPr>
            <a:spLocks noGrp="1"/>
          </p:cNvSpPr>
          <p:nvPr>
            <p:ph type="sldNum" sz="quarter" idx="11"/>
          </p:nvPr>
        </p:nvSpPr>
        <p:spPr/>
        <p:txBody>
          <a:bodyPr/>
          <a:lstStyle>
            <a:lvl1pPr>
              <a:defRPr>
                <a:solidFill>
                  <a:srgbClr val="EF4136"/>
                </a:solidFill>
              </a:defRPr>
            </a:lvl1pPr>
          </a:lstStyle>
          <a:p>
            <a:fld id="{CFD73577-3C32-894E-B015-E423D30807B4}" type="slidenum">
              <a:rPr lang="en-US" smtClean="0"/>
              <a:pPr/>
              <a:t>‹#›</a:t>
            </a:fld>
            <a:endParaRPr lang="en-US" dirty="0"/>
          </a:p>
        </p:txBody>
      </p:sp>
    </p:spTree>
    <p:extLst>
      <p:ext uri="{BB962C8B-B14F-4D97-AF65-F5344CB8AC3E}">
        <p14:creationId xmlns:p14="http://schemas.microsoft.com/office/powerpoint/2010/main" val="314597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0E00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968E-7F7D-9C4B-A165-7E6155DAB169}"/>
              </a:ext>
            </a:extLst>
          </p:cNvPr>
          <p:cNvSpPr>
            <a:spLocks noGrp="1"/>
          </p:cNvSpPr>
          <p:nvPr>
            <p:ph type="title" hasCustomPrompt="1"/>
          </p:nvPr>
        </p:nvSpPr>
        <p:spPr>
          <a:xfrm>
            <a:off x="685800" y="685800"/>
            <a:ext cx="6760029" cy="1028247"/>
          </a:xfrm>
          <a:prstGeom prst="rect">
            <a:avLst/>
          </a:prstGeom>
        </p:spPr>
        <p:txBody>
          <a:bodyPr/>
          <a:lstStyle>
            <a:lvl1pPr algn="l">
              <a:defRPr sz="2800" b="0" i="0">
                <a:solidFill>
                  <a:schemeClr val="accent2"/>
                </a:solidFill>
                <a:latin typeface="Merriweather" pitchFamily="2" charset="77"/>
              </a:defRPr>
            </a:lvl1pPr>
          </a:lstStyle>
          <a:p>
            <a:r>
              <a:rPr lang="en-US" dirty="0"/>
              <a:t>Click to edit Master </a:t>
            </a:r>
            <a:br>
              <a:rPr lang="en-US" dirty="0"/>
            </a:br>
            <a:r>
              <a:rPr lang="en-US" dirty="0"/>
              <a:t>On Two Lines</a:t>
            </a:r>
          </a:p>
        </p:txBody>
      </p:sp>
      <p:sp>
        <p:nvSpPr>
          <p:cNvPr id="4" name="Text Placeholder 3">
            <a:extLst>
              <a:ext uri="{FF2B5EF4-FFF2-40B4-BE49-F238E27FC236}">
                <a16:creationId xmlns:a16="http://schemas.microsoft.com/office/drawing/2014/main" id="{B213F232-E235-B148-ABF0-0E899916AE74}"/>
              </a:ext>
            </a:extLst>
          </p:cNvPr>
          <p:cNvSpPr>
            <a:spLocks noGrp="1"/>
          </p:cNvSpPr>
          <p:nvPr>
            <p:ph type="body" sz="quarter" idx="10"/>
          </p:nvPr>
        </p:nvSpPr>
        <p:spPr>
          <a:xfrm>
            <a:off x="685800" y="2057400"/>
            <a:ext cx="6227308" cy="914400"/>
          </a:xfrm>
          <a:prstGeom prst="rect">
            <a:avLst/>
          </a:prstGeom>
        </p:spPr>
        <p:txBody>
          <a:bodyPr/>
          <a:lstStyle>
            <a:lvl1pPr marL="0" indent="0">
              <a:buNone/>
              <a:defRPr sz="1800" b="0" i="0">
                <a:solidFill>
                  <a:schemeClr val="accent2"/>
                </a:solidFill>
                <a:latin typeface="Franklin Gothic Book" panose="020B0503020102020204" pitchFamily="34" charset="0"/>
                <a:ea typeface="Whyte Book" panose="020B0004050101020103" pitchFamily="34" charset="77"/>
              </a:defRPr>
            </a:lvl1pPr>
            <a:lvl2pPr marL="9525" indent="0">
              <a:buNone/>
              <a:tabLst/>
              <a:defRPr sz="1800" b="0" i="1">
                <a:solidFill>
                  <a:schemeClr val="accent2"/>
                </a:solidFill>
                <a:latin typeface="Franklin Gothic Book" panose="020B0503020102020204" pitchFamily="34" charset="0"/>
                <a:ea typeface="Whyte" panose="020B0004050101020103" pitchFamily="34" charset="77"/>
              </a:defRPr>
            </a:lvl2pPr>
            <a:lvl3pPr marL="914400" indent="0">
              <a:buNone/>
              <a:defRPr sz="1800" b="1" i="0">
                <a:latin typeface="Whyte" panose="020B0004050101020103" pitchFamily="34" charset="77"/>
                <a:ea typeface="Whyte" panose="020B0004050101020103" pitchFamily="34" charset="77"/>
              </a:defRPr>
            </a:lvl3pPr>
            <a:lvl4pPr marL="1371600" indent="0">
              <a:buNone/>
              <a:defRPr sz="1800" b="1" i="0">
                <a:latin typeface="Whyte" panose="020B0004050101020103" pitchFamily="34" charset="77"/>
                <a:ea typeface="Whyte" panose="020B0004050101020103" pitchFamily="34" charset="77"/>
              </a:defRPr>
            </a:lvl4pPr>
            <a:lvl5pPr marL="1828800" indent="0">
              <a:buNone/>
              <a:defRPr sz="1800" b="1" i="0">
                <a:latin typeface="Whyte" panose="020B0004050101020103" pitchFamily="34" charset="77"/>
                <a:ea typeface="Whyte" panose="020B0004050101020103" pitchFamily="34" charset="77"/>
              </a:defRPr>
            </a:lvl5pPr>
          </a:lstStyle>
          <a:p>
            <a:pPr lvl="0"/>
            <a:r>
              <a:rPr lang="en-US" dirty="0"/>
              <a:t>Click to edit Master text styles</a:t>
            </a:r>
          </a:p>
          <a:p>
            <a:pPr lvl="1"/>
            <a:r>
              <a:rPr lang="en-US" dirty="0"/>
              <a:t>Second level</a:t>
            </a:r>
            <a:br>
              <a:rPr lang="en-US" dirty="0"/>
            </a:br>
            <a:r>
              <a:rPr lang="en-US" dirty="0"/>
              <a:t>Third level</a:t>
            </a:r>
          </a:p>
        </p:txBody>
      </p:sp>
      <p:pic>
        <p:nvPicPr>
          <p:cNvPr id="7" name="Picture 6" descr="Logo&#10;&#10;Description automatically generated">
            <a:extLst>
              <a:ext uri="{FF2B5EF4-FFF2-40B4-BE49-F238E27FC236}">
                <a16:creationId xmlns:a16="http://schemas.microsoft.com/office/drawing/2014/main" id="{D8707B28-A742-3D42-ADE9-E6E1A213F0D5}"/>
              </a:ext>
            </a:extLst>
          </p:cNvPr>
          <p:cNvPicPr>
            <a:picLocks noChangeAspect="1"/>
          </p:cNvPicPr>
          <p:nvPr userDrawn="1"/>
        </p:nvPicPr>
        <p:blipFill>
          <a:blip r:embed="rId2"/>
          <a:stretch>
            <a:fillRect/>
          </a:stretch>
        </p:blipFill>
        <p:spPr>
          <a:xfrm>
            <a:off x="601714" y="5984014"/>
            <a:ext cx="1832994" cy="599802"/>
          </a:xfrm>
          <a:prstGeom prst="rect">
            <a:avLst/>
          </a:prstGeom>
        </p:spPr>
      </p:pic>
      <p:cxnSp>
        <p:nvCxnSpPr>
          <p:cNvPr id="8" name="Straight Connector 7">
            <a:extLst>
              <a:ext uri="{FF2B5EF4-FFF2-40B4-BE49-F238E27FC236}">
                <a16:creationId xmlns:a16="http://schemas.microsoft.com/office/drawing/2014/main" id="{8107395A-12F5-AF4E-B29A-01BBABB9F22F}"/>
              </a:ext>
            </a:extLst>
          </p:cNvPr>
          <p:cNvCxnSpPr>
            <a:cxnSpLocks/>
          </p:cNvCxnSpPr>
          <p:nvPr userDrawn="1"/>
        </p:nvCxnSpPr>
        <p:spPr>
          <a:xfrm flipV="1">
            <a:off x="1511299"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85CCF73-0362-B845-AB22-794A1C767D65}"/>
              </a:ext>
            </a:extLst>
          </p:cNvPr>
          <p:cNvCxnSpPr>
            <a:cxnSpLocks/>
          </p:cNvCxnSpPr>
          <p:nvPr userDrawn="1"/>
        </p:nvCxnSpPr>
        <p:spPr>
          <a:xfrm flipV="1">
            <a:off x="106934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455780C-8738-274E-82ED-553DE478A118}"/>
              </a:ext>
            </a:extLst>
          </p:cNvPr>
          <p:cNvCxnSpPr>
            <a:cxnSpLocks/>
          </p:cNvCxnSpPr>
          <p:nvPr userDrawn="1"/>
        </p:nvCxnSpPr>
        <p:spPr>
          <a:xfrm flipV="1">
            <a:off x="5943600" y="0"/>
            <a:ext cx="0" cy="685800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1">
            <a:extLst>
              <a:ext uri="{FF2B5EF4-FFF2-40B4-BE49-F238E27FC236}">
                <a16:creationId xmlns:a16="http://schemas.microsoft.com/office/drawing/2014/main" id="{107B8D0D-93E3-0B41-AFD2-450B24748BC1}"/>
              </a:ext>
            </a:extLst>
          </p:cNvPr>
          <p:cNvSpPr>
            <a:spLocks noGrp="1"/>
          </p:cNvSpPr>
          <p:nvPr>
            <p:ph type="sldNum" sz="quarter" idx="11"/>
          </p:nvPr>
        </p:nvSpPr>
        <p:spPr/>
        <p:txBody>
          <a:bodyPr/>
          <a:lstStyle/>
          <a:p>
            <a:fld id="{CFD73577-3C32-894E-B015-E423D30807B4}" type="slidenum">
              <a:rPr lang="en-US" smtClean="0"/>
              <a:pPr/>
              <a:t>‹#›</a:t>
            </a:fld>
            <a:endParaRPr lang="en-US"/>
          </a:p>
        </p:txBody>
      </p:sp>
    </p:spTree>
    <p:extLst>
      <p:ext uri="{BB962C8B-B14F-4D97-AF65-F5344CB8AC3E}">
        <p14:creationId xmlns:p14="http://schemas.microsoft.com/office/powerpoint/2010/main" val="19058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C8FAEC-E500-1840-8A82-0F55BDDDE704}"/>
              </a:ext>
            </a:extLst>
          </p:cNvPr>
          <p:cNvSpPr/>
          <p:nvPr userDrawn="1"/>
        </p:nvSpPr>
        <p:spPr>
          <a:xfrm>
            <a:off x="0" y="0"/>
            <a:ext cx="6096001" cy="6858000"/>
          </a:xfrm>
          <a:prstGeom prst="rect">
            <a:avLst/>
          </a:prstGeom>
          <a:solidFill>
            <a:srgbClr val="0E00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1" dirty="0">
              <a:latin typeface="Brush Script MT" panose="03060802040406070304" pitchFamily="66" charset="77"/>
            </a:endParaRPr>
          </a:p>
        </p:txBody>
      </p:sp>
      <p:sp>
        <p:nvSpPr>
          <p:cNvPr id="2" name="Title 1">
            <a:extLst>
              <a:ext uri="{FF2B5EF4-FFF2-40B4-BE49-F238E27FC236}">
                <a16:creationId xmlns:a16="http://schemas.microsoft.com/office/drawing/2014/main" id="{6EE3968E-7F7D-9C4B-A165-7E6155DAB169}"/>
              </a:ext>
            </a:extLst>
          </p:cNvPr>
          <p:cNvSpPr>
            <a:spLocks noGrp="1"/>
          </p:cNvSpPr>
          <p:nvPr>
            <p:ph type="title" hasCustomPrompt="1"/>
          </p:nvPr>
        </p:nvSpPr>
        <p:spPr>
          <a:xfrm>
            <a:off x="685801" y="685800"/>
            <a:ext cx="5016500" cy="1028247"/>
          </a:xfrm>
          <a:prstGeom prst="rect">
            <a:avLst/>
          </a:prstGeom>
        </p:spPr>
        <p:txBody>
          <a:bodyPr/>
          <a:lstStyle>
            <a:lvl1pPr algn="l">
              <a:defRPr sz="2800" b="0" i="0">
                <a:solidFill>
                  <a:schemeClr val="accent2"/>
                </a:solidFill>
                <a:latin typeface="Merriweather" pitchFamily="2" charset="77"/>
              </a:defRPr>
            </a:lvl1pPr>
          </a:lstStyle>
          <a:p>
            <a:r>
              <a:rPr lang="en-US" dirty="0"/>
              <a:t>Click to edit Master </a:t>
            </a:r>
            <a:br>
              <a:rPr lang="en-US" dirty="0"/>
            </a:br>
            <a:r>
              <a:rPr lang="en-US" dirty="0"/>
              <a:t>On Two Lines</a:t>
            </a:r>
          </a:p>
        </p:txBody>
      </p:sp>
      <p:sp>
        <p:nvSpPr>
          <p:cNvPr id="4" name="Text Placeholder 3">
            <a:extLst>
              <a:ext uri="{FF2B5EF4-FFF2-40B4-BE49-F238E27FC236}">
                <a16:creationId xmlns:a16="http://schemas.microsoft.com/office/drawing/2014/main" id="{B213F232-E235-B148-ABF0-0E899916AE74}"/>
              </a:ext>
            </a:extLst>
          </p:cNvPr>
          <p:cNvSpPr>
            <a:spLocks noGrp="1"/>
          </p:cNvSpPr>
          <p:nvPr>
            <p:ph type="body" sz="quarter" idx="10"/>
          </p:nvPr>
        </p:nvSpPr>
        <p:spPr>
          <a:xfrm>
            <a:off x="685800" y="2057400"/>
            <a:ext cx="5016500" cy="914400"/>
          </a:xfrm>
          <a:prstGeom prst="rect">
            <a:avLst/>
          </a:prstGeom>
        </p:spPr>
        <p:txBody>
          <a:bodyPr/>
          <a:lstStyle>
            <a:lvl1pPr marL="0" indent="0">
              <a:buNone/>
              <a:defRPr sz="1800" b="0" i="0">
                <a:solidFill>
                  <a:schemeClr val="accent2"/>
                </a:solidFill>
                <a:latin typeface="Franklin Gothic Book" panose="020B0503020102020204" pitchFamily="34" charset="0"/>
                <a:ea typeface="Whyte Book" panose="020B0004050101020103" pitchFamily="34" charset="77"/>
              </a:defRPr>
            </a:lvl1pPr>
            <a:lvl2pPr marL="9525" indent="0">
              <a:buNone/>
              <a:tabLst/>
              <a:defRPr sz="1800" b="0" i="1">
                <a:solidFill>
                  <a:schemeClr val="accent2"/>
                </a:solidFill>
                <a:latin typeface="Franklin Gothic Book" panose="020B0503020102020204" pitchFamily="34" charset="0"/>
                <a:ea typeface="Whyte" panose="020B0004050101020103" pitchFamily="34" charset="77"/>
              </a:defRPr>
            </a:lvl2pPr>
            <a:lvl3pPr marL="914400" indent="0">
              <a:buNone/>
              <a:defRPr sz="1800" b="1" i="0">
                <a:latin typeface="Whyte" panose="020B0004050101020103" pitchFamily="34" charset="77"/>
                <a:ea typeface="Whyte" panose="020B0004050101020103" pitchFamily="34" charset="77"/>
              </a:defRPr>
            </a:lvl3pPr>
            <a:lvl4pPr marL="1371600" indent="0">
              <a:buNone/>
              <a:defRPr sz="1800" b="1" i="0">
                <a:latin typeface="Whyte" panose="020B0004050101020103" pitchFamily="34" charset="77"/>
                <a:ea typeface="Whyte" panose="020B0004050101020103" pitchFamily="34" charset="77"/>
              </a:defRPr>
            </a:lvl4pPr>
            <a:lvl5pPr marL="1828800" indent="0">
              <a:buNone/>
              <a:defRPr sz="1800" b="1" i="0">
                <a:latin typeface="Whyte" panose="020B0004050101020103" pitchFamily="34" charset="77"/>
                <a:ea typeface="Whyte" panose="020B0004050101020103" pitchFamily="34" charset="77"/>
              </a:defRPr>
            </a:lvl5pPr>
          </a:lstStyle>
          <a:p>
            <a:pPr lvl="0"/>
            <a:r>
              <a:rPr lang="en-US" dirty="0"/>
              <a:t>Click to edit Master text styles</a:t>
            </a:r>
          </a:p>
          <a:p>
            <a:pPr lvl="1"/>
            <a:r>
              <a:rPr lang="en-US" dirty="0"/>
              <a:t>Second level</a:t>
            </a:r>
            <a:br>
              <a:rPr lang="en-US" dirty="0"/>
            </a:br>
            <a:r>
              <a:rPr lang="en-US" dirty="0"/>
              <a:t>Third level</a:t>
            </a:r>
          </a:p>
        </p:txBody>
      </p:sp>
      <p:pic>
        <p:nvPicPr>
          <p:cNvPr id="7" name="Picture 6" descr="Logo&#10;&#10;Description automatically generated">
            <a:extLst>
              <a:ext uri="{FF2B5EF4-FFF2-40B4-BE49-F238E27FC236}">
                <a16:creationId xmlns:a16="http://schemas.microsoft.com/office/drawing/2014/main" id="{D8707B28-A742-3D42-ADE9-E6E1A213F0D5}"/>
              </a:ext>
            </a:extLst>
          </p:cNvPr>
          <p:cNvPicPr>
            <a:picLocks noChangeAspect="1"/>
          </p:cNvPicPr>
          <p:nvPr userDrawn="1"/>
        </p:nvPicPr>
        <p:blipFill>
          <a:blip r:embed="rId2"/>
          <a:stretch>
            <a:fillRect/>
          </a:stretch>
        </p:blipFill>
        <p:spPr>
          <a:xfrm>
            <a:off x="603504" y="5984014"/>
            <a:ext cx="1832994" cy="599802"/>
          </a:xfrm>
          <a:prstGeom prst="rect">
            <a:avLst/>
          </a:prstGeom>
        </p:spPr>
      </p:pic>
      <p:sp>
        <p:nvSpPr>
          <p:cNvPr id="12" name="Slide Number Placeholder 11">
            <a:extLst>
              <a:ext uri="{FF2B5EF4-FFF2-40B4-BE49-F238E27FC236}">
                <a16:creationId xmlns:a16="http://schemas.microsoft.com/office/drawing/2014/main" id="{FECA6DA6-BD5B-4C4E-906E-823CB731FF49}"/>
              </a:ext>
            </a:extLst>
          </p:cNvPr>
          <p:cNvSpPr>
            <a:spLocks noGrp="1"/>
          </p:cNvSpPr>
          <p:nvPr>
            <p:ph type="sldNum" sz="quarter" idx="11"/>
          </p:nvPr>
        </p:nvSpPr>
        <p:spPr/>
        <p:txBody>
          <a:bodyPr/>
          <a:lstStyle>
            <a:lvl1pPr>
              <a:defRPr>
                <a:solidFill>
                  <a:srgbClr val="EF4136"/>
                </a:solidFill>
              </a:defRPr>
            </a:lvl1pPr>
          </a:lstStyle>
          <a:p>
            <a:fld id="{CFD73577-3C32-894E-B015-E423D30807B4}" type="slidenum">
              <a:rPr lang="en-US" smtClean="0"/>
              <a:pPr/>
              <a:t>‹#›</a:t>
            </a:fld>
            <a:endParaRPr lang="en-US" dirty="0"/>
          </a:p>
        </p:txBody>
      </p:sp>
    </p:spTree>
    <p:extLst>
      <p:ext uri="{BB962C8B-B14F-4D97-AF65-F5344CB8AC3E}">
        <p14:creationId xmlns:p14="http://schemas.microsoft.com/office/powerpoint/2010/main" val="88370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pic>
        <p:nvPicPr>
          <p:cNvPr id="10" name="Picture 9" descr="Text, logo&#10;&#10;Description automatically generated">
            <a:extLst>
              <a:ext uri="{FF2B5EF4-FFF2-40B4-BE49-F238E27FC236}">
                <a16:creationId xmlns:a16="http://schemas.microsoft.com/office/drawing/2014/main" id="{97D81989-0575-D94F-9241-3FDC9A50DCCF}"/>
              </a:ext>
            </a:extLst>
          </p:cNvPr>
          <p:cNvPicPr>
            <a:picLocks noChangeAspect="1"/>
          </p:cNvPicPr>
          <p:nvPr userDrawn="1"/>
        </p:nvPicPr>
        <p:blipFill>
          <a:blip r:embed="rId2"/>
          <a:stretch>
            <a:fillRect/>
          </a:stretch>
        </p:blipFill>
        <p:spPr>
          <a:xfrm>
            <a:off x="601714" y="5984014"/>
            <a:ext cx="1832994" cy="599802"/>
          </a:xfrm>
          <a:prstGeom prst="rect">
            <a:avLst/>
          </a:prstGeom>
        </p:spPr>
      </p:pic>
      <p:sp>
        <p:nvSpPr>
          <p:cNvPr id="2" name="Title 1">
            <a:extLst>
              <a:ext uri="{FF2B5EF4-FFF2-40B4-BE49-F238E27FC236}">
                <a16:creationId xmlns:a16="http://schemas.microsoft.com/office/drawing/2014/main" id="{6EE3968E-7F7D-9C4B-A165-7E6155DAB169}"/>
              </a:ext>
            </a:extLst>
          </p:cNvPr>
          <p:cNvSpPr>
            <a:spLocks noGrp="1"/>
          </p:cNvSpPr>
          <p:nvPr>
            <p:ph type="title" hasCustomPrompt="1"/>
          </p:nvPr>
        </p:nvSpPr>
        <p:spPr>
          <a:xfrm>
            <a:off x="685800" y="685800"/>
            <a:ext cx="6760029" cy="1028247"/>
          </a:xfrm>
          <a:prstGeom prst="rect">
            <a:avLst/>
          </a:prstGeom>
        </p:spPr>
        <p:txBody>
          <a:bodyPr/>
          <a:lstStyle>
            <a:lvl1pPr algn="l">
              <a:defRPr sz="2800" b="0" i="0">
                <a:latin typeface="Merriweather" pitchFamily="2" charset="77"/>
              </a:defRPr>
            </a:lvl1pPr>
          </a:lstStyle>
          <a:p>
            <a:r>
              <a:rPr lang="en-US" dirty="0"/>
              <a:t>Click to edit Master </a:t>
            </a:r>
            <a:br>
              <a:rPr lang="en-US" dirty="0"/>
            </a:br>
            <a:r>
              <a:rPr lang="en-US" dirty="0"/>
              <a:t>On Two Lines</a:t>
            </a:r>
          </a:p>
        </p:txBody>
      </p:sp>
      <p:sp>
        <p:nvSpPr>
          <p:cNvPr id="4" name="Text Placeholder 3">
            <a:extLst>
              <a:ext uri="{FF2B5EF4-FFF2-40B4-BE49-F238E27FC236}">
                <a16:creationId xmlns:a16="http://schemas.microsoft.com/office/drawing/2014/main" id="{B213F232-E235-B148-ABF0-0E899916AE74}"/>
              </a:ext>
            </a:extLst>
          </p:cNvPr>
          <p:cNvSpPr>
            <a:spLocks noGrp="1"/>
          </p:cNvSpPr>
          <p:nvPr>
            <p:ph type="body" sz="quarter" idx="10"/>
          </p:nvPr>
        </p:nvSpPr>
        <p:spPr>
          <a:xfrm>
            <a:off x="685800" y="2057400"/>
            <a:ext cx="6227308" cy="914400"/>
          </a:xfrm>
          <a:prstGeom prst="rect">
            <a:avLst/>
          </a:prstGeom>
        </p:spPr>
        <p:txBody>
          <a:bodyPr/>
          <a:lstStyle>
            <a:lvl1pPr marL="0" indent="0">
              <a:buNone/>
              <a:defRPr sz="1800" b="0" i="0">
                <a:latin typeface="Franklin Gothic Book" panose="020B0503020102020204" pitchFamily="34" charset="0"/>
                <a:ea typeface="Whyte Book" panose="020B0004050101020103" pitchFamily="34" charset="77"/>
              </a:defRPr>
            </a:lvl1pPr>
            <a:lvl2pPr marL="9525" indent="0">
              <a:buNone/>
              <a:tabLst/>
              <a:defRPr sz="1800" b="0" i="1">
                <a:latin typeface="Franklin Gothic Book" panose="020B0503020102020204" pitchFamily="34" charset="0"/>
                <a:ea typeface="Whyte" panose="020B0004050101020103" pitchFamily="34" charset="77"/>
              </a:defRPr>
            </a:lvl2pPr>
            <a:lvl3pPr marL="914400" indent="0">
              <a:buNone/>
              <a:defRPr sz="1800" b="1" i="0">
                <a:latin typeface="Whyte" panose="020B0004050101020103" pitchFamily="34" charset="77"/>
                <a:ea typeface="Whyte" panose="020B0004050101020103" pitchFamily="34" charset="77"/>
              </a:defRPr>
            </a:lvl3pPr>
            <a:lvl4pPr marL="1371600" indent="0">
              <a:buNone/>
              <a:defRPr sz="1800" b="1" i="0">
                <a:latin typeface="Whyte" panose="020B0004050101020103" pitchFamily="34" charset="77"/>
                <a:ea typeface="Whyte" panose="020B0004050101020103" pitchFamily="34" charset="77"/>
              </a:defRPr>
            </a:lvl4pPr>
            <a:lvl5pPr marL="1828800" indent="0">
              <a:buNone/>
              <a:defRPr sz="1800" b="1" i="0">
                <a:latin typeface="Whyte" panose="020B0004050101020103" pitchFamily="34" charset="77"/>
                <a:ea typeface="Whyte" panose="020B0004050101020103" pitchFamily="34" charset="77"/>
              </a:defRPr>
            </a:lvl5pPr>
          </a:lstStyle>
          <a:p>
            <a:pPr lvl="0"/>
            <a:r>
              <a:rPr lang="en-US" dirty="0"/>
              <a:t>Click to edit Master text styles</a:t>
            </a:r>
          </a:p>
          <a:p>
            <a:pPr lvl="1"/>
            <a:r>
              <a:rPr lang="en-US" dirty="0"/>
              <a:t>Second level</a:t>
            </a:r>
            <a:br>
              <a:rPr lang="en-US" dirty="0"/>
            </a:br>
            <a:r>
              <a:rPr lang="en-US" dirty="0"/>
              <a:t>Third level</a:t>
            </a:r>
          </a:p>
        </p:txBody>
      </p:sp>
      <p:sp>
        <p:nvSpPr>
          <p:cNvPr id="7" name="Slide Number Placeholder 6">
            <a:extLst>
              <a:ext uri="{FF2B5EF4-FFF2-40B4-BE49-F238E27FC236}">
                <a16:creationId xmlns:a16="http://schemas.microsoft.com/office/drawing/2014/main" id="{2E79D1D4-9CB9-164D-B45D-331EA2502B45}"/>
              </a:ext>
            </a:extLst>
          </p:cNvPr>
          <p:cNvSpPr>
            <a:spLocks noGrp="1"/>
          </p:cNvSpPr>
          <p:nvPr>
            <p:ph type="sldNum" sz="quarter" idx="12"/>
          </p:nvPr>
        </p:nvSpPr>
        <p:spPr/>
        <p:txBody>
          <a:bodyPr/>
          <a:lstStyle>
            <a:lvl1pPr>
              <a:defRPr>
                <a:solidFill>
                  <a:srgbClr val="EF4136"/>
                </a:solidFill>
              </a:defRPr>
            </a:lvl1pPr>
          </a:lstStyle>
          <a:p>
            <a:fld id="{CFD73577-3C32-894E-B015-E423D30807B4}" type="slidenum">
              <a:rPr lang="en-US" smtClean="0"/>
              <a:pPr/>
              <a:t>‹#›</a:t>
            </a:fld>
            <a:endParaRPr lang="en-US" dirty="0"/>
          </a:p>
        </p:txBody>
      </p:sp>
    </p:spTree>
    <p:extLst>
      <p:ext uri="{BB962C8B-B14F-4D97-AF65-F5344CB8AC3E}">
        <p14:creationId xmlns:p14="http://schemas.microsoft.com/office/powerpoint/2010/main" val="340042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2"/>
        </a:solidFill>
        <a:effectLst/>
      </p:bgPr>
    </p:bg>
    <p:spTree>
      <p:nvGrpSpPr>
        <p:cNvPr id="1" name=""/>
        <p:cNvGrpSpPr/>
        <p:nvPr/>
      </p:nvGrpSpPr>
      <p:grpSpPr>
        <a:xfrm>
          <a:off x="0" y="0"/>
          <a:ext cx="0" cy="0"/>
          <a:chOff x="0" y="0"/>
          <a:chExt cx="0" cy="0"/>
        </a:xfrm>
      </p:grpSpPr>
      <p:pic>
        <p:nvPicPr>
          <p:cNvPr id="10" name="Picture 9" descr="Text, logo&#10;&#10;Description automatically generated">
            <a:extLst>
              <a:ext uri="{FF2B5EF4-FFF2-40B4-BE49-F238E27FC236}">
                <a16:creationId xmlns:a16="http://schemas.microsoft.com/office/drawing/2014/main" id="{97D81989-0575-D94F-9241-3FDC9A50DCCF}"/>
              </a:ext>
            </a:extLst>
          </p:cNvPr>
          <p:cNvPicPr>
            <a:picLocks noChangeAspect="1"/>
          </p:cNvPicPr>
          <p:nvPr userDrawn="1"/>
        </p:nvPicPr>
        <p:blipFill>
          <a:blip r:embed="rId2"/>
          <a:stretch>
            <a:fillRect/>
          </a:stretch>
        </p:blipFill>
        <p:spPr>
          <a:xfrm>
            <a:off x="601714" y="5984014"/>
            <a:ext cx="1832994" cy="599802"/>
          </a:xfrm>
          <a:prstGeom prst="rect">
            <a:avLst/>
          </a:prstGeom>
        </p:spPr>
      </p:pic>
      <p:sp>
        <p:nvSpPr>
          <p:cNvPr id="2" name="Title 1">
            <a:extLst>
              <a:ext uri="{FF2B5EF4-FFF2-40B4-BE49-F238E27FC236}">
                <a16:creationId xmlns:a16="http://schemas.microsoft.com/office/drawing/2014/main" id="{6EE3968E-7F7D-9C4B-A165-7E6155DAB169}"/>
              </a:ext>
            </a:extLst>
          </p:cNvPr>
          <p:cNvSpPr>
            <a:spLocks noGrp="1"/>
          </p:cNvSpPr>
          <p:nvPr>
            <p:ph type="title" hasCustomPrompt="1"/>
          </p:nvPr>
        </p:nvSpPr>
        <p:spPr>
          <a:xfrm>
            <a:off x="685800" y="685800"/>
            <a:ext cx="6760029" cy="1028247"/>
          </a:xfrm>
          <a:prstGeom prst="rect">
            <a:avLst/>
          </a:prstGeom>
        </p:spPr>
        <p:txBody>
          <a:bodyPr/>
          <a:lstStyle>
            <a:lvl1pPr algn="l">
              <a:defRPr sz="2800" b="0" i="0">
                <a:latin typeface="Merriweather" pitchFamily="2" charset="77"/>
              </a:defRPr>
            </a:lvl1pPr>
          </a:lstStyle>
          <a:p>
            <a:r>
              <a:rPr lang="en-US" dirty="0"/>
              <a:t>Click to edit Master </a:t>
            </a:r>
            <a:br>
              <a:rPr lang="en-US" dirty="0"/>
            </a:br>
            <a:r>
              <a:rPr lang="en-US" dirty="0"/>
              <a:t>On Two Lines</a:t>
            </a:r>
          </a:p>
        </p:txBody>
      </p:sp>
      <p:sp>
        <p:nvSpPr>
          <p:cNvPr id="4" name="Text Placeholder 3">
            <a:extLst>
              <a:ext uri="{FF2B5EF4-FFF2-40B4-BE49-F238E27FC236}">
                <a16:creationId xmlns:a16="http://schemas.microsoft.com/office/drawing/2014/main" id="{B213F232-E235-B148-ABF0-0E899916AE74}"/>
              </a:ext>
            </a:extLst>
          </p:cNvPr>
          <p:cNvSpPr>
            <a:spLocks noGrp="1"/>
          </p:cNvSpPr>
          <p:nvPr>
            <p:ph type="body" sz="quarter" idx="10"/>
          </p:nvPr>
        </p:nvSpPr>
        <p:spPr>
          <a:xfrm>
            <a:off x="685800" y="2057400"/>
            <a:ext cx="6227308" cy="914400"/>
          </a:xfrm>
          <a:prstGeom prst="rect">
            <a:avLst/>
          </a:prstGeom>
        </p:spPr>
        <p:txBody>
          <a:bodyPr/>
          <a:lstStyle>
            <a:lvl1pPr marL="0" indent="0">
              <a:buNone/>
              <a:defRPr sz="1800" b="0" i="0">
                <a:latin typeface="Franklin Gothic Book" panose="020B0503020102020204" pitchFamily="34" charset="0"/>
                <a:ea typeface="Whyte Book" panose="020B0004050101020103" pitchFamily="34" charset="77"/>
              </a:defRPr>
            </a:lvl1pPr>
            <a:lvl2pPr marL="9525" indent="0">
              <a:buNone/>
              <a:tabLst/>
              <a:defRPr sz="1800" b="0" i="1">
                <a:latin typeface="Franklin Gothic Book" panose="020B0503020102020204" pitchFamily="34" charset="0"/>
                <a:ea typeface="Whyte" panose="020B0004050101020103" pitchFamily="34" charset="77"/>
              </a:defRPr>
            </a:lvl2pPr>
            <a:lvl3pPr marL="914400" indent="0">
              <a:buNone/>
              <a:defRPr sz="1800" b="1" i="0">
                <a:latin typeface="Whyte" panose="020B0004050101020103" pitchFamily="34" charset="77"/>
                <a:ea typeface="Whyte" panose="020B0004050101020103" pitchFamily="34" charset="77"/>
              </a:defRPr>
            </a:lvl3pPr>
            <a:lvl4pPr marL="1371600" indent="0">
              <a:buNone/>
              <a:defRPr sz="1800" b="1" i="0">
                <a:latin typeface="Whyte" panose="020B0004050101020103" pitchFamily="34" charset="77"/>
                <a:ea typeface="Whyte" panose="020B0004050101020103" pitchFamily="34" charset="77"/>
              </a:defRPr>
            </a:lvl4pPr>
            <a:lvl5pPr marL="1828800" indent="0">
              <a:buNone/>
              <a:defRPr sz="1800" b="1" i="0">
                <a:latin typeface="Whyte" panose="020B0004050101020103" pitchFamily="34" charset="77"/>
                <a:ea typeface="Whyte" panose="020B0004050101020103" pitchFamily="34" charset="77"/>
              </a:defRPr>
            </a:lvl5pPr>
          </a:lstStyle>
          <a:p>
            <a:pPr lvl="0"/>
            <a:r>
              <a:rPr lang="en-US" dirty="0"/>
              <a:t>Click to edit Master text styles</a:t>
            </a:r>
          </a:p>
          <a:p>
            <a:pPr lvl="1"/>
            <a:r>
              <a:rPr lang="en-US" dirty="0"/>
              <a:t>Second level</a:t>
            </a:r>
            <a:br>
              <a:rPr lang="en-US" dirty="0"/>
            </a:br>
            <a:r>
              <a:rPr lang="en-US" dirty="0"/>
              <a:t>Third level</a:t>
            </a:r>
          </a:p>
        </p:txBody>
      </p:sp>
      <p:cxnSp>
        <p:nvCxnSpPr>
          <p:cNvPr id="14" name="Straight Connector 13">
            <a:extLst>
              <a:ext uri="{FF2B5EF4-FFF2-40B4-BE49-F238E27FC236}">
                <a16:creationId xmlns:a16="http://schemas.microsoft.com/office/drawing/2014/main" id="{85F36691-FF03-C847-9A43-FF7F49D416A9}"/>
              </a:ext>
            </a:extLst>
          </p:cNvPr>
          <p:cNvCxnSpPr>
            <a:cxnSpLocks/>
          </p:cNvCxnSpPr>
          <p:nvPr userDrawn="1"/>
        </p:nvCxnSpPr>
        <p:spPr>
          <a:xfrm flipV="1">
            <a:off x="1511299" y="0"/>
            <a:ext cx="0" cy="6858000"/>
          </a:xfrm>
          <a:prstGeom prst="line">
            <a:avLst/>
          </a:prstGeom>
          <a:ln w="12700">
            <a:solidFill>
              <a:srgbClr val="D2BAB4">
                <a:alpha val="34000"/>
              </a:srgb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34D20AC-37C4-D44C-BE20-2A05FEEFA52A}"/>
              </a:ext>
            </a:extLst>
          </p:cNvPr>
          <p:cNvCxnSpPr>
            <a:cxnSpLocks/>
          </p:cNvCxnSpPr>
          <p:nvPr userDrawn="1"/>
        </p:nvCxnSpPr>
        <p:spPr>
          <a:xfrm flipV="1">
            <a:off x="10693400" y="0"/>
            <a:ext cx="0" cy="6858000"/>
          </a:xfrm>
          <a:prstGeom prst="line">
            <a:avLst/>
          </a:prstGeom>
          <a:ln w="12700">
            <a:solidFill>
              <a:srgbClr val="D2BAB4">
                <a:alpha val="34000"/>
              </a:srgb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7B04290-ED28-5346-89F2-611115F58DFF}"/>
              </a:ext>
            </a:extLst>
          </p:cNvPr>
          <p:cNvCxnSpPr>
            <a:cxnSpLocks/>
          </p:cNvCxnSpPr>
          <p:nvPr userDrawn="1"/>
        </p:nvCxnSpPr>
        <p:spPr>
          <a:xfrm flipV="1">
            <a:off x="5943600" y="0"/>
            <a:ext cx="0" cy="6858000"/>
          </a:xfrm>
          <a:prstGeom prst="line">
            <a:avLst/>
          </a:prstGeom>
          <a:ln w="12700">
            <a:solidFill>
              <a:srgbClr val="D2BAB4">
                <a:alpha val="34000"/>
              </a:srgb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CB6D9DF7-8C88-1745-BBDE-C9563BD23239}"/>
              </a:ext>
            </a:extLst>
          </p:cNvPr>
          <p:cNvSpPr>
            <a:spLocks noGrp="1"/>
          </p:cNvSpPr>
          <p:nvPr>
            <p:ph type="sldNum" sz="quarter" idx="12"/>
          </p:nvPr>
        </p:nvSpPr>
        <p:spPr/>
        <p:txBody>
          <a:bodyPr/>
          <a:lstStyle>
            <a:lvl1pPr>
              <a:defRPr>
                <a:solidFill>
                  <a:srgbClr val="EF4136"/>
                </a:solidFill>
              </a:defRPr>
            </a:lvl1pPr>
          </a:lstStyle>
          <a:p>
            <a:fld id="{CFD73577-3C32-894E-B015-E423D30807B4}" type="slidenum">
              <a:rPr lang="en-US" smtClean="0"/>
              <a:pPr/>
              <a:t>‹#›</a:t>
            </a:fld>
            <a:endParaRPr lang="en-US" dirty="0"/>
          </a:p>
        </p:txBody>
      </p:sp>
    </p:spTree>
    <p:extLst>
      <p:ext uri="{BB962C8B-B14F-4D97-AF65-F5344CB8AC3E}">
        <p14:creationId xmlns:p14="http://schemas.microsoft.com/office/powerpoint/2010/main" val="146594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1E0202-F076-D74B-B7CA-F115A9C54F4E}"/>
              </a:ext>
            </a:extLst>
          </p:cNvPr>
          <p:cNvSpPr>
            <a:spLocks noGrp="1"/>
          </p:cNvSpPr>
          <p:nvPr>
            <p:ph type="sldNum" sz="quarter" idx="4"/>
          </p:nvPr>
        </p:nvSpPr>
        <p:spPr>
          <a:xfrm>
            <a:off x="8915400" y="6208776"/>
            <a:ext cx="2743200" cy="365125"/>
          </a:xfrm>
          <a:prstGeom prst="rect">
            <a:avLst/>
          </a:prstGeom>
        </p:spPr>
        <p:txBody>
          <a:bodyPr vert="horz" lIns="91440" tIns="45720" rIns="91440" bIns="45720" rtlCol="0" anchor="ctr"/>
          <a:lstStyle>
            <a:lvl1pPr algn="r">
              <a:defRPr sz="1200" b="0" i="0">
                <a:solidFill>
                  <a:schemeClr val="accent2"/>
                </a:solidFill>
                <a:latin typeface="Franklin Gothic Book" panose="020B0503020102020204" pitchFamily="34" charset="0"/>
              </a:defRPr>
            </a:lvl1pPr>
          </a:lstStyle>
          <a:p>
            <a:fld id="{CFD73577-3C32-894E-B015-E423D30807B4}" type="slidenum">
              <a:rPr lang="en-US" smtClean="0"/>
              <a:pPr/>
              <a:t>‹#›</a:t>
            </a:fld>
            <a:endParaRPr lang="en-US" dirty="0"/>
          </a:p>
        </p:txBody>
      </p:sp>
    </p:spTree>
    <p:extLst>
      <p:ext uri="{BB962C8B-B14F-4D97-AF65-F5344CB8AC3E}">
        <p14:creationId xmlns:p14="http://schemas.microsoft.com/office/powerpoint/2010/main" val="560706214"/>
      </p:ext>
    </p:extLst>
  </p:cSld>
  <p:clrMap bg1="lt1" tx1="dk1" bg2="lt2" tx2="dk2" accent1="accent1" accent2="accent2" accent3="accent3" accent4="accent4" accent5="accent5" accent6="accent6" hlink="hlink" folHlink="folHlink"/>
  <p:sldLayoutIdLst>
    <p:sldLayoutId id="2147483810" r:id="rId1"/>
    <p:sldLayoutId id="2147483805" r:id="rId2"/>
    <p:sldLayoutId id="2147483803" r:id="rId3"/>
    <p:sldLayoutId id="2147483808" r:id="rId4"/>
    <p:sldLayoutId id="2147483806" r:id="rId5"/>
    <p:sldLayoutId id="2147483807" r:id="rId6"/>
    <p:sldLayoutId id="2147483809" r:id="rId7"/>
    <p:sldLayoutId id="2147483797" r:id="rId8"/>
    <p:sldLayoutId id="2147483804" r:id="rId9"/>
    <p:sldLayoutId id="2147483798" r:id="rId10"/>
    <p:sldLayoutId id="2147483813" r:id="rId11"/>
    <p:sldLayoutId id="2147483800" r:id="rId12"/>
    <p:sldLayoutId id="2147483801" r:id="rId13"/>
    <p:sldLayoutId id="2147483812" r:id="rId14"/>
    <p:sldLayoutId id="2147483814"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D0BEE-5728-AE4F-8D51-EDABE64EE54E}"/>
              </a:ext>
            </a:extLst>
          </p:cNvPr>
          <p:cNvSpPr>
            <a:spLocks noGrp="1"/>
          </p:cNvSpPr>
          <p:nvPr>
            <p:ph type="body" sz="quarter" idx="10"/>
          </p:nvPr>
        </p:nvSpPr>
        <p:spPr>
          <a:xfrm>
            <a:off x="6252518" y="1836953"/>
            <a:ext cx="4757352" cy="1193709"/>
          </a:xfrm>
        </p:spPr>
        <p:txBody>
          <a:bodyPr/>
          <a:lstStyle/>
          <a:p>
            <a:r>
              <a:rPr lang="en-US" sz="2400" b="1" dirty="0">
                <a:solidFill>
                  <a:schemeClr val="accent5"/>
                </a:solidFill>
              </a:rPr>
              <a:t>CRIME STATS, CRIME STORIES, AND PUBLIC PERCEPTIONS OF SAFETY:</a:t>
            </a:r>
          </a:p>
          <a:p>
            <a:r>
              <a:rPr lang="en-US" sz="2400" b="1" dirty="0">
                <a:solidFill>
                  <a:schemeClr val="accent5"/>
                </a:solidFill>
              </a:rPr>
              <a:t>LESSONS FROM THE RESEARCH &amp; DATA</a:t>
            </a:r>
            <a:endParaRPr lang="en-US" sz="2400" dirty="0">
              <a:solidFill>
                <a:schemeClr val="accent5"/>
              </a:solidFill>
            </a:endParaRPr>
          </a:p>
        </p:txBody>
      </p:sp>
      <p:sp>
        <p:nvSpPr>
          <p:cNvPr id="4" name="Text Placeholder 2">
            <a:extLst>
              <a:ext uri="{FF2B5EF4-FFF2-40B4-BE49-F238E27FC236}">
                <a16:creationId xmlns:a16="http://schemas.microsoft.com/office/drawing/2014/main" id="{5B3B8B15-BBAF-BC4C-A33A-14DA9C3C6E0D}"/>
              </a:ext>
            </a:extLst>
          </p:cNvPr>
          <p:cNvSpPr txBox="1">
            <a:spLocks/>
          </p:cNvSpPr>
          <p:nvPr/>
        </p:nvSpPr>
        <p:spPr>
          <a:xfrm>
            <a:off x="598815" y="5519137"/>
            <a:ext cx="9123816" cy="1193709"/>
          </a:xfrm>
          <a:prstGeom prst="rect">
            <a:avLst/>
          </a:prstGeom>
        </p:spPr>
        <p:txBody>
          <a:bodyPr/>
          <a:lstStyle>
            <a:lvl1pPr marL="0" indent="0" algn="l" defTabSz="457200" rtl="0" eaLnBrk="1" latinLnBrk="0" hangingPunct="1">
              <a:spcBef>
                <a:spcPct val="20000"/>
              </a:spcBef>
              <a:buFont typeface="Arial"/>
              <a:buNone/>
              <a:defRPr sz="1050" b="0" i="0" kern="1200" spc="300">
                <a:solidFill>
                  <a:srgbClr val="EF4136"/>
                </a:solidFill>
                <a:latin typeface="Franklin Gothic Book" panose="020B0503020102020204" pitchFamily="34" charset="0"/>
                <a:ea typeface="+mn-ea"/>
                <a:cs typeface="+mn-cs"/>
              </a:defRPr>
            </a:lvl1pPr>
            <a:lvl2pPr marL="457200" indent="0" algn="l" defTabSz="457200" rtl="0" eaLnBrk="1" latinLnBrk="0" hangingPunct="1">
              <a:spcBef>
                <a:spcPct val="20000"/>
              </a:spcBef>
              <a:buFont typeface="Arial"/>
              <a:buNone/>
              <a:defRPr sz="1600" b="0" i="0" kern="1200" spc="300">
                <a:solidFill>
                  <a:srgbClr val="EF4136"/>
                </a:solidFill>
                <a:latin typeface="ABC Whyte" panose="020B0004040202060203" pitchFamily="34" charset="77"/>
                <a:ea typeface="+mn-ea"/>
                <a:cs typeface="+mn-cs"/>
              </a:defRPr>
            </a:lvl2pPr>
            <a:lvl3pPr marL="914400" indent="0" algn="l" defTabSz="457200" rtl="0" eaLnBrk="1" latinLnBrk="0" hangingPunct="1">
              <a:spcBef>
                <a:spcPct val="20000"/>
              </a:spcBef>
              <a:buFont typeface="Arial"/>
              <a:buNone/>
              <a:defRPr sz="1600" b="0" i="0" kern="1200" spc="300">
                <a:solidFill>
                  <a:srgbClr val="EF4136"/>
                </a:solidFill>
                <a:latin typeface="ABC Whyte" panose="020B0004040202060203" pitchFamily="34" charset="77"/>
                <a:ea typeface="+mn-ea"/>
                <a:cs typeface="+mn-cs"/>
              </a:defRPr>
            </a:lvl3pPr>
            <a:lvl4pPr marL="1371600" indent="0" algn="l" defTabSz="457200" rtl="0" eaLnBrk="1" latinLnBrk="0" hangingPunct="1">
              <a:spcBef>
                <a:spcPct val="20000"/>
              </a:spcBef>
              <a:buFont typeface="Arial"/>
              <a:buNone/>
              <a:defRPr sz="1600" b="0" i="0" kern="1200" spc="300">
                <a:solidFill>
                  <a:srgbClr val="EF4136"/>
                </a:solidFill>
                <a:latin typeface="ABC Whyte" panose="020B0004040202060203" pitchFamily="34" charset="77"/>
                <a:ea typeface="+mn-ea"/>
                <a:cs typeface="+mn-cs"/>
              </a:defRPr>
            </a:lvl4pPr>
            <a:lvl5pPr marL="1828800" indent="0" algn="l" defTabSz="457200" rtl="0" eaLnBrk="1" latinLnBrk="0" hangingPunct="1">
              <a:spcBef>
                <a:spcPct val="20000"/>
              </a:spcBef>
              <a:buFont typeface="Arial"/>
              <a:buNone/>
              <a:defRPr sz="1600" b="0" i="0" kern="1200" spc="300">
                <a:solidFill>
                  <a:srgbClr val="EF4136"/>
                </a:solidFill>
                <a:latin typeface="ABC Whyte" panose="020B0004040202060203"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dirty="0">
                <a:solidFill>
                  <a:schemeClr val="accent5"/>
                </a:solidFill>
              </a:rPr>
              <a:t>Insha Rahman</a:t>
            </a:r>
          </a:p>
          <a:p>
            <a:pPr>
              <a:spcBef>
                <a:spcPts val="0"/>
              </a:spcBef>
            </a:pPr>
            <a:r>
              <a:rPr lang="en-US" sz="1600" b="1" dirty="0">
                <a:solidFill>
                  <a:schemeClr val="accent5"/>
                </a:solidFill>
              </a:rPr>
              <a:t>Vice President, Advocacy &amp; Partnerships</a:t>
            </a:r>
          </a:p>
        </p:txBody>
      </p:sp>
    </p:spTree>
    <p:extLst>
      <p:ext uri="{BB962C8B-B14F-4D97-AF65-F5344CB8AC3E}">
        <p14:creationId xmlns:p14="http://schemas.microsoft.com/office/powerpoint/2010/main" val="217088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C421F08-D459-4E49-AB84-0C8433CC8298}"/>
              </a:ext>
            </a:extLst>
          </p:cNvPr>
          <p:cNvSpPr>
            <a:spLocks noGrp="1"/>
          </p:cNvSpPr>
          <p:nvPr>
            <p:ph type="sldNum" sz="quarter" idx="11"/>
          </p:nvPr>
        </p:nvSpPr>
        <p:spPr/>
        <p:txBody>
          <a:bodyPr/>
          <a:lstStyle/>
          <a:p>
            <a:fld id="{CFD73577-3C32-894E-B015-E423D30807B4}" type="slidenum">
              <a:rPr lang="en-US" smtClean="0"/>
              <a:t>10</a:t>
            </a:fld>
            <a:endParaRPr lang="en-US"/>
          </a:p>
        </p:txBody>
      </p:sp>
      <p:pic>
        <p:nvPicPr>
          <p:cNvPr id="2" name="Picture 1">
            <a:extLst>
              <a:ext uri="{FF2B5EF4-FFF2-40B4-BE49-F238E27FC236}">
                <a16:creationId xmlns:a16="http://schemas.microsoft.com/office/drawing/2014/main" id="{5971E887-4FC9-57AA-117E-983E11756289}"/>
              </a:ext>
            </a:extLst>
          </p:cNvPr>
          <p:cNvPicPr>
            <a:picLocks noChangeAspect="1"/>
          </p:cNvPicPr>
          <p:nvPr/>
        </p:nvPicPr>
        <p:blipFill>
          <a:blip r:embed="rId2"/>
          <a:stretch>
            <a:fillRect/>
          </a:stretch>
        </p:blipFill>
        <p:spPr>
          <a:xfrm>
            <a:off x="0" y="457882"/>
            <a:ext cx="12196548" cy="5213869"/>
          </a:xfrm>
          <a:prstGeom prst="rect">
            <a:avLst/>
          </a:prstGeom>
        </p:spPr>
      </p:pic>
      <p:sp>
        <p:nvSpPr>
          <p:cNvPr id="4" name="TextBox 3">
            <a:extLst>
              <a:ext uri="{FF2B5EF4-FFF2-40B4-BE49-F238E27FC236}">
                <a16:creationId xmlns:a16="http://schemas.microsoft.com/office/drawing/2014/main" id="{B32FF9AF-9EE4-48E1-44F2-8C7190C4A001}"/>
              </a:ext>
            </a:extLst>
          </p:cNvPr>
          <p:cNvSpPr txBox="1"/>
          <p:nvPr/>
        </p:nvSpPr>
        <p:spPr>
          <a:xfrm>
            <a:off x="4695568" y="5554962"/>
            <a:ext cx="6108356" cy="1015663"/>
          </a:xfrm>
          <a:prstGeom prst="rect">
            <a:avLst/>
          </a:prstGeom>
          <a:noFill/>
        </p:spPr>
        <p:txBody>
          <a:bodyPr wrap="square" rtlCol="0">
            <a:spAutoFit/>
          </a:bodyPr>
          <a:lstStyle/>
          <a:p>
            <a:pPr algn="ctr"/>
            <a:r>
              <a:rPr lang="en-US" sz="6000" dirty="0">
                <a:solidFill>
                  <a:srgbClr val="EF4136"/>
                </a:solidFill>
              </a:rPr>
              <a:t>Dallas</a:t>
            </a:r>
          </a:p>
        </p:txBody>
      </p:sp>
      <p:sp>
        <p:nvSpPr>
          <p:cNvPr id="6" name="TextBox 5">
            <a:extLst>
              <a:ext uri="{FF2B5EF4-FFF2-40B4-BE49-F238E27FC236}">
                <a16:creationId xmlns:a16="http://schemas.microsoft.com/office/drawing/2014/main" id="{AC8D7760-699A-0444-58BE-4FAAA1F2F562}"/>
              </a:ext>
            </a:extLst>
          </p:cNvPr>
          <p:cNvSpPr txBox="1"/>
          <p:nvPr/>
        </p:nvSpPr>
        <p:spPr>
          <a:xfrm>
            <a:off x="3049030" y="3299939"/>
            <a:ext cx="6098058"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87766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C421F08-D459-4E49-AB84-0C8433CC8298}"/>
              </a:ext>
            </a:extLst>
          </p:cNvPr>
          <p:cNvSpPr>
            <a:spLocks noGrp="1"/>
          </p:cNvSpPr>
          <p:nvPr>
            <p:ph type="sldNum" sz="quarter" idx="12"/>
          </p:nvPr>
        </p:nvSpPr>
        <p:spPr/>
        <p:txBody>
          <a:bodyPr/>
          <a:lstStyle/>
          <a:p>
            <a:fld id="{CFD73577-3C32-894E-B015-E423D30807B4}" type="slidenum">
              <a:rPr lang="en-US" smtClean="0"/>
              <a:t>11</a:t>
            </a:fld>
            <a:endParaRPr lang="en-US"/>
          </a:p>
        </p:txBody>
      </p:sp>
      <p:pic>
        <p:nvPicPr>
          <p:cNvPr id="3" name="Picture 2">
            <a:extLst>
              <a:ext uri="{FF2B5EF4-FFF2-40B4-BE49-F238E27FC236}">
                <a16:creationId xmlns:a16="http://schemas.microsoft.com/office/drawing/2014/main" id="{F5160E30-E49D-B30A-CC22-E692E2D725D9}"/>
              </a:ext>
            </a:extLst>
          </p:cNvPr>
          <p:cNvPicPr>
            <a:picLocks noChangeAspect="1"/>
          </p:cNvPicPr>
          <p:nvPr/>
        </p:nvPicPr>
        <p:blipFill>
          <a:blip r:embed="rId2"/>
          <a:stretch>
            <a:fillRect/>
          </a:stretch>
        </p:blipFill>
        <p:spPr>
          <a:xfrm>
            <a:off x="232719" y="129015"/>
            <a:ext cx="11959281" cy="5782253"/>
          </a:xfrm>
          <a:prstGeom prst="rect">
            <a:avLst/>
          </a:prstGeom>
        </p:spPr>
      </p:pic>
      <p:sp>
        <p:nvSpPr>
          <p:cNvPr id="8" name="TextBox 7">
            <a:extLst>
              <a:ext uri="{FF2B5EF4-FFF2-40B4-BE49-F238E27FC236}">
                <a16:creationId xmlns:a16="http://schemas.microsoft.com/office/drawing/2014/main" id="{98275A43-A816-6737-A9CC-37A8AEC92109}"/>
              </a:ext>
            </a:extLst>
          </p:cNvPr>
          <p:cNvSpPr txBox="1"/>
          <p:nvPr/>
        </p:nvSpPr>
        <p:spPr>
          <a:xfrm>
            <a:off x="3941806" y="6252838"/>
            <a:ext cx="7293574" cy="276999"/>
          </a:xfrm>
          <a:prstGeom prst="rect">
            <a:avLst/>
          </a:prstGeom>
          <a:noFill/>
        </p:spPr>
        <p:txBody>
          <a:bodyPr wrap="square">
            <a:spAutoFit/>
          </a:bodyPr>
          <a:lstStyle/>
          <a:p>
            <a:pPr algn="r" rtl="0">
              <a:spcBef>
                <a:spcPts val="0"/>
              </a:spcBef>
              <a:spcAft>
                <a:spcPts val="0"/>
              </a:spcAft>
            </a:pPr>
            <a:r>
              <a:rPr lang="en-US" sz="1200" b="0" i="0" u="none" strike="noStrike" dirty="0">
                <a:solidFill>
                  <a:srgbClr val="000000"/>
                </a:solidFill>
                <a:effectLst/>
                <a:latin typeface="Libre Franklin" panose="020F0502020204030204" pitchFamily="34" charset="0"/>
              </a:rPr>
              <a:t>Source: Perry Undem and Hart Research Associates poll commissioned by Vera Action</a:t>
            </a:r>
            <a:endParaRPr lang="en-US" sz="1200" b="0" dirty="0">
              <a:effectLst/>
            </a:endParaRPr>
          </a:p>
        </p:txBody>
      </p:sp>
    </p:spTree>
    <p:extLst>
      <p:ext uri="{BB962C8B-B14F-4D97-AF65-F5344CB8AC3E}">
        <p14:creationId xmlns:p14="http://schemas.microsoft.com/office/powerpoint/2010/main" val="336628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C421F08-D459-4E49-AB84-0C8433CC8298}"/>
              </a:ext>
            </a:extLst>
          </p:cNvPr>
          <p:cNvSpPr>
            <a:spLocks noGrp="1"/>
          </p:cNvSpPr>
          <p:nvPr>
            <p:ph type="sldNum" sz="quarter" idx="12"/>
          </p:nvPr>
        </p:nvSpPr>
        <p:spPr/>
        <p:txBody>
          <a:bodyPr/>
          <a:lstStyle/>
          <a:p>
            <a:fld id="{CFD73577-3C32-894E-B015-E423D30807B4}" type="slidenum">
              <a:rPr lang="en-US" smtClean="0"/>
              <a:t>12</a:t>
            </a:fld>
            <a:endParaRPr lang="en-US"/>
          </a:p>
        </p:txBody>
      </p:sp>
      <p:sp>
        <p:nvSpPr>
          <p:cNvPr id="8" name="TextBox 7">
            <a:extLst>
              <a:ext uri="{FF2B5EF4-FFF2-40B4-BE49-F238E27FC236}">
                <a16:creationId xmlns:a16="http://schemas.microsoft.com/office/drawing/2014/main" id="{98275A43-A816-6737-A9CC-37A8AEC92109}"/>
              </a:ext>
            </a:extLst>
          </p:cNvPr>
          <p:cNvSpPr txBox="1"/>
          <p:nvPr/>
        </p:nvSpPr>
        <p:spPr>
          <a:xfrm>
            <a:off x="3941806" y="6252838"/>
            <a:ext cx="7293574" cy="276999"/>
          </a:xfrm>
          <a:prstGeom prst="rect">
            <a:avLst/>
          </a:prstGeom>
          <a:noFill/>
        </p:spPr>
        <p:txBody>
          <a:bodyPr wrap="square">
            <a:spAutoFit/>
          </a:bodyPr>
          <a:lstStyle/>
          <a:p>
            <a:pPr algn="r" rtl="0">
              <a:spcBef>
                <a:spcPts val="0"/>
              </a:spcBef>
              <a:spcAft>
                <a:spcPts val="0"/>
              </a:spcAft>
            </a:pPr>
            <a:r>
              <a:rPr lang="en-US" sz="1200" b="0" i="0" u="none" strike="noStrike" dirty="0">
                <a:solidFill>
                  <a:srgbClr val="000000"/>
                </a:solidFill>
                <a:effectLst/>
                <a:latin typeface="Libre Franklin" panose="020F0502020204030204" pitchFamily="34" charset="0"/>
              </a:rPr>
              <a:t>Source: Perry Undem and Hart Research Associates poll commissioned by Vera Action</a:t>
            </a:r>
            <a:endParaRPr lang="en-US" sz="1200" b="0" dirty="0">
              <a:effectLst/>
            </a:endParaRPr>
          </a:p>
        </p:txBody>
      </p:sp>
      <p:pic>
        <p:nvPicPr>
          <p:cNvPr id="2" name="Picture 1">
            <a:extLst>
              <a:ext uri="{FF2B5EF4-FFF2-40B4-BE49-F238E27FC236}">
                <a16:creationId xmlns:a16="http://schemas.microsoft.com/office/drawing/2014/main" id="{67685A03-5464-D043-875B-9396E4457A25}"/>
              </a:ext>
            </a:extLst>
          </p:cNvPr>
          <p:cNvPicPr>
            <a:picLocks noChangeAspect="1"/>
          </p:cNvPicPr>
          <p:nvPr/>
        </p:nvPicPr>
        <p:blipFill>
          <a:blip r:embed="rId2"/>
          <a:stretch>
            <a:fillRect/>
          </a:stretch>
        </p:blipFill>
        <p:spPr>
          <a:xfrm>
            <a:off x="0" y="88534"/>
            <a:ext cx="12205613" cy="5989681"/>
          </a:xfrm>
          <a:prstGeom prst="rect">
            <a:avLst/>
          </a:prstGeom>
        </p:spPr>
      </p:pic>
    </p:spTree>
    <p:extLst>
      <p:ext uri="{BB962C8B-B14F-4D97-AF65-F5344CB8AC3E}">
        <p14:creationId xmlns:p14="http://schemas.microsoft.com/office/powerpoint/2010/main" val="266034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C421F08-D459-4E49-AB84-0C8433CC8298}"/>
              </a:ext>
            </a:extLst>
          </p:cNvPr>
          <p:cNvSpPr>
            <a:spLocks noGrp="1"/>
          </p:cNvSpPr>
          <p:nvPr>
            <p:ph type="sldNum" sz="quarter" idx="12"/>
          </p:nvPr>
        </p:nvSpPr>
        <p:spPr/>
        <p:txBody>
          <a:bodyPr/>
          <a:lstStyle/>
          <a:p>
            <a:fld id="{CFD73577-3C32-894E-B015-E423D30807B4}" type="slidenum">
              <a:rPr lang="en-US" smtClean="0"/>
              <a:t>13</a:t>
            </a:fld>
            <a:endParaRPr lang="en-US"/>
          </a:p>
        </p:txBody>
      </p:sp>
      <p:sp>
        <p:nvSpPr>
          <p:cNvPr id="8" name="TextBox 7">
            <a:extLst>
              <a:ext uri="{FF2B5EF4-FFF2-40B4-BE49-F238E27FC236}">
                <a16:creationId xmlns:a16="http://schemas.microsoft.com/office/drawing/2014/main" id="{98275A43-A816-6737-A9CC-37A8AEC92109}"/>
              </a:ext>
            </a:extLst>
          </p:cNvPr>
          <p:cNvSpPr txBox="1"/>
          <p:nvPr/>
        </p:nvSpPr>
        <p:spPr>
          <a:xfrm>
            <a:off x="3941806" y="6252838"/>
            <a:ext cx="7293574" cy="276999"/>
          </a:xfrm>
          <a:prstGeom prst="rect">
            <a:avLst/>
          </a:prstGeom>
          <a:noFill/>
        </p:spPr>
        <p:txBody>
          <a:bodyPr wrap="square">
            <a:spAutoFit/>
          </a:bodyPr>
          <a:lstStyle/>
          <a:p>
            <a:pPr algn="r" rtl="0">
              <a:spcBef>
                <a:spcPts val="0"/>
              </a:spcBef>
              <a:spcAft>
                <a:spcPts val="0"/>
              </a:spcAft>
            </a:pPr>
            <a:r>
              <a:rPr lang="en-US" sz="1200" b="0" i="0" u="none" strike="noStrike" dirty="0">
                <a:solidFill>
                  <a:srgbClr val="000000"/>
                </a:solidFill>
                <a:effectLst/>
                <a:latin typeface="Libre Franklin" panose="020F0502020204030204" pitchFamily="34" charset="0"/>
              </a:rPr>
              <a:t>Source: Perry Undem and Hart Research Associates poll commissioned by Vera Action</a:t>
            </a:r>
            <a:endParaRPr lang="en-US" sz="1200" b="0" dirty="0">
              <a:effectLst/>
            </a:endParaRPr>
          </a:p>
        </p:txBody>
      </p:sp>
      <p:pic>
        <p:nvPicPr>
          <p:cNvPr id="2" name="Picture 1">
            <a:extLst>
              <a:ext uri="{FF2B5EF4-FFF2-40B4-BE49-F238E27FC236}">
                <a16:creationId xmlns:a16="http://schemas.microsoft.com/office/drawing/2014/main" id="{1FA742DA-7156-39B8-D052-FCB40555490E}"/>
              </a:ext>
            </a:extLst>
          </p:cNvPr>
          <p:cNvPicPr>
            <a:picLocks noChangeAspect="1"/>
          </p:cNvPicPr>
          <p:nvPr/>
        </p:nvPicPr>
        <p:blipFill>
          <a:blip r:embed="rId2"/>
          <a:stretch>
            <a:fillRect/>
          </a:stretch>
        </p:blipFill>
        <p:spPr>
          <a:xfrm>
            <a:off x="243016" y="231587"/>
            <a:ext cx="11948984" cy="5933125"/>
          </a:xfrm>
          <a:prstGeom prst="rect">
            <a:avLst/>
          </a:prstGeom>
        </p:spPr>
      </p:pic>
    </p:spTree>
    <p:extLst>
      <p:ext uri="{BB962C8B-B14F-4D97-AF65-F5344CB8AC3E}">
        <p14:creationId xmlns:p14="http://schemas.microsoft.com/office/powerpoint/2010/main" val="422168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A68ACF-E865-D948-8ABA-087DE2775923}"/>
              </a:ext>
            </a:extLst>
          </p:cNvPr>
          <p:cNvSpPr>
            <a:spLocks noGrp="1"/>
          </p:cNvSpPr>
          <p:nvPr>
            <p:ph type="title"/>
          </p:nvPr>
        </p:nvSpPr>
        <p:spPr>
          <a:xfrm>
            <a:off x="541193" y="2876057"/>
            <a:ext cx="8874654" cy="552943"/>
          </a:xfrm>
        </p:spPr>
        <p:txBody>
          <a:bodyPr/>
          <a:lstStyle/>
          <a:p>
            <a:pPr algn="l"/>
            <a:r>
              <a:rPr lang="en-US" sz="5400" dirty="0">
                <a:solidFill>
                  <a:schemeClr val="accent4"/>
                </a:solidFill>
              </a:rPr>
              <a:t>Tips for evidence-based and data-driven crime and safety reporting</a:t>
            </a:r>
            <a:endParaRPr lang="en-US" sz="5400" b="0" dirty="0">
              <a:solidFill>
                <a:schemeClr val="accent4"/>
              </a:solidFill>
            </a:endParaRPr>
          </a:p>
        </p:txBody>
      </p:sp>
      <p:sp>
        <p:nvSpPr>
          <p:cNvPr id="9" name="Slide Number Placeholder 8">
            <a:extLst>
              <a:ext uri="{FF2B5EF4-FFF2-40B4-BE49-F238E27FC236}">
                <a16:creationId xmlns:a16="http://schemas.microsoft.com/office/drawing/2014/main" id="{0DDE8769-410C-8F4B-AADB-9E3E5C877104}"/>
              </a:ext>
            </a:extLst>
          </p:cNvPr>
          <p:cNvSpPr>
            <a:spLocks noGrp="1"/>
          </p:cNvSpPr>
          <p:nvPr>
            <p:ph type="sldNum" sz="quarter" idx="11"/>
          </p:nvPr>
        </p:nvSpPr>
        <p:spPr/>
        <p:txBody>
          <a:bodyPr/>
          <a:lstStyle/>
          <a:p>
            <a:fld id="{CFD73577-3C32-894E-B015-E423D30807B4}" type="slidenum">
              <a:rPr lang="en-US" smtClean="0"/>
              <a:t>14</a:t>
            </a:fld>
            <a:endParaRPr lang="en-US"/>
          </a:p>
        </p:txBody>
      </p:sp>
    </p:spTree>
    <p:extLst>
      <p:ext uri="{BB962C8B-B14F-4D97-AF65-F5344CB8AC3E}">
        <p14:creationId xmlns:p14="http://schemas.microsoft.com/office/powerpoint/2010/main" val="425296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C421F08-D459-4E49-AB84-0C8433CC8298}"/>
              </a:ext>
            </a:extLst>
          </p:cNvPr>
          <p:cNvSpPr>
            <a:spLocks noGrp="1"/>
          </p:cNvSpPr>
          <p:nvPr>
            <p:ph type="sldNum" sz="quarter" idx="10"/>
          </p:nvPr>
        </p:nvSpPr>
        <p:spPr/>
        <p:txBody>
          <a:bodyPr/>
          <a:lstStyle/>
          <a:p>
            <a:fld id="{CFD73577-3C32-894E-B015-E423D30807B4}" type="slidenum">
              <a:rPr lang="en-US" smtClean="0"/>
              <a:t>15</a:t>
            </a:fld>
            <a:endParaRPr lang="en-US"/>
          </a:p>
        </p:txBody>
      </p:sp>
      <p:sp>
        <p:nvSpPr>
          <p:cNvPr id="2" name="Text Placeholder 1">
            <a:extLst>
              <a:ext uri="{FF2B5EF4-FFF2-40B4-BE49-F238E27FC236}">
                <a16:creationId xmlns:a16="http://schemas.microsoft.com/office/drawing/2014/main" id="{41D2D3AE-C6F1-7841-8205-672A46EC77B6}"/>
              </a:ext>
            </a:extLst>
          </p:cNvPr>
          <p:cNvSpPr>
            <a:spLocks noGrp="1"/>
          </p:cNvSpPr>
          <p:nvPr>
            <p:ph type="body" sz="quarter" idx="4294967295"/>
          </p:nvPr>
        </p:nvSpPr>
        <p:spPr>
          <a:xfrm>
            <a:off x="630195" y="768522"/>
            <a:ext cx="9347200" cy="4097338"/>
          </a:xfrm>
          <a:prstGeom prst="rect">
            <a:avLst/>
          </a:prstGeom>
        </p:spPr>
        <p:txBody>
          <a:bodyPr/>
          <a:lstStyle/>
          <a:p>
            <a:pPr marL="0" indent="0">
              <a:spcBef>
                <a:spcPts val="0"/>
              </a:spcBef>
              <a:buNone/>
            </a:pPr>
            <a:r>
              <a:rPr lang="en-US" sz="4000" dirty="0">
                <a:solidFill>
                  <a:srgbClr val="FFF7F0"/>
                </a:solidFill>
                <a:latin typeface="Franklin Gothic Book" panose="020B0503020102020204" pitchFamily="34" charset="0"/>
              </a:rPr>
              <a:t>What shifts public opinion?</a:t>
            </a:r>
          </a:p>
          <a:p>
            <a:pPr lvl="1">
              <a:spcBef>
                <a:spcPts val="0"/>
              </a:spcBef>
              <a:buFont typeface="Arial" panose="020B0604020202020204" pitchFamily="34" charset="0"/>
              <a:buChar char="•"/>
            </a:pPr>
            <a:endParaRPr lang="en-US" sz="1500" dirty="0">
              <a:solidFill>
                <a:srgbClr val="FFF7F0"/>
              </a:solidFill>
              <a:latin typeface="Franklin Gothic Book" panose="020B0503020102020204" pitchFamily="34" charset="0"/>
            </a:endParaRPr>
          </a:p>
          <a:p>
            <a:pPr lvl="1">
              <a:spcBef>
                <a:spcPts val="0"/>
              </a:spcBef>
              <a:buFont typeface="Arial" panose="020B0604020202020204" pitchFamily="34" charset="0"/>
              <a:buChar char="•"/>
            </a:pPr>
            <a:r>
              <a:rPr lang="en-US" sz="2400" dirty="0">
                <a:solidFill>
                  <a:srgbClr val="FFF7F0"/>
                </a:solidFill>
                <a:latin typeface="Franklin Gothic Book" panose="020B0503020102020204" pitchFamily="34" charset="0"/>
              </a:rPr>
              <a:t>Ongoing coverage of what </a:t>
            </a:r>
            <a:r>
              <a:rPr lang="en-US" sz="2400" i="1" dirty="0">
                <a:solidFill>
                  <a:srgbClr val="FFF7F0"/>
                </a:solidFill>
                <a:latin typeface="Franklin Gothic Book" panose="020B0503020102020204" pitchFamily="34" charset="0"/>
              </a:rPr>
              <a:t>isn’t</a:t>
            </a:r>
            <a:r>
              <a:rPr lang="en-US" sz="2400" dirty="0">
                <a:solidFill>
                  <a:srgbClr val="FFF7F0"/>
                </a:solidFill>
                <a:latin typeface="Franklin Gothic Book" panose="020B0503020102020204" pitchFamily="34" charset="0"/>
              </a:rPr>
              <a:t> working with the status quo.</a:t>
            </a:r>
          </a:p>
          <a:p>
            <a:pPr lvl="1">
              <a:spcBef>
                <a:spcPts val="0"/>
              </a:spcBef>
              <a:buFont typeface="Arial" panose="020B0604020202020204" pitchFamily="34" charset="0"/>
              <a:buChar char="•"/>
            </a:pPr>
            <a:endParaRPr lang="en-US" sz="1500" dirty="0">
              <a:solidFill>
                <a:srgbClr val="FFF7F0"/>
              </a:solidFill>
              <a:latin typeface="Franklin Gothic Book" panose="020B0503020102020204" pitchFamily="34" charset="0"/>
            </a:endParaRPr>
          </a:p>
          <a:p>
            <a:pPr lvl="1">
              <a:spcBef>
                <a:spcPts val="0"/>
              </a:spcBef>
              <a:buFont typeface="Arial" panose="020B0604020202020204" pitchFamily="34" charset="0"/>
              <a:buChar char="•"/>
            </a:pPr>
            <a:r>
              <a:rPr lang="en-US" sz="2400" dirty="0">
                <a:solidFill>
                  <a:srgbClr val="FFF7F0"/>
                </a:solidFill>
                <a:latin typeface="Franklin Gothic Book" panose="020B0503020102020204" pitchFamily="34" charset="0"/>
              </a:rPr>
              <a:t>Ongoing coverage of success stories and key outcomes of reform.</a:t>
            </a:r>
          </a:p>
          <a:p>
            <a:pPr lvl="1">
              <a:spcBef>
                <a:spcPts val="0"/>
              </a:spcBef>
              <a:buFont typeface="Arial" panose="020B0604020202020204" pitchFamily="34" charset="0"/>
              <a:buChar char="•"/>
            </a:pPr>
            <a:endParaRPr lang="en-US" sz="1500" dirty="0">
              <a:solidFill>
                <a:srgbClr val="FFF7F0"/>
              </a:solidFill>
              <a:latin typeface="Franklin Gothic Book" panose="020B0503020102020204" pitchFamily="34" charset="0"/>
            </a:endParaRPr>
          </a:p>
          <a:p>
            <a:pPr lvl="1">
              <a:spcBef>
                <a:spcPts val="0"/>
              </a:spcBef>
              <a:buFont typeface="Arial" panose="020B0604020202020204" pitchFamily="34" charset="0"/>
              <a:buChar char="•"/>
            </a:pPr>
            <a:r>
              <a:rPr lang="en-US" sz="2400" dirty="0">
                <a:solidFill>
                  <a:srgbClr val="FFF7F0"/>
                </a:solidFill>
                <a:latin typeface="Franklin Gothic Book" panose="020B0503020102020204" pitchFamily="34" charset="0"/>
              </a:rPr>
              <a:t>Highlighting unity and collaboration among stakeholders.</a:t>
            </a:r>
          </a:p>
          <a:p>
            <a:pPr marL="457200" lvl="1" indent="0">
              <a:spcBef>
                <a:spcPts val="0"/>
              </a:spcBef>
              <a:buNone/>
            </a:pPr>
            <a:endParaRPr lang="en-US" sz="1500" dirty="0">
              <a:solidFill>
                <a:srgbClr val="FFF7F0"/>
              </a:solidFill>
              <a:latin typeface="Franklin Gothic Book" panose="020B0503020102020204" pitchFamily="34" charset="0"/>
            </a:endParaRPr>
          </a:p>
          <a:p>
            <a:pPr lvl="1">
              <a:spcBef>
                <a:spcPts val="0"/>
              </a:spcBef>
              <a:buFont typeface="Arial" panose="020B0604020202020204" pitchFamily="34" charset="0"/>
              <a:buChar char="•"/>
            </a:pPr>
            <a:r>
              <a:rPr lang="en-US" sz="2400" dirty="0">
                <a:solidFill>
                  <a:srgbClr val="FFF7F0"/>
                </a:solidFill>
                <a:latin typeface="Franklin Gothic Book" panose="020B0503020102020204" pitchFamily="34" charset="0"/>
              </a:rPr>
              <a:t>When covering high-profile incidents, doing it in a nuanced way that puts the crime into context for the public.</a:t>
            </a:r>
          </a:p>
          <a:p>
            <a:pPr lvl="1">
              <a:spcBef>
                <a:spcPts val="0"/>
              </a:spcBef>
            </a:pPr>
            <a:endParaRPr lang="en-US" dirty="0">
              <a:solidFill>
                <a:srgbClr val="FFF7F0"/>
              </a:solidFill>
              <a:latin typeface="Franklin Gothic Book" panose="020B0503020102020204" pitchFamily="34" charset="0"/>
            </a:endParaRPr>
          </a:p>
        </p:txBody>
      </p:sp>
    </p:spTree>
    <p:extLst>
      <p:ext uri="{BB962C8B-B14F-4D97-AF65-F5344CB8AC3E}">
        <p14:creationId xmlns:p14="http://schemas.microsoft.com/office/powerpoint/2010/main" val="384756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C421F08-D459-4E49-AB84-0C8433CC8298}"/>
              </a:ext>
            </a:extLst>
          </p:cNvPr>
          <p:cNvSpPr>
            <a:spLocks noGrp="1"/>
          </p:cNvSpPr>
          <p:nvPr>
            <p:ph type="sldNum" sz="quarter" idx="10"/>
          </p:nvPr>
        </p:nvSpPr>
        <p:spPr/>
        <p:txBody>
          <a:bodyPr/>
          <a:lstStyle/>
          <a:p>
            <a:fld id="{CFD73577-3C32-894E-B015-E423D30807B4}" type="slidenum">
              <a:rPr lang="en-US" smtClean="0"/>
              <a:t>16</a:t>
            </a:fld>
            <a:endParaRPr lang="en-US"/>
          </a:p>
        </p:txBody>
      </p:sp>
      <p:sp>
        <p:nvSpPr>
          <p:cNvPr id="2" name="Text Placeholder 1">
            <a:extLst>
              <a:ext uri="{FF2B5EF4-FFF2-40B4-BE49-F238E27FC236}">
                <a16:creationId xmlns:a16="http://schemas.microsoft.com/office/drawing/2014/main" id="{41D2D3AE-C6F1-7841-8205-672A46EC77B6}"/>
              </a:ext>
            </a:extLst>
          </p:cNvPr>
          <p:cNvSpPr>
            <a:spLocks noGrp="1"/>
          </p:cNvSpPr>
          <p:nvPr>
            <p:ph type="body" sz="quarter" idx="4294967295"/>
          </p:nvPr>
        </p:nvSpPr>
        <p:spPr>
          <a:xfrm>
            <a:off x="571627" y="722139"/>
            <a:ext cx="9612313" cy="4097338"/>
          </a:xfrm>
          <a:prstGeom prst="rect">
            <a:avLst/>
          </a:prstGeom>
        </p:spPr>
        <p:txBody>
          <a:bodyPr/>
          <a:lstStyle/>
          <a:p>
            <a:pPr marL="0" indent="0">
              <a:spcBef>
                <a:spcPts val="0"/>
              </a:spcBef>
              <a:buNone/>
            </a:pPr>
            <a:r>
              <a:rPr lang="en-US" sz="4000" dirty="0">
                <a:solidFill>
                  <a:srgbClr val="FFF7F0"/>
                </a:solidFill>
                <a:latin typeface="Franklin Gothic Book" panose="020B0503020102020204" pitchFamily="34" charset="0"/>
              </a:rPr>
              <a:t>A few takeaways for journalists</a:t>
            </a:r>
          </a:p>
          <a:p>
            <a:pPr lvl="1">
              <a:spcBef>
                <a:spcPts val="0"/>
              </a:spcBef>
              <a:buFont typeface="Arial" panose="020B0604020202020204" pitchFamily="34" charset="0"/>
              <a:buChar char="•"/>
            </a:pPr>
            <a:endParaRPr lang="en-US" sz="1500" dirty="0">
              <a:solidFill>
                <a:srgbClr val="FFF7F0"/>
              </a:solidFill>
              <a:latin typeface="Franklin Gothic Book" panose="020B0503020102020204" pitchFamily="34" charset="0"/>
            </a:endParaRPr>
          </a:p>
          <a:p>
            <a:pPr lvl="1">
              <a:spcBef>
                <a:spcPts val="0"/>
              </a:spcBef>
              <a:buFont typeface="Arial" panose="020B0604020202020204" pitchFamily="34" charset="0"/>
              <a:buChar char="•"/>
            </a:pPr>
            <a:r>
              <a:rPr lang="en-US" sz="2400" dirty="0">
                <a:solidFill>
                  <a:srgbClr val="FFF7F0"/>
                </a:solidFill>
                <a:latin typeface="Franklin Gothic Book" panose="020B0503020102020204" pitchFamily="34" charset="0"/>
              </a:rPr>
              <a:t>When covering a high-profile outlier case, lead with data for context about the thousands of other cases that go unreported. </a:t>
            </a:r>
          </a:p>
          <a:p>
            <a:pPr lvl="1">
              <a:spcBef>
                <a:spcPts val="0"/>
              </a:spcBef>
              <a:buFont typeface="Arial" panose="020B0604020202020204" pitchFamily="34" charset="0"/>
              <a:buChar char="•"/>
            </a:pPr>
            <a:endParaRPr lang="en-US" sz="1500" dirty="0">
              <a:solidFill>
                <a:srgbClr val="FFF7F0"/>
              </a:solidFill>
              <a:latin typeface="Franklin Gothic Book" panose="020B0503020102020204" pitchFamily="34" charset="0"/>
            </a:endParaRPr>
          </a:p>
          <a:p>
            <a:pPr lvl="1">
              <a:spcBef>
                <a:spcPts val="0"/>
              </a:spcBef>
              <a:buFont typeface="Arial" panose="020B0604020202020204" pitchFamily="34" charset="0"/>
              <a:buChar char="•"/>
            </a:pPr>
            <a:r>
              <a:rPr lang="en-US" sz="2400" dirty="0">
                <a:solidFill>
                  <a:srgbClr val="FFF7F0"/>
                </a:solidFill>
                <a:latin typeface="Franklin Gothic Book" panose="020B0503020102020204" pitchFamily="34" charset="0"/>
              </a:rPr>
              <a:t>Include experts, researchers, and advocates in your stable of sources for every story and build open lines of communication.</a:t>
            </a:r>
            <a:endParaRPr lang="en-US" sz="1500" dirty="0">
              <a:solidFill>
                <a:srgbClr val="FFF7F0"/>
              </a:solidFill>
              <a:latin typeface="Franklin Gothic Book" panose="020B0503020102020204" pitchFamily="34" charset="0"/>
            </a:endParaRPr>
          </a:p>
          <a:p>
            <a:pPr lvl="1">
              <a:spcBef>
                <a:spcPts val="0"/>
              </a:spcBef>
              <a:buFont typeface="Arial" panose="020B0604020202020204" pitchFamily="34" charset="0"/>
              <a:buChar char="•"/>
            </a:pPr>
            <a:endParaRPr lang="en-US" sz="1500" dirty="0">
              <a:solidFill>
                <a:srgbClr val="FFF7F0"/>
              </a:solidFill>
              <a:latin typeface="Franklin Gothic Book" panose="020B0503020102020204" pitchFamily="34" charset="0"/>
            </a:endParaRPr>
          </a:p>
          <a:p>
            <a:pPr lvl="1">
              <a:spcBef>
                <a:spcPts val="0"/>
              </a:spcBef>
              <a:buFont typeface="Arial" panose="020B0604020202020204" pitchFamily="34" charset="0"/>
              <a:buChar char="•"/>
            </a:pPr>
            <a:r>
              <a:rPr lang="en-US" sz="2400" dirty="0">
                <a:solidFill>
                  <a:srgbClr val="FFF7F0"/>
                </a:solidFill>
                <a:latin typeface="Franklin Gothic Book" panose="020B0503020102020204" pitchFamily="34" charset="0"/>
              </a:rPr>
              <a:t>Verify claims about data and statistics, especially from stakeholders who have a political agenda.</a:t>
            </a:r>
          </a:p>
          <a:p>
            <a:pPr lvl="1">
              <a:spcBef>
                <a:spcPts val="0"/>
              </a:spcBef>
              <a:buFont typeface="Arial" panose="020B0604020202020204" pitchFamily="34" charset="0"/>
              <a:buChar char="•"/>
            </a:pPr>
            <a:endParaRPr lang="en-US" sz="1500" dirty="0">
              <a:solidFill>
                <a:srgbClr val="FFF7F0"/>
              </a:solidFill>
              <a:latin typeface="Franklin Gothic Book" panose="020B0503020102020204" pitchFamily="34" charset="0"/>
            </a:endParaRPr>
          </a:p>
          <a:p>
            <a:pPr lvl="1">
              <a:spcBef>
                <a:spcPts val="0"/>
              </a:spcBef>
              <a:buFont typeface="Arial" panose="020B0604020202020204" pitchFamily="34" charset="0"/>
              <a:buChar char="•"/>
            </a:pPr>
            <a:r>
              <a:rPr lang="en-US" sz="2400" dirty="0">
                <a:solidFill>
                  <a:srgbClr val="FFF7F0"/>
                </a:solidFill>
                <a:latin typeface="Franklin Gothic Book" panose="020B0503020102020204" pitchFamily="34" charset="0"/>
              </a:rPr>
              <a:t>Use “people first” language to avoid bias.</a:t>
            </a:r>
          </a:p>
          <a:p>
            <a:pPr lvl="1">
              <a:spcBef>
                <a:spcPts val="0"/>
              </a:spcBef>
            </a:pPr>
            <a:endParaRPr lang="en-US" dirty="0">
              <a:solidFill>
                <a:srgbClr val="FFF7F0"/>
              </a:solidFill>
              <a:latin typeface="Franklin Gothic Book" panose="020B0503020102020204" pitchFamily="34" charset="0"/>
            </a:endParaRPr>
          </a:p>
        </p:txBody>
      </p:sp>
    </p:spTree>
    <p:extLst>
      <p:ext uri="{BB962C8B-B14F-4D97-AF65-F5344CB8AC3E}">
        <p14:creationId xmlns:p14="http://schemas.microsoft.com/office/powerpoint/2010/main" val="342756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A46FE00-A660-7F42-BF8F-50786D214BCB}"/>
              </a:ext>
            </a:extLst>
          </p:cNvPr>
          <p:cNvSpPr txBox="1">
            <a:spLocks/>
          </p:cNvSpPr>
          <p:nvPr/>
        </p:nvSpPr>
        <p:spPr>
          <a:xfrm>
            <a:off x="680209" y="2689156"/>
            <a:ext cx="6309012" cy="2243933"/>
          </a:xfrm>
          <a:prstGeom prst="rect">
            <a:avLst/>
          </a:prstGeom>
        </p:spPr>
        <p:txBody>
          <a:bodyPr/>
          <a:lstStyle>
            <a:lvl1pPr marL="0" indent="0" algn="l" defTabSz="457200" rtl="0" eaLnBrk="1" latinLnBrk="0" hangingPunct="1">
              <a:spcBef>
                <a:spcPct val="20000"/>
              </a:spcBef>
              <a:buFont typeface="Arial"/>
              <a:buNone/>
              <a:defRPr sz="1800" b="1" i="0" kern="1200">
                <a:solidFill>
                  <a:schemeClr val="tx1"/>
                </a:solidFill>
                <a:latin typeface="ABC Whyte" panose="020B0004040202060203" pitchFamily="34" charset="77"/>
                <a:ea typeface="Whyte Book" panose="020B0004050101020103" pitchFamily="34" charset="77"/>
                <a:cs typeface="+mn-cs"/>
              </a:defRPr>
            </a:lvl1pPr>
            <a:lvl2pPr marL="9525" indent="0" algn="l" defTabSz="457200" rtl="0" eaLnBrk="1" latinLnBrk="0" hangingPunct="1">
              <a:spcBef>
                <a:spcPct val="20000"/>
              </a:spcBef>
              <a:buFont typeface="Arial"/>
              <a:buNone/>
              <a:tabLst/>
              <a:defRPr sz="1800" b="0" i="0" kern="1200">
                <a:solidFill>
                  <a:schemeClr val="tx1"/>
                </a:solidFill>
                <a:latin typeface="ABC Whyte Book" panose="020B0004040202060203" pitchFamily="34" charset="77"/>
                <a:ea typeface="Whyte" panose="020B0004050101020103" pitchFamily="34" charset="77"/>
                <a:cs typeface="+mn-cs"/>
              </a:defRPr>
            </a:lvl2pPr>
            <a:lvl3pPr marL="914400" indent="0" algn="l" defTabSz="457200" rtl="0" eaLnBrk="1" latinLnBrk="0" hangingPunct="1">
              <a:spcBef>
                <a:spcPct val="20000"/>
              </a:spcBef>
              <a:buFont typeface="Arial"/>
              <a:buNone/>
              <a:defRPr sz="1800" b="1" i="0" kern="1200">
                <a:solidFill>
                  <a:schemeClr val="tx1"/>
                </a:solidFill>
                <a:latin typeface="Whyte" panose="020B0004050101020103" pitchFamily="34" charset="77"/>
                <a:ea typeface="Whyte" panose="020B0004050101020103" pitchFamily="34" charset="77"/>
                <a:cs typeface="+mn-cs"/>
              </a:defRPr>
            </a:lvl3pPr>
            <a:lvl4pPr marL="1371600" indent="0" algn="l" defTabSz="457200" rtl="0" eaLnBrk="1" latinLnBrk="0" hangingPunct="1">
              <a:spcBef>
                <a:spcPct val="20000"/>
              </a:spcBef>
              <a:buFont typeface="Arial"/>
              <a:buNone/>
              <a:defRPr sz="1800" b="1" i="0" kern="1200">
                <a:solidFill>
                  <a:schemeClr val="tx1"/>
                </a:solidFill>
                <a:latin typeface="Whyte" panose="020B0004050101020103" pitchFamily="34" charset="77"/>
                <a:ea typeface="Whyte" panose="020B0004050101020103" pitchFamily="34" charset="77"/>
                <a:cs typeface="+mn-cs"/>
              </a:defRPr>
            </a:lvl4pPr>
            <a:lvl5pPr marL="1828800" indent="0" algn="l" defTabSz="457200" rtl="0" eaLnBrk="1" latinLnBrk="0" hangingPunct="1">
              <a:spcBef>
                <a:spcPct val="20000"/>
              </a:spcBef>
              <a:buFont typeface="Arial"/>
              <a:buNone/>
              <a:defRPr sz="1800" b="1" i="0" kern="1200">
                <a:solidFill>
                  <a:schemeClr val="tx1"/>
                </a:solidFill>
                <a:latin typeface="Whyte" panose="020B0004050101020103" pitchFamily="34" charset="77"/>
                <a:ea typeface="Whyte" panose="020B0004050101020103" pitchFamily="34" charset="77"/>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5400" b="0" dirty="0">
                <a:solidFill>
                  <a:srgbClr val="EF4136"/>
                </a:solidFill>
                <a:latin typeface="Franklin Gothic Book" panose="020B0503020102020204" pitchFamily="34" charset="0"/>
              </a:rPr>
              <a:t>Contact:</a:t>
            </a:r>
          </a:p>
          <a:p>
            <a:endParaRPr lang="en-US" sz="2000" b="0" dirty="0">
              <a:solidFill>
                <a:srgbClr val="EF4136"/>
              </a:solidFill>
              <a:latin typeface="Franklin Gothic Book" panose="020B0503020102020204" pitchFamily="34" charset="0"/>
            </a:endParaRPr>
          </a:p>
          <a:p>
            <a:r>
              <a:rPr lang="en-US" sz="2200" b="0" dirty="0">
                <a:solidFill>
                  <a:srgbClr val="EF4136"/>
                </a:solidFill>
                <a:latin typeface="Franklin Gothic Book" panose="020B0503020102020204" pitchFamily="34" charset="0"/>
              </a:rPr>
              <a:t>Insha Rahman</a:t>
            </a:r>
          </a:p>
          <a:p>
            <a:r>
              <a:rPr lang="en-US" sz="2200" b="0" dirty="0">
                <a:solidFill>
                  <a:srgbClr val="EF4136"/>
                </a:solidFill>
                <a:latin typeface="Franklin Gothic Book" panose="020B0503020102020204" pitchFamily="34" charset="0"/>
              </a:rPr>
              <a:t>irahman@vera.org </a:t>
            </a:r>
          </a:p>
          <a:p>
            <a:r>
              <a:rPr lang="en-US" sz="2200" b="0" dirty="0">
                <a:solidFill>
                  <a:srgbClr val="EF4136"/>
                </a:solidFill>
                <a:latin typeface="Franklin Gothic Book" panose="020B0503020102020204" pitchFamily="34" charset="0"/>
              </a:rPr>
              <a:t>(646) 284-8221</a:t>
            </a:r>
          </a:p>
          <a:p>
            <a:pPr algn="ctr"/>
            <a:endParaRPr lang="en-US" sz="4000" b="0" dirty="0">
              <a:solidFill>
                <a:srgbClr val="EF4136"/>
              </a:solidFill>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CBB2F9DB-FDC0-024B-979A-9FE7160D96D2}"/>
              </a:ext>
            </a:extLst>
          </p:cNvPr>
          <p:cNvSpPr>
            <a:spLocks noGrp="1"/>
          </p:cNvSpPr>
          <p:nvPr>
            <p:ph type="sldNum" sz="quarter" idx="11"/>
          </p:nvPr>
        </p:nvSpPr>
        <p:spPr/>
        <p:txBody>
          <a:bodyPr/>
          <a:lstStyle/>
          <a:p>
            <a:fld id="{CFD73577-3C32-894E-B015-E423D30807B4}" type="slidenum">
              <a:rPr lang="en-US" smtClean="0"/>
              <a:t>17</a:t>
            </a:fld>
            <a:endParaRPr lang="en-US"/>
          </a:p>
        </p:txBody>
      </p:sp>
    </p:spTree>
    <p:extLst>
      <p:ext uri="{BB962C8B-B14F-4D97-AF65-F5344CB8AC3E}">
        <p14:creationId xmlns:p14="http://schemas.microsoft.com/office/powerpoint/2010/main" val="178714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2D3AE-C6F1-7841-8205-672A46EC77B6}"/>
              </a:ext>
            </a:extLst>
          </p:cNvPr>
          <p:cNvSpPr>
            <a:spLocks noGrp="1"/>
          </p:cNvSpPr>
          <p:nvPr>
            <p:ph type="body" sz="quarter" idx="10"/>
          </p:nvPr>
        </p:nvSpPr>
        <p:spPr>
          <a:xfrm>
            <a:off x="597244" y="1266568"/>
            <a:ext cx="9547653" cy="914400"/>
          </a:xfrm>
          <a:prstGeom prst="rect">
            <a:avLst/>
          </a:prstGeom>
        </p:spPr>
        <p:txBody>
          <a:bodyPr/>
          <a:lstStyle/>
          <a:p>
            <a:pPr marL="0" indent="0">
              <a:spcBef>
                <a:spcPts val="0"/>
              </a:spcBef>
              <a:buNone/>
            </a:pPr>
            <a:r>
              <a:rPr lang="en-US" sz="3600" dirty="0">
                <a:latin typeface="Franklin Gothic Book" panose="020B0503020102020204" pitchFamily="34" charset="0"/>
              </a:rPr>
              <a:t>Nothing triggers emotion like issues of crime and public safety. A FiveThirtyEight study from 2020 found that Americans grossly overestimated the risk of being a victim of crime. An annual Gallup poll on crime and safety has found that Americans consistently believe crime is rising—even when crime rates are down. </a:t>
            </a:r>
          </a:p>
        </p:txBody>
      </p:sp>
      <p:sp>
        <p:nvSpPr>
          <p:cNvPr id="9" name="Slide Number Placeholder 8">
            <a:extLst>
              <a:ext uri="{FF2B5EF4-FFF2-40B4-BE49-F238E27FC236}">
                <a16:creationId xmlns:a16="http://schemas.microsoft.com/office/drawing/2014/main" id="{6C421F08-D459-4E49-AB84-0C8433CC8298}"/>
              </a:ext>
            </a:extLst>
          </p:cNvPr>
          <p:cNvSpPr>
            <a:spLocks noGrp="1"/>
          </p:cNvSpPr>
          <p:nvPr>
            <p:ph type="sldNum" sz="quarter" idx="12"/>
          </p:nvPr>
        </p:nvSpPr>
        <p:spPr/>
        <p:txBody>
          <a:bodyPr/>
          <a:lstStyle/>
          <a:p>
            <a:fld id="{CFD73577-3C32-894E-B015-E423D30807B4}" type="slidenum">
              <a:rPr lang="en-US" smtClean="0"/>
              <a:t>2</a:t>
            </a:fld>
            <a:endParaRPr lang="en-US"/>
          </a:p>
        </p:txBody>
      </p:sp>
    </p:spTree>
    <p:extLst>
      <p:ext uri="{BB962C8B-B14F-4D97-AF65-F5344CB8AC3E}">
        <p14:creationId xmlns:p14="http://schemas.microsoft.com/office/powerpoint/2010/main" val="311839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A68ACF-E865-D948-8ABA-087DE2775923}"/>
              </a:ext>
            </a:extLst>
          </p:cNvPr>
          <p:cNvSpPr>
            <a:spLocks noGrp="1"/>
          </p:cNvSpPr>
          <p:nvPr>
            <p:ph type="title"/>
          </p:nvPr>
        </p:nvSpPr>
        <p:spPr>
          <a:xfrm>
            <a:off x="553551" y="2876057"/>
            <a:ext cx="8874654" cy="552943"/>
          </a:xfrm>
        </p:spPr>
        <p:txBody>
          <a:bodyPr/>
          <a:lstStyle/>
          <a:p>
            <a:pPr algn="l"/>
            <a:r>
              <a:rPr lang="en-US" sz="5400" dirty="0">
                <a:solidFill>
                  <a:schemeClr val="accent4"/>
                </a:solidFill>
              </a:rPr>
              <a:t>Data and numbers on crime, safety, mass incarceration, and justice</a:t>
            </a:r>
            <a:endParaRPr lang="en-US" sz="5400" b="0" dirty="0">
              <a:solidFill>
                <a:schemeClr val="accent4"/>
              </a:solidFill>
            </a:endParaRPr>
          </a:p>
        </p:txBody>
      </p:sp>
      <p:sp>
        <p:nvSpPr>
          <p:cNvPr id="9" name="Slide Number Placeholder 8">
            <a:extLst>
              <a:ext uri="{FF2B5EF4-FFF2-40B4-BE49-F238E27FC236}">
                <a16:creationId xmlns:a16="http://schemas.microsoft.com/office/drawing/2014/main" id="{0DDE8769-410C-8F4B-AADB-9E3E5C877104}"/>
              </a:ext>
            </a:extLst>
          </p:cNvPr>
          <p:cNvSpPr>
            <a:spLocks noGrp="1"/>
          </p:cNvSpPr>
          <p:nvPr>
            <p:ph type="sldNum" sz="quarter" idx="11"/>
          </p:nvPr>
        </p:nvSpPr>
        <p:spPr/>
        <p:txBody>
          <a:bodyPr/>
          <a:lstStyle/>
          <a:p>
            <a:fld id="{CFD73577-3C32-894E-B015-E423D30807B4}" type="slidenum">
              <a:rPr lang="en-US" smtClean="0"/>
              <a:t>3</a:t>
            </a:fld>
            <a:endParaRPr lang="en-US"/>
          </a:p>
        </p:txBody>
      </p:sp>
    </p:spTree>
    <p:extLst>
      <p:ext uri="{BB962C8B-B14F-4D97-AF65-F5344CB8AC3E}">
        <p14:creationId xmlns:p14="http://schemas.microsoft.com/office/powerpoint/2010/main" val="3983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712B86-0FAA-D4DF-844D-339889DE8F71}"/>
              </a:ext>
            </a:extLst>
          </p:cNvPr>
          <p:cNvSpPr>
            <a:spLocks noGrp="1"/>
          </p:cNvSpPr>
          <p:nvPr>
            <p:ph type="sldNum" sz="quarter" idx="12"/>
          </p:nvPr>
        </p:nvSpPr>
        <p:spPr/>
        <p:txBody>
          <a:bodyPr/>
          <a:lstStyle/>
          <a:p>
            <a:fld id="{CFD73577-3C32-894E-B015-E423D30807B4}" type="slidenum">
              <a:rPr lang="en-US" smtClean="0"/>
              <a:pPr/>
              <a:t>4</a:t>
            </a:fld>
            <a:endParaRPr lang="en-US" dirty="0"/>
          </a:p>
        </p:txBody>
      </p:sp>
      <p:sp>
        <p:nvSpPr>
          <p:cNvPr id="5" name="TextBox 4">
            <a:extLst>
              <a:ext uri="{FF2B5EF4-FFF2-40B4-BE49-F238E27FC236}">
                <a16:creationId xmlns:a16="http://schemas.microsoft.com/office/drawing/2014/main" id="{3F965F81-F70E-47EF-6365-CD084D20B0CD}"/>
              </a:ext>
            </a:extLst>
          </p:cNvPr>
          <p:cNvSpPr txBox="1"/>
          <p:nvPr/>
        </p:nvSpPr>
        <p:spPr>
          <a:xfrm>
            <a:off x="1231558" y="348359"/>
            <a:ext cx="10517659" cy="5632311"/>
          </a:xfrm>
          <a:prstGeom prst="rect">
            <a:avLst/>
          </a:prstGeom>
          <a:noFill/>
        </p:spPr>
        <p:txBody>
          <a:bodyPr wrap="square" rtlCol="0">
            <a:spAutoFit/>
          </a:bodyPr>
          <a:lstStyle/>
          <a:p>
            <a:r>
              <a:rPr lang="en-US" sz="2400" dirty="0">
                <a:solidFill>
                  <a:srgbClr val="EF4136"/>
                </a:solidFill>
                <a:latin typeface="Franklin Gothic Book" panose="020B0503020102020204" pitchFamily="34" charset="0"/>
              </a:rPr>
              <a:t>10.5 million arrests annually, with 80 percent for low-level infractions and less than 5 percent for violent crime. (Vera Institute’s Arrest Trends Dashboard)</a:t>
            </a:r>
          </a:p>
          <a:p>
            <a:pPr marL="285750" indent="-285750">
              <a:buFont typeface="Arial" panose="020B0604020202020204" pitchFamily="34" charset="0"/>
              <a:buChar char="•"/>
            </a:pPr>
            <a:endParaRPr lang="en-US" sz="2400" dirty="0">
              <a:solidFill>
                <a:srgbClr val="EF4136"/>
              </a:solidFill>
              <a:latin typeface="Franklin Gothic Book" panose="020B0503020102020204" pitchFamily="34" charset="0"/>
            </a:endParaRPr>
          </a:p>
          <a:p>
            <a:r>
              <a:rPr lang="en-US" sz="2400" dirty="0">
                <a:solidFill>
                  <a:srgbClr val="EF4136"/>
                </a:solidFill>
                <a:latin typeface="Franklin Gothic Book" panose="020B0503020102020204" pitchFamily="34" charset="0"/>
              </a:rPr>
              <a:t>10.6 million criminal cases pending in courts nationwide. (NCSC’s Court Statistics Project)</a:t>
            </a:r>
          </a:p>
          <a:p>
            <a:pPr marL="285750" indent="-285750">
              <a:buFont typeface="Arial" panose="020B0604020202020204" pitchFamily="34" charset="0"/>
              <a:buChar char="•"/>
            </a:pPr>
            <a:endParaRPr lang="en-US" sz="2400" dirty="0">
              <a:solidFill>
                <a:srgbClr val="EF4136"/>
              </a:solidFill>
              <a:latin typeface="Franklin Gothic Book" panose="020B0503020102020204" pitchFamily="34" charset="0"/>
            </a:endParaRPr>
          </a:p>
          <a:p>
            <a:r>
              <a:rPr lang="en-US" sz="2400" dirty="0">
                <a:solidFill>
                  <a:srgbClr val="EF4136"/>
                </a:solidFill>
                <a:latin typeface="Franklin Gothic Book" panose="020B0503020102020204" pitchFamily="34" charset="0"/>
              </a:rPr>
              <a:t>Almost 2 million people incarcerated on any given day in more than 1,500 state prisons and almost 2,900 local jails, as well as juvenile detention facilities, hospitals, and immigration detention centers. (Prison Policy Initiative) </a:t>
            </a:r>
          </a:p>
          <a:p>
            <a:pPr marL="285750" indent="-285750">
              <a:buFont typeface="Arial" panose="020B0604020202020204" pitchFamily="34" charset="0"/>
              <a:buChar char="•"/>
            </a:pPr>
            <a:endParaRPr lang="en-US" sz="2400" dirty="0">
              <a:solidFill>
                <a:srgbClr val="EF4136"/>
              </a:solidFill>
              <a:latin typeface="Franklin Gothic Book" panose="020B0503020102020204" pitchFamily="34" charset="0"/>
            </a:endParaRPr>
          </a:p>
          <a:p>
            <a:r>
              <a:rPr lang="en-US" sz="2400" dirty="0">
                <a:solidFill>
                  <a:srgbClr val="EF4136"/>
                </a:solidFill>
                <a:latin typeface="Franklin Gothic Book" panose="020B0503020102020204" pitchFamily="34" charset="0"/>
              </a:rPr>
              <a:t>Police case clearance rates are below 50 percent for many crimes, including homicides in 2021 (48 percent). (Jeff Asher’s </a:t>
            </a:r>
            <a:r>
              <a:rPr lang="en-US" sz="2400" dirty="0" err="1">
                <a:solidFill>
                  <a:srgbClr val="EF4136"/>
                </a:solidFill>
                <a:latin typeface="Franklin Gothic Book" panose="020B0503020102020204" pitchFamily="34" charset="0"/>
              </a:rPr>
              <a:t>Crimealytics</a:t>
            </a:r>
            <a:r>
              <a:rPr lang="en-US" sz="2400" dirty="0">
                <a:solidFill>
                  <a:srgbClr val="EF4136"/>
                </a:solidFill>
                <a:latin typeface="Franklin Gothic Book" panose="020B0503020102020204" pitchFamily="34" charset="0"/>
              </a:rPr>
              <a:t> dashboard)</a:t>
            </a:r>
          </a:p>
          <a:p>
            <a:endParaRPr lang="en-US" sz="2400" dirty="0">
              <a:solidFill>
                <a:srgbClr val="EF4136"/>
              </a:solidFill>
              <a:latin typeface="Franklin Gothic Book" panose="020B0503020102020204" pitchFamily="34" charset="0"/>
            </a:endParaRPr>
          </a:p>
          <a:p>
            <a:r>
              <a:rPr lang="en-US" sz="2400" dirty="0">
                <a:solidFill>
                  <a:srgbClr val="EF4136"/>
                </a:solidFill>
                <a:latin typeface="Franklin Gothic Book" panose="020B0503020102020204" pitchFamily="34" charset="0"/>
              </a:rPr>
              <a:t>The U.S. spends ~$284 billion on policing, courts, and jails and prisons. (Vera Institute’s budget justice analysis)</a:t>
            </a:r>
          </a:p>
        </p:txBody>
      </p:sp>
      <p:pic>
        <p:nvPicPr>
          <p:cNvPr id="6" name="Picture 5">
            <a:extLst>
              <a:ext uri="{FF2B5EF4-FFF2-40B4-BE49-F238E27FC236}">
                <a16:creationId xmlns:a16="http://schemas.microsoft.com/office/drawing/2014/main" id="{678FC217-D30A-8CD8-DB15-713275024876}"/>
              </a:ext>
            </a:extLst>
          </p:cNvPr>
          <p:cNvPicPr>
            <a:picLocks noChangeAspect="1"/>
          </p:cNvPicPr>
          <p:nvPr/>
        </p:nvPicPr>
        <p:blipFill>
          <a:blip r:embed="rId2"/>
          <a:stretch>
            <a:fillRect/>
          </a:stretch>
        </p:blipFill>
        <p:spPr>
          <a:xfrm>
            <a:off x="178196" y="348359"/>
            <a:ext cx="1053362" cy="988540"/>
          </a:xfrm>
          <a:prstGeom prst="rect">
            <a:avLst/>
          </a:prstGeom>
        </p:spPr>
      </p:pic>
      <p:pic>
        <p:nvPicPr>
          <p:cNvPr id="10" name="Picture 9">
            <a:extLst>
              <a:ext uri="{FF2B5EF4-FFF2-40B4-BE49-F238E27FC236}">
                <a16:creationId xmlns:a16="http://schemas.microsoft.com/office/drawing/2014/main" id="{66640A6E-7C4C-7831-CD5F-4EF9B1336342}"/>
              </a:ext>
            </a:extLst>
          </p:cNvPr>
          <p:cNvPicPr>
            <a:picLocks noChangeAspect="1"/>
          </p:cNvPicPr>
          <p:nvPr/>
        </p:nvPicPr>
        <p:blipFill>
          <a:blip r:embed="rId3"/>
          <a:stretch>
            <a:fillRect/>
          </a:stretch>
        </p:blipFill>
        <p:spPr>
          <a:xfrm>
            <a:off x="159475" y="1336582"/>
            <a:ext cx="1090803" cy="988540"/>
          </a:xfrm>
          <a:prstGeom prst="rect">
            <a:avLst/>
          </a:prstGeom>
        </p:spPr>
      </p:pic>
      <p:pic>
        <p:nvPicPr>
          <p:cNvPr id="11" name="Picture 10">
            <a:extLst>
              <a:ext uri="{FF2B5EF4-FFF2-40B4-BE49-F238E27FC236}">
                <a16:creationId xmlns:a16="http://schemas.microsoft.com/office/drawing/2014/main" id="{AB216FFB-A0FA-4256-B512-6639327709D3}"/>
              </a:ext>
            </a:extLst>
          </p:cNvPr>
          <p:cNvPicPr>
            <a:picLocks noChangeAspect="1"/>
          </p:cNvPicPr>
          <p:nvPr/>
        </p:nvPicPr>
        <p:blipFill>
          <a:blip r:embed="rId4"/>
          <a:stretch>
            <a:fillRect/>
          </a:stretch>
        </p:blipFill>
        <p:spPr>
          <a:xfrm>
            <a:off x="112295" y="3993608"/>
            <a:ext cx="1186247" cy="988539"/>
          </a:xfrm>
          <a:prstGeom prst="rect">
            <a:avLst/>
          </a:prstGeom>
        </p:spPr>
      </p:pic>
      <p:pic>
        <p:nvPicPr>
          <p:cNvPr id="23" name="Graphic 22" descr="Money outline">
            <a:extLst>
              <a:ext uri="{FF2B5EF4-FFF2-40B4-BE49-F238E27FC236}">
                <a16:creationId xmlns:a16="http://schemas.microsoft.com/office/drawing/2014/main" id="{DD45751F-B665-2272-1263-61BE47772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1966" y="5097316"/>
            <a:ext cx="768184" cy="768184"/>
          </a:xfrm>
          <a:prstGeom prst="rect">
            <a:avLst/>
          </a:prstGeom>
        </p:spPr>
      </p:pic>
      <p:pic>
        <p:nvPicPr>
          <p:cNvPr id="24" name="Graphic 23" descr="Jail with solid fill">
            <a:extLst>
              <a:ext uri="{FF2B5EF4-FFF2-40B4-BE49-F238E27FC236}">
                <a16:creationId xmlns:a16="http://schemas.microsoft.com/office/drawing/2014/main" id="{82BAF7DF-4BCA-90BD-8122-26EBB1C183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711" y="2803347"/>
            <a:ext cx="722333" cy="722333"/>
          </a:xfrm>
          <a:prstGeom prst="rect">
            <a:avLst/>
          </a:prstGeom>
        </p:spPr>
      </p:pic>
    </p:spTree>
    <p:extLst>
      <p:ext uri="{BB962C8B-B14F-4D97-AF65-F5344CB8AC3E}">
        <p14:creationId xmlns:p14="http://schemas.microsoft.com/office/powerpoint/2010/main" val="294598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A68ACF-E865-D948-8ABA-087DE2775923}"/>
              </a:ext>
            </a:extLst>
          </p:cNvPr>
          <p:cNvSpPr>
            <a:spLocks noGrp="1"/>
          </p:cNvSpPr>
          <p:nvPr>
            <p:ph type="title"/>
          </p:nvPr>
        </p:nvSpPr>
        <p:spPr>
          <a:xfrm>
            <a:off x="640049" y="2876057"/>
            <a:ext cx="8874654" cy="552943"/>
          </a:xfrm>
        </p:spPr>
        <p:txBody>
          <a:bodyPr/>
          <a:lstStyle/>
          <a:p>
            <a:pPr algn="l"/>
            <a:r>
              <a:rPr lang="en-US" sz="5400" b="0" dirty="0">
                <a:solidFill>
                  <a:schemeClr val="accent4"/>
                </a:solidFill>
              </a:rPr>
              <a:t>Research and results on crime, safety, mass incarceration, and justice</a:t>
            </a:r>
          </a:p>
        </p:txBody>
      </p:sp>
      <p:sp>
        <p:nvSpPr>
          <p:cNvPr id="9" name="Slide Number Placeholder 8">
            <a:extLst>
              <a:ext uri="{FF2B5EF4-FFF2-40B4-BE49-F238E27FC236}">
                <a16:creationId xmlns:a16="http://schemas.microsoft.com/office/drawing/2014/main" id="{0DDE8769-410C-8F4B-AADB-9E3E5C877104}"/>
              </a:ext>
            </a:extLst>
          </p:cNvPr>
          <p:cNvSpPr>
            <a:spLocks noGrp="1"/>
          </p:cNvSpPr>
          <p:nvPr>
            <p:ph type="sldNum" sz="quarter" idx="11"/>
          </p:nvPr>
        </p:nvSpPr>
        <p:spPr/>
        <p:txBody>
          <a:bodyPr/>
          <a:lstStyle/>
          <a:p>
            <a:fld id="{CFD73577-3C32-894E-B015-E423D30807B4}" type="slidenum">
              <a:rPr lang="en-US" smtClean="0"/>
              <a:t>5</a:t>
            </a:fld>
            <a:endParaRPr lang="en-US"/>
          </a:p>
        </p:txBody>
      </p:sp>
    </p:spTree>
    <p:extLst>
      <p:ext uri="{BB962C8B-B14F-4D97-AF65-F5344CB8AC3E}">
        <p14:creationId xmlns:p14="http://schemas.microsoft.com/office/powerpoint/2010/main" val="228036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712B86-0FAA-D4DF-844D-339889DE8F71}"/>
              </a:ext>
            </a:extLst>
          </p:cNvPr>
          <p:cNvSpPr>
            <a:spLocks noGrp="1"/>
          </p:cNvSpPr>
          <p:nvPr>
            <p:ph type="sldNum" sz="quarter" idx="12"/>
          </p:nvPr>
        </p:nvSpPr>
        <p:spPr/>
        <p:txBody>
          <a:bodyPr/>
          <a:lstStyle/>
          <a:p>
            <a:fld id="{CFD73577-3C32-894E-B015-E423D30807B4}" type="slidenum">
              <a:rPr lang="en-US" smtClean="0"/>
              <a:pPr/>
              <a:t>6</a:t>
            </a:fld>
            <a:endParaRPr lang="en-US"/>
          </a:p>
        </p:txBody>
      </p:sp>
      <p:sp>
        <p:nvSpPr>
          <p:cNvPr id="5" name="TextBox 4">
            <a:extLst>
              <a:ext uri="{FF2B5EF4-FFF2-40B4-BE49-F238E27FC236}">
                <a16:creationId xmlns:a16="http://schemas.microsoft.com/office/drawing/2014/main" id="{3F965F81-F70E-47EF-6365-CD084D20B0CD}"/>
              </a:ext>
            </a:extLst>
          </p:cNvPr>
          <p:cNvSpPr txBox="1"/>
          <p:nvPr/>
        </p:nvSpPr>
        <p:spPr>
          <a:xfrm>
            <a:off x="1231558" y="420130"/>
            <a:ext cx="10517659" cy="5632311"/>
          </a:xfrm>
          <a:prstGeom prst="rect">
            <a:avLst/>
          </a:prstGeom>
          <a:noFill/>
        </p:spPr>
        <p:txBody>
          <a:bodyPr wrap="square" rtlCol="0">
            <a:spAutoFit/>
          </a:bodyPr>
          <a:lstStyle/>
          <a:p>
            <a:r>
              <a:rPr lang="en-US" sz="2400" dirty="0">
                <a:solidFill>
                  <a:srgbClr val="EF4136"/>
                </a:solidFill>
                <a:latin typeface="Franklin Gothic Book" panose="020B0503020102020204" pitchFamily="34" charset="0"/>
              </a:rPr>
              <a:t>The STAR Program in Denver used civilian specialists to respond to low-level crisis situations with treatment, instead of arrest, and reduced low-level crime in the neighborhood by 34 percent. (Stanford University evaluation)</a:t>
            </a:r>
          </a:p>
          <a:p>
            <a:pPr marL="285750" indent="-285750">
              <a:buFont typeface="Arial" panose="020B0604020202020204" pitchFamily="34" charset="0"/>
              <a:buChar char="•"/>
            </a:pPr>
            <a:endParaRPr lang="en-US" sz="2400" dirty="0">
              <a:solidFill>
                <a:srgbClr val="EF4136"/>
              </a:solidFill>
              <a:latin typeface="Franklin Gothic Book" panose="020B0503020102020204" pitchFamily="34" charset="0"/>
            </a:endParaRPr>
          </a:p>
          <a:p>
            <a:r>
              <a:rPr lang="en-US" sz="2400" dirty="0">
                <a:solidFill>
                  <a:srgbClr val="EF4136"/>
                </a:solidFill>
                <a:latin typeface="Franklin Gothic Book" panose="020B0503020102020204" pitchFamily="34" charset="0"/>
              </a:rPr>
              <a:t>More than 44,000 collateral consequences exist as a result of an open criminal case or criminal conviction. (U.S. Commission on Civil Rights 2019 report)</a:t>
            </a:r>
          </a:p>
          <a:p>
            <a:pPr marL="285750" indent="-285750">
              <a:buFont typeface="Arial" panose="020B0604020202020204" pitchFamily="34" charset="0"/>
              <a:buChar char="•"/>
            </a:pPr>
            <a:endParaRPr lang="en-US" sz="2400" dirty="0">
              <a:solidFill>
                <a:srgbClr val="EF4136"/>
              </a:solidFill>
              <a:latin typeface="Franklin Gothic Book" panose="020B0503020102020204" pitchFamily="34" charset="0"/>
            </a:endParaRPr>
          </a:p>
          <a:p>
            <a:r>
              <a:rPr lang="en-US" sz="2400" dirty="0">
                <a:solidFill>
                  <a:srgbClr val="EF4136"/>
                </a:solidFill>
                <a:latin typeface="Franklin Gothic Book" panose="020B0503020102020204" pitchFamily="34" charset="0"/>
              </a:rPr>
              <a:t>Even 24 hours in jail makes a person more likely to be arrested in the future because of the destabilizing effects of incarceration. (Arnold Ventures) </a:t>
            </a:r>
          </a:p>
          <a:p>
            <a:pPr marL="285750" indent="-285750">
              <a:buFont typeface="Arial" panose="020B0604020202020204" pitchFamily="34" charset="0"/>
              <a:buChar char="•"/>
            </a:pPr>
            <a:endParaRPr lang="en-US" sz="2400" dirty="0">
              <a:solidFill>
                <a:srgbClr val="EF4136"/>
              </a:solidFill>
              <a:latin typeface="Franklin Gothic Book" panose="020B0503020102020204" pitchFamily="34" charset="0"/>
            </a:endParaRPr>
          </a:p>
          <a:p>
            <a:r>
              <a:rPr lang="en-US" sz="2400" dirty="0">
                <a:solidFill>
                  <a:srgbClr val="EF4136"/>
                </a:solidFill>
                <a:latin typeface="Franklin Gothic Book" panose="020B0503020102020204" pitchFamily="34" charset="0"/>
              </a:rPr>
              <a:t>More than 50 percent of victims do not report a crime and, of those who do, almost two-thirds receive no counseling or assistance. (Crime Survivors for Safety and Justice annual report)</a:t>
            </a:r>
          </a:p>
          <a:p>
            <a:endParaRPr lang="en-US" sz="2400" dirty="0">
              <a:solidFill>
                <a:srgbClr val="EF4136"/>
              </a:solidFill>
              <a:latin typeface="Franklin Gothic Book" panose="020B0503020102020204" pitchFamily="34" charset="0"/>
            </a:endParaRPr>
          </a:p>
          <a:p>
            <a:r>
              <a:rPr lang="en-US" sz="2400" dirty="0">
                <a:solidFill>
                  <a:srgbClr val="EF4136"/>
                </a:solidFill>
                <a:latin typeface="Franklin Gothic Book" panose="020B0503020102020204" pitchFamily="34" charset="0"/>
              </a:rPr>
              <a:t>$250M for Community Violence Intervention in Safer Communities Act.</a:t>
            </a:r>
          </a:p>
        </p:txBody>
      </p:sp>
      <p:pic>
        <p:nvPicPr>
          <p:cNvPr id="6" name="Picture 5">
            <a:extLst>
              <a:ext uri="{FF2B5EF4-FFF2-40B4-BE49-F238E27FC236}">
                <a16:creationId xmlns:a16="http://schemas.microsoft.com/office/drawing/2014/main" id="{678FC217-D30A-8CD8-DB15-713275024876}"/>
              </a:ext>
            </a:extLst>
          </p:cNvPr>
          <p:cNvPicPr>
            <a:picLocks noChangeAspect="1"/>
          </p:cNvPicPr>
          <p:nvPr/>
        </p:nvPicPr>
        <p:blipFill>
          <a:blip r:embed="rId2"/>
          <a:stretch>
            <a:fillRect/>
          </a:stretch>
        </p:blipFill>
        <p:spPr>
          <a:xfrm>
            <a:off x="207196" y="626118"/>
            <a:ext cx="1053362" cy="988540"/>
          </a:xfrm>
          <a:prstGeom prst="rect">
            <a:avLst/>
          </a:prstGeom>
        </p:spPr>
      </p:pic>
      <p:pic>
        <p:nvPicPr>
          <p:cNvPr id="10" name="Picture 9">
            <a:extLst>
              <a:ext uri="{FF2B5EF4-FFF2-40B4-BE49-F238E27FC236}">
                <a16:creationId xmlns:a16="http://schemas.microsoft.com/office/drawing/2014/main" id="{66640A6E-7C4C-7831-CD5F-4EF9B1336342}"/>
              </a:ext>
            </a:extLst>
          </p:cNvPr>
          <p:cNvPicPr>
            <a:picLocks noChangeAspect="1"/>
          </p:cNvPicPr>
          <p:nvPr/>
        </p:nvPicPr>
        <p:blipFill>
          <a:blip r:embed="rId3"/>
          <a:stretch>
            <a:fillRect/>
          </a:stretch>
        </p:blipFill>
        <p:spPr>
          <a:xfrm>
            <a:off x="140755" y="1819499"/>
            <a:ext cx="1024361" cy="928327"/>
          </a:xfrm>
          <a:prstGeom prst="rect">
            <a:avLst/>
          </a:prstGeom>
        </p:spPr>
      </p:pic>
      <p:pic>
        <p:nvPicPr>
          <p:cNvPr id="11" name="Picture 10">
            <a:extLst>
              <a:ext uri="{FF2B5EF4-FFF2-40B4-BE49-F238E27FC236}">
                <a16:creationId xmlns:a16="http://schemas.microsoft.com/office/drawing/2014/main" id="{AB216FFB-A0FA-4256-B512-6639327709D3}"/>
              </a:ext>
            </a:extLst>
          </p:cNvPr>
          <p:cNvPicPr>
            <a:picLocks noChangeAspect="1"/>
          </p:cNvPicPr>
          <p:nvPr/>
        </p:nvPicPr>
        <p:blipFill>
          <a:blip r:embed="rId4"/>
          <a:stretch>
            <a:fillRect/>
          </a:stretch>
        </p:blipFill>
        <p:spPr>
          <a:xfrm>
            <a:off x="140754" y="4146048"/>
            <a:ext cx="1186247" cy="988539"/>
          </a:xfrm>
          <a:prstGeom prst="rect">
            <a:avLst/>
          </a:prstGeom>
        </p:spPr>
      </p:pic>
      <p:pic>
        <p:nvPicPr>
          <p:cNvPr id="8" name="Graphic 7" descr="Jail with solid fill">
            <a:extLst>
              <a:ext uri="{FF2B5EF4-FFF2-40B4-BE49-F238E27FC236}">
                <a16:creationId xmlns:a16="http://schemas.microsoft.com/office/drawing/2014/main" id="{3B6B3115-45E9-514B-7DA2-6C3830C211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929" y="3067833"/>
            <a:ext cx="722333" cy="722333"/>
          </a:xfrm>
          <a:prstGeom prst="rect">
            <a:avLst/>
          </a:prstGeom>
        </p:spPr>
      </p:pic>
      <p:pic>
        <p:nvPicPr>
          <p:cNvPr id="9" name="Graphic 8" descr="Money outline">
            <a:extLst>
              <a:ext uri="{FF2B5EF4-FFF2-40B4-BE49-F238E27FC236}">
                <a16:creationId xmlns:a16="http://schemas.microsoft.com/office/drawing/2014/main" id="{237BC2BE-6482-FDC4-8D3F-6078645FAE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929" y="5313777"/>
            <a:ext cx="700573" cy="700573"/>
          </a:xfrm>
          <a:prstGeom prst="rect">
            <a:avLst/>
          </a:prstGeom>
        </p:spPr>
      </p:pic>
    </p:spTree>
    <p:extLst>
      <p:ext uri="{BB962C8B-B14F-4D97-AF65-F5344CB8AC3E}">
        <p14:creationId xmlns:p14="http://schemas.microsoft.com/office/powerpoint/2010/main" val="148061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A68ACF-E865-D948-8ABA-087DE2775923}"/>
              </a:ext>
            </a:extLst>
          </p:cNvPr>
          <p:cNvSpPr>
            <a:spLocks noGrp="1"/>
          </p:cNvSpPr>
          <p:nvPr>
            <p:ph type="title"/>
          </p:nvPr>
        </p:nvSpPr>
        <p:spPr>
          <a:xfrm>
            <a:off x="578262" y="2876057"/>
            <a:ext cx="9356569" cy="552943"/>
          </a:xfrm>
        </p:spPr>
        <p:txBody>
          <a:bodyPr/>
          <a:lstStyle/>
          <a:p>
            <a:pPr algn="l"/>
            <a:r>
              <a:rPr lang="en-US" sz="5400" dirty="0">
                <a:solidFill>
                  <a:schemeClr val="accent4"/>
                </a:solidFill>
              </a:rPr>
              <a:t>A few examples that shape public perceptions about crime, safety, and justice</a:t>
            </a:r>
            <a:endParaRPr lang="en-US" sz="5400" b="0" dirty="0">
              <a:solidFill>
                <a:schemeClr val="accent4"/>
              </a:solidFill>
            </a:endParaRPr>
          </a:p>
        </p:txBody>
      </p:sp>
      <p:sp>
        <p:nvSpPr>
          <p:cNvPr id="9" name="Slide Number Placeholder 8">
            <a:extLst>
              <a:ext uri="{FF2B5EF4-FFF2-40B4-BE49-F238E27FC236}">
                <a16:creationId xmlns:a16="http://schemas.microsoft.com/office/drawing/2014/main" id="{0DDE8769-410C-8F4B-AADB-9E3E5C877104}"/>
              </a:ext>
            </a:extLst>
          </p:cNvPr>
          <p:cNvSpPr>
            <a:spLocks noGrp="1"/>
          </p:cNvSpPr>
          <p:nvPr>
            <p:ph type="sldNum" sz="quarter" idx="11"/>
          </p:nvPr>
        </p:nvSpPr>
        <p:spPr/>
        <p:txBody>
          <a:bodyPr/>
          <a:lstStyle/>
          <a:p>
            <a:fld id="{CFD73577-3C32-894E-B015-E423D30807B4}" type="slidenum">
              <a:rPr lang="en-US" smtClean="0"/>
              <a:t>7</a:t>
            </a:fld>
            <a:endParaRPr lang="en-US"/>
          </a:p>
        </p:txBody>
      </p:sp>
    </p:spTree>
    <p:extLst>
      <p:ext uri="{BB962C8B-B14F-4D97-AF65-F5344CB8AC3E}">
        <p14:creationId xmlns:p14="http://schemas.microsoft.com/office/powerpoint/2010/main" val="375973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C421F08-D459-4E49-AB84-0C8433CC8298}"/>
              </a:ext>
            </a:extLst>
          </p:cNvPr>
          <p:cNvSpPr>
            <a:spLocks noGrp="1"/>
          </p:cNvSpPr>
          <p:nvPr>
            <p:ph type="sldNum" sz="quarter" idx="11"/>
          </p:nvPr>
        </p:nvSpPr>
        <p:spPr/>
        <p:txBody>
          <a:bodyPr/>
          <a:lstStyle/>
          <a:p>
            <a:fld id="{CFD73577-3C32-894E-B015-E423D30807B4}" type="slidenum">
              <a:rPr lang="en-US" smtClean="0"/>
              <a:t>8</a:t>
            </a:fld>
            <a:endParaRPr lang="en-US"/>
          </a:p>
        </p:txBody>
      </p:sp>
      <p:pic>
        <p:nvPicPr>
          <p:cNvPr id="2" name="Picture 1">
            <a:extLst>
              <a:ext uri="{FF2B5EF4-FFF2-40B4-BE49-F238E27FC236}">
                <a16:creationId xmlns:a16="http://schemas.microsoft.com/office/drawing/2014/main" id="{2DFBE9E6-8F36-434E-A473-A6CBA11EA293}"/>
              </a:ext>
            </a:extLst>
          </p:cNvPr>
          <p:cNvPicPr>
            <a:picLocks noChangeAspect="1"/>
          </p:cNvPicPr>
          <p:nvPr/>
        </p:nvPicPr>
        <p:blipFill>
          <a:blip r:embed="rId2"/>
          <a:stretch>
            <a:fillRect/>
          </a:stretch>
        </p:blipFill>
        <p:spPr>
          <a:xfrm>
            <a:off x="0" y="292073"/>
            <a:ext cx="12192000" cy="5645203"/>
          </a:xfrm>
          <a:prstGeom prst="rect">
            <a:avLst/>
          </a:prstGeom>
        </p:spPr>
      </p:pic>
      <p:sp>
        <p:nvSpPr>
          <p:cNvPr id="3" name="TextBox 2">
            <a:extLst>
              <a:ext uri="{FF2B5EF4-FFF2-40B4-BE49-F238E27FC236}">
                <a16:creationId xmlns:a16="http://schemas.microsoft.com/office/drawing/2014/main" id="{6245C085-EB09-FBC0-D24D-F2646F02A22C}"/>
              </a:ext>
            </a:extLst>
          </p:cNvPr>
          <p:cNvSpPr txBox="1"/>
          <p:nvPr/>
        </p:nvSpPr>
        <p:spPr>
          <a:xfrm>
            <a:off x="4695568" y="5554962"/>
            <a:ext cx="6108356" cy="1015663"/>
          </a:xfrm>
          <a:prstGeom prst="rect">
            <a:avLst/>
          </a:prstGeom>
          <a:noFill/>
        </p:spPr>
        <p:txBody>
          <a:bodyPr wrap="square" rtlCol="0">
            <a:spAutoFit/>
          </a:bodyPr>
          <a:lstStyle/>
          <a:p>
            <a:pPr algn="ctr"/>
            <a:r>
              <a:rPr lang="en-US" sz="6000" dirty="0">
                <a:solidFill>
                  <a:srgbClr val="EF4136"/>
                </a:solidFill>
              </a:rPr>
              <a:t>New York City</a:t>
            </a:r>
          </a:p>
        </p:txBody>
      </p:sp>
    </p:spTree>
    <p:extLst>
      <p:ext uri="{BB962C8B-B14F-4D97-AF65-F5344CB8AC3E}">
        <p14:creationId xmlns:p14="http://schemas.microsoft.com/office/powerpoint/2010/main" val="202440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C421F08-D459-4E49-AB84-0C8433CC8298}"/>
              </a:ext>
            </a:extLst>
          </p:cNvPr>
          <p:cNvSpPr>
            <a:spLocks noGrp="1"/>
          </p:cNvSpPr>
          <p:nvPr>
            <p:ph type="sldNum" sz="quarter" idx="11"/>
          </p:nvPr>
        </p:nvSpPr>
        <p:spPr/>
        <p:txBody>
          <a:bodyPr/>
          <a:lstStyle/>
          <a:p>
            <a:fld id="{CFD73577-3C32-894E-B015-E423D30807B4}" type="slidenum">
              <a:rPr lang="en-US" smtClean="0"/>
              <a:t>9</a:t>
            </a:fld>
            <a:endParaRPr lang="en-US"/>
          </a:p>
        </p:txBody>
      </p:sp>
      <p:pic>
        <p:nvPicPr>
          <p:cNvPr id="3" name="Picture 2">
            <a:extLst>
              <a:ext uri="{FF2B5EF4-FFF2-40B4-BE49-F238E27FC236}">
                <a16:creationId xmlns:a16="http://schemas.microsoft.com/office/drawing/2014/main" id="{8C2C3737-F61C-5B05-8C45-15212C5F2FB9}"/>
              </a:ext>
            </a:extLst>
          </p:cNvPr>
          <p:cNvPicPr>
            <a:picLocks noChangeAspect="1"/>
          </p:cNvPicPr>
          <p:nvPr/>
        </p:nvPicPr>
        <p:blipFill>
          <a:blip r:embed="rId2"/>
          <a:stretch>
            <a:fillRect/>
          </a:stretch>
        </p:blipFill>
        <p:spPr>
          <a:xfrm>
            <a:off x="0" y="407624"/>
            <a:ext cx="12192000" cy="5485895"/>
          </a:xfrm>
          <a:prstGeom prst="rect">
            <a:avLst/>
          </a:prstGeom>
        </p:spPr>
      </p:pic>
      <p:sp>
        <p:nvSpPr>
          <p:cNvPr id="4" name="TextBox 3">
            <a:extLst>
              <a:ext uri="{FF2B5EF4-FFF2-40B4-BE49-F238E27FC236}">
                <a16:creationId xmlns:a16="http://schemas.microsoft.com/office/drawing/2014/main" id="{C5AEE2D4-B47F-D145-65D0-B343303B18E7}"/>
              </a:ext>
            </a:extLst>
          </p:cNvPr>
          <p:cNvSpPr txBox="1"/>
          <p:nvPr/>
        </p:nvSpPr>
        <p:spPr>
          <a:xfrm>
            <a:off x="4695568" y="5554962"/>
            <a:ext cx="6108356" cy="1015663"/>
          </a:xfrm>
          <a:prstGeom prst="rect">
            <a:avLst/>
          </a:prstGeom>
          <a:noFill/>
        </p:spPr>
        <p:txBody>
          <a:bodyPr wrap="square" rtlCol="0">
            <a:spAutoFit/>
          </a:bodyPr>
          <a:lstStyle/>
          <a:p>
            <a:pPr algn="ctr"/>
            <a:r>
              <a:rPr lang="en-US" sz="6000" dirty="0">
                <a:solidFill>
                  <a:srgbClr val="EF4136"/>
                </a:solidFill>
              </a:rPr>
              <a:t>Illinois</a:t>
            </a:r>
          </a:p>
        </p:txBody>
      </p:sp>
    </p:spTree>
    <p:extLst>
      <p:ext uri="{BB962C8B-B14F-4D97-AF65-F5344CB8AC3E}">
        <p14:creationId xmlns:p14="http://schemas.microsoft.com/office/powerpoint/2010/main" val="2703120218"/>
      </p:ext>
    </p:extLst>
  </p:cSld>
  <p:clrMapOvr>
    <a:masterClrMapping/>
  </p:clrMapOvr>
</p:sld>
</file>

<file path=ppt/theme/theme1.xml><?xml version="1.0" encoding="utf-8"?>
<a:theme xmlns:a="http://schemas.openxmlformats.org/drawingml/2006/main" name="Default Theme">
  <a:themeElements>
    <a:clrScheme name="Custom 1">
      <a:dk1>
        <a:srgbClr val="000000"/>
      </a:dk1>
      <a:lt1>
        <a:srgbClr val="DBDAD1"/>
      </a:lt1>
      <a:dk2>
        <a:srgbClr val="000000"/>
      </a:dk2>
      <a:lt2>
        <a:srgbClr val="4C4D56"/>
      </a:lt2>
      <a:accent1>
        <a:srgbClr val="EF4136"/>
      </a:accent1>
      <a:accent2>
        <a:srgbClr val="FEFFFE"/>
      </a:accent2>
      <a:accent3>
        <a:srgbClr val="A5A5A5"/>
      </a:accent3>
      <a:accent4>
        <a:srgbClr val="EE4136"/>
      </a:accent4>
      <a:accent5>
        <a:srgbClr val="A4A5A4"/>
      </a:accent5>
      <a:accent6>
        <a:srgbClr val="EE4136"/>
      </a:accent6>
      <a:hlink>
        <a:srgbClr val="A4A5A4"/>
      </a:hlink>
      <a:folHlink>
        <a:srgbClr val="EE4136"/>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f401aeb-9c57-400d-9b9b-75becf26d40a" xsi:nil="true"/>
    <lcf76f155ced4ddcb4097134ff3c332f xmlns="8b2fc7da-af2a-4ce3-afc6-bdd46fe5359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9F35560D44FA48810199A3627EFA6E" ma:contentTypeVersion="18" ma:contentTypeDescription="Create a new document." ma:contentTypeScope="" ma:versionID="c1e361d9de377ead81bc573bd6913230">
  <xsd:schema xmlns:xsd="http://www.w3.org/2001/XMLSchema" xmlns:xs="http://www.w3.org/2001/XMLSchema" xmlns:p="http://schemas.microsoft.com/office/2006/metadata/properties" xmlns:ns1="http://schemas.microsoft.com/sharepoint/v3" xmlns:ns2="8b2fc7da-af2a-4ce3-afc6-bdd46fe53597" xmlns:ns3="37217fc1-0ac3-4596-baaa-2aef47acb34d" xmlns:ns4="0f401aeb-9c57-400d-9b9b-75becf26d40a" targetNamespace="http://schemas.microsoft.com/office/2006/metadata/properties" ma:root="true" ma:fieldsID="cb950e020d06545868e3b4cc44f73403" ns1:_="" ns2:_="" ns3:_="" ns4:_="">
    <xsd:import namespace="http://schemas.microsoft.com/sharepoint/v3"/>
    <xsd:import namespace="8b2fc7da-af2a-4ce3-afc6-bdd46fe53597"/>
    <xsd:import namespace="37217fc1-0ac3-4596-baaa-2aef47acb34d"/>
    <xsd:import namespace="0f401aeb-9c57-400d-9b9b-75becf26d4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2fc7da-af2a-4ce3-afc6-bdd46fe535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e503aaa-efad-4b59-bf59-f5fee220dd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217fc1-0ac3-4596-baaa-2aef47acb3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401aeb-9c57-400d-9b9b-75becf26d40a"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14e6cdb0-6a70-4d78-a6ca-42963e1a3021}" ma:internalName="TaxCatchAll" ma:showField="CatchAllData" ma:web="0f401aeb-9c57-400d-9b9b-75becf26d4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7E8224-71DE-4EFB-9E57-F8ECF76C2E74}">
  <ds:schemaRefs>
    <ds:schemaRef ds:uri="http://schemas.microsoft.com/office/2006/metadata/properties"/>
    <ds:schemaRef ds:uri="http://schemas.microsoft.com/office/infopath/2007/PartnerControls"/>
    <ds:schemaRef ds:uri="http://schemas.microsoft.com/sharepoint/v3"/>
    <ds:schemaRef ds:uri="0f401aeb-9c57-400d-9b9b-75becf26d40a"/>
    <ds:schemaRef ds:uri="8b2fc7da-af2a-4ce3-afc6-bdd46fe53597"/>
  </ds:schemaRefs>
</ds:datastoreItem>
</file>

<file path=customXml/itemProps2.xml><?xml version="1.0" encoding="utf-8"?>
<ds:datastoreItem xmlns:ds="http://schemas.openxmlformats.org/officeDocument/2006/customXml" ds:itemID="{DFC3E757-9CAB-4563-BBB7-0582E5C986FF}">
  <ds:schemaRefs>
    <ds:schemaRef ds:uri="http://schemas.microsoft.com/sharepoint/v3/contenttype/forms"/>
  </ds:schemaRefs>
</ds:datastoreItem>
</file>

<file path=customXml/itemProps3.xml><?xml version="1.0" encoding="utf-8"?>
<ds:datastoreItem xmlns:ds="http://schemas.openxmlformats.org/officeDocument/2006/customXml" ds:itemID="{6BE8739B-66F2-4440-8040-40020A94A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2fc7da-af2a-4ce3-afc6-bdd46fe53597"/>
    <ds:schemaRef ds:uri="37217fc1-0ac3-4596-baaa-2aef47acb34d"/>
    <ds:schemaRef ds:uri="0f401aeb-9c57-400d-9b9b-75becf26d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24557</TotalTime>
  <Words>610</Words>
  <Application>Microsoft Macintosh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GT Walsheim Regular</vt:lpstr>
      <vt:lpstr>Merriweather</vt:lpstr>
      <vt:lpstr>ABC Whyte</vt:lpstr>
      <vt:lpstr>Arial</vt:lpstr>
      <vt:lpstr>Libre Franklin</vt:lpstr>
      <vt:lpstr>Georgia</vt:lpstr>
      <vt:lpstr>Whyte</vt:lpstr>
      <vt:lpstr>Brush Script MT</vt:lpstr>
      <vt:lpstr>Franklin Gothic Book</vt:lpstr>
      <vt:lpstr>Calibri</vt:lpstr>
      <vt:lpstr>Default Theme</vt:lpstr>
      <vt:lpstr>PowerPoint Presentation</vt:lpstr>
      <vt:lpstr>PowerPoint Presentation</vt:lpstr>
      <vt:lpstr>Data and numbers on crime, safety, mass incarceration, and justice</vt:lpstr>
      <vt:lpstr>PowerPoint Presentation</vt:lpstr>
      <vt:lpstr>Research and results on crime, safety, mass incarceration, and justice</vt:lpstr>
      <vt:lpstr>PowerPoint Presentation</vt:lpstr>
      <vt:lpstr>A few examples that shape public perceptions about crime, safety, and justice</vt:lpstr>
      <vt:lpstr>PowerPoint Presentation</vt:lpstr>
      <vt:lpstr>PowerPoint Presentation</vt:lpstr>
      <vt:lpstr>PowerPoint Presentation</vt:lpstr>
      <vt:lpstr>PowerPoint Presentation</vt:lpstr>
      <vt:lpstr>PowerPoint Presentation</vt:lpstr>
      <vt:lpstr>PowerPoint Presentation</vt:lpstr>
      <vt:lpstr>Tips for evidence-based and data-driven crime and safety reporting</vt:lpstr>
      <vt:lpstr>PowerPoint Presentation</vt:lpstr>
      <vt:lpstr>PowerPoint Presentation</vt:lpstr>
      <vt:lpstr>PowerPoint Presentation</vt:lpstr>
    </vt:vector>
  </TitlesOfParts>
  <Manager/>
  <Company>Hewlett-Packard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Eras for Vera</dc:title>
  <dc:subject/>
  <dc:creator>Christine Umali</dc:creator>
  <cp:keywords/>
  <dc:description/>
  <cp:lastModifiedBy>Insha Rahman</cp:lastModifiedBy>
  <cp:revision>270</cp:revision>
  <cp:lastPrinted>2017-05-26T17:37:09Z</cp:lastPrinted>
  <dcterms:created xsi:type="dcterms:W3CDTF">2016-11-14T14:46:27Z</dcterms:created>
  <dcterms:modified xsi:type="dcterms:W3CDTF">2023-01-13T15:35:52Z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0x010100F59F35560D44FA48810199A3627EFA6E</vt:lpwstr>
  </property>
</Properties>
</file>