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73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Libre Franklin"/>
      <p:regular r:id="rId32"/>
      <p:bold r:id="rId33"/>
      <p:italic r:id="rId34"/>
      <p:boldItalic r:id="rId35"/>
    </p:embeddedFont>
    <p:embeddedFont>
      <p:font typeface="La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0" roundtripDataSignature="AMtx7mhaBinMIrMP1E3E7E0mogTcF49x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1B49C4-F320-4BBB-B5BE-331FC6F514E6}">
  <a:tblStyle styleId="{861B49C4-F320-4BBB-B5BE-331FC6F514E6}"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9F9F9"/>
          </a:solidFill>
        </a:fill>
      </a:tcStyle>
    </a:wholeTbl>
    <a:band1H>
      <a:tcTxStyle b="off" i="off"/>
      <a:tcStyle>
        <a:fill>
          <a:solidFill>
            <a:srgbClr val="F2F2F2"/>
          </a:solidFill>
        </a:fill>
      </a:tcStyle>
    </a:band1H>
    <a:band2H>
      <a:tcTxStyle b="off" i="off"/>
    </a:band2H>
    <a:band1V>
      <a:tcTxStyle b="off" i="off"/>
      <a:tcStyle>
        <a:fill>
          <a:solidFill>
            <a:srgbClr val="F2F2F2"/>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LibreFranklin-bold.fntdata"/><Relationship Id="rId32" Type="http://schemas.openxmlformats.org/officeDocument/2006/relationships/font" Target="fonts/LibreFranklin-regular.fntdata"/><Relationship Id="rId35" Type="http://schemas.openxmlformats.org/officeDocument/2006/relationships/font" Target="fonts/LibreFranklin-boldItalic.fntdata"/><Relationship Id="rId34" Type="http://schemas.openxmlformats.org/officeDocument/2006/relationships/font" Target="fonts/LibreFranklin-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wholestory.solutionsjournalism.org/24-questions-to-frame-your-solutions-reporting-on-covid19-fe363525ff7?source=---------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bcnews.go.com/Politics/usda-box-solution-food-farmers-food-banks/story?id=70219679"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scopeboston.org/5498/features/latina-owned-zero-waste-shop-uvida-helps-customers-use-less-plastic/"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red.com/story/the-quiet-intentional-fires-northern-california/" TargetMode="External"/><Relationship Id="rId3" Type="http://schemas.openxmlformats.org/officeDocument/2006/relationships/hyperlink" Target="https://abcnews.go.com/Politics/usda-box-solution-food-farmers-food-banks/story?id=70219679"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7" name="Google Shape;9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notes"/>
          <p:cNvSpPr/>
          <p:nvPr>
            <p:ph idx="2" type="sldImg"/>
          </p:nvPr>
        </p:nvSpPr>
        <p:spPr>
          <a:xfrm>
            <a:off x="2286000" y="514350"/>
            <a:ext cx="4572000" cy="2571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3" name="Google Shape;943;p8:notes"/>
          <p:cNvSpPr txBox="1"/>
          <p:nvPr>
            <p:ph idx="1" type="body"/>
          </p:nvPr>
        </p:nvSpPr>
        <p:spPr>
          <a:xfrm>
            <a:off x="1219200" y="3257550"/>
            <a:ext cx="67056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br>
              <a:rPr lang="en"/>
            </a:br>
            <a:r>
              <a:rPr lang="en" u="sng">
                <a:solidFill>
                  <a:schemeClr val="hlink"/>
                </a:solidFill>
                <a:hlinkClick r:id="rId2"/>
              </a:rPr>
              <a:t>https://thewholestory.solutionsjournalism.org/24-questions-to-frame-your-solutions-reporting-on-covid19-fe363525ff7?source=---------3-----------------------</a:t>
            </a:r>
            <a:endParaRPr/>
          </a:p>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Realistic mockups of text, articles, photos and videos on web browsers, mobile devices and tablets.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Sample platforms for mockups: freepik.com, unblast.com and mrmockup.com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Reminder: Make sure headline is big.</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 2. 3. NO LIMITATIONS OF THE APPROACH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457200" lvl="0" marL="0" rtl="0" algn="l">
              <a:lnSpc>
                <a:spcPct val="138000"/>
              </a:lnSpc>
              <a:spcBef>
                <a:spcPts val="1200"/>
              </a:spcBef>
              <a:spcAft>
                <a:spcPts val="0"/>
              </a:spcAft>
              <a:buClr>
                <a:schemeClr val="dk1"/>
              </a:buClr>
              <a:buSzPts val="1100"/>
              <a:buFont typeface="Arial"/>
              <a:buNone/>
            </a:pPr>
            <a:r>
              <a:rPr b="1" lang="en">
                <a:solidFill>
                  <a:schemeClr val="dk1"/>
                </a:solidFill>
              </a:rPr>
              <a:t>What if there isn’t enough evidence?  Then the story might be...</a:t>
            </a:r>
            <a:endParaRPr b="1">
              <a:solidFill>
                <a:schemeClr val="dk1"/>
              </a:solidFill>
            </a:endParaRPr>
          </a:p>
          <a:p>
            <a:pPr indent="-292100" lvl="0" marL="596900" rtl="0" algn="l">
              <a:lnSpc>
                <a:spcPct val="115000"/>
              </a:lnSpc>
              <a:spcBef>
                <a:spcPts val="1200"/>
              </a:spcBef>
              <a:spcAft>
                <a:spcPts val="0"/>
              </a:spcAft>
              <a:buClr>
                <a:srgbClr val="666666"/>
              </a:buClr>
              <a:buSzPts val="1000"/>
              <a:buChar char="●"/>
            </a:pPr>
            <a:r>
              <a:rPr b="1" lang="en" sz="1000" u="sng">
                <a:solidFill>
                  <a:schemeClr val="dk1"/>
                </a:solidFill>
              </a:rPr>
              <a:t>Just A Plan / It's Too Early:</a:t>
            </a:r>
            <a:r>
              <a:rPr b="1" lang="en" sz="1000">
                <a:solidFill>
                  <a:schemeClr val="dk1"/>
                </a:solidFill>
              </a:rPr>
              <a:t> </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story is about a plan with little or no progress happening yet. At this stage, the response has been announced or launched, but there is no information yet about its impact or effectiveness.</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u="sng">
                <a:solidFill>
                  <a:srgbClr val="1155CC"/>
                </a:solidFill>
                <a:hlinkClick r:id="rId2">
                  <a:extLst>
                    <a:ext uri="{A12FA001-AC4F-418D-AE19-62706E023703}">
                      <ahyp:hlinkClr val="tx"/>
                    </a:ext>
                  </a:extLst>
                </a:hlinkClick>
              </a:rPr>
              <a:t>This story</a:t>
            </a:r>
            <a:r>
              <a:rPr lang="en" sz="1000">
                <a:solidFill>
                  <a:schemeClr val="dk1"/>
                </a:solidFill>
              </a:rPr>
              <a:t> talks about a new program to connect farmer’s food with food banks, but the initiative was just announced and there’s no information about if it was successful or not.</a:t>
            </a:r>
            <a:r>
              <a:rPr lang="en">
                <a:solidFill>
                  <a:srgbClr val="222222"/>
                </a:solidFill>
                <a:highlight>
                  <a:srgbClr val="FFFFFF"/>
                </a:highlight>
              </a:rPr>
              <a:t>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292100" lvl="0" marL="596900" rtl="0" algn="l">
              <a:lnSpc>
                <a:spcPct val="115000"/>
              </a:lnSpc>
              <a:spcBef>
                <a:spcPts val="0"/>
              </a:spcBef>
              <a:spcAft>
                <a:spcPts val="0"/>
              </a:spcAft>
              <a:buClr>
                <a:schemeClr val="dk1"/>
              </a:buClr>
              <a:buSzPts val="1000"/>
              <a:buChar char="●"/>
            </a:pPr>
            <a:r>
              <a:rPr b="1" lang="en" sz="1000" u="sng">
                <a:solidFill>
                  <a:schemeClr val="dk1"/>
                </a:solidFill>
              </a:rPr>
              <a:t>Raises Awareness without Evidence</a:t>
            </a:r>
            <a:endParaRPr b="1" sz="1000" u="sng">
              <a:solidFill>
                <a:schemeClr val="dk1"/>
              </a:solidFill>
            </a:endParaRPr>
          </a:p>
          <a:p>
            <a:pPr indent="0" lvl="0" marL="457200" rtl="0" algn="l">
              <a:lnSpc>
                <a:spcPct val="138000"/>
              </a:lnSpc>
              <a:spcBef>
                <a:spcPts val="1000"/>
              </a:spcBef>
              <a:spcAft>
                <a:spcPts val="0"/>
              </a:spcAft>
              <a:buClr>
                <a:schemeClr val="dk1"/>
              </a:buClr>
              <a:buSzPts val="1100"/>
              <a:buFont typeface="Arial"/>
              <a:buNone/>
            </a:pPr>
            <a:r>
              <a:rPr lang="en" sz="1000">
                <a:solidFill>
                  <a:schemeClr val="dk1"/>
                </a:solidFill>
              </a:rPr>
              <a:t>The reporting in this story is focused on raising awareness about a response, but doesn’t describe anything beyond its happening. As a result, insight and evidence of its impact are not present. While raising awareness is important, solutions journalism requires evidence to show how a response is working or not working in that effort.</a:t>
            </a:r>
            <a:endParaRPr sz="1000">
              <a:solidFill>
                <a:schemeClr val="dk1"/>
              </a:solidFill>
            </a:endParaRPr>
          </a:p>
          <a:p>
            <a:pPr indent="0" lvl="0" marL="0" rtl="0" algn="l">
              <a:lnSpc>
                <a:spcPct val="115000"/>
              </a:lnSpc>
              <a:spcBef>
                <a:spcPts val="200"/>
              </a:spcBef>
              <a:spcAft>
                <a:spcPts val="0"/>
              </a:spcAft>
              <a:buClr>
                <a:schemeClr val="dk1"/>
              </a:buClr>
              <a:buSzPts val="1100"/>
              <a:buFont typeface="Arial"/>
              <a:buNone/>
            </a:pPr>
            <a:r>
              <a:t/>
            </a:r>
            <a:endParaRPr>
              <a:solidFill>
                <a:schemeClr val="dk1"/>
              </a:solidFill>
            </a:endParaRPr>
          </a:p>
          <a:p>
            <a:pPr indent="0" lvl="0" marL="457200" rtl="0" algn="l">
              <a:lnSpc>
                <a:spcPct val="138000"/>
              </a:lnSpc>
              <a:spcBef>
                <a:spcPts val="0"/>
              </a:spcBef>
              <a:spcAft>
                <a:spcPts val="0"/>
              </a:spcAft>
              <a:buClr>
                <a:schemeClr val="dk1"/>
              </a:buClr>
              <a:buSzPts val="1100"/>
              <a:buFont typeface="Arial"/>
              <a:buNone/>
            </a:pPr>
            <a:r>
              <a:rPr lang="en" u="sng">
                <a:solidFill>
                  <a:srgbClr val="1155CC"/>
                </a:solidFill>
              </a:rPr>
              <a:t> </a:t>
            </a:r>
            <a:r>
              <a:rPr lang="en" u="sng">
                <a:solidFill>
                  <a:srgbClr val="1155CC"/>
                </a:solidFill>
                <a:hlinkClick r:id="rId2">
                  <a:extLst>
                    <a:ext uri="{A12FA001-AC4F-418D-AE19-62706E023703}">
                      <ahyp:hlinkClr val="tx"/>
                    </a:ext>
                  </a:extLst>
                </a:hlinkClick>
              </a:rPr>
              <a:t>This story</a:t>
            </a:r>
            <a:r>
              <a:rPr lang="en">
                <a:solidFill>
                  <a:schemeClr val="dk1"/>
                </a:solidFill>
              </a:rPr>
              <a:t> talks about a story that encourages its customers to use less plastic. While it’s an interesting response, the author doesn’t describe the impact the store has on the community or present evidence of its effectiveness in its goal.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38000"/>
              </a:lnSpc>
              <a:spcBef>
                <a:spcPts val="0"/>
              </a:spcBef>
              <a:spcAft>
                <a:spcPts val="0"/>
              </a:spcAft>
              <a:buSzPts val="1100"/>
              <a:buNone/>
            </a:pPr>
            <a:r>
              <a:rPr lang="en">
                <a:solidFill>
                  <a:schemeClr val="dk1"/>
                </a:solidFill>
              </a:rPr>
              <a:t>The story does not discuss the limitations or shortcomings of the response or places the response in meaningful context. As a result, the story of the response is incomplete and the insight is limited.</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457200" lvl="0" marL="0" rtl="0" algn="l">
              <a:lnSpc>
                <a:spcPct val="138000"/>
              </a:lnSpc>
              <a:spcBef>
                <a:spcPts val="120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This photo essay</a:t>
            </a:r>
            <a:r>
              <a:rPr lang="en">
                <a:solidFill>
                  <a:schemeClr val="dk1"/>
                </a:solidFill>
              </a:rPr>
              <a:t> talks about how Indigenous communities use prescribed burns to prevent wildfires. However, the author does not present any limitations or challenges to the response that would inform readers about the difficulties of attempting such an approach.</a:t>
            </a:r>
            <a:r>
              <a:rPr lang="en">
                <a:solidFill>
                  <a:srgbClr val="222222"/>
                </a:solidFill>
                <a:highlight>
                  <a:srgbClr val="FFFFFF"/>
                </a:highlight>
              </a:rPr>
              <a:t> </a:t>
            </a:r>
            <a:endParaRPr b="1">
              <a:solidFill>
                <a:schemeClr val="dk1"/>
              </a:solidFill>
            </a:endParaRPr>
          </a:p>
          <a:p>
            <a:pPr indent="-292100" lvl="0" marL="596900" rtl="0" algn="l">
              <a:lnSpc>
                <a:spcPct val="115000"/>
              </a:lnSpc>
              <a:spcBef>
                <a:spcPts val="1200"/>
              </a:spcBef>
              <a:spcAft>
                <a:spcPts val="0"/>
              </a:spcAft>
              <a:buClr>
                <a:srgbClr val="666666"/>
              </a:buClr>
              <a:buSzPts val="1000"/>
              <a:buChar char="●"/>
            </a:pPr>
            <a:r>
              <a:rPr b="1" lang="en" sz="1000" u="sng">
                <a:solidFill>
                  <a:schemeClr val="dk1"/>
                </a:solidFill>
              </a:rPr>
              <a:t>Just A Plan / It's Too Early:</a:t>
            </a:r>
            <a:r>
              <a:rPr b="1" lang="en" sz="1000">
                <a:solidFill>
                  <a:schemeClr val="dk1"/>
                </a:solidFill>
              </a:rPr>
              <a:t> </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story is about a plan with little or no progress happening yet. At this stage, the response has been announced or launched, but there is no information yet about its impact or effectiveness.</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u="sng">
                <a:solidFill>
                  <a:srgbClr val="1155CC"/>
                </a:solidFill>
                <a:hlinkClick r:id="rId3">
                  <a:extLst>
                    <a:ext uri="{A12FA001-AC4F-418D-AE19-62706E023703}">
                      <ahyp:hlinkClr val="tx"/>
                    </a:ext>
                  </a:extLst>
                </a:hlinkClick>
              </a:rPr>
              <a:t>This story</a:t>
            </a:r>
            <a:r>
              <a:rPr lang="en" sz="1000">
                <a:solidFill>
                  <a:schemeClr val="dk1"/>
                </a:solidFill>
              </a:rPr>
              <a:t> talks about a new program to connect farmer’s food with food banks, but the initiative was just announced and there’s no information about if it was successful or not.</a:t>
            </a:r>
            <a:r>
              <a:rPr lang="en">
                <a:solidFill>
                  <a:srgbClr val="222222"/>
                </a:solidFill>
                <a:highlight>
                  <a:srgbClr val="FFFFFF"/>
                </a:highlight>
              </a:rPr>
              <a:t>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LINDA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MIKHAEL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20:notes"/>
          <p:cNvSpPr/>
          <p:nvPr>
            <p:ph idx="2" type="sldImg"/>
          </p:nvPr>
        </p:nvSpPr>
        <p:spPr>
          <a:xfrm>
            <a:off x="1714500" y="685800"/>
            <a:ext cx="34290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7" name="Google Shape;1017;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F50"/>
              </a:buClr>
              <a:buSzPts val="1200"/>
              <a:buFont typeface="Arial"/>
              <a:buNone/>
            </a:pPr>
            <a:r>
              <a:rPr lang="en"/>
              <a:t>Independent evidence</a:t>
            </a:r>
            <a:br>
              <a:rPr lang="en"/>
            </a:br>
            <a:endParaRPr/>
          </a:p>
          <a:p>
            <a:pPr indent="0" lvl="0" marL="0" rtl="0" algn="l">
              <a:lnSpc>
                <a:spcPct val="100000"/>
              </a:lnSpc>
              <a:spcBef>
                <a:spcPts val="0"/>
              </a:spcBef>
              <a:spcAft>
                <a:spcPts val="0"/>
              </a:spcAft>
              <a:buSzPts val="1100"/>
              <a:buNone/>
            </a:pPr>
            <a:br>
              <a:rPr lang="en"/>
            </a:b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LINDA: BREAKOUTS for 15 minutes</a:t>
            </a:r>
            <a:br>
              <a:rPr b="1" lang="en">
                <a:solidFill>
                  <a:schemeClr val="dk1"/>
                </a:solidFill>
              </a:rPr>
            </a:br>
            <a:r>
              <a:rPr lang="en">
                <a:solidFill>
                  <a:schemeClr val="dk1"/>
                </a:solidFill>
              </a:rPr>
              <a:t>Bring s solutions story idea to the next meeting, where we will start on developing a reporting for it.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LINDA 5-10 minutes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3" name="Google Shape;10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0" name="Google Shape;104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Sojo can increase trust, revenue and engagement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323F4F"/>
              </a:buClr>
              <a:buSzPts val="1200"/>
              <a:buFont typeface="Arial"/>
              <a:buNone/>
            </a:pPr>
            <a:r>
              <a:rPr lang="en" sz="1500">
                <a:solidFill>
                  <a:schemeClr val="dk1"/>
                </a:solidFill>
                <a:latin typeface="Times New Roman"/>
                <a:ea typeface="Times New Roman"/>
                <a:cs typeface="Times New Roman"/>
                <a:sym typeface="Times New Roman"/>
              </a:rPr>
              <a:t>(1 min) </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323F4F"/>
              </a:buClr>
              <a:buSzPts val="1200"/>
              <a:buFont typeface="Arial"/>
              <a:buNone/>
            </a:pPr>
            <a:r>
              <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323F4F"/>
              </a:buClr>
              <a:buSzPts val="1200"/>
              <a:buFont typeface="Arial"/>
              <a:buNone/>
            </a:pPr>
            <a:r>
              <a:rPr lang="en" sz="1500">
                <a:solidFill>
                  <a:schemeClr val="dk1"/>
                </a:solidFill>
                <a:latin typeface="Times New Roman"/>
                <a:ea typeface="Times New Roman"/>
                <a:cs typeface="Times New Roman"/>
                <a:sym typeface="Times New Roman"/>
              </a:rPr>
              <a:t>Ask them to name the key elements of soljo before moving to the next slide with the four pillars </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323F4F"/>
              </a:buClr>
              <a:buSzPts val="1200"/>
              <a:buFont typeface="Arial"/>
              <a:buNone/>
            </a:pPr>
            <a:br>
              <a:rPr i="1" lang="en" sz="1200">
                <a:solidFill>
                  <a:srgbClr val="323F4F"/>
                </a:solidFill>
              </a:rPr>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Realistic mockups of text, articles, photos and videos on web browsers, mobile devices and tablets.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Sample platforms for mockups: freepik.com, unblast.com and mrmockup.com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Reminder: Make sure headline is big.</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2" name="Google Shape;90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Realistic mockups of text, articles, photos and videos on web browsers, mobile devices and tablets.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Sample platforms for mockups: freepik.com, unblast.com and mrmockup.com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Reminder: Make sure headline is big.</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54e0563c1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154e0563c1f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Realistic mockups of text, articles, photos and videos on web browsers, mobile devices and tablets.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Sample platforms for mockups: freepik.com, unblast.com and mrmockup.com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Reminder: Make sure headline is big.</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1" name="Google Shape;9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Realistic mockups of text, articles, photos and videos on web browsers, mobile devices and tablets.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Sample platforms for mockups: freepik.com, unblast.com and mrmockup.com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Reminder: Make sure headline is big.</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With Brand Image - Option 2">
  <p:cSld name="TITLE_1_2">
    <p:bg>
      <p:bgPr>
        <a:solidFill>
          <a:schemeClr val="lt1"/>
        </a:solidFill>
      </p:bgPr>
    </p:bg>
    <p:spTree>
      <p:nvGrpSpPr>
        <p:cNvPr id="9" name="Shape 9"/>
        <p:cNvGrpSpPr/>
        <p:nvPr/>
      </p:nvGrpSpPr>
      <p:grpSpPr>
        <a:xfrm>
          <a:off x="0" y="0"/>
          <a:ext cx="0" cy="0"/>
          <a:chOff x="0" y="0"/>
          <a:chExt cx="0" cy="0"/>
        </a:xfrm>
      </p:grpSpPr>
      <p:pic>
        <p:nvPicPr>
          <p:cNvPr id="10" name="Google Shape;10;p26"/>
          <p:cNvPicPr preferRelativeResize="0"/>
          <p:nvPr/>
        </p:nvPicPr>
        <p:blipFill rotWithShape="1">
          <a:blip r:embed="rId2">
            <a:alphaModFix/>
          </a:blip>
          <a:srcRect b="0" l="0" r="0" t="0"/>
          <a:stretch/>
        </p:blipFill>
        <p:spPr>
          <a:xfrm>
            <a:off x="-58450" y="-32875"/>
            <a:ext cx="9202450" cy="5176375"/>
          </a:xfrm>
          <a:prstGeom prst="rect">
            <a:avLst/>
          </a:prstGeom>
          <a:noFill/>
          <a:ln>
            <a:noFill/>
          </a:ln>
        </p:spPr>
      </p:pic>
      <p:sp>
        <p:nvSpPr>
          <p:cNvPr id="11" name="Google Shape;11;p26"/>
          <p:cNvSpPr txBox="1"/>
          <p:nvPr>
            <p:ph type="ctrTitle"/>
          </p:nvPr>
        </p:nvSpPr>
        <p:spPr>
          <a:xfrm>
            <a:off x="311700" y="1845375"/>
            <a:ext cx="7005000" cy="7926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2" name="Google Shape;12;p26"/>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3" name="Google Shape;13;p26"/>
          <p:cNvPicPr preferRelativeResize="0"/>
          <p:nvPr/>
        </p:nvPicPr>
        <p:blipFill rotWithShape="1">
          <a:blip r:embed="rId3">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creen Subtitle Section for Qoutes">
  <p:cSld name="CUSTOM_7_1_2_1_1">
    <p:spTree>
      <p:nvGrpSpPr>
        <p:cNvPr id="102" name="Shape 102"/>
        <p:cNvGrpSpPr/>
        <p:nvPr/>
      </p:nvGrpSpPr>
      <p:grpSpPr>
        <a:xfrm>
          <a:off x="0" y="0"/>
          <a:ext cx="0" cy="0"/>
          <a:chOff x="0" y="0"/>
          <a:chExt cx="0" cy="0"/>
        </a:xfrm>
      </p:grpSpPr>
      <p:sp>
        <p:nvSpPr>
          <p:cNvPr id="103" name="Google Shape;103;p38"/>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 name="Google Shape;104;p3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cxnSp>
        <p:nvCxnSpPr>
          <p:cNvPr id="105" name="Google Shape;105;p38"/>
          <p:cNvCxnSpPr/>
          <p:nvPr/>
        </p:nvCxnSpPr>
        <p:spPr>
          <a:xfrm>
            <a:off x="631325" y="669225"/>
            <a:ext cx="1732500" cy="0"/>
          </a:xfrm>
          <a:prstGeom prst="straightConnector1">
            <a:avLst/>
          </a:prstGeom>
          <a:noFill/>
          <a:ln cap="flat" cmpd="sng" w="19050">
            <a:solidFill>
              <a:schemeClr val="dk1"/>
            </a:solidFill>
            <a:prstDash val="solid"/>
            <a:round/>
            <a:headEnd len="sm" w="sm" type="none"/>
            <a:tailEnd len="sm" w="sm" type="none"/>
          </a:ln>
        </p:spPr>
      </p:cxnSp>
      <p:sp>
        <p:nvSpPr>
          <p:cNvPr id="106" name="Google Shape;106;p38"/>
          <p:cNvSpPr txBox="1"/>
          <p:nvPr>
            <p:ph type="title"/>
          </p:nvPr>
        </p:nvSpPr>
        <p:spPr>
          <a:xfrm>
            <a:off x="631325" y="1053575"/>
            <a:ext cx="6660900" cy="11769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2400"/>
              <a:buFont typeface="Avenir"/>
              <a:buNone/>
              <a:defRPr sz="2400">
                <a:solidFill>
                  <a:schemeClr val="accent2"/>
                </a:solidFill>
                <a:latin typeface="Avenir"/>
                <a:ea typeface="Avenir"/>
                <a:cs typeface="Avenir"/>
                <a:sym typeface="Avenir"/>
              </a:defRPr>
            </a:lvl9pPr>
          </a:lstStyle>
          <a:p/>
        </p:txBody>
      </p:sp>
      <p:sp>
        <p:nvSpPr>
          <p:cNvPr id="107" name="Google Shape;107;p38"/>
          <p:cNvSpPr txBox="1"/>
          <p:nvPr>
            <p:ph idx="2" type="title"/>
          </p:nvPr>
        </p:nvSpPr>
        <p:spPr>
          <a:xfrm>
            <a:off x="631325" y="694025"/>
            <a:ext cx="6660900" cy="3261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108" name="Google Shape;108;p38"/>
          <p:cNvSpPr txBox="1"/>
          <p:nvPr>
            <p:ph idx="3" type="title"/>
          </p:nvPr>
        </p:nvSpPr>
        <p:spPr>
          <a:xfrm>
            <a:off x="631325" y="2663525"/>
            <a:ext cx="6660900" cy="3936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09" name="Google Shape;109;p38"/>
          <p:cNvSpPr txBox="1"/>
          <p:nvPr>
            <p:ph idx="4" type="title"/>
          </p:nvPr>
        </p:nvSpPr>
        <p:spPr>
          <a:xfrm>
            <a:off x="631325" y="2360975"/>
            <a:ext cx="6660900" cy="3936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SzPts val="1600"/>
              <a:buNone/>
              <a:defRPr b="1" sz="1600"/>
            </a:lvl1pPr>
            <a:lvl2pPr lvl="1" algn="l">
              <a:lnSpc>
                <a:spcPct val="100000"/>
              </a:lnSpc>
              <a:spcBef>
                <a:spcPts val="0"/>
              </a:spcBef>
              <a:spcAft>
                <a:spcPts val="0"/>
              </a:spcAft>
              <a:buSzPts val="1600"/>
              <a:buFont typeface="Georgia"/>
              <a:buNone/>
              <a:defRPr sz="1600">
                <a:latin typeface="Georgia"/>
                <a:ea typeface="Georgia"/>
                <a:cs typeface="Georgia"/>
                <a:sym typeface="Georgia"/>
              </a:defRPr>
            </a:lvl2pPr>
            <a:lvl3pPr lvl="2" algn="l">
              <a:lnSpc>
                <a:spcPct val="100000"/>
              </a:lnSpc>
              <a:spcBef>
                <a:spcPts val="0"/>
              </a:spcBef>
              <a:spcAft>
                <a:spcPts val="0"/>
              </a:spcAft>
              <a:buSzPts val="1600"/>
              <a:buFont typeface="Georgia"/>
              <a:buNone/>
              <a:defRPr sz="1600">
                <a:latin typeface="Georgia"/>
                <a:ea typeface="Georgia"/>
                <a:cs typeface="Georgia"/>
                <a:sym typeface="Georgia"/>
              </a:defRPr>
            </a:lvl3pPr>
            <a:lvl4pPr lvl="3" algn="l">
              <a:lnSpc>
                <a:spcPct val="100000"/>
              </a:lnSpc>
              <a:spcBef>
                <a:spcPts val="0"/>
              </a:spcBef>
              <a:spcAft>
                <a:spcPts val="0"/>
              </a:spcAft>
              <a:buSzPts val="1600"/>
              <a:buFont typeface="Georgia"/>
              <a:buNone/>
              <a:defRPr sz="1600">
                <a:latin typeface="Georgia"/>
                <a:ea typeface="Georgia"/>
                <a:cs typeface="Georgia"/>
                <a:sym typeface="Georgia"/>
              </a:defRPr>
            </a:lvl4pPr>
            <a:lvl5pPr lvl="4" algn="l">
              <a:lnSpc>
                <a:spcPct val="100000"/>
              </a:lnSpc>
              <a:spcBef>
                <a:spcPts val="0"/>
              </a:spcBef>
              <a:spcAft>
                <a:spcPts val="0"/>
              </a:spcAft>
              <a:buSzPts val="1600"/>
              <a:buFont typeface="Georgia"/>
              <a:buNone/>
              <a:defRPr sz="1600">
                <a:latin typeface="Georgia"/>
                <a:ea typeface="Georgia"/>
                <a:cs typeface="Georgia"/>
                <a:sym typeface="Georgia"/>
              </a:defRPr>
            </a:lvl5pPr>
            <a:lvl6pPr lvl="5" algn="l">
              <a:lnSpc>
                <a:spcPct val="100000"/>
              </a:lnSpc>
              <a:spcBef>
                <a:spcPts val="0"/>
              </a:spcBef>
              <a:spcAft>
                <a:spcPts val="0"/>
              </a:spcAft>
              <a:buSzPts val="1600"/>
              <a:buFont typeface="Georgia"/>
              <a:buNone/>
              <a:defRPr sz="1600">
                <a:latin typeface="Georgia"/>
                <a:ea typeface="Georgia"/>
                <a:cs typeface="Georgia"/>
                <a:sym typeface="Georgia"/>
              </a:defRPr>
            </a:lvl6pPr>
            <a:lvl7pPr lvl="6" algn="l">
              <a:lnSpc>
                <a:spcPct val="100000"/>
              </a:lnSpc>
              <a:spcBef>
                <a:spcPts val="0"/>
              </a:spcBef>
              <a:spcAft>
                <a:spcPts val="0"/>
              </a:spcAft>
              <a:buSzPts val="1600"/>
              <a:buFont typeface="Georgia"/>
              <a:buNone/>
              <a:defRPr sz="1600">
                <a:latin typeface="Georgia"/>
                <a:ea typeface="Georgia"/>
                <a:cs typeface="Georgia"/>
                <a:sym typeface="Georgia"/>
              </a:defRPr>
            </a:lvl7pPr>
            <a:lvl8pPr lvl="7" algn="l">
              <a:lnSpc>
                <a:spcPct val="100000"/>
              </a:lnSpc>
              <a:spcBef>
                <a:spcPts val="0"/>
              </a:spcBef>
              <a:spcAft>
                <a:spcPts val="0"/>
              </a:spcAft>
              <a:buSzPts val="1600"/>
              <a:buFont typeface="Georgia"/>
              <a:buNone/>
              <a:defRPr sz="1600">
                <a:latin typeface="Georgia"/>
                <a:ea typeface="Georgia"/>
                <a:cs typeface="Georgia"/>
                <a:sym typeface="Georgia"/>
              </a:defRPr>
            </a:lvl8pPr>
            <a:lvl9pPr lvl="8" algn="l">
              <a:lnSpc>
                <a:spcPct val="100000"/>
              </a:lnSpc>
              <a:spcBef>
                <a:spcPts val="0"/>
              </a:spcBef>
              <a:spcAft>
                <a:spcPts val="0"/>
              </a:spcAft>
              <a:buSzPts val="1600"/>
              <a:buFont typeface="Georgia"/>
              <a:buNone/>
              <a:defRPr sz="1600">
                <a:latin typeface="Georgia"/>
                <a:ea typeface="Georgia"/>
                <a:cs typeface="Georgia"/>
                <a:sym typeface="Georgia"/>
              </a:defRPr>
            </a:lvl9pPr>
          </a:lstStyle>
          <a:p/>
        </p:txBody>
      </p:sp>
      <p:sp>
        <p:nvSpPr>
          <p:cNvPr id="110" name="Google Shape;110;p3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p:cSld name="CUSTOM_5">
    <p:spTree>
      <p:nvGrpSpPr>
        <p:cNvPr id="823" name="Shape 823"/>
        <p:cNvGrpSpPr/>
        <p:nvPr/>
      </p:nvGrpSpPr>
      <p:grpSpPr>
        <a:xfrm>
          <a:off x="0" y="0"/>
          <a:ext cx="0" cy="0"/>
          <a:chOff x="0" y="0"/>
          <a:chExt cx="0" cy="0"/>
        </a:xfrm>
      </p:grpSpPr>
      <p:sp>
        <p:nvSpPr>
          <p:cNvPr id="824" name="Google Shape;824;p126"/>
          <p:cNvSpPr/>
          <p:nvPr>
            <p:ph idx="2" type="pic"/>
          </p:nvPr>
        </p:nvSpPr>
        <p:spPr>
          <a:xfrm>
            <a:off x="16225" y="-8100"/>
            <a:ext cx="9144000" cy="3585000"/>
          </a:xfrm>
          <a:prstGeom prst="rect">
            <a:avLst/>
          </a:prstGeom>
          <a:noFill/>
          <a:ln>
            <a:noFill/>
          </a:ln>
        </p:spPr>
      </p:sp>
      <p:sp>
        <p:nvSpPr>
          <p:cNvPr id="825" name="Google Shape;825;p126"/>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26"/>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827" name="Google Shape;827;p126"/>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828" name="Google Shape;828;p126"/>
          <p:cNvSpPr txBox="1"/>
          <p:nvPr>
            <p:ph idx="3"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5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829" name="Google Shape;829;p126"/>
          <p:cNvSpPr txBox="1"/>
          <p:nvPr>
            <p:ph idx="4"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5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830" name="Google Shape;830;p1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p:cSld name="CUSTOM_5_1">
    <p:spTree>
      <p:nvGrpSpPr>
        <p:cNvPr id="831" name="Shape 831"/>
        <p:cNvGrpSpPr/>
        <p:nvPr/>
      </p:nvGrpSpPr>
      <p:grpSpPr>
        <a:xfrm>
          <a:off x="0" y="0"/>
          <a:ext cx="0" cy="0"/>
          <a:chOff x="0" y="0"/>
          <a:chExt cx="0" cy="0"/>
        </a:xfrm>
      </p:grpSpPr>
      <p:sp>
        <p:nvSpPr>
          <p:cNvPr id="832" name="Google Shape;832;p127"/>
          <p:cNvSpPr/>
          <p:nvPr>
            <p:ph idx="2" type="pic"/>
          </p:nvPr>
        </p:nvSpPr>
        <p:spPr>
          <a:xfrm>
            <a:off x="16225" y="-8100"/>
            <a:ext cx="9144000" cy="3585000"/>
          </a:xfrm>
          <a:prstGeom prst="rect">
            <a:avLst/>
          </a:prstGeom>
          <a:noFill/>
          <a:ln>
            <a:noFill/>
          </a:ln>
        </p:spPr>
      </p:sp>
      <p:sp>
        <p:nvSpPr>
          <p:cNvPr id="833" name="Google Shape;833;p127"/>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27"/>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835" name="Google Shape;835;p127"/>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836" name="Google Shape;836;p127"/>
          <p:cNvSpPr txBox="1"/>
          <p:nvPr>
            <p:ph idx="3"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837" name="Google Shape;837;p127"/>
          <p:cNvSpPr txBox="1"/>
          <p:nvPr>
            <p:ph idx="4"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838" name="Google Shape;838;p1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No Image - Dark Green Color Background">
  <p:cSld name="CUSTOM_1_1">
    <p:spTree>
      <p:nvGrpSpPr>
        <p:cNvPr id="111" name="Shape 111"/>
        <p:cNvGrpSpPr/>
        <p:nvPr/>
      </p:nvGrpSpPr>
      <p:grpSpPr>
        <a:xfrm>
          <a:off x="0" y="0"/>
          <a:ext cx="0" cy="0"/>
          <a:chOff x="0" y="0"/>
          <a:chExt cx="0" cy="0"/>
        </a:xfrm>
      </p:grpSpPr>
      <p:sp>
        <p:nvSpPr>
          <p:cNvPr id="112" name="Google Shape;112;p39"/>
          <p:cNvSpPr/>
          <p:nvPr/>
        </p:nvSpPr>
        <p:spPr>
          <a:xfrm>
            <a:off x="0" y="0"/>
            <a:ext cx="9144000" cy="4572000"/>
          </a:xfrm>
          <a:prstGeom prst="rect">
            <a:avLst/>
          </a:prstGeom>
          <a:solidFill>
            <a:srgbClr val="3E48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 name="Google Shape;113;p39"/>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114" name="Google Shape;114;p39"/>
          <p:cNvSpPr txBox="1"/>
          <p:nvPr>
            <p:ph type="title"/>
          </p:nvPr>
        </p:nvSpPr>
        <p:spPr>
          <a:xfrm>
            <a:off x="1708200" y="1503800"/>
            <a:ext cx="5727600" cy="1661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1pPr>
            <a:lvl2pPr lvl="1"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2pPr>
            <a:lvl3pPr lvl="2"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3pPr>
            <a:lvl4pPr lvl="3"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4pPr>
            <a:lvl5pPr lvl="4"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5pPr>
            <a:lvl6pPr lvl="5"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6pPr>
            <a:lvl7pPr lvl="6"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7pPr>
            <a:lvl8pPr lvl="7"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8pPr>
            <a:lvl9pPr lvl="8"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9pPr>
          </a:lstStyle>
          <a:p/>
        </p:txBody>
      </p:sp>
      <p:sp>
        <p:nvSpPr>
          <p:cNvPr id="115" name="Google Shape;115;p39"/>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116" name="Shape 116"/>
        <p:cNvGrpSpPr/>
        <p:nvPr/>
      </p:nvGrpSpPr>
      <p:grpSpPr>
        <a:xfrm>
          <a:off x="0" y="0"/>
          <a:ext cx="0" cy="0"/>
          <a:chOff x="0" y="0"/>
          <a:chExt cx="0" cy="0"/>
        </a:xfrm>
      </p:grpSpPr>
      <p:sp>
        <p:nvSpPr>
          <p:cNvPr id="117" name="Google Shape;117;p40"/>
          <p:cNvSpPr txBox="1"/>
          <p:nvPr>
            <p:ph idx="12" type="sldNum"/>
          </p:nvPr>
        </p:nvSpPr>
        <p:spPr>
          <a:xfrm>
            <a:off x="8097022" y="4892330"/>
            <a:ext cx="205200" cy="207900"/>
          </a:xfrm>
          <a:prstGeom prst="rect">
            <a:avLst/>
          </a:prstGeom>
          <a:noFill/>
          <a:ln>
            <a:noFill/>
          </a:ln>
        </p:spPr>
        <p:txBody>
          <a:bodyPr anchorCtr="0" anchor="ctr" bIns="34275" lIns="34275" spcFirstLastPara="1" rIns="34275" wrap="square" tIns="34275">
            <a:spAutoFit/>
          </a:bodyPr>
          <a:lstStyle>
            <a:lvl1pPr indent="0" lvl="0"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 Single Numeric Data Point">
  <p:cSld name="CUSTOM_7_1_1">
    <p:bg>
      <p:bgPr>
        <a:solidFill>
          <a:srgbClr val="BCCED7">
            <a:alpha val="55294"/>
          </a:srgbClr>
        </a:solidFill>
      </p:bgPr>
    </p:bg>
    <p:spTree>
      <p:nvGrpSpPr>
        <p:cNvPr id="118" name="Shape 118"/>
        <p:cNvGrpSpPr/>
        <p:nvPr/>
      </p:nvGrpSpPr>
      <p:grpSpPr>
        <a:xfrm>
          <a:off x="0" y="0"/>
          <a:ext cx="0" cy="0"/>
          <a:chOff x="0" y="0"/>
          <a:chExt cx="0" cy="0"/>
        </a:xfrm>
      </p:grpSpPr>
      <p:sp>
        <p:nvSpPr>
          <p:cNvPr id="119" name="Google Shape;119;p41"/>
          <p:cNvSpPr txBox="1"/>
          <p:nvPr>
            <p:ph type="title"/>
          </p:nvPr>
        </p:nvSpPr>
        <p:spPr>
          <a:xfrm>
            <a:off x="919525" y="748325"/>
            <a:ext cx="7075800" cy="7704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9600"/>
              <a:buNone/>
              <a:defRPr sz="9600"/>
            </a:lvl1pPr>
            <a:lvl2pPr lvl="1" algn="ctr">
              <a:lnSpc>
                <a:spcPct val="100000"/>
              </a:lnSpc>
              <a:spcBef>
                <a:spcPts val="0"/>
              </a:spcBef>
              <a:spcAft>
                <a:spcPts val="0"/>
              </a:spcAft>
              <a:buSzPts val="9600"/>
              <a:buFont typeface="Georgia"/>
              <a:buNone/>
              <a:defRPr sz="9600">
                <a:latin typeface="Georgia"/>
                <a:ea typeface="Georgia"/>
                <a:cs typeface="Georgia"/>
                <a:sym typeface="Georgia"/>
              </a:defRPr>
            </a:lvl2pPr>
            <a:lvl3pPr lvl="2" algn="ctr">
              <a:lnSpc>
                <a:spcPct val="100000"/>
              </a:lnSpc>
              <a:spcBef>
                <a:spcPts val="0"/>
              </a:spcBef>
              <a:spcAft>
                <a:spcPts val="0"/>
              </a:spcAft>
              <a:buSzPts val="9600"/>
              <a:buFont typeface="Georgia"/>
              <a:buNone/>
              <a:defRPr sz="9600">
                <a:latin typeface="Georgia"/>
                <a:ea typeface="Georgia"/>
                <a:cs typeface="Georgia"/>
                <a:sym typeface="Georgia"/>
              </a:defRPr>
            </a:lvl3pPr>
            <a:lvl4pPr lvl="3" algn="ctr">
              <a:lnSpc>
                <a:spcPct val="100000"/>
              </a:lnSpc>
              <a:spcBef>
                <a:spcPts val="0"/>
              </a:spcBef>
              <a:spcAft>
                <a:spcPts val="0"/>
              </a:spcAft>
              <a:buSzPts val="9600"/>
              <a:buFont typeface="Georgia"/>
              <a:buNone/>
              <a:defRPr sz="9600">
                <a:latin typeface="Georgia"/>
                <a:ea typeface="Georgia"/>
                <a:cs typeface="Georgia"/>
                <a:sym typeface="Georgia"/>
              </a:defRPr>
            </a:lvl4pPr>
            <a:lvl5pPr lvl="4" algn="ctr">
              <a:lnSpc>
                <a:spcPct val="100000"/>
              </a:lnSpc>
              <a:spcBef>
                <a:spcPts val="0"/>
              </a:spcBef>
              <a:spcAft>
                <a:spcPts val="0"/>
              </a:spcAft>
              <a:buSzPts val="9600"/>
              <a:buFont typeface="Georgia"/>
              <a:buNone/>
              <a:defRPr sz="9600">
                <a:latin typeface="Georgia"/>
                <a:ea typeface="Georgia"/>
                <a:cs typeface="Georgia"/>
                <a:sym typeface="Georgia"/>
              </a:defRPr>
            </a:lvl5pPr>
            <a:lvl6pPr lvl="5" algn="ctr">
              <a:lnSpc>
                <a:spcPct val="100000"/>
              </a:lnSpc>
              <a:spcBef>
                <a:spcPts val="0"/>
              </a:spcBef>
              <a:spcAft>
                <a:spcPts val="0"/>
              </a:spcAft>
              <a:buSzPts val="9600"/>
              <a:buFont typeface="Georgia"/>
              <a:buNone/>
              <a:defRPr sz="9600">
                <a:latin typeface="Georgia"/>
                <a:ea typeface="Georgia"/>
                <a:cs typeface="Georgia"/>
                <a:sym typeface="Georgia"/>
              </a:defRPr>
            </a:lvl6pPr>
            <a:lvl7pPr lvl="6" algn="ctr">
              <a:lnSpc>
                <a:spcPct val="100000"/>
              </a:lnSpc>
              <a:spcBef>
                <a:spcPts val="0"/>
              </a:spcBef>
              <a:spcAft>
                <a:spcPts val="0"/>
              </a:spcAft>
              <a:buSzPts val="9600"/>
              <a:buFont typeface="Georgia"/>
              <a:buNone/>
              <a:defRPr sz="9600">
                <a:latin typeface="Georgia"/>
                <a:ea typeface="Georgia"/>
                <a:cs typeface="Georgia"/>
                <a:sym typeface="Georgia"/>
              </a:defRPr>
            </a:lvl7pPr>
            <a:lvl8pPr lvl="7" algn="ctr">
              <a:lnSpc>
                <a:spcPct val="100000"/>
              </a:lnSpc>
              <a:spcBef>
                <a:spcPts val="0"/>
              </a:spcBef>
              <a:spcAft>
                <a:spcPts val="0"/>
              </a:spcAft>
              <a:buSzPts val="9600"/>
              <a:buFont typeface="Georgia"/>
              <a:buNone/>
              <a:defRPr sz="9600">
                <a:latin typeface="Georgia"/>
                <a:ea typeface="Georgia"/>
                <a:cs typeface="Georgia"/>
                <a:sym typeface="Georgia"/>
              </a:defRPr>
            </a:lvl8pPr>
            <a:lvl9pPr lvl="8" algn="ctr">
              <a:lnSpc>
                <a:spcPct val="100000"/>
              </a:lnSpc>
              <a:spcBef>
                <a:spcPts val="0"/>
              </a:spcBef>
              <a:spcAft>
                <a:spcPts val="0"/>
              </a:spcAft>
              <a:buSzPts val="9600"/>
              <a:buFont typeface="Georgia"/>
              <a:buNone/>
              <a:defRPr sz="9600">
                <a:latin typeface="Georgia"/>
                <a:ea typeface="Georgia"/>
                <a:cs typeface="Georgia"/>
                <a:sym typeface="Georgia"/>
              </a:defRPr>
            </a:lvl9pPr>
          </a:lstStyle>
          <a:p/>
        </p:txBody>
      </p:sp>
      <p:sp>
        <p:nvSpPr>
          <p:cNvPr id="120" name="Google Shape;120;p41"/>
          <p:cNvSpPr/>
          <p:nvPr/>
        </p:nvSpPr>
        <p:spPr>
          <a:xfrm>
            <a:off x="0" y="4572000"/>
            <a:ext cx="9144000" cy="571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 name="Google Shape;121;p41"/>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122" name="Google Shape;122;p41"/>
          <p:cNvSpPr txBox="1"/>
          <p:nvPr>
            <p:ph idx="2" type="title"/>
          </p:nvPr>
        </p:nvSpPr>
        <p:spPr>
          <a:xfrm>
            <a:off x="601150" y="2343150"/>
            <a:ext cx="7939800" cy="716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23" name="Google Shape;123;p41"/>
          <p:cNvSpPr txBox="1"/>
          <p:nvPr>
            <p:ph idx="3" type="title"/>
          </p:nvPr>
        </p:nvSpPr>
        <p:spPr>
          <a:xfrm>
            <a:off x="1241550" y="3281916"/>
            <a:ext cx="6660900" cy="393600"/>
          </a:xfrm>
          <a:prstGeom prst="rect">
            <a:avLst/>
          </a:prstGeom>
          <a:noFill/>
          <a:ln>
            <a:noFill/>
          </a:ln>
        </p:spPr>
        <p:txBody>
          <a:bodyPr anchorCtr="0" anchor="ctr" bIns="91425" lIns="0"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24" name="Google Shape;124;p41"/>
          <p:cNvSpPr txBox="1"/>
          <p:nvPr>
            <p:ph idx="4" type="title"/>
          </p:nvPr>
        </p:nvSpPr>
        <p:spPr>
          <a:xfrm>
            <a:off x="1241550" y="2979366"/>
            <a:ext cx="6660900" cy="393600"/>
          </a:xfrm>
          <a:prstGeom prst="rect">
            <a:avLst/>
          </a:prstGeom>
          <a:noFill/>
          <a:ln>
            <a:noFill/>
          </a:ln>
        </p:spPr>
        <p:txBody>
          <a:bodyPr anchorCtr="0" anchor="ctr" bIns="91425" lIns="0" spcFirstLastPara="1" rIns="91425" wrap="square" tIns="91425">
            <a:spAutoFit/>
          </a:bodyPr>
          <a:lstStyle>
            <a:lvl1pPr lvl="0" algn="ctr">
              <a:lnSpc>
                <a:spcPct val="100000"/>
              </a:lnSpc>
              <a:spcBef>
                <a:spcPts val="0"/>
              </a:spcBef>
              <a:spcAft>
                <a:spcPts val="0"/>
              </a:spcAft>
              <a:buSzPts val="1600"/>
              <a:buNone/>
              <a:defRPr b="1" sz="1600"/>
            </a:lvl1pPr>
            <a:lvl2pPr lvl="1" algn="ctr">
              <a:lnSpc>
                <a:spcPct val="100000"/>
              </a:lnSpc>
              <a:spcBef>
                <a:spcPts val="0"/>
              </a:spcBef>
              <a:spcAft>
                <a:spcPts val="0"/>
              </a:spcAft>
              <a:buSzPts val="1600"/>
              <a:buFont typeface="Georgia"/>
              <a:buNone/>
              <a:defRPr sz="1600">
                <a:latin typeface="Georgia"/>
                <a:ea typeface="Georgia"/>
                <a:cs typeface="Georgia"/>
                <a:sym typeface="Georgia"/>
              </a:defRPr>
            </a:lvl2pPr>
            <a:lvl3pPr lvl="2" algn="ctr">
              <a:lnSpc>
                <a:spcPct val="100000"/>
              </a:lnSpc>
              <a:spcBef>
                <a:spcPts val="0"/>
              </a:spcBef>
              <a:spcAft>
                <a:spcPts val="0"/>
              </a:spcAft>
              <a:buSzPts val="1600"/>
              <a:buFont typeface="Georgia"/>
              <a:buNone/>
              <a:defRPr sz="1600">
                <a:latin typeface="Georgia"/>
                <a:ea typeface="Georgia"/>
                <a:cs typeface="Georgia"/>
                <a:sym typeface="Georgia"/>
              </a:defRPr>
            </a:lvl3pPr>
            <a:lvl4pPr lvl="3" algn="ctr">
              <a:lnSpc>
                <a:spcPct val="100000"/>
              </a:lnSpc>
              <a:spcBef>
                <a:spcPts val="0"/>
              </a:spcBef>
              <a:spcAft>
                <a:spcPts val="0"/>
              </a:spcAft>
              <a:buSzPts val="1600"/>
              <a:buFont typeface="Georgia"/>
              <a:buNone/>
              <a:defRPr sz="1600">
                <a:latin typeface="Georgia"/>
                <a:ea typeface="Georgia"/>
                <a:cs typeface="Georgia"/>
                <a:sym typeface="Georgia"/>
              </a:defRPr>
            </a:lvl4pPr>
            <a:lvl5pPr lvl="4" algn="ctr">
              <a:lnSpc>
                <a:spcPct val="100000"/>
              </a:lnSpc>
              <a:spcBef>
                <a:spcPts val="0"/>
              </a:spcBef>
              <a:spcAft>
                <a:spcPts val="0"/>
              </a:spcAft>
              <a:buSzPts val="1600"/>
              <a:buFont typeface="Georgia"/>
              <a:buNone/>
              <a:defRPr sz="1600">
                <a:latin typeface="Georgia"/>
                <a:ea typeface="Georgia"/>
                <a:cs typeface="Georgia"/>
                <a:sym typeface="Georgia"/>
              </a:defRPr>
            </a:lvl5pPr>
            <a:lvl6pPr lvl="5" algn="ctr">
              <a:lnSpc>
                <a:spcPct val="100000"/>
              </a:lnSpc>
              <a:spcBef>
                <a:spcPts val="0"/>
              </a:spcBef>
              <a:spcAft>
                <a:spcPts val="0"/>
              </a:spcAft>
              <a:buSzPts val="1600"/>
              <a:buFont typeface="Georgia"/>
              <a:buNone/>
              <a:defRPr sz="1600">
                <a:latin typeface="Georgia"/>
                <a:ea typeface="Georgia"/>
                <a:cs typeface="Georgia"/>
                <a:sym typeface="Georgia"/>
              </a:defRPr>
            </a:lvl6pPr>
            <a:lvl7pPr lvl="6" algn="ctr">
              <a:lnSpc>
                <a:spcPct val="100000"/>
              </a:lnSpc>
              <a:spcBef>
                <a:spcPts val="0"/>
              </a:spcBef>
              <a:spcAft>
                <a:spcPts val="0"/>
              </a:spcAft>
              <a:buSzPts val="1600"/>
              <a:buFont typeface="Georgia"/>
              <a:buNone/>
              <a:defRPr sz="1600">
                <a:latin typeface="Georgia"/>
                <a:ea typeface="Georgia"/>
                <a:cs typeface="Georgia"/>
                <a:sym typeface="Georgia"/>
              </a:defRPr>
            </a:lvl7pPr>
            <a:lvl8pPr lvl="7" algn="ctr">
              <a:lnSpc>
                <a:spcPct val="100000"/>
              </a:lnSpc>
              <a:spcBef>
                <a:spcPts val="0"/>
              </a:spcBef>
              <a:spcAft>
                <a:spcPts val="0"/>
              </a:spcAft>
              <a:buSzPts val="1600"/>
              <a:buFont typeface="Georgia"/>
              <a:buNone/>
              <a:defRPr sz="1600">
                <a:latin typeface="Georgia"/>
                <a:ea typeface="Georgia"/>
                <a:cs typeface="Georgia"/>
                <a:sym typeface="Georgia"/>
              </a:defRPr>
            </a:lvl8pPr>
            <a:lvl9pPr lvl="8" algn="ctr">
              <a:lnSpc>
                <a:spcPct val="100000"/>
              </a:lnSpc>
              <a:spcBef>
                <a:spcPts val="0"/>
              </a:spcBef>
              <a:spcAft>
                <a:spcPts val="0"/>
              </a:spcAft>
              <a:buSzPts val="1600"/>
              <a:buFont typeface="Georgia"/>
              <a:buNone/>
              <a:defRPr sz="1600">
                <a:latin typeface="Georgia"/>
                <a:ea typeface="Georgia"/>
                <a:cs typeface="Georgia"/>
                <a:sym typeface="Georgia"/>
              </a:defRPr>
            </a:lvl9pPr>
          </a:lstStyle>
          <a:p/>
        </p:txBody>
      </p:sp>
      <p:sp>
        <p:nvSpPr>
          <p:cNvPr id="125" name="Google Shape;125;p4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1451">
          <p15:clr>
            <a:srgbClr val="FA7B17"/>
          </p15:clr>
        </p15:guide>
        <p15:guide id="2" pos="2880">
          <p15:clr>
            <a:srgbClr val="FA7B17"/>
          </p15:clr>
        </p15:guide>
        <p15:guide id="3" orient="horz" pos="1620">
          <p15:clr>
            <a:srgbClr val="FA7B17"/>
          </p15:clr>
        </p15:guide>
        <p15:guide id="4" pos="2976">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No Image - Dark Green Colored Background">
  <p:cSld name="CUSTOM_5_1_1">
    <p:bg>
      <p:bgPr>
        <a:solidFill>
          <a:srgbClr val="3E484C"/>
        </a:solidFill>
      </p:bgPr>
    </p:bg>
    <p:spTree>
      <p:nvGrpSpPr>
        <p:cNvPr id="126" name="Shape 126"/>
        <p:cNvGrpSpPr/>
        <p:nvPr/>
      </p:nvGrpSpPr>
      <p:grpSpPr>
        <a:xfrm>
          <a:off x="0" y="0"/>
          <a:ext cx="0" cy="0"/>
          <a:chOff x="0" y="0"/>
          <a:chExt cx="0" cy="0"/>
        </a:xfrm>
      </p:grpSpPr>
      <p:sp>
        <p:nvSpPr>
          <p:cNvPr id="127" name="Google Shape;127;p42"/>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2"/>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129" name="Google Shape;129;p42"/>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130" name="Google Shape;130;p42"/>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31" name="Google Shape;131;p42"/>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32" name="Google Shape;132;p4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Full Image Display" type="title">
  <p:cSld name="TITLE">
    <p:spTree>
      <p:nvGrpSpPr>
        <p:cNvPr id="133" name="Shape 133"/>
        <p:cNvGrpSpPr/>
        <p:nvPr/>
      </p:nvGrpSpPr>
      <p:grpSpPr>
        <a:xfrm>
          <a:off x="0" y="0"/>
          <a:ext cx="0" cy="0"/>
          <a:chOff x="0" y="0"/>
          <a:chExt cx="0" cy="0"/>
        </a:xfrm>
      </p:grpSpPr>
      <p:sp>
        <p:nvSpPr>
          <p:cNvPr id="134" name="Google Shape;134;p43"/>
          <p:cNvSpPr/>
          <p:nvPr>
            <p:ph idx="2" type="pic"/>
          </p:nvPr>
        </p:nvSpPr>
        <p:spPr>
          <a:xfrm>
            <a:off x="16225" y="-8100"/>
            <a:ext cx="9144000" cy="5143500"/>
          </a:xfrm>
          <a:prstGeom prst="rect">
            <a:avLst/>
          </a:prstGeom>
          <a:noFill/>
          <a:ln>
            <a:noFill/>
          </a:ln>
        </p:spPr>
      </p:sp>
      <p:sp>
        <p:nvSpPr>
          <p:cNvPr id="135" name="Google Shape;135;p43"/>
          <p:cNvSpPr/>
          <p:nvPr>
            <p:ph idx="3" type="pic"/>
          </p:nvPr>
        </p:nvSpPr>
        <p:spPr>
          <a:xfrm>
            <a:off x="0" y="0"/>
            <a:ext cx="9152700" cy="5143500"/>
          </a:xfrm>
          <a:prstGeom prst="rect">
            <a:avLst/>
          </a:prstGeom>
          <a:noFill/>
          <a:ln>
            <a:noFill/>
          </a:ln>
        </p:spPr>
      </p:sp>
      <p:sp>
        <p:nvSpPr>
          <p:cNvPr id="136" name="Google Shape;136;p43"/>
          <p:cNvSpPr txBox="1"/>
          <p:nvPr>
            <p:ph type="ctrTitle"/>
          </p:nvPr>
        </p:nvSpPr>
        <p:spPr>
          <a:xfrm>
            <a:off x="311700" y="1845375"/>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37" name="Google Shape;137;p43"/>
          <p:cNvSpPr txBox="1"/>
          <p:nvPr>
            <p:ph idx="1" type="subTitle"/>
          </p:nvPr>
        </p:nvSpPr>
        <p:spPr>
          <a:xfrm>
            <a:off x="311700" y="3124400"/>
            <a:ext cx="42708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38" name="Google Shape;138;p43"/>
          <p:cNvPicPr preferRelativeResize="0"/>
          <p:nvPr/>
        </p:nvPicPr>
        <p:blipFill rotWithShape="1">
          <a:blip r:embed="rId2">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With Movable Image &amp; Overlay Elements">
  <p:cSld name="TITLE_1">
    <p:bg>
      <p:bgPr>
        <a:solidFill>
          <a:schemeClr val="lt1"/>
        </a:solidFill>
      </p:bgPr>
    </p:bg>
    <p:spTree>
      <p:nvGrpSpPr>
        <p:cNvPr id="139" name="Shape 139"/>
        <p:cNvGrpSpPr/>
        <p:nvPr/>
      </p:nvGrpSpPr>
      <p:grpSpPr>
        <a:xfrm>
          <a:off x="0" y="0"/>
          <a:ext cx="0" cy="0"/>
          <a:chOff x="0" y="0"/>
          <a:chExt cx="0" cy="0"/>
        </a:xfrm>
      </p:grpSpPr>
      <p:pic>
        <p:nvPicPr>
          <p:cNvPr id="140" name="Google Shape;140;p44"/>
          <p:cNvPicPr preferRelativeResize="0"/>
          <p:nvPr/>
        </p:nvPicPr>
        <p:blipFill rotWithShape="1">
          <a:blip r:embed="rId2">
            <a:alphaModFix/>
          </a:blip>
          <a:srcRect b="0" l="0" r="0" t="0"/>
          <a:stretch/>
        </p:blipFill>
        <p:spPr>
          <a:xfrm>
            <a:off x="-58450" y="-32875"/>
            <a:ext cx="9202450" cy="5176375"/>
          </a:xfrm>
          <a:prstGeom prst="rect">
            <a:avLst/>
          </a:prstGeom>
          <a:noFill/>
          <a:ln>
            <a:noFill/>
          </a:ln>
        </p:spPr>
      </p:pic>
      <p:sp>
        <p:nvSpPr>
          <p:cNvPr id="141" name="Google Shape;141;p44"/>
          <p:cNvSpPr/>
          <p:nvPr/>
        </p:nvSpPr>
        <p:spPr>
          <a:xfrm>
            <a:off x="-58450" y="-32878"/>
            <a:ext cx="9202500" cy="5176500"/>
          </a:xfrm>
          <a:prstGeom prst="rect">
            <a:avLst/>
          </a:prstGeom>
          <a:solidFill>
            <a:srgbClr val="31626B">
              <a:alpha val="7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4"/>
          <p:cNvSpPr txBox="1"/>
          <p:nvPr>
            <p:ph type="ctrTitle"/>
          </p:nvPr>
        </p:nvSpPr>
        <p:spPr>
          <a:xfrm>
            <a:off x="311700" y="1845375"/>
            <a:ext cx="7005000" cy="7926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43" name="Google Shape;143;p44"/>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44" name="Google Shape;144;p44"/>
          <p:cNvPicPr preferRelativeResize="0"/>
          <p:nvPr/>
        </p:nvPicPr>
        <p:blipFill rotWithShape="1">
          <a:blip r:embed="rId3">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With Brand Image - Option 1 1">
  <p:cSld name="TITLE_1_3">
    <p:bg>
      <p:bgPr>
        <a:solidFill>
          <a:schemeClr val="lt1"/>
        </a:solidFill>
      </p:bgPr>
    </p:bg>
    <p:spTree>
      <p:nvGrpSpPr>
        <p:cNvPr id="145" name="Shape 145"/>
        <p:cNvGrpSpPr/>
        <p:nvPr/>
      </p:nvGrpSpPr>
      <p:grpSpPr>
        <a:xfrm>
          <a:off x="0" y="0"/>
          <a:ext cx="0" cy="0"/>
          <a:chOff x="0" y="0"/>
          <a:chExt cx="0" cy="0"/>
        </a:xfrm>
      </p:grpSpPr>
      <p:pic>
        <p:nvPicPr>
          <p:cNvPr id="146" name="Google Shape;146;p45"/>
          <p:cNvPicPr preferRelativeResize="0"/>
          <p:nvPr/>
        </p:nvPicPr>
        <p:blipFill rotWithShape="1">
          <a:blip r:embed="rId2">
            <a:alphaModFix/>
          </a:blip>
          <a:srcRect b="0" l="0" r="0" t="0"/>
          <a:stretch/>
        </p:blipFill>
        <p:spPr>
          <a:xfrm>
            <a:off x="-58450" y="-32875"/>
            <a:ext cx="9202450" cy="5176375"/>
          </a:xfrm>
          <a:prstGeom prst="rect">
            <a:avLst/>
          </a:prstGeom>
          <a:noFill/>
          <a:ln>
            <a:noFill/>
          </a:ln>
        </p:spPr>
      </p:pic>
      <p:sp>
        <p:nvSpPr>
          <p:cNvPr id="147" name="Google Shape;147;p45"/>
          <p:cNvSpPr txBox="1"/>
          <p:nvPr>
            <p:ph type="ctrTitle"/>
          </p:nvPr>
        </p:nvSpPr>
        <p:spPr>
          <a:xfrm>
            <a:off x="311700" y="1845375"/>
            <a:ext cx="7005000" cy="7926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48" name="Google Shape;148;p45"/>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49" name="Google Shape;149;p45"/>
          <p:cNvPicPr preferRelativeResize="0"/>
          <p:nvPr/>
        </p:nvPicPr>
        <p:blipFill rotWithShape="1">
          <a:blip r:embed="rId3">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With Brand Image - Option 3">
  <p:cSld name="TITLE_1_2_1">
    <p:bg>
      <p:bgPr>
        <a:solidFill>
          <a:schemeClr val="lt1"/>
        </a:solidFill>
      </p:bgPr>
    </p:bg>
    <p:spTree>
      <p:nvGrpSpPr>
        <p:cNvPr id="150" name="Shape 150"/>
        <p:cNvGrpSpPr/>
        <p:nvPr/>
      </p:nvGrpSpPr>
      <p:grpSpPr>
        <a:xfrm>
          <a:off x="0" y="0"/>
          <a:ext cx="0" cy="0"/>
          <a:chOff x="0" y="0"/>
          <a:chExt cx="0" cy="0"/>
        </a:xfrm>
      </p:grpSpPr>
      <p:pic>
        <p:nvPicPr>
          <p:cNvPr id="151" name="Google Shape;151;p46"/>
          <p:cNvPicPr preferRelativeResize="0"/>
          <p:nvPr/>
        </p:nvPicPr>
        <p:blipFill rotWithShape="1">
          <a:blip r:embed="rId2">
            <a:alphaModFix/>
          </a:blip>
          <a:srcRect b="0" l="0" r="0" t="0"/>
          <a:stretch/>
        </p:blipFill>
        <p:spPr>
          <a:xfrm>
            <a:off x="-58450" y="-32875"/>
            <a:ext cx="9202450" cy="5176375"/>
          </a:xfrm>
          <a:prstGeom prst="rect">
            <a:avLst/>
          </a:prstGeom>
          <a:noFill/>
          <a:ln>
            <a:noFill/>
          </a:ln>
        </p:spPr>
      </p:pic>
      <p:sp>
        <p:nvSpPr>
          <p:cNvPr id="152" name="Google Shape;152;p46"/>
          <p:cNvSpPr txBox="1"/>
          <p:nvPr>
            <p:ph type="ctrTitle"/>
          </p:nvPr>
        </p:nvSpPr>
        <p:spPr>
          <a:xfrm>
            <a:off x="311700" y="1845375"/>
            <a:ext cx="7005000" cy="7926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53" name="Google Shape;153;p46"/>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54" name="Google Shape;154;p46"/>
          <p:cNvPicPr preferRelativeResize="0"/>
          <p:nvPr/>
        </p:nvPicPr>
        <p:blipFill rotWithShape="1">
          <a:blip r:embed="rId3">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No Image - Full Color Dark Green Background">
  <p:cSld name="TITLE_1_1">
    <p:bg>
      <p:bgPr>
        <a:solidFill>
          <a:schemeClr val="accent2"/>
        </a:solidFill>
      </p:bgPr>
    </p:bg>
    <p:spTree>
      <p:nvGrpSpPr>
        <p:cNvPr id="155" name="Shape 155"/>
        <p:cNvGrpSpPr/>
        <p:nvPr/>
      </p:nvGrpSpPr>
      <p:grpSpPr>
        <a:xfrm>
          <a:off x="0" y="0"/>
          <a:ext cx="0" cy="0"/>
          <a:chOff x="0" y="0"/>
          <a:chExt cx="0" cy="0"/>
        </a:xfrm>
      </p:grpSpPr>
      <p:sp>
        <p:nvSpPr>
          <p:cNvPr id="156" name="Google Shape;156;p47"/>
          <p:cNvSpPr txBox="1"/>
          <p:nvPr>
            <p:ph type="ctrTitle"/>
          </p:nvPr>
        </p:nvSpPr>
        <p:spPr>
          <a:xfrm>
            <a:off x="311700" y="1845375"/>
            <a:ext cx="70050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57" name="Google Shape;157;p47"/>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58" name="Google Shape;158;p47"/>
          <p:cNvPicPr preferRelativeResize="0"/>
          <p:nvPr/>
        </p:nvPicPr>
        <p:blipFill rotWithShape="1">
          <a:blip r:embed="rId2">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Section" type="secHead">
  <p:cSld name="SECTION_HEADER">
    <p:spTree>
      <p:nvGrpSpPr>
        <p:cNvPr id="14" name="Shape 14"/>
        <p:cNvGrpSpPr/>
        <p:nvPr/>
      </p:nvGrpSpPr>
      <p:grpSpPr>
        <a:xfrm>
          <a:off x="0" y="0"/>
          <a:ext cx="0" cy="0"/>
          <a:chOff x="0" y="0"/>
          <a:chExt cx="0" cy="0"/>
        </a:xfrm>
      </p:grpSpPr>
      <p:sp>
        <p:nvSpPr>
          <p:cNvPr id="15" name="Google Shape;15;p27"/>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7"/>
          <p:cNvSpPr txBox="1"/>
          <p:nvPr>
            <p:ph type="title"/>
          </p:nvPr>
        </p:nvSpPr>
        <p:spPr>
          <a:xfrm>
            <a:off x="311700" y="626850"/>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17" name="Google Shape;17;p27"/>
          <p:cNvSpPr/>
          <p:nvPr/>
        </p:nvSpPr>
        <p:spPr>
          <a:xfrm>
            <a:off x="4100250"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7"/>
          <p:cNvSpPr/>
          <p:nvPr/>
        </p:nvSpPr>
        <p:spPr>
          <a:xfrm>
            <a:off x="1446225"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7"/>
          <p:cNvSpPr/>
          <p:nvPr/>
        </p:nvSpPr>
        <p:spPr>
          <a:xfrm>
            <a:off x="6754275"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7"/>
          <p:cNvSpPr txBox="1"/>
          <p:nvPr>
            <p:ph idx="2" type="title"/>
          </p:nvPr>
        </p:nvSpPr>
        <p:spPr>
          <a:xfrm>
            <a:off x="84532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1" name="Google Shape;21;p27"/>
          <p:cNvSpPr txBox="1"/>
          <p:nvPr>
            <p:ph idx="3" type="title"/>
          </p:nvPr>
        </p:nvSpPr>
        <p:spPr>
          <a:xfrm>
            <a:off x="3499350"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2" name="Google Shape;22;p27"/>
          <p:cNvSpPr txBox="1"/>
          <p:nvPr>
            <p:ph idx="4" type="title"/>
          </p:nvPr>
        </p:nvSpPr>
        <p:spPr>
          <a:xfrm>
            <a:off x="615337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pic>
        <p:nvPicPr>
          <p:cNvPr id="23" name="Google Shape;23;p2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4" name="Google Shape;24;p27"/>
          <p:cNvSpPr txBox="1"/>
          <p:nvPr>
            <p:ph idx="5" type="title"/>
          </p:nvPr>
        </p:nvSpPr>
        <p:spPr>
          <a:xfrm>
            <a:off x="684975"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25" name="Google Shape;25;p27"/>
          <p:cNvSpPr txBox="1"/>
          <p:nvPr>
            <p:ph idx="6" type="title"/>
          </p:nvPr>
        </p:nvSpPr>
        <p:spPr>
          <a:xfrm>
            <a:off x="333900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26" name="Google Shape;26;p27"/>
          <p:cNvSpPr txBox="1"/>
          <p:nvPr>
            <p:ph idx="7" type="title"/>
          </p:nvPr>
        </p:nvSpPr>
        <p:spPr>
          <a:xfrm>
            <a:off x="592495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27" name="Google Shape;27;p27"/>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No Image - Full Color Dark Green Background 1">
  <p:cSld name="TITLE_1_1_2">
    <p:bg>
      <p:bgPr>
        <a:solidFill>
          <a:srgbClr val="3E484C"/>
        </a:solidFill>
      </p:bgPr>
    </p:bg>
    <p:spTree>
      <p:nvGrpSpPr>
        <p:cNvPr id="159" name="Shape 159"/>
        <p:cNvGrpSpPr/>
        <p:nvPr/>
      </p:nvGrpSpPr>
      <p:grpSpPr>
        <a:xfrm>
          <a:off x="0" y="0"/>
          <a:ext cx="0" cy="0"/>
          <a:chOff x="0" y="0"/>
          <a:chExt cx="0" cy="0"/>
        </a:xfrm>
      </p:grpSpPr>
      <p:sp>
        <p:nvSpPr>
          <p:cNvPr id="160" name="Google Shape;160;p48"/>
          <p:cNvSpPr txBox="1"/>
          <p:nvPr>
            <p:ph type="ctrTitle"/>
          </p:nvPr>
        </p:nvSpPr>
        <p:spPr>
          <a:xfrm>
            <a:off x="311700" y="1845375"/>
            <a:ext cx="70050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61" name="Google Shape;161;p48"/>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62" name="Google Shape;162;p48"/>
          <p:cNvPicPr preferRelativeResize="0"/>
          <p:nvPr/>
        </p:nvPicPr>
        <p:blipFill rotWithShape="1">
          <a:blip r:embed="rId2">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 No Image - Full Color Green Background">
  <p:cSld name="TITLE_1_1_1">
    <p:bg>
      <p:bgPr>
        <a:solidFill>
          <a:schemeClr val="accent3"/>
        </a:solidFill>
      </p:bgPr>
    </p:bg>
    <p:spTree>
      <p:nvGrpSpPr>
        <p:cNvPr id="163" name="Shape 163"/>
        <p:cNvGrpSpPr/>
        <p:nvPr/>
      </p:nvGrpSpPr>
      <p:grpSpPr>
        <a:xfrm>
          <a:off x="0" y="0"/>
          <a:ext cx="0" cy="0"/>
          <a:chOff x="0" y="0"/>
          <a:chExt cx="0" cy="0"/>
        </a:xfrm>
      </p:grpSpPr>
      <p:sp>
        <p:nvSpPr>
          <p:cNvPr id="164" name="Google Shape;164;p49"/>
          <p:cNvSpPr txBox="1"/>
          <p:nvPr>
            <p:ph type="ctrTitle"/>
          </p:nvPr>
        </p:nvSpPr>
        <p:spPr>
          <a:xfrm>
            <a:off x="311700" y="1845375"/>
            <a:ext cx="70050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65" name="Google Shape;165;p49"/>
          <p:cNvSpPr txBox="1"/>
          <p:nvPr>
            <p:ph idx="1" type="subTitle"/>
          </p:nvPr>
        </p:nvSpPr>
        <p:spPr>
          <a:xfrm>
            <a:off x="311700" y="3124400"/>
            <a:ext cx="70050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6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166" name="Google Shape;166;p49"/>
          <p:cNvPicPr preferRelativeResize="0"/>
          <p:nvPr/>
        </p:nvPicPr>
        <p:blipFill rotWithShape="1">
          <a:blip r:embed="rId2">
            <a:alphaModFix/>
          </a:blip>
          <a:srcRect b="0" l="0" r="0" t="0"/>
          <a:stretch/>
        </p:blipFill>
        <p:spPr>
          <a:xfrm>
            <a:off x="407599" y="362850"/>
            <a:ext cx="369951" cy="4536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Section - Fully Editable Version">
  <p:cSld name="SECTION_HEADER_2">
    <p:spTree>
      <p:nvGrpSpPr>
        <p:cNvPr id="167" name="Shape 167"/>
        <p:cNvGrpSpPr/>
        <p:nvPr/>
      </p:nvGrpSpPr>
      <p:grpSpPr>
        <a:xfrm>
          <a:off x="0" y="0"/>
          <a:ext cx="0" cy="0"/>
          <a:chOff x="0" y="0"/>
          <a:chExt cx="0" cy="0"/>
        </a:xfrm>
      </p:grpSpPr>
      <p:sp>
        <p:nvSpPr>
          <p:cNvPr id="168" name="Google Shape;168;p50"/>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50"/>
          <p:cNvSpPr txBox="1"/>
          <p:nvPr>
            <p:ph type="title"/>
          </p:nvPr>
        </p:nvSpPr>
        <p:spPr>
          <a:xfrm>
            <a:off x="311700" y="626850"/>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170" name="Google Shape;170;p50"/>
          <p:cNvSpPr txBox="1"/>
          <p:nvPr>
            <p:ph idx="2" type="title"/>
          </p:nvPr>
        </p:nvSpPr>
        <p:spPr>
          <a:xfrm>
            <a:off x="84532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71" name="Google Shape;171;p50"/>
          <p:cNvSpPr txBox="1"/>
          <p:nvPr>
            <p:ph idx="3" type="title"/>
          </p:nvPr>
        </p:nvSpPr>
        <p:spPr>
          <a:xfrm>
            <a:off x="3499350"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72" name="Google Shape;172;p50"/>
          <p:cNvSpPr txBox="1"/>
          <p:nvPr>
            <p:ph idx="4" type="title"/>
          </p:nvPr>
        </p:nvSpPr>
        <p:spPr>
          <a:xfrm>
            <a:off x="615337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pic>
        <p:nvPicPr>
          <p:cNvPr id="173" name="Google Shape;173;p50"/>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174" name="Google Shape;174;p50"/>
          <p:cNvSpPr txBox="1"/>
          <p:nvPr>
            <p:ph idx="5" type="title"/>
          </p:nvPr>
        </p:nvSpPr>
        <p:spPr>
          <a:xfrm>
            <a:off x="684975"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175" name="Google Shape;175;p50"/>
          <p:cNvSpPr txBox="1"/>
          <p:nvPr>
            <p:ph idx="6" type="title"/>
          </p:nvPr>
        </p:nvSpPr>
        <p:spPr>
          <a:xfrm>
            <a:off x="333900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176" name="Google Shape;176;p50"/>
          <p:cNvSpPr txBox="1"/>
          <p:nvPr>
            <p:ph idx="7" type="title"/>
          </p:nvPr>
        </p:nvSpPr>
        <p:spPr>
          <a:xfrm>
            <a:off x="592495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177" name="Google Shape;177;p5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Box Body">
  <p:cSld name="SECTION_HEADER_1">
    <p:spTree>
      <p:nvGrpSpPr>
        <p:cNvPr id="178" name="Shape 178"/>
        <p:cNvGrpSpPr/>
        <p:nvPr/>
      </p:nvGrpSpPr>
      <p:grpSpPr>
        <a:xfrm>
          <a:off x="0" y="0"/>
          <a:ext cx="0" cy="0"/>
          <a:chOff x="0" y="0"/>
          <a:chExt cx="0" cy="0"/>
        </a:xfrm>
      </p:grpSpPr>
      <p:sp>
        <p:nvSpPr>
          <p:cNvPr id="179" name="Google Shape;179;p51"/>
          <p:cNvSpPr/>
          <p:nvPr/>
        </p:nvSpPr>
        <p:spPr>
          <a:xfrm>
            <a:off x="0" y="30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1"/>
          <p:cNvSpPr txBox="1"/>
          <p:nvPr>
            <p:ph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181" name="Google Shape;181;p51"/>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182" name="Google Shape;182;p51"/>
          <p:cNvSpPr/>
          <p:nvPr/>
        </p:nvSpPr>
        <p:spPr>
          <a:xfrm>
            <a:off x="259238"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51"/>
          <p:cNvSpPr txBox="1"/>
          <p:nvPr>
            <p:ph idx="2"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84" name="Google Shape;184;p51"/>
          <p:cNvSpPr/>
          <p:nvPr/>
        </p:nvSpPr>
        <p:spPr>
          <a:xfrm>
            <a:off x="2457113"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51"/>
          <p:cNvSpPr/>
          <p:nvPr/>
        </p:nvSpPr>
        <p:spPr>
          <a:xfrm>
            <a:off x="4654988"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1"/>
          <p:cNvSpPr/>
          <p:nvPr/>
        </p:nvSpPr>
        <p:spPr>
          <a:xfrm>
            <a:off x="6852863"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51"/>
          <p:cNvSpPr txBox="1"/>
          <p:nvPr>
            <p:ph idx="3" type="title"/>
          </p:nvPr>
        </p:nvSpPr>
        <p:spPr>
          <a:xfrm>
            <a:off x="39590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88" name="Google Shape;188;p51"/>
          <p:cNvSpPr txBox="1"/>
          <p:nvPr>
            <p:ph idx="4" type="title"/>
          </p:nvPr>
        </p:nvSpPr>
        <p:spPr>
          <a:xfrm>
            <a:off x="259377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89" name="Google Shape;189;p51"/>
          <p:cNvSpPr txBox="1"/>
          <p:nvPr>
            <p:ph idx="5" type="title"/>
          </p:nvPr>
        </p:nvSpPr>
        <p:spPr>
          <a:xfrm>
            <a:off x="479165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90" name="Google Shape;190;p51"/>
          <p:cNvSpPr txBox="1"/>
          <p:nvPr>
            <p:ph idx="6" type="title"/>
          </p:nvPr>
        </p:nvSpPr>
        <p:spPr>
          <a:xfrm>
            <a:off x="698952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91" name="Google Shape;191;p5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Box Body - Fully Editable Version">
  <p:cSld name="SECTION_HEADER_1_1">
    <p:spTree>
      <p:nvGrpSpPr>
        <p:cNvPr id="192" name="Shape 192"/>
        <p:cNvGrpSpPr/>
        <p:nvPr/>
      </p:nvGrpSpPr>
      <p:grpSpPr>
        <a:xfrm>
          <a:off x="0" y="0"/>
          <a:ext cx="0" cy="0"/>
          <a:chOff x="0" y="0"/>
          <a:chExt cx="0" cy="0"/>
        </a:xfrm>
      </p:grpSpPr>
      <p:sp>
        <p:nvSpPr>
          <p:cNvPr id="193" name="Google Shape;193;p52"/>
          <p:cNvSpPr/>
          <p:nvPr/>
        </p:nvSpPr>
        <p:spPr>
          <a:xfrm>
            <a:off x="0" y="30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2"/>
          <p:cNvSpPr txBox="1"/>
          <p:nvPr>
            <p:ph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195" name="Google Shape;195;p52"/>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196" name="Google Shape;196;p52"/>
          <p:cNvSpPr txBox="1"/>
          <p:nvPr>
            <p:ph idx="2"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197" name="Google Shape;197;p52"/>
          <p:cNvSpPr txBox="1"/>
          <p:nvPr>
            <p:ph idx="3" type="title"/>
          </p:nvPr>
        </p:nvSpPr>
        <p:spPr>
          <a:xfrm>
            <a:off x="39590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98" name="Google Shape;198;p52"/>
          <p:cNvSpPr txBox="1"/>
          <p:nvPr>
            <p:ph idx="4" type="title"/>
          </p:nvPr>
        </p:nvSpPr>
        <p:spPr>
          <a:xfrm>
            <a:off x="259377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199" name="Google Shape;199;p52"/>
          <p:cNvSpPr txBox="1"/>
          <p:nvPr>
            <p:ph idx="5" type="title"/>
          </p:nvPr>
        </p:nvSpPr>
        <p:spPr>
          <a:xfrm>
            <a:off x="479165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00" name="Google Shape;200;p52"/>
          <p:cNvSpPr txBox="1"/>
          <p:nvPr>
            <p:ph idx="6" type="title"/>
          </p:nvPr>
        </p:nvSpPr>
        <p:spPr>
          <a:xfrm>
            <a:off x="698952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01" name="Google Shape;201;p5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type="tx">
  <p:cSld name="TITLE_AND_BODY">
    <p:spTree>
      <p:nvGrpSpPr>
        <p:cNvPr id="202" name="Shape 202"/>
        <p:cNvGrpSpPr/>
        <p:nvPr/>
      </p:nvGrpSpPr>
      <p:grpSpPr>
        <a:xfrm>
          <a:off x="0" y="0"/>
          <a:ext cx="0" cy="0"/>
          <a:chOff x="0" y="0"/>
          <a:chExt cx="0" cy="0"/>
        </a:xfrm>
      </p:grpSpPr>
      <p:sp>
        <p:nvSpPr>
          <p:cNvPr id="203" name="Google Shape;203;p53"/>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 name="Google Shape;204;p5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05" name="Google Shape;205;p53"/>
          <p:cNvSpPr txBox="1"/>
          <p:nvPr>
            <p:ph type="title"/>
          </p:nvPr>
        </p:nvSpPr>
        <p:spPr>
          <a:xfrm>
            <a:off x="311700" y="195057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06" name="Google Shape;206;p53"/>
          <p:cNvSpPr txBox="1"/>
          <p:nvPr>
            <p:ph idx="2" type="title"/>
          </p:nvPr>
        </p:nvSpPr>
        <p:spPr>
          <a:xfrm>
            <a:off x="1882050" y="259902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07" name="Google Shape;207;p53"/>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Rows - Fully Editable">
  <p:cSld name="TITLE_AND_TWO_COLUMNS_2">
    <p:spTree>
      <p:nvGrpSpPr>
        <p:cNvPr id="208" name="Shape 208"/>
        <p:cNvGrpSpPr/>
        <p:nvPr/>
      </p:nvGrpSpPr>
      <p:grpSpPr>
        <a:xfrm>
          <a:off x="0" y="0"/>
          <a:ext cx="0" cy="0"/>
          <a:chOff x="0" y="0"/>
          <a:chExt cx="0" cy="0"/>
        </a:xfrm>
      </p:grpSpPr>
      <p:sp>
        <p:nvSpPr>
          <p:cNvPr id="209" name="Google Shape;209;p54"/>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54"/>
          <p:cNvSpPr txBox="1"/>
          <p:nvPr>
            <p:ph type="title"/>
          </p:nvPr>
        </p:nvSpPr>
        <p:spPr>
          <a:xfrm>
            <a:off x="311700" y="101850"/>
            <a:ext cx="85206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rgbClr val="D34435"/>
              </a:buClr>
              <a:buSzPts val="2800"/>
              <a:buFont typeface="Georgia"/>
              <a:buNone/>
              <a:defRPr>
                <a:solidFill>
                  <a:srgbClr val="D34435"/>
                </a:solidFill>
                <a:latin typeface="Georgia"/>
                <a:ea typeface="Georgia"/>
                <a:cs typeface="Georgia"/>
                <a:sym typeface="Georgia"/>
              </a:defRPr>
            </a:lvl1pPr>
            <a:lvl2pPr lvl="1"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2pPr>
            <a:lvl3pPr lvl="2"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3pPr>
            <a:lvl4pPr lvl="3"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4pPr>
            <a:lvl5pPr lvl="4"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5pPr>
            <a:lvl6pPr lvl="5"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6pPr>
            <a:lvl7pPr lvl="6"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7pPr>
            <a:lvl8pPr lvl="7"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8pPr>
            <a:lvl9pPr lvl="8"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9pPr>
          </a:lstStyle>
          <a:p/>
        </p:txBody>
      </p:sp>
      <p:pic>
        <p:nvPicPr>
          <p:cNvPr id="211" name="Google Shape;211;p5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12" name="Google Shape;212;p54"/>
          <p:cNvSpPr txBox="1"/>
          <p:nvPr>
            <p:ph idx="2" type="title"/>
          </p:nvPr>
        </p:nvSpPr>
        <p:spPr>
          <a:xfrm>
            <a:off x="531350" y="10490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3" name="Google Shape;213;p54"/>
          <p:cNvSpPr txBox="1"/>
          <p:nvPr>
            <p:ph idx="3" type="title"/>
          </p:nvPr>
        </p:nvSpPr>
        <p:spPr>
          <a:xfrm>
            <a:off x="531350" y="19464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4" name="Google Shape;214;p54"/>
          <p:cNvSpPr txBox="1"/>
          <p:nvPr>
            <p:ph idx="4" type="title"/>
          </p:nvPr>
        </p:nvSpPr>
        <p:spPr>
          <a:xfrm>
            <a:off x="531350" y="28438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5" name="Google Shape;215;p54"/>
          <p:cNvSpPr txBox="1"/>
          <p:nvPr>
            <p:ph idx="5" type="title"/>
          </p:nvPr>
        </p:nvSpPr>
        <p:spPr>
          <a:xfrm>
            <a:off x="531350" y="37412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6" name="Google Shape;216;p54"/>
          <p:cNvSpPr txBox="1"/>
          <p:nvPr>
            <p:ph idx="6" type="title"/>
          </p:nvPr>
        </p:nvSpPr>
        <p:spPr>
          <a:xfrm>
            <a:off x="6475075" y="10490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7" name="Google Shape;217;p54"/>
          <p:cNvSpPr txBox="1"/>
          <p:nvPr>
            <p:ph idx="7" type="title"/>
          </p:nvPr>
        </p:nvSpPr>
        <p:spPr>
          <a:xfrm>
            <a:off x="6475075" y="19464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8" name="Google Shape;218;p54"/>
          <p:cNvSpPr txBox="1"/>
          <p:nvPr>
            <p:ph idx="8" type="title"/>
          </p:nvPr>
        </p:nvSpPr>
        <p:spPr>
          <a:xfrm>
            <a:off x="6475075" y="28438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19" name="Google Shape;219;p54"/>
          <p:cNvSpPr txBox="1"/>
          <p:nvPr>
            <p:ph idx="9" type="title"/>
          </p:nvPr>
        </p:nvSpPr>
        <p:spPr>
          <a:xfrm>
            <a:off x="6475075" y="3753538"/>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20" name="Google Shape;220;p5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556">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Photo" type="titleOnly">
  <p:cSld name="TITLE_ONLY">
    <p:spTree>
      <p:nvGrpSpPr>
        <p:cNvPr id="221" name="Shape 221"/>
        <p:cNvGrpSpPr/>
        <p:nvPr/>
      </p:nvGrpSpPr>
      <p:grpSpPr>
        <a:xfrm>
          <a:off x="0" y="0"/>
          <a:ext cx="0" cy="0"/>
          <a:chOff x="0" y="0"/>
          <a:chExt cx="0" cy="0"/>
        </a:xfrm>
      </p:grpSpPr>
      <p:sp>
        <p:nvSpPr>
          <p:cNvPr id="222" name="Google Shape;222;p55"/>
          <p:cNvSpPr/>
          <p:nvPr>
            <p:ph idx="2" type="pic"/>
          </p:nvPr>
        </p:nvSpPr>
        <p:spPr>
          <a:xfrm>
            <a:off x="4216200" y="0"/>
            <a:ext cx="4927800" cy="5143500"/>
          </a:xfrm>
          <a:prstGeom prst="rect">
            <a:avLst/>
          </a:prstGeom>
          <a:noFill/>
          <a:ln>
            <a:noFill/>
          </a:ln>
        </p:spPr>
      </p:sp>
      <p:sp>
        <p:nvSpPr>
          <p:cNvPr id="223" name="Google Shape;223;p55"/>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p55"/>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25" name="Google Shape;225;p55"/>
          <p:cNvSpPr txBox="1"/>
          <p:nvPr>
            <p:ph type="title"/>
          </p:nvPr>
        </p:nvSpPr>
        <p:spPr>
          <a:xfrm>
            <a:off x="3117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26" name="Google Shape;226;p55"/>
          <p:cNvSpPr txBox="1"/>
          <p:nvPr>
            <p:ph idx="3" type="title"/>
          </p:nvPr>
        </p:nvSpPr>
        <p:spPr>
          <a:xfrm>
            <a:off x="3469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227" name="Google Shape;227;p55"/>
          <p:cNvSpPr/>
          <p:nvPr/>
        </p:nvSpPr>
        <p:spPr>
          <a:xfrm>
            <a:off x="471475" y="979389"/>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55"/>
          <p:cNvSpPr txBox="1"/>
          <p:nvPr>
            <p:ph idx="4"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Photo - Fully Editable Version">
  <p:cSld name="TITLE_ONLY_3">
    <p:spTree>
      <p:nvGrpSpPr>
        <p:cNvPr id="229" name="Shape 229"/>
        <p:cNvGrpSpPr/>
        <p:nvPr/>
      </p:nvGrpSpPr>
      <p:grpSpPr>
        <a:xfrm>
          <a:off x="0" y="0"/>
          <a:ext cx="0" cy="0"/>
          <a:chOff x="0" y="0"/>
          <a:chExt cx="0" cy="0"/>
        </a:xfrm>
      </p:grpSpPr>
      <p:sp>
        <p:nvSpPr>
          <p:cNvPr id="230" name="Google Shape;230;p56"/>
          <p:cNvSpPr/>
          <p:nvPr>
            <p:ph idx="2" type="pic"/>
          </p:nvPr>
        </p:nvSpPr>
        <p:spPr>
          <a:xfrm>
            <a:off x="4216200" y="0"/>
            <a:ext cx="4927800" cy="5143500"/>
          </a:xfrm>
          <a:prstGeom prst="rect">
            <a:avLst/>
          </a:prstGeom>
          <a:noFill/>
          <a:ln>
            <a:noFill/>
          </a:ln>
        </p:spPr>
      </p:sp>
      <p:sp>
        <p:nvSpPr>
          <p:cNvPr id="231" name="Google Shape;231;p56"/>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 name="Google Shape;232;p56"/>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33" name="Google Shape;233;p56"/>
          <p:cNvSpPr txBox="1"/>
          <p:nvPr>
            <p:ph type="title"/>
          </p:nvPr>
        </p:nvSpPr>
        <p:spPr>
          <a:xfrm>
            <a:off x="3117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34" name="Google Shape;234;p56"/>
          <p:cNvSpPr txBox="1"/>
          <p:nvPr>
            <p:ph idx="3" type="title"/>
          </p:nvPr>
        </p:nvSpPr>
        <p:spPr>
          <a:xfrm>
            <a:off x="3469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235" name="Google Shape;235;p56"/>
          <p:cNvSpPr txBox="1"/>
          <p:nvPr>
            <p:ph idx="4"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236" name="Google Shape;236;p56"/>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Photo">
  <p:cSld name="TITLE_ONLY_1">
    <p:spTree>
      <p:nvGrpSpPr>
        <p:cNvPr id="237" name="Shape 237"/>
        <p:cNvGrpSpPr/>
        <p:nvPr/>
      </p:nvGrpSpPr>
      <p:grpSpPr>
        <a:xfrm>
          <a:off x="0" y="0"/>
          <a:ext cx="0" cy="0"/>
          <a:chOff x="0" y="0"/>
          <a:chExt cx="0" cy="0"/>
        </a:xfrm>
      </p:grpSpPr>
      <p:sp>
        <p:nvSpPr>
          <p:cNvPr id="238" name="Google Shape;238;p57"/>
          <p:cNvSpPr/>
          <p:nvPr>
            <p:ph idx="2" type="pic"/>
          </p:nvPr>
        </p:nvSpPr>
        <p:spPr>
          <a:xfrm>
            <a:off x="0" y="0"/>
            <a:ext cx="4927800" cy="5143500"/>
          </a:xfrm>
          <a:prstGeom prst="rect">
            <a:avLst/>
          </a:prstGeom>
          <a:noFill/>
          <a:ln>
            <a:noFill/>
          </a:ln>
        </p:spPr>
      </p:sp>
      <p:sp>
        <p:nvSpPr>
          <p:cNvPr id="239" name="Google Shape;239;p57"/>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 name="Google Shape;240;p5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41" name="Google Shape;241;p57"/>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42" name="Google Shape;242;p57"/>
          <p:cNvSpPr txBox="1"/>
          <p:nvPr>
            <p:ph idx="3"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243" name="Google Shape;243;p57"/>
          <p:cNvSpPr/>
          <p:nvPr/>
        </p:nvSpPr>
        <p:spPr>
          <a:xfrm>
            <a:off x="5416950"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57"/>
          <p:cNvSpPr txBox="1"/>
          <p:nvPr>
            <p:ph idx="4"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245" name="Google Shape;245;p57"/>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 Display with Subtitle">
  <p:cSld name="CUSTOM_7_1_2">
    <p:spTree>
      <p:nvGrpSpPr>
        <p:cNvPr id="28" name="Shape 28"/>
        <p:cNvGrpSpPr/>
        <p:nvPr/>
      </p:nvGrpSpPr>
      <p:grpSpPr>
        <a:xfrm>
          <a:off x="0" y="0"/>
          <a:ext cx="0" cy="0"/>
          <a:chOff x="0" y="0"/>
          <a:chExt cx="0" cy="0"/>
        </a:xfrm>
      </p:grpSpPr>
      <p:sp>
        <p:nvSpPr>
          <p:cNvPr id="29" name="Google Shape;29;p28"/>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 name="Google Shape;30;p2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1" name="Google Shape;31;p28"/>
          <p:cNvSpPr/>
          <p:nvPr/>
        </p:nvSpPr>
        <p:spPr>
          <a:xfrm>
            <a:off x="0"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8"/>
          <p:cNvSpPr txBox="1"/>
          <p:nvPr>
            <p:ph type="title"/>
          </p:nvPr>
        </p:nvSpPr>
        <p:spPr>
          <a:xfrm>
            <a:off x="4589525" y="1114732"/>
            <a:ext cx="4242900" cy="8418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33" name="Google Shape;33;p28"/>
          <p:cNvSpPr txBox="1"/>
          <p:nvPr>
            <p:ph idx="2" type="title"/>
          </p:nvPr>
        </p:nvSpPr>
        <p:spPr>
          <a:xfrm>
            <a:off x="4589525" y="2109272"/>
            <a:ext cx="4140600" cy="11769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34" name="Google Shape;34;p28"/>
          <p:cNvSpPr/>
          <p:nvPr>
            <p:ph idx="3" type="pic"/>
          </p:nvPr>
        </p:nvSpPr>
        <p:spPr>
          <a:xfrm>
            <a:off x="529375" y="694025"/>
            <a:ext cx="3549300" cy="3215400"/>
          </a:xfrm>
          <a:prstGeom prst="rect">
            <a:avLst/>
          </a:prstGeom>
          <a:noFill/>
          <a:ln>
            <a:noFill/>
          </a:ln>
        </p:spPr>
      </p:sp>
      <p:cxnSp>
        <p:nvCxnSpPr>
          <p:cNvPr id="35" name="Google Shape;35;p28"/>
          <p:cNvCxnSpPr/>
          <p:nvPr/>
        </p:nvCxnSpPr>
        <p:spPr>
          <a:xfrm>
            <a:off x="4572000" y="669225"/>
            <a:ext cx="1732500" cy="0"/>
          </a:xfrm>
          <a:prstGeom prst="straightConnector1">
            <a:avLst/>
          </a:prstGeom>
          <a:noFill/>
          <a:ln cap="flat" cmpd="sng" w="19050">
            <a:solidFill>
              <a:schemeClr val="dk1"/>
            </a:solidFill>
            <a:prstDash val="solid"/>
            <a:round/>
            <a:headEnd len="sm" w="sm" type="none"/>
            <a:tailEnd len="sm" w="sm" type="none"/>
          </a:ln>
        </p:spPr>
      </p:cxnSp>
      <p:sp>
        <p:nvSpPr>
          <p:cNvPr id="36" name="Google Shape;36;p28"/>
          <p:cNvSpPr txBox="1"/>
          <p:nvPr>
            <p:ph idx="4" type="title"/>
          </p:nvPr>
        </p:nvSpPr>
        <p:spPr>
          <a:xfrm>
            <a:off x="4572000" y="694025"/>
            <a:ext cx="4214400" cy="3261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37" name="Google Shape;37;p2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Photo - Fully Editable Version">
  <p:cSld name="TITLE_ONLY_1_1">
    <p:spTree>
      <p:nvGrpSpPr>
        <p:cNvPr id="246" name="Shape 246"/>
        <p:cNvGrpSpPr/>
        <p:nvPr/>
      </p:nvGrpSpPr>
      <p:grpSpPr>
        <a:xfrm>
          <a:off x="0" y="0"/>
          <a:ext cx="0" cy="0"/>
          <a:chOff x="0" y="0"/>
          <a:chExt cx="0" cy="0"/>
        </a:xfrm>
      </p:grpSpPr>
      <p:sp>
        <p:nvSpPr>
          <p:cNvPr id="247" name="Google Shape;247;p58"/>
          <p:cNvSpPr/>
          <p:nvPr>
            <p:ph idx="2" type="pic"/>
          </p:nvPr>
        </p:nvSpPr>
        <p:spPr>
          <a:xfrm>
            <a:off x="0" y="0"/>
            <a:ext cx="4927800" cy="5143500"/>
          </a:xfrm>
          <a:prstGeom prst="rect">
            <a:avLst/>
          </a:prstGeom>
          <a:noFill/>
          <a:ln>
            <a:noFill/>
          </a:ln>
        </p:spPr>
      </p:sp>
      <p:sp>
        <p:nvSpPr>
          <p:cNvPr id="248" name="Google Shape;248;p58"/>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9" name="Google Shape;249;p5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50" name="Google Shape;250;p58"/>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51" name="Google Shape;251;p58"/>
          <p:cNvSpPr txBox="1"/>
          <p:nvPr>
            <p:ph idx="3"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252" name="Google Shape;252;p58"/>
          <p:cNvSpPr txBox="1"/>
          <p:nvPr>
            <p:ph idx="4"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253" name="Google Shape;253;p5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3 Title &amp; Body + Photo">
  <p:cSld name="TITLE_ONLY_2">
    <p:spTree>
      <p:nvGrpSpPr>
        <p:cNvPr id="254" name="Shape 254"/>
        <p:cNvGrpSpPr/>
        <p:nvPr/>
      </p:nvGrpSpPr>
      <p:grpSpPr>
        <a:xfrm>
          <a:off x="0" y="0"/>
          <a:ext cx="0" cy="0"/>
          <a:chOff x="0" y="0"/>
          <a:chExt cx="0" cy="0"/>
        </a:xfrm>
      </p:grpSpPr>
      <p:sp>
        <p:nvSpPr>
          <p:cNvPr id="255" name="Google Shape;255;p59"/>
          <p:cNvSpPr/>
          <p:nvPr>
            <p:ph idx="2" type="pic"/>
          </p:nvPr>
        </p:nvSpPr>
        <p:spPr>
          <a:xfrm>
            <a:off x="4216200" y="0"/>
            <a:ext cx="4927800" cy="5143500"/>
          </a:xfrm>
          <a:prstGeom prst="rect">
            <a:avLst/>
          </a:prstGeom>
          <a:noFill/>
          <a:ln>
            <a:noFill/>
          </a:ln>
        </p:spPr>
      </p:sp>
      <p:sp>
        <p:nvSpPr>
          <p:cNvPr id="256" name="Google Shape;256;p59"/>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7" name="Google Shape;257;p59"/>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58" name="Google Shape;258;p59"/>
          <p:cNvSpPr txBox="1"/>
          <p:nvPr>
            <p:ph type="title"/>
          </p:nvPr>
        </p:nvSpPr>
        <p:spPr>
          <a:xfrm>
            <a:off x="311700" y="2375688"/>
            <a:ext cx="3522300" cy="841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59" name="Google Shape;259;p59"/>
          <p:cNvSpPr txBox="1"/>
          <p:nvPr>
            <p:ph idx="3" type="title"/>
          </p:nvPr>
        </p:nvSpPr>
        <p:spPr>
          <a:xfrm>
            <a:off x="346950" y="3333525"/>
            <a:ext cx="3522300" cy="470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9pPr>
          </a:lstStyle>
          <a:p/>
        </p:txBody>
      </p:sp>
      <p:sp>
        <p:nvSpPr>
          <p:cNvPr id="260" name="Google Shape;260;p59"/>
          <p:cNvSpPr/>
          <p:nvPr/>
        </p:nvSpPr>
        <p:spPr>
          <a:xfrm>
            <a:off x="471475"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9"/>
          <p:cNvSpPr txBox="1"/>
          <p:nvPr>
            <p:ph idx="4"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Bullet Points">
  <p:cSld name="ONE_COLUMN_TEXT">
    <p:spTree>
      <p:nvGrpSpPr>
        <p:cNvPr id="262" name="Shape 262"/>
        <p:cNvGrpSpPr/>
        <p:nvPr/>
      </p:nvGrpSpPr>
      <p:grpSpPr>
        <a:xfrm>
          <a:off x="0" y="0"/>
          <a:ext cx="0" cy="0"/>
          <a:chOff x="0" y="0"/>
          <a:chExt cx="0" cy="0"/>
        </a:xfrm>
      </p:grpSpPr>
      <p:sp>
        <p:nvSpPr>
          <p:cNvPr id="263" name="Google Shape;263;p60"/>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60"/>
          <p:cNvSpPr txBox="1"/>
          <p:nvPr>
            <p:ph type="title"/>
          </p:nvPr>
        </p:nvSpPr>
        <p:spPr>
          <a:xfrm>
            <a:off x="311700" y="23650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265" name="Google Shape;265;p60"/>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66" name="Google Shape;266;p60"/>
          <p:cNvSpPr/>
          <p:nvPr/>
        </p:nvSpPr>
        <p:spPr>
          <a:xfrm>
            <a:off x="62420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60"/>
          <p:cNvSpPr txBox="1"/>
          <p:nvPr>
            <p:ph idx="2" type="title"/>
          </p:nvPr>
        </p:nvSpPr>
        <p:spPr>
          <a:xfrm>
            <a:off x="897375"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68" name="Google Shape;268;p60"/>
          <p:cNvSpPr/>
          <p:nvPr/>
        </p:nvSpPr>
        <p:spPr>
          <a:xfrm>
            <a:off x="476445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60"/>
          <p:cNvSpPr txBox="1"/>
          <p:nvPr>
            <p:ph idx="3" type="title"/>
          </p:nvPr>
        </p:nvSpPr>
        <p:spPr>
          <a:xfrm>
            <a:off x="5048100"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9pPr>
          </a:lstStyle>
          <a:p/>
        </p:txBody>
      </p:sp>
      <p:sp>
        <p:nvSpPr>
          <p:cNvPr id="270" name="Google Shape;270;p6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Bullet Points 1">
  <p:cSld name="ONE_COLUMN_TEXT_3">
    <p:spTree>
      <p:nvGrpSpPr>
        <p:cNvPr id="271" name="Shape 271"/>
        <p:cNvGrpSpPr/>
        <p:nvPr/>
      </p:nvGrpSpPr>
      <p:grpSpPr>
        <a:xfrm>
          <a:off x="0" y="0"/>
          <a:ext cx="0" cy="0"/>
          <a:chOff x="0" y="0"/>
          <a:chExt cx="0" cy="0"/>
        </a:xfrm>
      </p:grpSpPr>
      <p:sp>
        <p:nvSpPr>
          <p:cNvPr id="272" name="Google Shape;272;p61"/>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61"/>
          <p:cNvSpPr txBox="1"/>
          <p:nvPr>
            <p:ph type="title"/>
          </p:nvPr>
        </p:nvSpPr>
        <p:spPr>
          <a:xfrm>
            <a:off x="311700" y="23650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274" name="Google Shape;274;p61"/>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75" name="Google Shape;275;p61"/>
          <p:cNvSpPr/>
          <p:nvPr/>
        </p:nvSpPr>
        <p:spPr>
          <a:xfrm>
            <a:off x="62420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61"/>
          <p:cNvSpPr/>
          <p:nvPr/>
        </p:nvSpPr>
        <p:spPr>
          <a:xfrm>
            <a:off x="476445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61"/>
          <p:cNvSpPr/>
          <p:nvPr>
            <p:ph idx="2" type="pic"/>
          </p:nvPr>
        </p:nvSpPr>
        <p:spPr>
          <a:xfrm>
            <a:off x="864525" y="1466925"/>
            <a:ext cx="3259500" cy="2574600"/>
          </a:xfrm>
          <a:prstGeom prst="rect">
            <a:avLst/>
          </a:prstGeom>
          <a:noFill/>
          <a:ln>
            <a:noFill/>
          </a:ln>
        </p:spPr>
      </p:sp>
      <p:sp>
        <p:nvSpPr>
          <p:cNvPr id="278" name="Google Shape;278;p61"/>
          <p:cNvSpPr/>
          <p:nvPr>
            <p:ph idx="3" type="pic"/>
          </p:nvPr>
        </p:nvSpPr>
        <p:spPr>
          <a:xfrm>
            <a:off x="4988700" y="1446350"/>
            <a:ext cx="3259500" cy="2574600"/>
          </a:xfrm>
          <a:prstGeom prst="rect">
            <a:avLst/>
          </a:prstGeom>
          <a:noFill/>
          <a:ln>
            <a:noFill/>
          </a:ln>
        </p:spPr>
      </p:sp>
      <p:sp>
        <p:nvSpPr>
          <p:cNvPr id="279" name="Google Shape;279;p6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Bullet Points 1 1">
  <p:cSld name="ONE_COLUMN_TEXT_3_1">
    <p:spTree>
      <p:nvGrpSpPr>
        <p:cNvPr id="280" name="Shape 280"/>
        <p:cNvGrpSpPr/>
        <p:nvPr/>
      </p:nvGrpSpPr>
      <p:grpSpPr>
        <a:xfrm>
          <a:off x="0" y="0"/>
          <a:ext cx="0" cy="0"/>
          <a:chOff x="0" y="0"/>
          <a:chExt cx="0" cy="0"/>
        </a:xfrm>
      </p:grpSpPr>
      <p:sp>
        <p:nvSpPr>
          <p:cNvPr id="281" name="Google Shape;281;p62"/>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62"/>
          <p:cNvSpPr txBox="1"/>
          <p:nvPr>
            <p:ph type="title"/>
          </p:nvPr>
        </p:nvSpPr>
        <p:spPr>
          <a:xfrm>
            <a:off x="311700" y="23650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283" name="Google Shape;283;p62"/>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84" name="Google Shape;284;p62"/>
          <p:cNvSpPr/>
          <p:nvPr>
            <p:ph idx="2" type="pic"/>
          </p:nvPr>
        </p:nvSpPr>
        <p:spPr>
          <a:xfrm>
            <a:off x="864525" y="1466925"/>
            <a:ext cx="3259500" cy="2574600"/>
          </a:xfrm>
          <a:prstGeom prst="rect">
            <a:avLst/>
          </a:prstGeom>
          <a:noFill/>
          <a:ln>
            <a:noFill/>
          </a:ln>
        </p:spPr>
      </p:sp>
      <p:sp>
        <p:nvSpPr>
          <p:cNvPr id="285" name="Google Shape;285;p62"/>
          <p:cNvSpPr/>
          <p:nvPr>
            <p:ph idx="3" type="pic"/>
          </p:nvPr>
        </p:nvSpPr>
        <p:spPr>
          <a:xfrm>
            <a:off x="4988700" y="1446350"/>
            <a:ext cx="3259500" cy="2574600"/>
          </a:xfrm>
          <a:prstGeom prst="rect">
            <a:avLst/>
          </a:prstGeom>
          <a:noFill/>
          <a:ln>
            <a:noFill/>
          </a:ln>
        </p:spPr>
      </p:sp>
      <p:sp>
        <p:nvSpPr>
          <p:cNvPr id="286" name="Google Shape;286;p6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Bullet Points - Fully Editable Version">
  <p:cSld name="ONE_COLUMN_TEXT_2">
    <p:spTree>
      <p:nvGrpSpPr>
        <p:cNvPr id="287" name="Shape 287"/>
        <p:cNvGrpSpPr/>
        <p:nvPr/>
      </p:nvGrpSpPr>
      <p:grpSpPr>
        <a:xfrm>
          <a:off x="0" y="0"/>
          <a:ext cx="0" cy="0"/>
          <a:chOff x="0" y="0"/>
          <a:chExt cx="0" cy="0"/>
        </a:xfrm>
      </p:grpSpPr>
      <p:sp>
        <p:nvSpPr>
          <p:cNvPr id="288" name="Google Shape;288;p63"/>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63"/>
          <p:cNvSpPr txBox="1"/>
          <p:nvPr>
            <p:ph type="title"/>
          </p:nvPr>
        </p:nvSpPr>
        <p:spPr>
          <a:xfrm>
            <a:off x="311700" y="23650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290" name="Google Shape;290;p6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91" name="Google Shape;291;p63"/>
          <p:cNvSpPr txBox="1"/>
          <p:nvPr>
            <p:ph idx="2" type="title"/>
          </p:nvPr>
        </p:nvSpPr>
        <p:spPr>
          <a:xfrm>
            <a:off x="897375"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292" name="Google Shape;292;p63"/>
          <p:cNvSpPr txBox="1"/>
          <p:nvPr>
            <p:ph idx="3" type="title"/>
          </p:nvPr>
        </p:nvSpPr>
        <p:spPr>
          <a:xfrm>
            <a:off x="5048100"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Char char="■"/>
              <a:defRPr sz="1600">
                <a:solidFill>
                  <a:schemeClr val="accent2"/>
                </a:solidFill>
                <a:latin typeface="Avenir"/>
                <a:ea typeface="Avenir"/>
                <a:cs typeface="Avenir"/>
                <a:sym typeface="Avenir"/>
              </a:defRPr>
            </a:lvl9pPr>
          </a:lstStyle>
          <a:p/>
        </p:txBody>
      </p:sp>
      <p:sp>
        <p:nvSpPr>
          <p:cNvPr id="293" name="Google Shape;293;p63"/>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Mockup - Fully Editable Version">
  <p:cSld name="ONE_COLUMN_TEXT_1_2">
    <p:spTree>
      <p:nvGrpSpPr>
        <p:cNvPr id="294" name="Shape 294"/>
        <p:cNvGrpSpPr/>
        <p:nvPr/>
      </p:nvGrpSpPr>
      <p:grpSpPr>
        <a:xfrm>
          <a:off x="0" y="0"/>
          <a:ext cx="0" cy="0"/>
          <a:chOff x="0" y="0"/>
          <a:chExt cx="0" cy="0"/>
        </a:xfrm>
      </p:grpSpPr>
      <p:sp>
        <p:nvSpPr>
          <p:cNvPr id="295" name="Google Shape;295;p64"/>
          <p:cNvSpPr/>
          <p:nvPr/>
        </p:nvSpPr>
        <p:spPr>
          <a:xfrm>
            <a:off x="25"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64"/>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7" name="Google Shape;297;p6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298" name="Google Shape;298;p64"/>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299" name="Google Shape;299;p64"/>
          <p:cNvSpPr txBox="1"/>
          <p:nvPr>
            <p:ph idx="2"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00" name="Google Shape;300;p64"/>
          <p:cNvSpPr txBox="1"/>
          <p:nvPr>
            <p:ph idx="3"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301" name="Google Shape;301;p64"/>
          <p:cNvSpPr/>
          <p:nvPr>
            <p:ph idx="4" type="pic"/>
          </p:nvPr>
        </p:nvSpPr>
        <p:spPr>
          <a:xfrm>
            <a:off x="429575" y="955275"/>
            <a:ext cx="4050300" cy="2709300"/>
          </a:xfrm>
          <a:prstGeom prst="rect">
            <a:avLst/>
          </a:prstGeom>
          <a:noFill/>
          <a:ln>
            <a:noFill/>
          </a:ln>
        </p:spPr>
      </p:sp>
      <p:sp>
        <p:nvSpPr>
          <p:cNvPr id="302" name="Google Shape;302;p6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Mockup - Fully Editable Version">
  <p:cSld name="ONE_COLUMN_TEXT_1_1_1">
    <p:spTree>
      <p:nvGrpSpPr>
        <p:cNvPr id="303" name="Shape 303"/>
        <p:cNvGrpSpPr/>
        <p:nvPr/>
      </p:nvGrpSpPr>
      <p:grpSpPr>
        <a:xfrm>
          <a:off x="0" y="0"/>
          <a:ext cx="0" cy="0"/>
          <a:chOff x="0" y="0"/>
          <a:chExt cx="0" cy="0"/>
        </a:xfrm>
      </p:grpSpPr>
      <p:sp>
        <p:nvSpPr>
          <p:cNvPr id="304" name="Google Shape;304;p65"/>
          <p:cNvSpPr/>
          <p:nvPr/>
        </p:nvSpPr>
        <p:spPr>
          <a:xfrm>
            <a:off x="4216200"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65"/>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 name="Google Shape;306;p65"/>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07" name="Google Shape;307;p65"/>
          <p:cNvSpPr txBox="1"/>
          <p:nvPr>
            <p:ph type="title"/>
          </p:nvPr>
        </p:nvSpPr>
        <p:spPr>
          <a:xfrm>
            <a:off x="4076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308" name="Google Shape;308;p65"/>
          <p:cNvSpPr txBox="1"/>
          <p:nvPr>
            <p:ph idx="2" type="title"/>
          </p:nvPr>
        </p:nvSpPr>
        <p:spPr>
          <a:xfrm>
            <a:off x="4428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309" name="Google Shape;309;p65"/>
          <p:cNvSpPr txBox="1"/>
          <p:nvPr>
            <p:ph idx="3"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310" name="Google Shape;310;p65"/>
          <p:cNvSpPr/>
          <p:nvPr>
            <p:ph idx="4" type="pic"/>
          </p:nvPr>
        </p:nvSpPr>
        <p:spPr>
          <a:xfrm>
            <a:off x="4654950" y="955275"/>
            <a:ext cx="4050300" cy="2709300"/>
          </a:xfrm>
          <a:prstGeom prst="rect">
            <a:avLst/>
          </a:prstGeom>
          <a:noFill/>
          <a:ln>
            <a:noFill/>
          </a:ln>
        </p:spPr>
      </p:sp>
      <p:sp>
        <p:nvSpPr>
          <p:cNvPr id="311" name="Google Shape;311;p65"/>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with Icons">
  <p:cSld name="CUSTOM">
    <p:spTree>
      <p:nvGrpSpPr>
        <p:cNvPr id="312" name="Shape 312"/>
        <p:cNvGrpSpPr/>
        <p:nvPr/>
      </p:nvGrpSpPr>
      <p:grpSpPr>
        <a:xfrm>
          <a:off x="0" y="0"/>
          <a:ext cx="0" cy="0"/>
          <a:chOff x="0" y="0"/>
          <a:chExt cx="0" cy="0"/>
        </a:xfrm>
      </p:grpSpPr>
      <p:sp>
        <p:nvSpPr>
          <p:cNvPr id="313" name="Google Shape;313;p66"/>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66"/>
          <p:cNvSpPr/>
          <p:nvPr/>
        </p:nvSpPr>
        <p:spPr>
          <a:xfrm>
            <a:off x="1446225"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6"/>
          <p:cNvSpPr txBox="1"/>
          <p:nvPr/>
        </p:nvSpPr>
        <p:spPr>
          <a:xfrm>
            <a:off x="163805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16" name="Google Shape;316;p66"/>
          <p:cNvSpPr txBox="1"/>
          <p:nvPr>
            <p:ph type="title"/>
          </p:nvPr>
        </p:nvSpPr>
        <p:spPr>
          <a:xfrm>
            <a:off x="84532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17" name="Google Shape;317;p66"/>
          <p:cNvSpPr txBox="1"/>
          <p:nvPr>
            <p:ph idx="2" type="title"/>
          </p:nvPr>
        </p:nvSpPr>
        <p:spPr>
          <a:xfrm>
            <a:off x="3499350"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18" name="Google Shape;318;p66"/>
          <p:cNvSpPr txBox="1"/>
          <p:nvPr>
            <p:ph idx="3" type="title"/>
          </p:nvPr>
        </p:nvSpPr>
        <p:spPr>
          <a:xfrm>
            <a:off x="615337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pic>
        <p:nvPicPr>
          <p:cNvPr id="319" name="Google Shape;319;p66"/>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20" name="Google Shape;320;p66"/>
          <p:cNvSpPr txBox="1"/>
          <p:nvPr>
            <p:ph idx="4"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321" name="Google Shape;321;p66"/>
          <p:cNvSpPr txBox="1"/>
          <p:nvPr>
            <p:ph idx="5"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322" name="Google Shape;322;p66"/>
          <p:cNvSpPr/>
          <p:nvPr/>
        </p:nvSpPr>
        <p:spPr>
          <a:xfrm>
            <a:off x="1366725" y="2153500"/>
            <a:ext cx="1102500" cy="10857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6"/>
          <p:cNvSpPr/>
          <p:nvPr/>
        </p:nvSpPr>
        <p:spPr>
          <a:xfrm>
            <a:off x="4100250"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66"/>
          <p:cNvSpPr txBox="1"/>
          <p:nvPr/>
        </p:nvSpPr>
        <p:spPr>
          <a:xfrm>
            <a:off x="4292075"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25" name="Google Shape;325;p66"/>
          <p:cNvSpPr/>
          <p:nvPr/>
        </p:nvSpPr>
        <p:spPr>
          <a:xfrm>
            <a:off x="4020750" y="2153500"/>
            <a:ext cx="1102500" cy="1085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66"/>
          <p:cNvSpPr/>
          <p:nvPr/>
        </p:nvSpPr>
        <p:spPr>
          <a:xfrm>
            <a:off x="6754275"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6"/>
          <p:cNvSpPr txBox="1"/>
          <p:nvPr/>
        </p:nvSpPr>
        <p:spPr>
          <a:xfrm>
            <a:off x="694610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28" name="Google Shape;328;p66"/>
          <p:cNvSpPr/>
          <p:nvPr/>
        </p:nvSpPr>
        <p:spPr>
          <a:xfrm>
            <a:off x="6674775" y="2153500"/>
            <a:ext cx="1102500" cy="1085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66"/>
          <p:cNvSpPr/>
          <p:nvPr>
            <p:ph idx="6" type="pic"/>
          </p:nvPr>
        </p:nvSpPr>
        <p:spPr>
          <a:xfrm>
            <a:off x="1497075" y="2275450"/>
            <a:ext cx="841800" cy="841800"/>
          </a:xfrm>
          <a:prstGeom prst="rect">
            <a:avLst/>
          </a:prstGeom>
          <a:noFill/>
          <a:ln>
            <a:noFill/>
          </a:ln>
        </p:spPr>
      </p:sp>
      <p:sp>
        <p:nvSpPr>
          <p:cNvPr id="330" name="Google Shape;330;p66"/>
          <p:cNvSpPr/>
          <p:nvPr>
            <p:ph idx="7" type="pic"/>
          </p:nvPr>
        </p:nvSpPr>
        <p:spPr>
          <a:xfrm>
            <a:off x="4151100" y="2275450"/>
            <a:ext cx="841800" cy="841800"/>
          </a:xfrm>
          <a:prstGeom prst="rect">
            <a:avLst/>
          </a:prstGeom>
          <a:noFill/>
          <a:ln>
            <a:noFill/>
          </a:ln>
        </p:spPr>
      </p:sp>
      <p:sp>
        <p:nvSpPr>
          <p:cNvPr id="331" name="Google Shape;331;p66"/>
          <p:cNvSpPr/>
          <p:nvPr>
            <p:ph idx="8" type="pic"/>
          </p:nvPr>
        </p:nvSpPr>
        <p:spPr>
          <a:xfrm>
            <a:off x="6805125" y="2275450"/>
            <a:ext cx="841800" cy="841800"/>
          </a:xfrm>
          <a:prstGeom prst="rect">
            <a:avLst/>
          </a:prstGeom>
          <a:noFill/>
          <a:ln>
            <a:noFill/>
          </a:ln>
        </p:spPr>
      </p:sp>
      <p:sp>
        <p:nvSpPr>
          <p:cNvPr id="332" name="Google Shape;332;p66"/>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with Icons - Fully Editable Version">
  <p:cSld name="CUSTOM_6">
    <p:spTree>
      <p:nvGrpSpPr>
        <p:cNvPr id="333" name="Shape 333"/>
        <p:cNvGrpSpPr/>
        <p:nvPr/>
      </p:nvGrpSpPr>
      <p:grpSpPr>
        <a:xfrm>
          <a:off x="0" y="0"/>
          <a:ext cx="0" cy="0"/>
          <a:chOff x="0" y="0"/>
          <a:chExt cx="0" cy="0"/>
        </a:xfrm>
      </p:grpSpPr>
      <p:sp>
        <p:nvSpPr>
          <p:cNvPr id="334" name="Google Shape;334;p67"/>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67"/>
          <p:cNvSpPr txBox="1"/>
          <p:nvPr/>
        </p:nvSpPr>
        <p:spPr>
          <a:xfrm>
            <a:off x="163805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36" name="Google Shape;336;p67"/>
          <p:cNvSpPr txBox="1"/>
          <p:nvPr>
            <p:ph type="title"/>
          </p:nvPr>
        </p:nvSpPr>
        <p:spPr>
          <a:xfrm>
            <a:off x="84532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37" name="Google Shape;337;p67"/>
          <p:cNvSpPr txBox="1"/>
          <p:nvPr>
            <p:ph idx="2" type="title"/>
          </p:nvPr>
        </p:nvSpPr>
        <p:spPr>
          <a:xfrm>
            <a:off x="3499350"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38" name="Google Shape;338;p67"/>
          <p:cNvSpPr txBox="1"/>
          <p:nvPr>
            <p:ph idx="3" type="title"/>
          </p:nvPr>
        </p:nvSpPr>
        <p:spPr>
          <a:xfrm>
            <a:off x="615337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pic>
        <p:nvPicPr>
          <p:cNvPr id="339" name="Google Shape;339;p6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40" name="Google Shape;340;p67"/>
          <p:cNvSpPr txBox="1"/>
          <p:nvPr>
            <p:ph idx="4"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341" name="Google Shape;341;p67"/>
          <p:cNvSpPr txBox="1"/>
          <p:nvPr>
            <p:ph idx="5"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800"/>
              <a:buFont typeface="Avenir"/>
              <a:buNone/>
              <a:defRPr sz="18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342" name="Google Shape;342;p67"/>
          <p:cNvSpPr txBox="1"/>
          <p:nvPr/>
        </p:nvSpPr>
        <p:spPr>
          <a:xfrm>
            <a:off x="4292075"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43" name="Google Shape;343;p67"/>
          <p:cNvSpPr txBox="1"/>
          <p:nvPr/>
        </p:nvSpPr>
        <p:spPr>
          <a:xfrm>
            <a:off x="694610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344" name="Google Shape;344;p67"/>
          <p:cNvSpPr/>
          <p:nvPr>
            <p:ph idx="6" type="pic"/>
          </p:nvPr>
        </p:nvSpPr>
        <p:spPr>
          <a:xfrm>
            <a:off x="1497075" y="2275450"/>
            <a:ext cx="841800" cy="841800"/>
          </a:xfrm>
          <a:prstGeom prst="rect">
            <a:avLst/>
          </a:prstGeom>
          <a:noFill/>
          <a:ln>
            <a:noFill/>
          </a:ln>
        </p:spPr>
      </p:sp>
      <p:sp>
        <p:nvSpPr>
          <p:cNvPr id="345" name="Google Shape;345;p67"/>
          <p:cNvSpPr/>
          <p:nvPr>
            <p:ph idx="7" type="pic"/>
          </p:nvPr>
        </p:nvSpPr>
        <p:spPr>
          <a:xfrm>
            <a:off x="4151100" y="2275450"/>
            <a:ext cx="841800" cy="841800"/>
          </a:xfrm>
          <a:prstGeom prst="rect">
            <a:avLst/>
          </a:prstGeom>
          <a:noFill/>
          <a:ln>
            <a:noFill/>
          </a:ln>
        </p:spPr>
      </p:sp>
      <p:sp>
        <p:nvSpPr>
          <p:cNvPr id="346" name="Google Shape;346;p67"/>
          <p:cNvSpPr/>
          <p:nvPr>
            <p:ph idx="8" type="pic"/>
          </p:nvPr>
        </p:nvSpPr>
        <p:spPr>
          <a:xfrm>
            <a:off x="6805125" y="2275450"/>
            <a:ext cx="841800" cy="841800"/>
          </a:xfrm>
          <a:prstGeom prst="rect">
            <a:avLst/>
          </a:prstGeom>
          <a:noFill/>
          <a:ln>
            <a:noFill/>
          </a:ln>
        </p:spPr>
      </p:sp>
      <p:sp>
        <p:nvSpPr>
          <p:cNvPr id="347" name="Google Shape;347;p67"/>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egmented Display">
  <p:cSld name="CUSTOM_7_1_1_1">
    <p:spTree>
      <p:nvGrpSpPr>
        <p:cNvPr id="38" name="Shape 38"/>
        <p:cNvGrpSpPr/>
        <p:nvPr/>
      </p:nvGrpSpPr>
      <p:grpSpPr>
        <a:xfrm>
          <a:off x="0" y="0"/>
          <a:ext cx="0" cy="0"/>
          <a:chOff x="0" y="0"/>
          <a:chExt cx="0" cy="0"/>
        </a:xfrm>
      </p:grpSpPr>
      <p:sp>
        <p:nvSpPr>
          <p:cNvPr id="39" name="Google Shape;39;p29"/>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 name="Google Shape;40;p29"/>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41" name="Google Shape;41;p29"/>
          <p:cNvSpPr/>
          <p:nvPr/>
        </p:nvSpPr>
        <p:spPr>
          <a:xfrm>
            <a:off x="0"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9"/>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29"/>
          <p:cNvSpPr/>
          <p:nvPr/>
        </p:nvSpPr>
        <p:spPr>
          <a:xfrm>
            <a:off x="491350" y="382000"/>
            <a:ext cx="4056000" cy="3905400"/>
          </a:xfrm>
          <a:prstGeom prst="roundRect">
            <a:avLst>
              <a:gd fmla="val 16667" name="adj"/>
            </a:avLst>
          </a:prstGeom>
          <a:solidFill>
            <a:schemeClr val="lt1"/>
          </a:solidFill>
          <a:ln cap="flat" cmpd="sng" w="9525">
            <a:solidFill>
              <a:schemeClr val="lt2"/>
            </a:solidFill>
            <a:prstDash val="solid"/>
            <a:round/>
            <a:headEnd len="sm" w="sm" type="none"/>
            <a:tailEnd len="sm" w="sm" type="none"/>
          </a:ln>
          <a:effectLst>
            <a:outerShdw blurRad="57150" rotWithShape="0" algn="bl" dir="5400000" dist="19050">
              <a:schemeClr val="accent5">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9"/>
          <p:cNvSpPr txBox="1"/>
          <p:nvPr>
            <p:ph type="title"/>
          </p:nvPr>
        </p:nvSpPr>
        <p:spPr>
          <a:xfrm>
            <a:off x="778125" y="1186775"/>
            <a:ext cx="35085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rgbClr val="D34435"/>
              </a:buClr>
              <a:buSzPts val="3400"/>
              <a:buFont typeface="Georgia"/>
              <a:buNone/>
              <a:defRPr sz="3400">
                <a:solidFill>
                  <a:srgbClr val="D34435"/>
                </a:solidFill>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45" name="Google Shape;45;p29"/>
          <p:cNvSpPr txBox="1"/>
          <p:nvPr>
            <p:ph idx="2" type="title"/>
          </p:nvPr>
        </p:nvSpPr>
        <p:spPr>
          <a:xfrm>
            <a:off x="778125" y="2571752"/>
            <a:ext cx="3508500" cy="995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46" name="Google Shape;46;p29"/>
          <p:cNvSpPr txBox="1"/>
          <p:nvPr>
            <p:ph idx="1" type="body"/>
          </p:nvPr>
        </p:nvSpPr>
        <p:spPr>
          <a:xfrm>
            <a:off x="4927925" y="497950"/>
            <a:ext cx="3783000" cy="29385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2"/>
              </a:buClr>
              <a:buSzPts val="1600"/>
              <a:buChar char="●"/>
              <a:defRPr>
                <a:solidFill>
                  <a:schemeClr val="accent2"/>
                </a:solidFill>
              </a:defRPr>
            </a:lvl1pPr>
            <a:lvl2pPr indent="-330200" lvl="1" marL="914400" algn="l">
              <a:lnSpc>
                <a:spcPct val="115000"/>
              </a:lnSpc>
              <a:spcBef>
                <a:spcPts val="0"/>
              </a:spcBef>
              <a:spcAft>
                <a:spcPts val="0"/>
              </a:spcAft>
              <a:buClr>
                <a:schemeClr val="accent2"/>
              </a:buClr>
              <a:buSzPts val="1600"/>
              <a:buChar char="○"/>
              <a:defRPr>
                <a:solidFill>
                  <a:schemeClr val="accent2"/>
                </a:solidFill>
              </a:defRPr>
            </a:lvl2pPr>
            <a:lvl3pPr indent="-330200" lvl="2" marL="1371600" algn="l">
              <a:lnSpc>
                <a:spcPct val="115000"/>
              </a:lnSpc>
              <a:spcBef>
                <a:spcPts val="0"/>
              </a:spcBef>
              <a:spcAft>
                <a:spcPts val="0"/>
              </a:spcAft>
              <a:buClr>
                <a:schemeClr val="accent2"/>
              </a:buClr>
              <a:buSzPts val="1600"/>
              <a:buChar char="■"/>
              <a:defRPr>
                <a:solidFill>
                  <a:schemeClr val="accent2"/>
                </a:solidFill>
              </a:defRPr>
            </a:lvl3pPr>
            <a:lvl4pPr indent="-330200" lvl="3" marL="1828800" algn="l">
              <a:lnSpc>
                <a:spcPct val="115000"/>
              </a:lnSpc>
              <a:spcBef>
                <a:spcPts val="0"/>
              </a:spcBef>
              <a:spcAft>
                <a:spcPts val="0"/>
              </a:spcAft>
              <a:buClr>
                <a:schemeClr val="accent2"/>
              </a:buClr>
              <a:buSzPts val="1600"/>
              <a:buChar char="●"/>
              <a:defRPr>
                <a:solidFill>
                  <a:schemeClr val="accent2"/>
                </a:solidFill>
              </a:defRPr>
            </a:lvl4pPr>
            <a:lvl5pPr indent="-330200" lvl="4" marL="2286000" algn="l">
              <a:lnSpc>
                <a:spcPct val="115000"/>
              </a:lnSpc>
              <a:spcBef>
                <a:spcPts val="0"/>
              </a:spcBef>
              <a:spcAft>
                <a:spcPts val="0"/>
              </a:spcAft>
              <a:buClr>
                <a:schemeClr val="accent2"/>
              </a:buClr>
              <a:buSzPts val="1600"/>
              <a:buChar char="○"/>
              <a:defRPr>
                <a:solidFill>
                  <a:schemeClr val="accent2"/>
                </a:solidFill>
              </a:defRPr>
            </a:lvl5pPr>
            <a:lvl6pPr indent="-330200" lvl="5" marL="2743200" algn="l">
              <a:lnSpc>
                <a:spcPct val="115000"/>
              </a:lnSpc>
              <a:spcBef>
                <a:spcPts val="0"/>
              </a:spcBef>
              <a:spcAft>
                <a:spcPts val="0"/>
              </a:spcAft>
              <a:buClr>
                <a:schemeClr val="accent2"/>
              </a:buClr>
              <a:buSzPts val="1600"/>
              <a:buChar char="■"/>
              <a:defRPr>
                <a:solidFill>
                  <a:schemeClr val="accent2"/>
                </a:solidFill>
              </a:defRPr>
            </a:lvl6pPr>
            <a:lvl7pPr indent="-330200" lvl="6" marL="3200400" algn="l">
              <a:lnSpc>
                <a:spcPct val="115000"/>
              </a:lnSpc>
              <a:spcBef>
                <a:spcPts val="0"/>
              </a:spcBef>
              <a:spcAft>
                <a:spcPts val="0"/>
              </a:spcAft>
              <a:buClr>
                <a:schemeClr val="accent2"/>
              </a:buClr>
              <a:buSzPts val="1600"/>
              <a:buChar char="●"/>
              <a:defRPr>
                <a:solidFill>
                  <a:schemeClr val="accent2"/>
                </a:solidFill>
              </a:defRPr>
            </a:lvl7pPr>
            <a:lvl8pPr indent="-330200" lvl="7" marL="3657600" algn="l">
              <a:lnSpc>
                <a:spcPct val="115000"/>
              </a:lnSpc>
              <a:spcBef>
                <a:spcPts val="0"/>
              </a:spcBef>
              <a:spcAft>
                <a:spcPts val="0"/>
              </a:spcAft>
              <a:buClr>
                <a:schemeClr val="accent2"/>
              </a:buClr>
              <a:buSzPts val="1600"/>
              <a:buChar char="○"/>
              <a:defRPr>
                <a:solidFill>
                  <a:schemeClr val="accent2"/>
                </a:solidFill>
              </a:defRPr>
            </a:lvl8pPr>
            <a:lvl9pPr indent="-330200" lvl="8" marL="4114800" algn="l">
              <a:lnSpc>
                <a:spcPct val="115000"/>
              </a:lnSpc>
              <a:spcBef>
                <a:spcPts val="0"/>
              </a:spcBef>
              <a:spcAft>
                <a:spcPts val="0"/>
              </a:spcAft>
              <a:buClr>
                <a:schemeClr val="accent2"/>
              </a:buClr>
              <a:buSzPts val="1600"/>
              <a:buChar char="■"/>
              <a:defRPr>
                <a:solidFill>
                  <a:schemeClr val="accent2"/>
                </a:solidFill>
              </a:defRPr>
            </a:lvl9pPr>
          </a:lstStyle>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No Image - Green Color Background">
  <p:cSld name="CUSTOM_1_1_2">
    <p:spTree>
      <p:nvGrpSpPr>
        <p:cNvPr id="348" name="Shape 348"/>
        <p:cNvGrpSpPr/>
        <p:nvPr/>
      </p:nvGrpSpPr>
      <p:grpSpPr>
        <a:xfrm>
          <a:off x="0" y="0"/>
          <a:ext cx="0" cy="0"/>
          <a:chOff x="0" y="0"/>
          <a:chExt cx="0" cy="0"/>
        </a:xfrm>
      </p:grpSpPr>
      <p:sp>
        <p:nvSpPr>
          <p:cNvPr id="349" name="Google Shape;349;p68"/>
          <p:cNvSpPr/>
          <p:nvPr/>
        </p:nvSpPr>
        <p:spPr>
          <a:xfrm>
            <a:off x="0" y="0"/>
            <a:ext cx="9144000" cy="4572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6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51" name="Google Shape;351;p68"/>
          <p:cNvSpPr txBox="1"/>
          <p:nvPr>
            <p:ph type="title"/>
          </p:nvPr>
        </p:nvSpPr>
        <p:spPr>
          <a:xfrm>
            <a:off x="1708200" y="1503800"/>
            <a:ext cx="5727600" cy="1661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1pPr>
            <a:lvl2pPr lvl="1"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2pPr>
            <a:lvl3pPr lvl="2"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3pPr>
            <a:lvl4pPr lvl="3"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4pPr>
            <a:lvl5pPr lvl="4"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5pPr>
            <a:lvl6pPr lvl="5"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6pPr>
            <a:lvl7pPr lvl="6"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7pPr>
            <a:lvl8pPr lvl="7"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8pPr>
            <a:lvl9pPr lvl="8"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9pPr>
          </a:lstStyle>
          <a:p/>
        </p:txBody>
      </p:sp>
      <p:sp>
        <p:nvSpPr>
          <p:cNvPr id="352" name="Google Shape;352;p6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No Image - Black Color Background">
  <p:cSld name="CUSTOM_1_1_1">
    <p:bg>
      <p:bgPr>
        <a:solidFill>
          <a:schemeClr val="lt1"/>
        </a:solidFill>
      </p:bgPr>
    </p:bg>
    <p:spTree>
      <p:nvGrpSpPr>
        <p:cNvPr id="353" name="Shape 353"/>
        <p:cNvGrpSpPr/>
        <p:nvPr/>
      </p:nvGrpSpPr>
      <p:grpSpPr>
        <a:xfrm>
          <a:off x="0" y="0"/>
          <a:ext cx="0" cy="0"/>
          <a:chOff x="0" y="0"/>
          <a:chExt cx="0" cy="0"/>
        </a:xfrm>
      </p:grpSpPr>
      <p:sp>
        <p:nvSpPr>
          <p:cNvPr id="354" name="Google Shape;354;p69"/>
          <p:cNvSpPr/>
          <p:nvPr/>
        </p:nvSpPr>
        <p:spPr>
          <a:xfrm>
            <a:off x="0" y="0"/>
            <a:ext cx="9144000" cy="4572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5" name="Google Shape;355;p69"/>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56" name="Google Shape;356;p69"/>
          <p:cNvSpPr txBox="1"/>
          <p:nvPr>
            <p:ph type="title"/>
          </p:nvPr>
        </p:nvSpPr>
        <p:spPr>
          <a:xfrm>
            <a:off x="914650" y="1503800"/>
            <a:ext cx="7302900" cy="1661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1pPr>
            <a:lvl2pPr lvl="1"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2pPr>
            <a:lvl3pPr lvl="2"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3pPr>
            <a:lvl4pPr lvl="3"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4pPr>
            <a:lvl5pPr lvl="4"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5pPr>
            <a:lvl6pPr lvl="5"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6pPr>
            <a:lvl7pPr lvl="6"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7pPr>
            <a:lvl8pPr lvl="7"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8pPr>
            <a:lvl9pPr lvl="8"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9pPr>
          </a:lstStyle>
          <a:p/>
        </p:txBody>
      </p:sp>
      <p:sp>
        <p:nvSpPr>
          <p:cNvPr id="357" name="Google Shape;357;p69"/>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 Chart or Bar">
  <p:cSld name="CUSTOM_3">
    <p:spTree>
      <p:nvGrpSpPr>
        <p:cNvPr id="358" name="Shape 358"/>
        <p:cNvGrpSpPr/>
        <p:nvPr/>
      </p:nvGrpSpPr>
      <p:grpSpPr>
        <a:xfrm>
          <a:off x="0" y="0"/>
          <a:ext cx="0" cy="0"/>
          <a:chOff x="0" y="0"/>
          <a:chExt cx="0" cy="0"/>
        </a:xfrm>
      </p:grpSpPr>
      <p:sp>
        <p:nvSpPr>
          <p:cNvPr id="359" name="Google Shape;359;p70"/>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0" name="Google Shape;360;p70"/>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61" name="Google Shape;361;p70"/>
          <p:cNvSpPr txBox="1"/>
          <p:nvPr>
            <p:ph type="title"/>
          </p:nvPr>
        </p:nvSpPr>
        <p:spPr>
          <a:xfrm>
            <a:off x="1882050" y="9572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pic>
        <p:nvPicPr>
          <p:cNvPr id="362" name="Google Shape;362;p70" title="Points scored"/>
          <p:cNvPicPr preferRelativeResize="0"/>
          <p:nvPr/>
        </p:nvPicPr>
        <p:blipFill rotWithShape="1">
          <a:blip r:embed="rId3">
            <a:alphaModFix/>
          </a:blip>
          <a:srcRect b="0" l="0" r="0" t="0"/>
          <a:stretch/>
        </p:blipFill>
        <p:spPr>
          <a:xfrm>
            <a:off x="2486338" y="1667388"/>
            <a:ext cx="4171332" cy="2579275"/>
          </a:xfrm>
          <a:prstGeom prst="rect">
            <a:avLst/>
          </a:prstGeom>
          <a:noFill/>
          <a:ln>
            <a:noFill/>
          </a:ln>
        </p:spPr>
      </p:pic>
      <p:sp>
        <p:nvSpPr>
          <p:cNvPr id="363" name="Google Shape;363;p70"/>
          <p:cNvSpPr txBox="1"/>
          <p:nvPr>
            <p:ph idx="2" type="title"/>
          </p:nvPr>
        </p:nvSpPr>
        <p:spPr>
          <a:xfrm>
            <a:off x="311700" y="324757"/>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364" name="Google Shape;364;p7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Video">
  <p:cSld name="CUSTOM_4">
    <p:spTree>
      <p:nvGrpSpPr>
        <p:cNvPr id="365" name="Shape 365"/>
        <p:cNvGrpSpPr/>
        <p:nvPr/>
      </p:nvGrpSpPr>
      <p:grpSpPr>
        <a:xfrm>
          <a:off x="0" y="0"/>
          <a:ext cx="0" cy="0"/>
          <a:chOff x="0" y="0"/>
          <a:chExt cx="0" cy="0"/>
        </a:xfrm>
      </p:grpSpPr>
      <p:sp>
        <p:nvSpPr>
          <p:cNvPr id="366" name="Google Shape;366;p71"/>
          <p:cNvSpPr/>
          <p:nvPr/>
        </p:nvSpPr>
        <p:spPr>
          <a:xfrm>
            <a:off x="25" y="-7725"/>
            <a:ext cx="9144000" cy="4579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1"/>
          <p:cNvSpPr/>
          <p:nvPr/>
        </p:nvSpPr>
        <p:spPr>
          <a:xfrm>
            <a:off x="50" y="4572000"/>
            <a:ext cx="9144000" cy="571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8" name="Google Shape;368;p71"/>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69" name="Google Shape;369;p71"/>
          <p:cNvSpPr txBox="1"/>
          <p:nvPr>
            <p:ph type="title"/>
          </p:nvPr>
        </p:nvSpPr>
        <p:spPr>
          <a:xfrm>
            <a:off x="311763" y="48504"/>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2400"/>
              <a:buFont typeface="Georgia"/>
              <a:buNone/>
              <a:defRPr sz="2400">
                <a:latin typeface="Georgia"/>
                <a:ea typeface="Georgia"/>
                <a:cs typeface="Georgia"/>
                <a:sym typeface="Georgia"/>
              </a:defRPr>
            </a:lvl1pPr>
            <a:lvl2pPr lvl="1" algn="ctr">
              <a:lnSpc>
                <a:spcPct val="100000"/>
              </a:lnSpc>
              <a:spcBef>
                <a:spcPts val="0"/>
              </a:spcBef>
              <a:spcAft>
                <a:spcPts val="0"/>
              </a:spcAft>
              <a:buSzPts val="2400"/>
              <a:buFont typeface="Georgia"/>
              <a:buNone/>
              <a:defRPr sz="2400">
                <a:latin typeface="Georgia"/>
                <a:ea typeface="Georgia"/>
                <a:cs typeface="Georgia"/>
                <a:sym typeface="Georgia"/>
              </a:defRPr>
            </a:lvl2pPr>
            <a:lvl3pPr lvl="2" algn="ctr">
              <a:lnSpc>
                <a:spcPct val="100000"/>
              </a:lnSpc>
              <a:spcBef>
                <a:spcPts val="0"/>
              </a:spcBef>
              <a:spcAft>
                <a:spcPts val="0"/>
              </a:spcAft>
              <a:buSzPts val="2400"/>
              <a:buFont typeface="Georgia"/>
              <a:buNone/>
              <a:defRPr sz="2400">
                <a:latin typeface="Georgia"/>
                <a:ea typeface="Georgia"/>
                <a:cs typeface="Georgia"/>
                <a:sym typeface="Georgia"/>
              </a:defRPr>
            </a:lvl3pPr>
            <a:lvl4pPr lvl="3" algn="ctr">
              <a:lnSpc>
                <a:spcPct val="100000"/>
              </a:lnSpc>
              <a:spcBef>
                <a:spcPts val="0"/>
              </a:spcBef>
              <a:spcAft>
                <a:spcPts val="0"/>
              </a:spcAft>
              <a:buSzPts val="2400"/>
              <a:buFont typeface="Georgia"/>
              <a:buNone/>
              <a:defRPr sz="2400">
                <a:latin typeface="Georgia"/>
                <a:ea typeface="Georgia"/>
                <a:cs typeface="Georgia"/>
                <a:sym typeface="Georgia"/>
              </a:defRPr>
            </a:lvl4pPr>
            <a:lvl5pPr lvl="4" algn="ctr">
              <a:lnSpc>
                <a:spcPct val="100000"/>
              </a:lnSpc>
              <a:spcBef>
                <a:spcPts val="0"/>
              </a:spcBef>
              <a:spcAft>
                <a:spcPts val="0"/>
              </a:spcAft>
              <a:buSzPts val="2400"/>
              <a:buFont typeface="Georgia"/>
              <a:buNone/>
              <a:defRPr sz="2400">
                <a:latin typeface="Georgia"/>
                <a:ea typeface="Georgia"/>
                <a:cs typeface="Georgia"/>
                <a:sym typeface="Georgia"/>
              </a:defRPr>
            </a:lvl5pPr>
            <a:lvl6pPr lvl="5" algn="ctr">
              <a:lnSpc>
                <a:spcPct val="100000"/>
              </a:lnSpc>
              <a:spcBef>
                <a:spcPts val="0"/>
              </a:spcBef>
              <a:spcAft>
                <a:spcPts val="0"/>
              </a:spcAft>
              <a:buSzPts val="2400"/>
              <a:buFont typeface="Georgia"/>
              <a:buNone/>
              <a:defRPr sz="2400">
                <a:latin typeface="Georgia"/>
                <a:ea typeface="Georgia"/>
                <a:cs typeface="Georgia"/>
                <a:sym typeface="Georgia"/>
              </a:defRPr>
            </a:lvl6pPr>
            <a:lvl7pPr lvl="6" algn="ctr">
              <a:lnSpc>
                <a:spcPct val="100000"/>
              </a:lnSpc>
              <a:spcBef>
                <a:spcPts val="0"/>
              </a:spcBef>
              <a:spcAft>
                <a:spcPts val="0"/>
              </a:spcAft>
              <a:buSzPts val="2400"/>
              <a:buFont typeface="Georgia"/>
              <a:buNone/>
              <a:defRPr sz="2400">
                <a:latin typeface="Georgia"/>
                <a:ea typeface="Georgia"/>
                <a:cs typeface="Georgia"/>
                <a:sym typeface="Georgia"/>
              </a:defRPr>
            </a:lvl7pPr>
            <a:lvl8pPr lvl="7" algn="ctr">
              <a:lnSpc>
                <a:spcPct val="100000"/>
              </a:lnSpc>
              <a:spcBef>
                <a:spcPts val="0"/>
              </a:spcBef>
              <a:spcAft>
                <a:spcPts val="0"/>
              </a:spcAft>
              <a:buSzPts val="2400"/>
              <a:buFont typeface="Georgia"/>
              <a:buNone/>
              <a:defRPr sz="2400">
                <a:latin typeface="Georgia"/>
                <a:ea typeface="Georgia"/>
                <a:cs typeface="Georgia"/>
                <a:sym typeface="Georgia"/>
              </a:defRPr>
            </a:lvl8pPr>
            <a:lvl9pPr lvl="8" algn="ctr">
              <a:lnSpc>
                <a:spcPct val="100000"/>
              </a:lnSpc>
              <a:spcBef>
                <a:spcPts val="0"/>
              </a:spcBef>
              <a:spcAft>
                <a:spcPts val="0"/>
              </a:spcAft>
              <a:buSzPts val="2400"/>
              <a:buFont typeface="Georgia"/>
              <a:buNone/>
              <a:defRPr sz="2400">
                <a:latin typeface="Georgia"/>
                <a:ea typeface="Georgia"/>
                <a:cs typeface="Georgia"/>
                <a:sym typeface="Georgia"/>
              </a:defRPr>
            </a:lvl9pPr>
          </a:lstStyle>
          <a:p/>
        </p:txBody>
      </p:sp>
      <p:pic>
        <p:nvPicPr>
          <p:cNvPr id="370" name="Google Shape;370;p71"/>
          <p:cNvPicPr preferRelativeResize="0"/>
          <p:nvPr/>
        </p:nvPicPr>
        <p:blipFill rotWithShape="1">
          <a:blip r:embed="rId3">
            <a:alphaModFix/>
          </a:blip>
          <a:srcRect b="0" l="0" r="0" t="0"/>
          <a:stretch/>
        </p:blipFill>
        <p:spPr>
          <a:xfrm>
            <a:off x="1934850" y="764703"/>
            <a:ext cx="5274424" cy="3886275"/>
          </a:xfrm>
          <a:prstGeom prst="rect">
            <a:avLst/>
          </a:prstGeom>
          <a:noFill/>
          <a:ln>
            <a:noFill/>
          </a:ln>
        </p:spPr>
      </p:pic>
      <p:sp>
        <p:nvSpPr>
          <p:cNvPr id="371" name="Google Shape;371;p7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Video 1">
  <p:cSld name="CUSTOM_4_1">
    <p:spTree>
      <p:nvGrpSpPr>
        <p:cNvPr id="372" name="Shape 372"/>
        <p:cNvGrpSpPr/>
        <p:nvPr/>
      </p:nvGrpSpPr>
      <p:grpSpPr>
        <a:xfrm>
          <a:off x="0" y="0"/>
          <a:ext cx="0" cy="0"/>
          <a:chOff x="0" y="0"/>
          <a:chExt cx="0" cy="0"/>
        </a:xfrm>
      </p:grpSpPr>
      <p:sp>
        <p:nvSpPr>
          <p:cNvPr id="373" name="Google Shape;373;p72"/>
          <p:cNvSpPr/>
          <p:nvPr/>
        </p:nvSpPr>
        <p:spPr>
          <a:xfrm>
            <a:off x="25" y="-7725"/>
            <a:ext cx="9144000" cy="4579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2"/>
          <p:cNvSpPr/>
          <p:nvPr/>
        </p:nvSpPr>
        <p:spPr>
          <a:xfrm>
            <a:off x="50" y="4572000"/>
            <a:ext cx="9144000" cy="571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 name="Google Shape;375;p72"/>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76" name="Google Shape;376;p72"/>
          <p:cNvSpPr txBox="1"/>
          <p:nvPr>
            <p:ph type="title"/>
          </p:nvPr>
        </p:nvSpPr>
        <p:spPr>
          <a:xfrm>
            <a:off x="311763" y="48504"/>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2400"/>
              <a:buFont typeface="Georgia"/>
              <a:buNone/>
              <a:defRPr sz="2400">
                <a:latin typeface="Georgia"/>
                <a:ea typeface="Georgia"/>
                <a:cs typeface="Georgia"/>
                <a:sym typeface="Georgia"/>
              </a:defRPr>
            </a:lvl1pPr>
            <a:lvl2pPr lvl="1" algn="ctr">
              <a:lnSpc>
                <a:spcPct val="100000"/>
              </a:lnSpc>
              <a:spcBef>
                <a:spcPts val="0"/>
              </a:spcBef>
              <a:spcAft>
                <a:spcPts val="0"/>
              </a:spcAft>
              <a:buSzPts val="2400"/>
              <a:buFont typeface="Georgia"/>
              <a:buNone/>
              <a:defRPr sz="2400">
                <a:latin typeface="Georgia"/>
                <a:ea typeface="Georgia"/>
                <a:cs typeface="Georgia"/>
                <a:sym typeface="Georgia"/>
              </a:defRPr>
            </a:lvl2pPr>
            <a:lvl3pPr lvl="2" algn="ctr">
              <a:lnSpc>
                <a:spcPct val="100000"/>
              </a:lnSpc>
              <a:spcBef>
                <a:spcPts val="0"/>
              </a:spcBef>
              <a:spcAft>
                <a:spcPts val="0"/>
              </a:spcAft>
              <a:buSzPts val="2400"/>
              <a:buFont typeface="Georgia"/>
              <a:buNone/>
              <a:defRPr sz="2400">
                <a:latin typeface="Georgia"/>
                <a:ea typeface="Georgia"/>
                <a:cs typeface="Georgia"/>
                <a:sym typeface="Georgia"/>
              </a:defRPr>
            </a:lvl3pPr>
            <a:lvl4pPr lvl="3" algn="ctr">
              <a:lnSpc>
                <a:spcPct val="100000"/>
              </a:lnSpc>
              <a:spcBef>
                <a:spcPts val="0"/>
              </a:spcBef>
              <a:spcAft>
                <a:spcPts val="0"/>
              </a:spcAft>
              <a:buSzPts val="2400"/>
              <a:buFont typeface="Georgia"/>
              <a:buNone/>
              <a:defRPr sz="2400">
                <a:latin typeface="Georgia"/>
                <a:ea typeface="Georgia"/>
                <a:cs typeface="Georgia"/>
                <a:sym typeface="Georgia"/>
              </a:defRPr>
            </a:lvl4pPr>
            <a:lvl5pPr lvl="4" algn="ctr">
              <a:lnSpc>
                <a:spcPct val="100000"/>
              </a:lnSpc>
              <a:spcBef>
                <a:spcPts val="0"/>
              </a:spcBef>
              <a:spcAft>
                <a:spcPts val="0"/>
              </a:spcAft>
              <a:buSzPts val="2400"/>
              <a:buFont typeface="Georgia"/>
              <a:buNone/>
              <a:defRPr sz="2400">
                <a:latin typeface="Georgia"/>
                <a:ea typeface="Georgia"/>
                <a:cs typeface="Georgia"/>
                <a:sym typeface="Georgia"/>
              </a:defRPr>
            </a:lvl5pPr>
            <a:lvl6pPr lvl="5" algn="ctr">
              <a:lnSpc>
                <a:spcPct val="100000"/>
              </a:lnSpc>
              <a:spcBef>
                <a:spcPts val="0"/>
              </a:spcBef>
              <a:spcAft>
                <a:spcPts val="0"/>
              </a:spcAft>
              <a:buSzPts val="2400"/>
              <a:buFont typeface="Georgia"/>
              <a:buNone/>
              <a:defRPr sz="2400">
                <a:latin typeface="Georgia"/>
                <a:ea typeface="Georgia"/>
                <a:cs typeface="Georgia"/>
                <a:sym typeface="Georgia"/>
              </a:defRPr>
            </a:lvl6pPr>
            <a:lvl7pPr lvl="6" algn="ctr">
              <a:lnSpc>
                <a:spcPct val="100000"/>
              </a:lnSpc>
              <a:spcBef>
                <a:spcPts val="0"/>
              </a:spcBef>
              <a:spcAft>
                <a:spcPts val="0"/>
              </a:spcAft>
              <a:buSzPts val="2400"/>
              <a:buFont typeface="Georgia"/>
              <a:buNone/>
              <a:defRPr sz="2400">
                <a:latin typeface="Georgia"/>
                <a:ea typeface="Georgia"/>
                <a:cs typeface="Georgia"/>
                <a:sym typeface="Georgia"/>
              </a:defRPr>
            </a:lvl7pPr>
            <a:lvl8pPr lvl="7" algn="ctr">
              <a:lnSpc>
                <a:spcPct val="100000"/>
              </a:lnSpc>
              <a:spcBef>
                <a:spcPts val="0"/>
              </a:spcBef>
              <a:spcAft>
                <a:spcPts val="0"/>
              </a:spcAft>
              <a:buSzPts val="2400"/>
              <a:buFont typeface="Georgia"/>
              <a:buNone/>
              <a:defRPr sz="2400">
                <a:latin typeface="Georgia"/>
                <a:ea typeface="Georgia"/>
                <a:cs typeface="Georgia"/>
                <a:sym typeface="Georgia"/>
              </a:defRPr>
            </a:lvl8pPr>
            <a:lvl9pPr lvl="8" algn="ctr">
              <a:lnSpc>
                <a:spcPct val="100000"/>
              </a:lnSpc>
              <a:spcBef>
                <a:spcPts val="0"/>
              </a:spcBef>
              <a:spcAft>
                <a:spcPts val="0"/>
              </a:spcAft>
              <a:buSzPts val="2400"/>
              <a:buFont typeface="Georgia"/>
              <a:buNone/>
              <a:defRPr sz="2400">
                <a:latin typeface="Georgia"/>
                <a:ea typeface="Georgia"/>
                <a:cs typeface="Georgia"/>
                <a:sym typeface="Georgia"/>
              </a:defRPr>
            </a:lvl9pPr>
          </a:lstStyle>
          <a:p/>
        </p:txBody>
      </p:sp>
      <p:sp>
        <p:nvSpPr>
          <p:cNvPr id="377" name="Google Shape;377;p72"/>
          <p:cNvSpPr/>
          <p:nvPr>
            <p:ph idx="2" type="pic"/>
          </p:nvPr>
        </p:nvSpPr>
        <p:spPr>
          <a:xfrm>
            <a:off x="2119600" y="890300"/>
            <a:ext cx="4899300" cy="3513300"/>
          </a:xfrm>
          <a:prstGeom prst="rect">
            <a:avLst/>
          </a:prstGeom>
          <a:noFill/>
          <a:ln>
            <a:noFill/>
          </a:ln>
          <a:effectLst>
            <a:outerShdw blurRad="114300" rotWithShape="0" algn="bl" dir="5820000" dist="9525">
              <a:srgbClr val="000000">
                <a:alpha val="49803"/>
              </a:srgbClr>
            </a:outerShdw>
          </a:effectLst>
        </p:spPr>
      </p:sp>
      <p:sp>
        <p:nvSpPr>
          <p:cNvPr id="378" name="Google Shape;378;p7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orient="horz" pos="561">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Image Display with Text">
  <p:cSld name="CUSTOM_5">
    <p:spTree>
      <p:nvGrpSpPr>
        <p:cNvPr id="379" name="Shape 379"/>
        <p:cNvGrpSpPr/>
        <p:nvPr/>
      </p:nvGrpSpPr>
      <p:grpSpPr>
        <a:xfrm>
          <a:off x="0" y="0"/>
          <a:ext cx="0" cy="0"/>
          <a:chOff x="0" y="0"/>
          <a:chExt cx="0" cy="0"/>
        </a:xfrm>
      </p:grpSpPr>
      <p:sp>
        <p:nvSpPr>
          <p:cNvPr id="380" name="Google Shape;380;p73"/>
          <p:cNvSpPr/>
          <p:nvPr>
            <p:ph idx="2" type="pic"/>
          </p:nvPr>
        </p:nvSpPr>
        <p:spPr>
          <a:xfrm>
            <a:off x="-37375" y="-8100"/>
            <a:ext cx="9197700" cy="2862000"/>
          </a:xfrm>
          <a:prstGeom prst="rect">
            <a:avLst/>
          </a:prstGeom>
          <a:noFill/>
          <a:ln>
            <a:noFill/>
          </a:ln>
        </p:spPr>
      </p:sp>
      <p:sp>
        <p:nvSpPr>
          <p:cNvPr id="381" name="Google Shape;381;p73"/>
          <p:cNvSpPr txBox="1"/>
          <p:nvPr>
            <p:ph type="ctrTitle"/>
          </p:nvPr>
        </p:nvSpPr>
        <p:spPr>
          <a:xfrm>
            <a:off x="296025" y="3074850"/>
            <a:ext cx="37602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Clr>
                <a:srgbClr val="D34435"/>
              </a:buClr>
              <a:buSzPts val="5200"/>
              <a:buNone/>
              <a:defRPr sz="5200">
                <a:solidFill>
                  <a:srgbClr val="D34435"/>
                </a:solidFill>
              </a:defRPr>
            </a:lvl2pPr>
            <a:lvl3pPr lvl="2" algn="l">
              <a:lnSpc>
                <a:spcPct val="100000"/>
              </a:lnSpc>
              <a:spcBef>
                <a:spcPts val="0"/>
              </a:spcBef>
              <a:spcAft>
                <a:spcPts val="0"/>
              </a:spcAft>
              <a:buClr>
                <a:srgbClr val="D34435"/>
              </a:buClr>
              <a:buSzPts val="5200"/>
              <a:buNone/>
              <a:defRPr sz="5200">
                <a:solidFill>
                  <a:srgbClr val="D34435"/>
                </a:solidFill>
              </a:defRPr>
            </a:lvl3pPr>
            <a:lvl4pPr lvl="3" algn="l">
              <a:lnSpc>
                <a:spcPct val="100000"/>
              </a:lnSpc>
              <a:spcBef>
                <a:spcPts val="0"/>
              </a:spcBef>
              <a:spcAft>
                <a:spcPts val="0"/>
              </a:spcAft>
              <a:buClr>
                <a:srgbClr val="D34435"/>
              </a:buClr>
              <a:buSzPts val="5200"/>
              <a:buNone/>
              <a:defRPr sz="5200">
                <a:solidFill>
                  <a:srgbClr val="D34435"/>
                </a:solidFill>
              </a:defRPr>
            </a:lvl4pPr>
            <a:lvl5pPr lvl="4" algn="l">
              <a:lnSpc>
                <a:spcPct val="100000"/>
              </a:lnSpc>
              <a:spcBef>
                <a:spcPts val="0"/>
              </a:spcBef>
              <a:spcAft>
                <a:spcPts val="0"/>
              </a:spcAft>
              <a:buClr>
                <a:srgbClr val="D34435"/>
              </a:buClr>
              <a:buSzPts val="5200"/>
              <a:buNone/>
              <a:defRPr sz="5200">
                <a:solidFill>
                  <a:srgbClr val="D34435"/>
                </a:solidFill>
              </a:defRPr>
            </a:lvl5pPr>
            <a:lvl6pPr lvl="5" algn="l">
              <a:lnSpc>
                <a:spcPct val="100000"/>
              </a:lnSpc>
              <a:spcBef>
                <a:spcPts val="0"/>
              </a:spcBef>
              <a:spcAft>
                <a:spcPts val="0"/>
              </a:spcAft>
              <a:buClr>
                <a:srgbClr val="D34435"/>
              </a:buClr>
              <a:buSzPts val="5200"/>
              <a:buNone/>
              <a:defRPr sz="5200">
                <a:solidFill>
                  <a:srgbClr val="D34435"/>
                </a:solidFill>
              </a:defRPr>
            </a:lvl6pPr>
            <a:lvl7pPr lvl="6" algn="l">
              <a:lnSpc>
                <a:spcPct val="100000"/>
              </a:lnSpc>
              <a:spcBef>
                <a:spcPts val="0"/>
              </a:spcBef>
              <a:spcAft>
                <a:spcPts val="0"/>
              </a:spcAft>
              <a:buClr>
                <a:srgbClr val="D34435"/>
              </a:buClr>
              <a:buSzPts val="5200"/>
              <a:buNone/>
              <a:defRPr sz="5200">
                <a:solidFill>
                  <a:srgbClr val="D34435"/>
                </a:solidFill>
              </a:defRPr>
            </a:lvl7pPr>
            <a:lvl8pPr lvl="7" algn="l">
              <a:lnSpc>
                <a:spcPct val="100000"/>
              </a:lnSpc>
              <a:spcBef>
                <a:spcPts val="0"/>
              </a:spcBef>
              <a:spcAft>
                <a:spcPts val="0"/>
              </a:spcAft>
              <a:buClr>
                <a:srgbClr val="D34435"/>
              </a:buClr>
              <a:buSzPts val="5200"/>
              <a:buNone/>
              <a:defRPr sz="5200">
                <a:solidFill>
                  <a:srgbClr val="D34435"/>
                </a:solidFill>
              </a:defRPr>
            </a:lvl8pPr>
            <a:lvl9pPr lvl="8" algn="l">
              <a:lnSpc>
                <a:spcPct val="100000"/>
              </a:lnSpc>
              <a:spcBef>
                <a:spcPts val="0"/>
              </a:spcBef>
              <a:spcAft>
                <a:spcPts val="0"/>
              </a:spcAft>
              <a:buClr>
                <a:srgbClr val="D34435"/>
              </a:buClr>
              <a:buSzPts val="5200"/>
              <a:buNone/>
              <a:defRPr sz="5200">
                <a:solidFill>
                  <a:srgbClr val="D34435"/>
                </a:solidFill>
              </a:defRPr>
            </a:lvl9pPr>
          </a:lstStyle>
          <a:p/>
        </p:txBody>
      </p:sp>
      <p:sp>
        <p:nvSpPr>
          <p:cNvPr id="382" name="Google Shape;382;p73"/>
          <p:cNvSpPr txBox="1"/>
          <p:nvPr>
            <p:ph idx="3" type="title"/>
          </p:nvPr>
        </p:nvSpPr>
        <p:spPr>
          <a:xfrm>
            <a:off x="4566825" y="3074850"/>
            <a:ext cx="4085100" cy="841800"/>
          </a:xfrm>
          <a:prstGeom prst="rect">
            <a:avLst/>
          </a:prstGeom>
          <a:noFill/>
          <a:ln>
            <a:noFill/>
          </a:ln>
        </p:spPr>
        <p:txBody>
          <a:bodyPr anchorCtr="0" anchor="ctr" bIns="91425" lIns="91425" spcFirstLastPara="1" rIns="91425" wrap="square" tIns="91425">
            <a:spAutoFit/>
          </a:bodyPr>
          <a:lstStyle>
            <a:lvl1pPr lvl="0" algn="l">
              <a:lnSpc>
                <a:spcPct val="15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83" name="Google Shape;383;p73"/>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7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385" name="Google Shape;385;p73"/>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p:cSld name="CUSTOM_5_1">
    <p:spTree>
      <p:nvGrpSpPr>
        <p:cNvPr id="386" name="Shape 386"/>
        <p:cNvGrpSpPr/>
        <p:nvPr/>
      </p:nvGrpSpPr>
      <p:grpSpPr>
        <a:xfrm>
          <a:off x="0" y="0"/>
          <a:ext cx="0" cy="0"/>
          <a:chOff x="0" y="0"/>
          <a:chExt cx="0" cy="0"/>
        </a:xfrm>
      </p:grpSpPr>
      <p:sp>
        <p:nvSpPr>
          <p:cNvPr id="387" name="Google Shape;387;p74"/>
          <p:cNvSpPr/>
          <p:nvPr>
            <p:ph idx="2" type="pic"/>
          </p:nvPr>
        </p:nvSpPr>
        <p:spPr>
          <a:xfrm>
            <a:off x="16225" y="-8100"/>
            <a:ext cx="9144000" cy="3585000"/>
          </a:xfrm>
          <a:prstGeom prst="rect">
            <a:avLst/>
          </a:prstGeom>
          <a:noFill/>
          <a:ln>
            <a:noFill/>
          </a:ln>
        </p:spPr>
      </p:sp>
      <p:sp>
        <p:nvSpPr>
          <p:cNvPr id="388" name="Google Shape;388;p74"/>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4"/>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390" name="Google Shape;390;p74"/>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391" name="Google Shape;391;p74"/>
          <p:cNvSpPr txBox="1"/>
          <p:nvPr>
            <p:ph idx="3"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92" name="Google Shape;392;p74"/>
          <p:cNvSpPr txBox="1"/>
          <p:nvPr>
            <p:ph idx="4"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93" name="Google Shape;393;p7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No Image - Green Colored Background">
  <p:cSld name="CUSTOM_5_1_1_2">
    <p:bg>
      <p:bgPr>
        <a:solidFill>
          <a:schemeClr val="accent3"/>
        </a:solidFill>
      </p:bgPr>
    </p:bg>
    <p:spTree>
      <p:nvGrpSpPr>
        <p:cNvPr id="394" name="Shape 394"/>
        <p:cNvGrpSpPr/>
        <p:nvPr/>
      </p:nvGrpSpPr>
      <p:grpSpPr>
        <a:xfrm>
          <a:off x="0" y="0"/>
          <a:ext cx="0" cy="0"/>
          <a:chOff x="0" y="0"/>
          <a:chExt cx="0" cy="0"/>
        </a:xfrm>
      </p:grpSpPr>
      <p:sp>
        <p:nvSpPr>
          <p:cNvPr id="395" name="Google Shape;395;p75"/>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5"/>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397" name="Google Shape;397;p75"/>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398" name="Google Shape;398;p75"/>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399" name="Google Shape;399;p75"/>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00" name="Google Shape;400;p75"/>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No Image - Black Colored Background">
  <p:cSld name="CUSTOM_5_1_1_1">
    <p:bg>
      <p:bgPr>
        <a:solidFill>
          <a:schemeClr val="accent2"/>
        </a:solidFill>
      </p:bgPr>
    </p:bg>
    <p:spTree>
      <p:nvGrpSpPr>
        <p:cNvPr id="401" name="Shape 401"/>
        <p:cNvGrpSpPr/>
        <p:nvPr/>
      </p:nvGrpSpPr>
      <p:grpSpPr>
        <a:xfrm>
          <a:off x="0" y="0"/>
          <a:ext cx="0" cy="0"/>
          <a:chOff x="0" y="0"/>
          <a:chExt cx="0" cy="0"/>
        </a:xfrm>
      </p:grpSpPr>
      <p:sp>
        <p:nvSpPr>
          <p:cNvPr id="402" name="Google Shape;402;p76"/>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6"/>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404" name="Google Shape;404;p76"/>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405" name="Google Shape;405;p76"/>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06" name="Google Shape;406;p76"/>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07" name="Google Shape;407;p76"/>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No Image - Black Colored Background 1">
  <p:cSld name="CUSTOM_5_1_1_1_1">
    <p:bg>
      <p:bgPr>
        <a:solidFill>
          <a:schemeClr val="lt1"/>
        </a:solidFill>
      </p:bgPr>
    </p:bg>
    <p:spTree>
      <p:nvGrpSpPr>
        <p:cNvPr id="408" name="Shape 408"/>
        <p:cNvGrpSpPr/>
        <p:nvPr/>
      </p:nvGrpSpPr>
      <p:grpSpPr>
        <a:xfrm>
          <a:off x="0" y="0"/>
          <a:ext cx="0" cy="0"/>
          <a:chOff x="0" y="0"/>
          <a:chExt cx="0" cy="0"/>
        </a:xfrm>
      </p:grpSpPr>
      <p:sp>
        <p:nvSpPr>
          <p:cNvPr id="409" name="Google Shape;409;p77"/>
          <p:cNvSpPr/>
          <p:nvPr>
            <p:ph idx="2" type="pic"/>
          </p:nvPr>
        </p:nvSpPr>
        <p:spPr>
          <a:xfrm>
            <a:off x="0" y="0"/>
            <a:ext cx="9144000" cy="3576900"/>
          </a:xfrm>
          <a:prstGeom prst="rect">
            <a:avLst/>
          </a:prstGeom>
          <a:noFill/>
          <a:ln>
            <a:noFill/>
          </a:ln>
        </p:spPr>
      </p:sp>
      <p:sp>
        <p:nvSpPr>
          <p:cNvPr id="410" name="Google Shape;410;p77"/>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1" name="Google Shape;411;p77"/>
          <p:cNvPicPr preferRelativeResize="0"/>
          <p:nvPr/>
        </p:nvPicPr>
        <p:blipFill rotWithShape="1">
          <a:blip r:embed="rId2">
            <a:alphaModFix/>
          </a:blip>
          <a:srcRect b="0" l="0" r="0" t="0"/>
          <a:stretch/>
        </p:blipFill>
        <p:spPr>
          <a:xfrm>
            <a:off x="407600" y="3970613"/>
            <a:ext cx="635673" cy="779576"/>
          </a:xfrm>
          <a:prstGeom prst="rect">
            <a:avLst/>
          </a:prstGeom>
          <a:noFill/>
          <a:ln>
            <a:noFill/>
          </a:ln>
        </p:spPr>
      </p:pic>
      <p:sp>
        <p:nvSpPr>
          <p:cNvPr id="412" name="Google Shape;412;p77"/>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13" name="Google Shape;413;p77"/>
          <p:cNvSpPr txBox="1"/>
          <p:nvPr>
            <p:ph idx="3"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14" name="Google Shape;414;p77"/>
          <p:cNvSpPr txBox="1"/>
          <p:nvPr>
            <p:ph idx="4"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15" name="Google Shape;415;p77"/>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Rows" type="twoColTx">
  <p:cSld name="TITLE_AND_TWO_COLUMNS">
    <p:spTree>
      <p:nvGrpSpPr>
        <p:cNvPr id="47" name="Shape 47"/>
        <p:cNvGrpSpPr/>
        <p:nvPr/>
      </p:nvGrpSpPr>
      <p:grpSpPr>
        <a:xfrm>
          <a:off x="0" y="0"/>
          <a:ext cx="0" cy="0"/>
          <a:chOff x="0" y="0"/>
          <a:chExt cx="0" cy="0"/>
        </a:xfrm>
      </p:grpSpPr>
      <p:sp>
        <p:nvSpPr>
          <p:cNvPr id="48" name="Google Shape;48;p30"/>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0"/>
          <p:cNvSpPr txBox="1"/>
          <p:nvPr>
            <p:ph type="title"/>
          </p:nvPr>
        </p:nvSpPr>
        <p:spPr>
          <a:xfrm>
            <a:off x="311700" y="101850"/>
            <a:ext cx="85206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rgbClr val="D34435"/>
              </a:buClr>
              <a:buSzPts val="2800"/>
              <a:buFont typeface="Georgia"/>
              <a:buNone/>
              <a:defRPr>
                <a:solidFill>
                  <a:srgbClr val="D34435"/>
                </a:solidFill>
                <a:latin typeface="Georgia"/>
                <a:ea typeface="Georgia"/>
                <a:cs typeface="Georgia"/>
                <a:sym typeface="Georgia"/>
              </a:defRPr>
            </a:lvl1pPr>
            <a:lvl2pPr lvl="1"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2pPr>
            <a:lvl3pPr lvl="2"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3pPr>
            <a:lvl4pPr lvl="3"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4pPr>
            <a:lvl5pPr lvl="4"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5pPr>
            <a:lvl6pPr lvl="5"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6pPr>
            <a:lvl7pPr lvl="6"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7pPr>
            <a:lvl8pPr lvl="7"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8pPr>
            <a:lvl9pPr lvl="8"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9pPr>
          </a:lstStyle>
          <a:p/>
        </p:txBody>
      </p:sp>
      <p:pic>
        <p:nvPicPr>
          <p:cNvPr id="50" name="Google Shape;50;p30"/>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51" name="Google Shape;51;p30"/>
          <p:cNvSpPr/>
          <p:nvPr/>
        </p:nvSpPr>
        <p:spPr>
          <a:xfrm>
            <a:off x="407600" y="8972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0"/>
          <p:cNvSpPr txBox="1"/>
          <p:nvPr>
            <p:ph idx="2" type="title"/>
          </p:nvPr>
        </p:nvSpPr>
        <p:spPr>
          <a:xfrm>
            <a:off x="531350" y="10490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53" name="Google Shape;53;p30"/>
          <p:cNvSpPr/>
          <p:nvPr/>
        </p:nvSpPr>
        <p:spPr>
          <a:xfrm>
            <a:off x="407600" y="17946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0"/>
          <p:cNvSpPr/>
          <p:nvPr/>
        </p:nvSpPr>
        <p:spPr>
          <a:xfrm>
            <a:off x="407600" y="26920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0"/>
          <p:cNvSpPr/>
          <p:nvPr/>
        </p:nvSpPr>
        <p:spPr>
          <a:xfrm>
            <a:off x="407600" y="35894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0"/>
          <p:cNvSpPr/>
          <p:nvPr/>
        </p:nvSpPr>
        <p:spPr>
          <a:xfrm>
            <a:off x="6351300" y="897250"/>
            <a:ext cx="2367300" cy="773700"/>
          </a:xfrm>
          <a:prstGeom prst="roundRect">
            <a:avLst>
              <a:gd fmla="val 16667" name="adj"/>
            </a:avLst>
          </a:prstGeom>
          <a:noFill/>
          <a:ln cap="flat" cmpd="sng" w="9525">
            <a:solidFill>
              <a:srgbClr val="D344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0"/>
          <p:cNvSpPr/>
          <p:nvPr/>
        </p:nvSpPr>
        <p:spPr>
          <a:xfrm>
            <a:off x="6351300" y="1794650"/>
            <a:ext cx="2367300" cy="773700"/>
          </a:xfrm>
          <a:prstGeom prst="roundRect">
            <a:avLst>
              <a:gd fmla="val 16667" name="adj"/>
            </a:avLst>
          </a:prstGeom>
          <a:noFill/>
          <a:ln cap="flat" cmpd="sng" w="9525">
            <a:solidFill>
              <a:srgbClr val="D344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0"/>
          <p:cNvSpPr/>
          <p:nvPr/>
        </p:nvSpPr>
        <p:spPr>
          <a:xfrm>
            <a:off x="6351300" y="2692050"/>
            <a:ext cx="2367300" cy="773700"/>
          </a:xfrm>
          <a:prstGeom prst="roundRect">
            <a:avLst>
              <a:gd fmla="val 16667" name="adj"/>
            </a:avLst>
          </a:prstGeom>
          <a:noFill/>
          <a:ln cap="flat" cmpd="sng" w="9525">
            <a:solidFill>
              <a:srgbClr val="D344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0"/>
          <p:cNvSpPr/>
          <p:nvPr/>
        </p:nvSpPr>
        <p:spPr>
          <a:xfrm>
            <a:off x="6351300" y="3589450"/>
            <a:ext cx="2367300" cy="773700"/>
          </a:xfrm>
          <a:prstGeom prst="roundRect">
            <a:avLst>
              <a:gd fmla="val 16667" name="adj"/>
            </a:avLst>
          </a:prstGeom>
          <a:noFill/>
          <a:ln cap="flat" cmpd="sng" w="9525">
            <a:solidFill>
              <a:srgbClr val="D3443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0"/>
          <p:cNvSpPr txBox="1"/>
          <p:nvPr>
            <p:ph idx="3" type="title"/>
          </p:nvPr>
        </p:nvSpPr>
        <p:spPr>
          <a:xfrm>
            <a:off x="531350" y="19464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1" name="Google Shape;61;p30"/>
          <p:cNvSpPr txBox="1"/>
          <p:nvPr>
            <p:ph idx="4" type="title"/>
          </p:nvPr>
        </p:nvSpPr>
        <p:spPr>
          <a:xfrm>
            <a:off x="531350" y="28438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2" name="Google Shape;62;p30"/>
          <p:cNvSpPr txBox="1"/>
          <p:nvPr>
            <p:ph idx="5" type="title"/>
          </p:nvPr>
        </p:nvSpPr>
        <p:spPr>
          <a:xfrm>
            <a:off x="531350" y="37412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3" name="Google Shape;63;p30"/>
          <p:cNvSpPr txBox="1"/>
          <p:nvPr>
            <p:ph idx="6" type="title"/>
          </p:nvPr>
        </p:nvSpPr>
        <p:spPr>
          <a:xfrm>
            <a:off x="6475075" y="10490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4" name="Google Shape;64;p30"/>
          <p:cNvSpPr txBox="1"/>
          <p:nvPr>
            <p:ph idx="7" type="title"/>
          </p:nvPr>
        </p:nvSpPr>
        <p:spPr>
          <a:xfrm>
            <a:off x="6475075" y="19464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5" name="Google Shape;65;p30"/>
          <p:cNvSpPr txBox="1"/>
          <p:nvPr>
            <p:ph idx="8" type="title"/>
          </p:nvPr>
        </p:nvSpPr>
        <p:spPr>
          <a:xfrm>
            <a:off x="6475075" y="28438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6" name="Google Shape;66;p30"/>
          <p:cNvSpPr txBox="1"/>
          <p:nvPr>
            <p:ph idx="9" type="title"/>
          </p:nvPr>
        </p:nvSpPr>
        <p:spPr>
          <a:xfrm>
            <a:off x="6475075" y="3753538"/>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67" name="Google Shape;67;p3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556">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With Movable Image &amp; Overlay Elements">
  <p:cSld name="CUSTOM_5_1_1_1_1_1">
    <p:bg>
      <p:bgPr>
        <a:solidFill>
          <a:schemeClr val="lt1"/>
        </a:solidFill>
      </p:bgPr>
    </p:bg>
    <p:spTree>
      <p:nvGrpSpPr>
        <p:cNvPr id="416" name="Shape 416"/>
        <p:cNvGrpSpPr/>
        <p:nvPr/>
      </p:nvGrpSpPr>
      <p:grpSpPr>
        <a:xfrm>
          <a:off x="0" y="0"/>
          <a:ext cx="0" cy="0"/>
          <a:chOff x="0" y="0"/>
          <a:chExt cx="0" cy="0"/>
        </a:xfrm>
      </p:grpSpPr>
      <p:pic>
        <p:nvPicPr>
          <p:cNvPr id="417" name="Google Shape;417;p78"/>
          <p:cNvPicPr preferRelativeResize="0"/>
          <p:nvPr/>
        </p:nvPicPr>
        <p:blipFill rotWithShape="1">
          <a:blip r:embed="rId2">
            <a:alphaModFix/>
          </a:blip>
          <a:srcRect b="18" l="0" r="0" t="29"/>
          <a:stretch/>
        </p:blipFill>
        <p:spPr>
          <a:xfrm>
            <a:off x="-10775" y="-8475"/>
            <a:ext cx="9154776" cy="3598060"/>
          </a:xfrm>
          <a:prstGeom prst="rect">
            <a:avLst/>
          </a:prstGeom>
          <a:noFill/>
          <a:ln>
            <a:noFill/>
          </a:ln>
        </p:spPr>
      </p:pic>
      <p:sp>
        <p:nvSpPr>
          <p:cNvPr id="418" name="Google Shape;418;p78"/>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 name="Google Shape;419;p78"/>
          <p:cNvPicPr preferRelativeResize="0"/>
          <p:nvPr/>
        </p:nvPicPr>
        <p:blipFill rotWithShape="1">
          <a:blip r:embed="rId3">
            <a:alphaModFix/>
          </a:blip>
          <a:srcRect b="0" l="0" r="0" t="0"/>
          <a:stretch/>
        </p:blipFill>
        <p:spPr>
          <a:xfrm>
            <a:off x="407600" y="3970613"/>
            <a:ext cx="635673" cy="779576"/>
          </a:xfrm>
          <a:prstGeom prst="rect">
            <a:avLst/>
          </a:prstGeom>
          <a:noFill/>
          <a:ln>
            <a:noFill/>
          </a:ln>
        </p:spPr>
      </p:pic>
      <p:sp>
        <p:nvSpPr>
          <p:cNvPr id="420" name="Google Shape;420;p78"/>
          <p:cNvSpPr txBox="1"/>
          <p:nvPr>
            <p:ph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21" name="Google Shape;421;p78"/>
          <p:cNvSpPr txBox="1"/>
          <p:nvPr>
            <p:ph idx="2"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22" name="Google Shape;422;p78"/>
          <p:cNvSpPr/>
          <p:nvPr/>
        </p:nvSpPr>
        <p:spPr>
          <a:xfrm>
            <a:off x="-58450" y="-32876"/>
            <a:ext cx="9202500" cy="3598200"/>
          </a:xfrm>
          <a:prstGeom prst="rect">
            <a:avLst/>
          </a:prstGeom>
          <a:solidFill>
            <a:srgbClr val="31626B">
              <a:alpha val="7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8"/>
          <p:cNvSpPr txBox="1"/>
          <p:nvPr>
            <p:ph idx="3"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24" name="Google Shape;424;p7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With Brand Image - Option 1 1">
  <p:cSld name="CUSTOM_5_1_1_1_1_1_3">
    <p:bg>
      <p:bgPr>
        <a:solidFill>
          <a:schemeClr val="lt1"/>
        </a:solidFill>
      </p:bgPr>
    </p:bg>
    <p:spTree>
      <p:nvGrpSpPr>
        <p:cNvPr id="425" name="Shape 425"/>
        <p:cNvGrpSpPr/>
        <p:nvPr/>
      </p:nvGrpSpPr>
      <p:grpSpPr>
        <a:xfrm>
          <a:off x="0" y="0"/>
          <a:ext cx="0" cy="0"/>
          <a:chOff x="0" y="0"/>
          <a:chExt cx="0" cy="0"/>
        </a:xfrm>
      </p:grpSpPr>
      <p:pic>
        <p:nvPicPr>
          <p:cNvPr id="426" name="Google Shape;426;p79"/>
          <p:cNvPicPr preferRelativeResize="0"/>
          <p:nvPr/>
        </p:nvPicPr>
        <p:blipFill rotWithShape="1">
          <a:blip r:embed="rId2">
            <a:alphaModFix/>
          </a:blip>
          <a:srcRect b="0" l="0" r="0" t="0"/>
          <a:stretch/>
        </p:blipFill>
        <p:spPr>
          <a:xfrm>
            <a:off x="-10775" y="-8475"/>
            <a:ext cx="9154775" cy="3598060"/>
          </a:xfrm>
          <a:prstGeom prst="rect">
            <a:avLst/>
          </a:prstGeom>
          <a:noFill/>
          <a:ln>
            <a:noFill/>
          </a:ln>
        </p:spPr>
      </p:pic>
      <p:sp>
        <p:nvSpPr>
          <p:cNvPr id="427" name="Google Shape;427;p79"/>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79"/>
          <p:cNvPicPr preferRelativeResize="0"/>
          <p:nvPr/>
        </p:nvPicPr>
        <p:blipFill rotWithShape="1">
          <a:blip r:embed="rId3">
            <a:alphaModFix/>
          </a:blip>
          <a:srcRect b="0" l="0" r="0" t="0"/>
          <a:stretch/>
        </p:blipFill>
        <p:spPr>
          <a:xfrm>
            <a:off x="407600" y="3970613"/>
            <a:ext cx="635673" cy="779576"/>
          </a:xfrm>
          <a:prstGeom prst="rect">
            <a:avLst/>
          </a:prstGeom>
          <a:noFill/>
          <a:ln>
            <a:noFill/>
          </a:ln>
        </p:spPr>
      </p:pic>
      <p:sp>
        <p:nvSpPr>
          <p:cNvPr id="429" name="Google Shape;429;p79"/>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30" name="Google Shape;430;p79"/>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31" name="Google Shape;431;p79"/>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32" name="Google Shape;432;p79"/>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With Brand Image - Option 2">
  <p:cSld name="CUSTOM_5_1_1_1_1_1_2">
    <p:bg>
      <p:bgPr>
        <a:solidFill>
          <a:schemeClr val="lt1"/>
        </a:solidFill>
      </p:bgPr>
    </p:bg>
    <p:spTree>
      <p:nvGrpSpPr>
        <p:cNvPr id="433" name="Shape 433"/>
        <p:cNvGrpSpPr/>
        <p:nvPr/>
      </p:nvGrpSpPr>
      <p:grpSpPr>
        <a:xfrm>
          <a:off x="0" y="0"/>
          <a:ext cx="0" cy="0"/>
          <a:chOff x="0" y="0"/>
          <a:chExt cx="0" cy="0"/>
        </a:xfrm>
      </p:grpSpPr>
      <p:pic>
        <p:nvPicPr>
          <p:cNvPr id="434" name="Google Shape;434;p80"/>
          <p:cNvPicPr preferRelativeResize="0"/>
          <p:nvPr/>
        </p:nvPicPr>
        <p:blipFill rotWithShape="1">
          <a:blip r:embed="rId2">
            <a:alphaModFix/>
          </a:blip>
          <a:srcRect b="18" l="0" r="0" t="29"/>
          <a:stretch/>
        </p:blipFill>
        <p:spPr>
          <a:xfrm>
            <a:off x="-10775" y="-8475"/>
            <a:ext cx="9154776" cy="3598060"/>
          </a:xfrm>
          <a:prstGeom prst="rect">
            <a:avLst/>
          </a:prstGeom>
          <a:noFill/>
          <a:ln>
            <a:noFill/>
          </a:ln>
        </p:spPr>
      </p:pic>
      <p:sp>
        <p:nvSpPr>
          <p:cNvPr id="435" name="Google Shape;435;p80"/>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p80"/>
          <p:cNvPicPr preferRelativeResize="0"/>
          <p:nvPr/>
        </p:nvPicPr>
        <p:blipFill rotWithShape="1">
          <a:blip r:embed="rId3">
            <a:alphaModFix/>
          </a:blip>
          <a:srcRect b="0" l="0" r="0" t="0"/>
          <a:stretch/>
        </p:blipFill>
        <p:spPr>
          <a:xfrm>
            <a:off x="407600" y="3970613"/>
            <a:ext cx="635673" cy="779576"/>
          </a:xfrm>
          <a:prstGeom prst="rect">
            <a:avLst/>
          </a:prstGeom>
          <a:noFill/>
          <a:ln>
            <a:noFill/>
          </a:ln>
        </p:spPr>
      </p:pic>
      <p:sp>
        <p:nvSpPr>
          <p:cNvPr id="437" name="Google Shape;437;p80"/>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38" name="Google Shape;438;p80"/>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39" name="Google Shape;439;p80"/>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40" name="Google Shape;440;p8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With Brand Image - Option 3">
  <p:cSld name="CUSTOM_5_1_1_1_1_1_1">
    <p:bg>
      <p:bgPr>
        <a:solidFill>
          <a:schemeClr val="lt1"/>
        </a:solidFill>
      </p:bgPr>
    </p:bg>
    <p:spTree>
      <p:nvGrpSpPr>
        <p:cNvPr id="441" name="Shape 441"/>
        <p:cNvGrpSpPr/>
        <p:nvPr/>
      </p:nvGrpSpPr>
      <p:grpSpPr>
        <a:xfrm>
          <a:off x="0" y="0"/>
          <a:ext cx="0" cy="0"/>
          <a:chOff x="0" y="0"/>
          <a:chExt cx="0" cy="0"/>
        </a:xfrm>
      </p:grpSpPr>
      <p:pic>
        <p:nvPicPr>
          <p:cNvPr id="442" name="Google Shape;442;p81"/>
          <p:cNvPicPr preferRelativeResize="0"/>
          <p:nvPr/>
        </p:nvPicPr>
        <p:blipFill rotWithShape="1">
          <a:blip r:embed="rId2">
            <a:alphaModFix/>
          </a:blip>
          <a:srcRect b="18" l="0" r="0" t="29"/>
          <a:stretch/>
        </p:blipFill>
        <p:spPr>
          <a:xfrm>
            <a:off x="-10775" y="-8475"/>
            <a:ext cx="9154776" cy="3598060"/>
          </a:xfrm>
          <a:prstGeom prst="rect">
            <a:avLst/>
          </a:prstGeom>
          <a:noFill/>
          <a:ln>
            <a:noFill/>
          </a:ln>
        </p:spPr>
      </p:pic>
      <p:sp>
        <p:nvSpPr>
          <p:cNvPr id="443" name="Google Shape;443;p81"/>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4" name="Google Shape;444;p81"/>
          <p:cNvPicPr preferRelativeResize="0"/>
          <p:nvPr/>
        </p:nvPicPr>
        <p:blipFill rotWithShape="1">
          <a:blip r:embed="rId3">
            <a:alphaModFix/>
          </a:blip>
          <a:srcRect b="0" l="0" r="0" t="0"/>
          <a:stretch/>
        </p:blipFill>
        <p:spPr>
          <a:xfrm>
            <a:off x="407600" y="3970613"/>
            <a:ext cx="635673" cy="779576"/>
          </a:xfrm>
          <a:prstGeom prst="rect">
            <a:avLst/>
          </a:prstGeom>
          <a:noFill/>
          <a:ln>
            <a:noFill/>
          </a:ln>
        </p:spPr>
      </p:pic>
      <p:sp>
        <p:nvSpPr>
          <p:cNvPr id="445" name="Google Shape;445;p81"/>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46" name="Google Shape;446;p81"/>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47" name="Google Shape;447;p81"/>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48" name="Google Shape;448;p8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note - With Brand Image - Option 4">
  <p:cSld name="CUSTOM_5_1_1_1_1_1_1_1">
    <p:bg>
      <p:bgPr>
        <a:solidFill>
          <a:schemeClr val="lt1"/>
        </a:solidFill>
      </p:bgPr>
    </p:bg>
    <p:spTree>
      <p:nvGrpSpPr>
        <p:cNvPr id="449" name="Shape 449"/>
        <p:cNvGrpSpPr/>
        <p:nvPr/>
      </p:nvGrpSpPr>
      <p:grpSpPr>
        <a:xfrm>
          <a:off x="0" y="0"/>
          <a:ext cx="0" cy="0"/>
          <a:chOff x="0" y="0"/>
          <a:chExt cx="0" cy="0"/>
        </a:xfrm>
      </p:grpSpPr>
      <p:pic>
        <p:nvPicPr>
          <p:cNvPr id="450" name="Google Shape;450;p82"/>
          <p:cNvPicPr preferRelativeResize="0"/>
          <p:nvPr/>
        </p:nvPicPr>
        <p:blipFill rotWithShape="1">
          <a:blip r:embed="rId2">
            <a:alphaModFix/>
          </a:blip>
          <a:srcRect b="18" l="0" r="0" t="29"/>
          <a:stretch/>
        </p:blipFill>
        <p:spPr>
          <a:xfrm>
            <a:off x="-10775" y="-8475"/>
            <a:ext cx="9154776" cy="3598060"/>
          </a:xfrm>
          <a:prstGeom prst="rect">
            <a:avLst/>
          </a:prstGeom>
          <a:noFill/>
          <a:ln>
            <a:noFill/>
          </a:ln>
        </p:spPr>
      </p:pic>
      <p:sp>
        <p:nvSpPr>
          <p:cNvPr id="451" name="Google Shape;451;p82"/>
          <p:cNvSpPr/>
          <p:nvPr/>
        </p:nvSpPr>
        <p:spPr>
          <a:xfrm>
            <a:off x="0" y="3576950"/>
            <a:ext cx="9144000" cy="1566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2" name="Google Shape;452;p82"/>
          <p:cNvPicPr preferRelativeResize="0"/>
          <p:nvPr/>
        </p:nvPicPr>
        <p:blipFill rotWithShape="1">
          <a:blip r:embed="rId3">
            <a:alphaModFix/>
          </a:blip>
          <a:srcRect b="0" l="0" r="0" t="0"/>
          <a:stretch/>
        </p:blipFill>
        <p:spPr>
          <a:xfrm>
            <a:off x="407600" y="3970613"/>
            <a:ext cx="635673" cy="779576"/>
          </a:xfrm>
          <a:prstGeom prst="rect">
            <a:avLst/>
          </a:prstGeom>
          <a:noFill/>
          <a:ln>
            <a:noFill/>
          </a:ln>
        </p:spPr>
      </p:pic>
      <p:sp>
        <p:nvSpPr>
          <p:cNvPr id="453" name="Google Shape;453;p82"/>
          <p:cNvSpPr txBox="1"/>
          <p:nvPr>
            <p:ph type="ctrTitle"/>
          </p:nvPr>
        </p:nvSpPr>
        <p:spPr>
          <a:xfrm>
            <a:off x="311700" y="416350"/>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54" name="Google Shape;454;p82"/>
          <p:cNvSpPr txBox="1"/>
          <p:nvPr>
            <p:ph idx="2" type="title"/>
          </p:nvPr>
        </p:nvSpPr>
        <p:spPr>
          <a:xfrm>
            <a:off x="12836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55" name="Google Shape;455;p82"/>
          <p:cNvSpPr txBox="1"/>
          <p:nvPr>
            <p:ph idx="3" type="title"/>
          </p:nvPr>
        </p:nvSpPr>
        <p:spPr>
          <a:xfrm>
            <a:off x="3669375" y="3939488"/>
            <a:ext cx="2145300" cy="841800"/>
          </a:xfrm>
          <a:prstGeom prst="rect">
            <a:avLst/>
          </a:prstGeom>
          <a:noFill/>
          <a:ln>
            <a:noFill/>
          </a:ln>
        </p:spPr>
        <p:txBody>
          <a:bodyPr anchorCtr="0" anchor="ctr" bIns="91425" lIns="91425" spcFirstLastPara="1" rIns="91425" wrap="square" tIns="91425">
            <a:spAutoFit/>
          </a:bodyPr>
          <a:lstStyle>
            <a:lvl1pPr lvl="0"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15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56" name="Google Shape;456;p8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ide Image Display with Coral Accent Background">
  <p:cSld name="CUSTOM_7_2_1">
    <p:spTree>
      <p:nvGrpSpPr>
        <p:cNvPr id="457" name="Shape 457"/>
        <p:cNvGrpSpPr/>
        <p:nvPr/>
      </p:nvGrpSpPr>
      <p:grpSpPr>
        <a:xfrm>
          <a:off x="0" y="0"/>
          <a:ext cx="0" cy="0"/>
          <a:chOff x="0" y="0"/>
          <a:chExt cx="0" cy="0"/>
        </a:xfrm>
      </p:grpSpPr>
      <p:sp>
        <p:nvSpPr>
          <p:cNvPr id="458" name="Google Shape;458;p83"/>
          <p:cNvSpPr txBox="1"/>
          <p:nvPr>
            <p:ph type="title"/>
          </p:nvPr>
        </p:nvSpPr>
        <p:spPr>
          <a:xfrm>
            <a:off x="331200" y="543925"/>
            <a:ext cx="42429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459" name="Google Shape;459;p83"/>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0" name="Google Shape;460;p8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461" name="Google Shape;461;p83"/>
          <p:cNvSpPr/>
          <p:nvPr/>
        </p:nvSpPr>
        <p:spPr>
          <a:xfrm>
            <a:off x="6773988"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83"/>
          <p:cNvSpPr txBox="1"/>
          <p:nvPr>
            <p:ph idx="2" type="title"/>
          </p:nvPr>
        </p:nvSpPr>
        <p:spPr>
          <a:xfrm>
            <a:off x="331200" y="1545275"/>
            <a:ext cx="4140600" cy="21009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463" name="Google Shape;463;p83"/>
          <p:cNvSpPr/>
          <p:nvPr/>
        </p:nvSpPr>
        <p:spPr>
          <a:xfrm>
            <a:off x="5030488" y="705275"/>
            <a:ext cx="3549300" cy="3215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83"/>
          <p:cNvSpPr/>
          <p:nvPr>
            <p:ph idx="3" type="pic"/>
          </p:nvPr>
        </p:nvSpPr>
        <p:spPr>
          <a:xfrm>
            <a:off x="5030500" y="694025"/>
            <a:ext cx="3549300" cy="3215400"/>
          </a:xfrm>
          <a:prstGeom prst="rect">
            <a:avLst/>
          </a:prstGeom>
          <a:noFill/>
          <a:ln>
            <a:noFill/>
          </a:ln>
        </p:spPr>
      </p:sp>
      <p:sp>
        <p:nvSpPr>
          <p:cNvPr id="465" name="Google Shape;465;p83"/>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ide Image Display with Coral Accent Background 1">
  <p:cSld name="CUSTOM_7_2_1_1">
    <p:spTree>
      <p:nvGrpSpPr>
        <p:cNvPr id="466" name="Shape 466"/>
        <p:cNvGrpSpPr/>
        <p:nvPr/>
      </p:nvGrpSpPr>
      <p:grpSpPr>
        <a:xfrm>
          <a:off x="0" y="0"/>
          <a:ext cx="0" cy="0"/>
          <a:chOff x="0" y="0"/>
          <a:chExt cx="0" cy="0"/>
        </a:xfrm>
      </p:grpSpPr>
      <p:sp>
        <p:nvSpPr>
          <p:cNvPr id="467" name="Google Shape;467;p84"/>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8" name="Google Shape;468;p8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469" name="Google Shape;469;p84"/>
          <p:cNvSpPr/>
          <p:nvPr/>
        </p:nvSpPr>
        <p:spPr>
          <a:xfrm>
            <a:off x="6773988"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84"/>
          <p:cNvSpPr/>
          <p:nvPr>
            <p:ph idx="2" type="pic"/>
          </p:nvPr>
        </p:nvSpPr>
        <p:spPr>
          <a:xfrm>
            <a:off x="5076025" y="619575"/>
            <a:ext cx="3439800" cy="3439800"/>
          </a:xfrm>
          <a:prstGeom prst="rect">
            <a:avLst/>
          </a:prstGeom>
          <a:noFill/>
          <a:ln>
            <a:noFill/>
          </a:ln>
        </p:spPr>
      </p:sp>
      <p:sp>
        <p:nvSpPr>
          <p:cNvPr id="471" name="Google Shape;471;p84"/>
          <p:cNvSpPr txBox="1"/>
          <p:nvPr>
            <p:ph type="title"/>
          </p:nvPr>
        </p:nvSpPr>
        <p:spPr>
          <a:xfrm>
            <a:off x="425125" y="1114725"/>
            <a:ext cx="4111800" cy="8418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472" name="Google Shape;472;p84"/>
          <p:cNvSpPr txBox="1"/>
          <p:nvPr>
            <p:ph idx="3" type="title"/>
          </p:nvPr>
        </p:nvSpPr>
        <p:spPr>
          <a:xfrm>
            <a:off x="425125" y="2109275"/>
            <a:ext cx="4111800" cy="11769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cxnSp>
        <p:nvCxnSpPr>
          <p:cNvPr id="473" name="Google Shape;473;p84"/>
          <p:cNvCxnSpPr/>
          <p:nvPr/>
        </p:nvCxnSpPr>
        <p:spPr>
          <a:xfrm>
            <a:off x="407600" y="669225"/>
            <a:ext cx="1732500" cy="0"/>
          </a:xfrm>
          <a:prstGeom prst="straightConnector1">
            <a:avLst/>
          </a:prstGeom>
          <a:noFill/>
          <a:ln cap="flat" cmpd="sng" w="19050">
            <a:solidFill>
              <a:schemeClr val="dk1"/>
            </a:solidFill>
            <a:prstDash val="solid"/>
            <a:round/>
            <a:headEnd len="sm" w="sm" type="none"/>
            <a:tailEnd len="sm" w="sm" type="none"/>
          </a:ln>
        </p:spPr>
      </p:cxnSp>
      <p:sp>
        <p:nvSpPr>
          <p:cNvPr id="474" name="Google Shape;474;p84"/>
          <p:cNvSpPr txBox="1"/>
          <p:nvPr>
            <p:ph idx="4" type="title"/>
          </p:nvPr>
        </p:nvSpPr>
        <p:spPr>
          <a:xfrm>
            <a:off x="407600" y="694025"/>
            <a:ext cx="4111800" cy="3261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75" name="Google Shape;475;p8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 Display with Coral Accent Background">
  <p:cSld name="CUSTOM_7_1">
    <p:spTree>
      <p:nvGrpSpPr>
        <p:cNvPr id="476" name="Shape 476"/>
        <p:cNvGrpSpPr/>
        <p:nvPr/>
      </p:nvGrpSpPr>
      <p:grpSpPr>
        <a:xfrm>
          <a:off x="0" y="0"/>
          <a:ext cx="0" cy="0"/>
          <a:chOff x="0" y="0"/>
          <a:chExt cx="0" cy="0"/>
        </a:xfrm>
      </p:grpSpPr>
      <p:sp>
        <p:nvSpPr>
          <p:cNvPr id="477" name="Google Shape;477;p85"/>
          <p:cNvSpPr txBox="1"/>
          <p:nvPr>
            <p:ph type="title"/>
          </p:nvPr>
        </p:nvSpPr>
        <p:spPr>
          <a:xfrm>
            <a:off x="4589525" y="543925"/>
            <a:ext cx="42429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478" name="Google Shape;478;p85"/>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9" name="Google Shape;479;p85"/>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480" name="Google Shape;480;p85"/>
          <p:cNvSpPr/>
          <p:nvPr/>
        </p:nvSpPr>
        <p:spPr>
          <a:xfrm>
            <a:off x="0"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85"/>
          <p:cNvSpPr txBox="1"/>
          <p:nvPr>
            <p:ph idx="2" type="title"/>
          </p:nvPr>
        </p:nvSpPr>
        <p:spPr>
          <a:xfrm>
            <a:off x="4589525" y="1545275"/>
            <a:ext cx="4140600" cy="21009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482" name="Google Shape;482;p85"/>
          <p:cNvSpPr/>
          <p:nvPr/>
        </p:nvSpPr>
        <p:spPr>
          <a:xfrm>
            <a:off x="529475" y="705275"/>
            <a:ext cx="3549300" cy="3215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5"/>
          <p:cNvSpPr/>
          <p:nvPr>
            <p:ph idx="3" type="pic"/>
          </p:nvPr>
        </p:nvSpPr>
        <p:spPr>
          <a:xfrm>
            <a:off x="529375" y="694025"/>
            <a:ext cx="3549300" cy="3215400"/>
          </a:xfrm>
          <a:prstGeom prst="rect">
            <a:avLst/>
          </a:prstGeom>
          <a:noFill/>
          <a:ln>
            <a:noFill/>
          </a:ln>
        </p:spPr>
      </p:sp>
      <p:sp>
        <p:nvSpPr>
          <p:cNvPr id="484" name="Google Shape;484;p85"/>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 Display with Subtitle - For Qoutes">
  <p:cSld name="CUSTOM_7_1_2_1">
    <p:spTree>
      <p:nvGrpSpPr>
        <p:cNvPr id="485" name="Shape 485"/>
        <p:cNvGrpSpPr/>
        <p:nvPr/>
      </p:nvGrpSpPr>
      <p:grpSpPr>
        <a:xfrm>
          <a:off x="0" y="0"/>
          <a:ext cx="0" cy="0"/>
          <a:chOff x="0" y="0"/>
          <a:chExt cx="0" cy="0"/>
        </a:xfrm>
      </p:grpSpPr>
      <p:sp>
        <p:nvSpPr>
          <p:cNvPr id="486" name="Google Shape;486;p86"/>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7" name="Google Shape;487;p86"/>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488" name="Google Shape;488;p86"/>
          <p:cNvSpPr/>
          <p:nvPr/>
        </p:nvSpPr>
        <p:spPr>
          <a:xfrm>
            <a:off x="0" y="0"/>
            <a:ext cx="2370000" cy="4572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9" name="Google Shape;489;p86"/>
          <p:cNvCxnSpPr/>
          <p:nvPr/>
        </p:nvCxnSpPr>
        <p:spPr>
          <a:xfrm>
            <a:off x="4572000" y="669225"/>
            <a:ext cx="1732500" cy="0"/>
          </a:xfrm>
          <a:prstGeom prst="straightConnector1">
            <a:avLst/>
          </a:prstGeom>
          <a:noFill/>
          <a:ln cap="flat" cmpd="sng" w="19050">
            <a:solidFill>
              <a:schemeClr val="dk1"/>
            </a:solidFill>
            <a:prstDash val="solid"/>
            <a:round/>
            <a:headEnd len="sm" w="sm" type="none"/>
            <a:tailEnd len="sm" w="sm" type="none"/>
          </a:ln>
        </p:spPr>
      </p:cxnSp>
      <p:sp>
        <p:nvSpPr>
          <p:cNvPr id="490" name="Google Shape;490;p86"/>
          <p:cNvSpPr txBox="1"/>
          <p:nvPr>
            <p:ph type="title"/>
          </p:nvPr>
        </p:nvSpPr>
        <p:spPr>
          <a:xfrm>
            <a:off x="4572000" y="1053572"/>
            <a:ext cx="4140600" cy="11769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491" name="Google Shape;491;p86"/>
          <p:cNvSpPr txBox="1"/>
          <p:nvPr>
            <p:ph idx="2" type="title"/>
          </p:nvPr>
        </p:nvSpPr>
        <p:spPr>
          <a:xfrm>
            <a:off x="4572000" y="694025"/>
            <a:ext cx="4214400" cy="3261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492" name="Google Shape;492;p86"/>
          <p:cNvSpPr txBox="1"/>
          <p:nvPr>
            <p:ph idx="3" type="title"/>
          </p:nvPr>
        </p:nvSpPr>
        <p:spPr>
          <a:xfrm>
            <a:off x="4572000" y="2663525"/>
            <a:ext cx="4140600" cy="3936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493" name="Google Shape;493;p86"/>
          <p:cNvSpPr txBox="1"/>
          <p:nvPr>
            <p:ph idx="4" type="title"/>
          </p:nvPr>
        </p:nvSpPr>
        <p:spPr>
          <a:xfrm>
            <a:off x="4572000" y="2360975"/>
            <a:ext cx="4140600" cy="393600"/>
          </a:xfrm>
          <a:prstGeom prst="rect">
            <a:avLst/>
          </a:prstGeom>
          <a:noFill/>
          <a:ln>
            <a:noFill/>
          </a:ln>
        </p:spPr>
        <p:txBody>
          <a:bodyPr anchorCtr="0" anchor="ctr" bIns="91425" lIns="0" spcFirstLastPara="1" rIns="91425" wrap="square" tIns="91425">
            <a:spAutoFit/>
          </a:bodyPr>
          <a:lstStyle>
            <a:lvl1pPr lvl="0" algn="l">
              <a:lnSpc>
                <a:spcPct val="100000"/>
              </a:lnSpc>
              <a:spcBef>
                <a:spcPts val="0"/>
              </a:spcBef>
              <a:spcAft>
                <a:spcPts val="0"/>
              </a:spcAft>
              <a:buSzPts val="1600"/>
              <a:buNone/>
              <a:defRPr b="1" sz="1600"/>
            </a:lvl1pPr>
            <a:lvl2pPr lvl="1" algn="l">
              <a:lnSpc>
                <a:spcPct val="100000"/>
              </a:lnSpc>
              <a:spcBef>
                <a:spcPts val="0"/>
              </a:spcBef>
              <a:spcAft>
                <a:spcPts val="0"/>
              </a:spcAft>
              <a:buSzPts val="1600"/>
              <a:buFont typeface="Georgia"/>
              <a:buNone/>
              <a:defRPr sz="1600">
                <a:latin typeface="Georgia"/>
                <a:ea typeface="Georgia"/>
                <a:cs typeface="Georgia"/>
                <a:sym typeface="Georgia"/>
              </a:defRPr>
            </a:lvl2pPr>
            <a:lvl3pPr lvl="2" algn="l">
              <a:lnSpc>
                <a:spcPct val="100000"/>
              </a:lnSpc>
              <a:spcBef>
                <a:spcPts val="0"/>
              </a:spcBef>
              <a:spcAft>
                <a:spcPts val="0"/>
              </a:spcAft>
              <a:buSzPts val="1600"/>
              <a:buFont typeface="Georgia"/>
              <a:buNone/>
              <a:defRPr sz="1600">
                <a:latin typeface="Georgia"/>
                <a:ea typeface="Georgia"/>
                <a:cs typeface="Georgia"/>
                <a:sym typeface="Georgia"/>
              </a:defRPr>
            </a:lvl3pPr>
            <a:lvl4pPr lvl="3" algn="l">
              <a:lnSpc>
                <a:spcPct val="100000"/>
              </a:lnSpc>
              <a:spcBef>
                <a:spcPts val="0"/>
              </a:spcBef>
              <a:spcAft>
                <a:spcPts val="0"/>
              </a:spcAft>
              <a:buSzPts val="1600"/>
              <a:buFont typeface="Georgia"/>
              <a:buNone/>
              <a:defRPr sz="1600">
                <a:latin typeface="Georgia"/>
                <a:ea typeface="Georgia"/>
                <a:cs typeface="Georgia"/>
                <a:sym typeface="Georgia"/>
              </a:defRPr>
            </a:lvl4pPr>
            <a:lvl5pPr lvl="4" algn="l">
              <a:lnSpc>
                <a:spcPct val="100000"/>
              </a:lnSpc>
              <a:spcBef>
                <a:spcPts val="0"/>
              </a:spcBef>
              <a:spcAft>
                <a:spcPts val="0"/>
              </a:spcAft>
              <a:buSzPts val="1600"/>
              <a:buFont typeface="Georgia"/>
              <a:buNone/>
              <a:defRPr sz="1600">
                <a:latin typeface="Georgia"/>
                <a:ea typeface="Georgia"/>
                <a:cs typeface="Georgia"/>
                <a:sym typeface="Georgia"/>
              </a:defRPr>
            </a:lvl5pPr>
            <a:lvl6pPr lvl="5" algn="l">
              <a:lnSpc>
                <a:spcPct val="100000"/>
              </a:lnSpc>
              <a:spcBef>
                <a:spcPts val="0"/>
              </a:spcBef>
              <a:spcAft>
                <a:spcPts val="0"/>
              </a:spcAft>
              <a:buSzPts val="1600"/>
              <a:buFont typeface="Georgia"/>
              <a:buNone/>
              <a:defRPr sz="1600">
                <a:latin typeface="Georgia"/>
                <a:ea typeface="Georgia"/>
                <a:cs typeface="Georgia"/>
                <a:sym typeface="Georgia"/>
              </a:defRPr>
            </a:lvl6pPr>
            <a:lvl7pPr lvl="6" algn="l">
              <a:lnSpc>
                <a:spcPct val="100000"/>
              </a:lnSpc>
              <a:spcBef>
                <a:spcPts val="0"/>
              </a:spcBef>
              <a:spcAft>
                <a:spcPts val="0"/>
              </a:spcAft>
              <a:buSzPts val="1600"/>
              <a:buFont typeface="Georgia"/>
              <a:buNone/>
              <a:defRPr sz="1600">
                <a:latin typeface="Georgia"/>
                <a:ea typeface="Georgia"/>
                <a:cs typeface="Georgia"/>
                <a:sym typeface="Georgia"/>
              </a:defRPr>
            </a:lvl7pPr>
            <a:lvl8pPr lvl="7" algn="l">
              <a:lnSpc>
                <a:spcPct val="100000"/>
              </a:lnSpc>
              <a:spcBef>
                <a:spcPts val="0"/>
              </a:spcBef>
              <a:spcAft>
                <a:spcPts val="0"/>
              </a:spcAft>
              <a:buSzPts val="1600"/>
              <a:buFont typeface="Georgia"/>
              <a:buNone/>
              <a:defRPr sz="1600">
                <a:latin typeface="Georgia"/>
                <a:ea typeface="Georgia"/>
                <a:cs typeface="Georgia"/>
                <a:sym typeface="Georgia"/>
              </a:defRPr>
            </a:lvl8pPr>
            <a:lvl9pPr lvl="8" algn="l">
              <a:lnSpc>
                <a:spcPct val="100000"/>
              </a:lnSpc>
              <a:spcBef>
                <a:spcPts val="0"/>
              </a:spcBef>
              <a:spcAft>
                <a:spcPts val="0"/>
              </a:spcAft>
              <a:buSzPts val="1600"/>
              <a:buFont typeface="Georgia"/>
              <a:buNone/>
              <a:defRPr sz="1600">
                <a:latin typeface="Georgia"/>
                <a:ea typeface="Georgia"/>
                <a:cs typeface="Georgia"/>
                <a:sym typeface="Georgia"/>
              </a:defRPr>
            </a:lvl9pPr>
          </a:lstStyle>
          <a:p/>
        </p:txBody>
      </p:sp>
      <p:sp>
        <p:nvSpPr>
          <p:cNvPr id="494" name="Google Shape;494;p86"/>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 Grid with Text Segements">
  <p:cSld name="CUSTOM_8">
    <p:spTree>
      <p:nvGrpSpPr>
        <p:cNvPr id="495" name="Shape 495"/>
        <p:cNvGrpSpPr/>
        <p:nvPr/>
      </p:nvGrpSpPr>
      <p:grpSpPr>
        <a:xfrm>
          <a:off x="0" y="0"/>
          <a:ext cx="0" cy="0"/>
          <a:chOff x="0" y="0"/>
          <a:chExt cx="0" cy="0"/>
        </a:xfrm>
      </p:grpSpPr>
      <p:sp>
        <p:nvSpPr>
          <p:cNvPr id="496" name="Google Shape;496;p87"/>
          <p:cNvSpPr/>
          <p:nvPr>
            <p:ph idx="2" type="pic"/>
          </p:nvPr>
        </p:nvSpPr>
        <p:spPr>
          <a:xfrm>
            <a:off x="407600" y="862125"/>
            <a:ext cx="1648800" cy="1648800"/>
          </a:xfrm>
          <a:prstGeom prst="rect">
            <a:avLst/>
          </a:prstGeom>
          <a:noFill/>
          <a:ln>
            <a:noFill/>
          </a:ln>
        </p:spPr>
      </p:sp>
      <p:sp>
        <p:nvSpPr>
          <p:cNvPr id="497" name="Google Shape;497;p87"/>
          <p:cNvSpPr/>
          <p:nvPr>
            <p:ph idx="3" type="pic"/>
          </p:nvPr>
        </p:nvSpPr>
        <p:spPr>
          <a:xfrm>
            <a:off x="4611025" y="862125"/>
            <a:ext cx="1648800" cy="1648800"/>
          </a:xfrm>
          <a:prstGeom prst="rect">
            <a:avLst/>
          </a:prstGeom>
          <a:noFill/>
          <a:ln>
            <a:noFill/>
          </a:ln>
        </p:spPr>
      </p:sp>
      <p:sp>
        <p:nvSpPr>
          <p:cNvPr id="498" name="Google Shape;498;p87"/>
          <p:cNvSpPr/>
          <p:nvPr>
            <p:ph idx="4" type="pic"/>
          </p:nvPr>
        </p:nvSpPr>
        <p:spPr>
          <a:xfrm>
            <a:off x="407600" y="2668825"/>
            <a:ext cx="1648800" cy="1648800"/>
          </a:xfrm>
          <a:prstGeom prst="rect">
            <a:avLst/>
          </a:prstGeom>
          <a:noFill/>
          <a:ln>
            <a:noFill/>
          </a:ln>
        </p:spPr>
      </p:sp>
      <p:sp>
        <p:nvSpPr>
          <p:cNvPr id="499" name="Google Shape;499;p87"/>
          <p:cNvSpPr/>
          <p:nvPr>
            <p:ph idx="5" type="pic"/>
          </p:nvPr>
        </p:nvSpPr>
        <p:spPr>
          <a:xfrm>
            <a:off x="4611025" y="2668825"/>
            <a:ext cx="1648800" cy="1648800"/>
          </a:xfrm>
          <a:prstGeom prst="rect">
            <a:avLst/>
          </a:prstGeom>
          <a:noFill/>
          <a:ln>
            <a:noFill/>
          </a:ln>
        </p:spPr>
      </p:sp>
      <p:sp>
        <p:nvSpPr>
          <p:cNvPr id="500" name="Google Shape;500;p87"/>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1" name="Google Shape;501;p8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502" name="Google Shape;502;p87"/>
          <p:cNvSpPr txBox="1"/>
          <p:nvPr>
            <p:ph type="title"/>
          </p:nvPr>
        </p:nvSpPr>
        <p:spPr>
          <a:xfrm>
            <a:off x="311700" y="101850"/>
            <a:ext cx="8520600" cy="7602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2800"/>
              <a:buFont typeface="Georgia"/>
              <a:buNone/>
              <a:defRPr>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503" name="Google Shape;503;p87"/>
          <p:cNvSpPr txBox="1"/>
          <p:nvPr>
            <p:ph idx="6" type="title"/>
          </p:nvPr>
        </p:nvSpPr>
        <p:spPr>
          <a:xfrm>
            <a:off x="2261075" y="1463025"/>
            <a:ext cx="2145300" cy="4470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504" name="Google Shape;504;p87"/>
          <p:cNvSpPr txBox="1"/>
          <p:nvPr>
            <p:ph idx="7" type="title"/>
          </p:nvPr>
        </p:nvSpPr>
        <p:spPr>
          <a:xfrm>
            <a:off x="2261075" y="3296425"/>
            <a:ext cx="2145300" cy="3936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9pPr>
          </a:lstStyle>
          <a:p/>
        </p:txBody>
      </p:sp>
      <p:sp>
        <p:nvSpPr>
          <p:cNvPr id="505" name="Google Shape;505;p87"/>
          <p:cNvSpPr txBox="1"/>
          <p:nvPr>
            <p:ph idx="8" type="title"/>
          </p:nvPr>
        </p:nvSpPr>
        <p:spPr>
          <a:xfrm>
            <a:off x="6464475" y="1463025"/>
            <a:ext cx="2145300" cy="3936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9pPr>
          </a:lstStyle>
          <a:p/>
        </p:txBody>
      </p:sp>
      <p:sp>
        <p:nvSpPr>
          <p:cNvPr id="506" name="Google Shape;506;p87"/>
          <p:cNvSpPr txBox="1"/>
          <p:nvPr>
            <p:ph idx="9" type="title"/>
          </p:nvPr>
        </p:nvSpPr>
        <p:spPr>
          <a:xfrm>
            <a:off x="6464475" y="3296425"/>
            <a:ext cx="2145300" cy="3936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9pPr>
          </a:lstStyle>
          <a:p/>
        </p:txBody>
      </p:sp>
      <p:sp>
        <p:nvSpPr>
          <p:cNvPr id="507" name="Google Shape;507;p87"/>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8" name="Shape 68"/>
        <p:cNvGrpSpPr/>
        <p:nvPr/>
      </p:nvGrpSpPr>
      <p:grpSpPr>
        <a:xfrm>
          <a:off x="0" y="0"/>
          <a:ext cx="0" cy="0"/>
          <a:chOff x="0" y="0"/>
          <a:chExt cx="0" cy="0"/>
        </a:xfrm>
      </p:grpSpPr>
      <p:sp>
        <p:nvSpPr>
          <p:cNvPr id="69" name="Google Shape;69;p31"/>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31"/>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31"/>
          <p:cNvSpPr txBox="1"/>
          <p:nvPr>
            <p:ph idx="12" type="sldNum"/>
          </p:nvPr>
        </p:nvSpPr>
        <p:spPr>
          <a:xfrm>
            <a:off x="7104460" y="4839891"/>
            <a:ext cx="11979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entered Grid with Text Segements">
  <p:cSld name="CUSTOM_9">
    <p:spTree>
      <p:nvGrpSpPr>
        <p:cNvPr id="508" name="Shape 508"/>
        <p:cNvGrpSpPr/>
        <p:nvPr/>
      </p:nvGrpSpPr>
      <p:grpSpPr>
        <a:xfrm>
          <a:off x="0" y="0"/>
          <a:ext cx="0" cy="0"/>
          <a:chOff x="0" y="0"/>
          <a:chExt cx="0" cy="0"/>
        </a:xfrm>
      </p:grpSpPr>
      <p:sp>
        <p:nvSpPr>
          <p:cNvPr id="509" name="Google Shape;509;p88"/>
          <p:cNvSpPr/>
          <p:nvPr>
            <p:ph idx="2" type="pic"/>
          </p:nvPr>
        </p:nvSpPr>
        <p:spPr>
          <a:xfrm>
            <a:off x="407600" y="1747350"/>
            <a:ext cx="1648800" cy="1648800"/>
          </a:xfrm>
          <a:prstGeom prst="rect">
            <a:avLst/>
          </a:prstGeom>
          <a:noFill/>
          <a:ln>
            <a:noFill/>
          </a:ln>
        </p:spPr>
      </p:sp>
      <p:sp>
        <p:nvSpPr>
          <p:cNvPr id="510" name="Google Shape;510;p88"/>
          <p:cNvSpPr/>
          <p:nvPr>
            <p:ph idx="3" type="pic"/>
          </p:nvPr>
        </p:nvSpPr>
        <p:spPr>
          <a:xfrm>
            <a:off x="4611025" y="1747350"/>
            <a:ext cx="1648800" cy="1648800"/>
          </a:xfrm>
          <a:prstGeom prst="rect">
            <a:avLst/>
          </a:prstGeom>
          <a:noFill/>
          <a:ln>
            <a:noFill/>
          </a:ln>
        </p:spPr>
      </p:sp>
      <p:sp>
        <p:nvSpPr>
          <p:cNvPr id="511" name="Google Shape;511;p88"/>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88"/>
          <p:cNvSpPr txBox="1"/>
          <p:nvPr>
            <p:ph type="title"/>
          </p:nvPr>
        </p:nvSpPr>
        <p:spPr>
          <a:xfrm>
            <a:off x="311700" y="101850"/>
            <a:ext cx="8520600" cy="7602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2800"/>
              <a:buFont typeface="Georgia"/>
              <a:buNone/>
              <a:defRPr>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513" name="Google Shape;513;p88"/>
          <p:cNvSpPr txBox="1"/>
          <p:nvPr>
            <p:ph idx="4" type="title"/>
          </p:nvPr>
        </p:nvSpPr>
        <p:spPr>
          <a:xfrm>
            <a:off x="2261075" y="2348250"/>
            <a:ext cx="2145300" cy="4470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300"/>
              <a:buFont typeface="Avenir"/>
              <a:buNone/>
              <a:defRPr sz="1300">
                <a:solidFill>
                  <a:schemeClr val="accent2"/>
                </a:solidFill>
                <a:latin typeface="Avenir"/>
                <a:ea typeface="Avenir"/>
                <a:cs typeface="Avenir"/>
                <a:sym typeface="Avenir"/>
              </a:defRPr>
            </a:lvl9pPr>
          </a:lstStyle>
          <a:p/>
        </p:txBody>
      </p:sp>
      <p:sp>
        <p:nvSpPr>
          <p:cNvPr id="514" name="Google Shape;514;p88"/>
          <p:cNvSpPr txBox="1"/>
          <p:nvPr>
            <p:ph idx="5" type="title"/>
          </p:nvPr>
        </p:nvSpPr>
        <p:spPr>
          <a:xfrm>
            <a:off x="6464475" y="2374950"/>
            <a:ext cx="2145300" cy="3936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pic>
        <p:nvPicPr>
          <p:cNvPr id="515" name="Google Shape;515;p8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516" name="Google Shape;516;p88"/>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OBJECT_1">
    <p:spTree>
      <p:nvGrpSpPr>
        <p:cNvPr id="517" name="Shape 517"/>
        <p:cNvGrpSpPr/>
        <p:nvPr/>
      </p:nvGrpSpPr>
      <p:grpSpPr>
        <a:xfrm>
          <a:off x="0" y="0"/>
          <a:ext cx="0" cy="0"/>
          <a:chOff x="0" y="0"/>
          <a:chExt cx="0" cy="0"/>
        </a:xfrm>
      </p:grpSpPr>
      <p:sp>
        <p:nvSpPr>
          <p:cNvPr id="518" name="Google Shape;518;p89"/>
          <p:cNvSpPr txBox="1"/>
          <p:nvPr>
            <p:ph idx="11" type="ftr"/>
          </p:nvPr>
        </p:nvSpPr>
        <p:spPr>
          <a:xfrm>
            <a:off x="3108960" y="4783455"/>
            <a:ext cx="2926200" cy="2076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9" name="Google Shape;519;p89"/>
          <p:cNvSpPr txBox="1"/>
          <p:nvPr>
            <p:ph idx="10" type="dt"/>
          </p:nvPr>
        </p:nvSpPr>
        <p:spPr>
          <a:xfrm>
            <a:off x="457200" y="4783455"/>
            <a:ext cx="2103000" cy="207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0" name="Google Shape;520;p89"/>
          <p:cNvSpPr txBox="1"/>
          <p:nvPr>
            <p:ph idx="12" type="sldNum"/>
          </p:nvPr>
        </p:nvSpPr>
        <p:spPr>
          <a:xfrm>
            <a:off x="6583680" y="4783455"/>
            <a:ext cx="2103000" cy="2463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2">
    <p:spTree>
      <p:nvGrpSpPr>
        <p:cNvPr id="521" name="Shape 521"/>
        <p:cNvGrpSpPr/>
        <p:nvPr/>
      </p:nvGrpSpPr>
      <p:grpSpPr>
        <a:xfrm>
          <a:off x="0" y="0"/>
          <a:ext cx="0" cy="0"/>
          <a:chOff x="0" y="0"/>
          <a:chExt cx="0" cy="0"/>
        </a:xfrm>
      </p:grpSpPr>
      <p:sp>
        <p:nvSpPr>
          <p:cNvPr id="522" name="Google Shape;522;p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3" name="Google Shape;523;p9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4" name="Google Shape;524;p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5" name="Google Shape;525;p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6" name="Google Shape;526;p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527" name="Shape 527"/>
        <p:cNvGrpSpPr/>
        <p:nvPr/>
      </p:nvGrpSpPr>
      <p:grpSpPr>
        <a:xfrm>
          <a:off x="0" y="0"/>
          <a:ext cx="0" cy="0"/>
          <a:chOff x="0" y="0"/>
          <a:chExt cx="0" cy="0"/>
        </a:xfrm>
      </p:grpSpPr>
      <p:sp>
        <p:nvSpPr>
          <p:cNvPr id="528" name="Google Shape;528;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9" name="Google Shape;529;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0"/>
              </a:spcBef>
              <a:spcAft>
                <a:spcPts val="0"/>
              </a:spcAft>
              <a:buSzPts val="1600"/>
              <a:buChar char="○"/>
              <a:defRPr/>
            </a:lvl2pPr>
            <a:lvl3pPr indent="-330200" lvl="2" marL="1371600" algn="l">
              <a:lnSpc>
                <a:spcPct val="115000"/>
              </a:lnSpc>
              <a:spcBef>
                <a:spcPts val="0"/>
              </a:spcBef>
              <a:spcAft>
                <a:spcPts val="0"/>
              </a:spcAft>
              <a:buSzPts val="1600"/>
              <a:buChar char="■"/>
              <a:defRPr/>
            </a:lvl3pPr>
            <a:lvl4pPr indent="-330200" lvl="3" marL="1828800" algn="l">
              <a:lnSpc>
                <a:spcPct val="115000"/>
              </a:lnSpc>
              <a:spcBef>
                <a:spcPts val="0"/>
              </a:spcBef>
              <a:spcAft>
                <a:spcPts val="0"/>
              </a:spcAft>
              <a:buSzPts val="1600"/>
              <a:buChar char="●"/>
              <a:defRPr/>
            </a:lvl4pPr>
            <a:lvl5pPr indent="-330200" lvl="4" marL="2286000" algn="l">
              <a:lnSpc>
                <a:spcPct val="115000"/>
              </a:lnSpc>
              <a:spcBef>
                <a:spcPts val="0"/>
              </a:spcBef>
              <a:spcAft>
                <a:spcPts val="0"/>
              </a:spcAft>
              <a:buSzPts val="1600"/>
              <a:buChar char="○"/>
              <a:defRPr/>
            </a:lvl5pPr>
            <a:lvl6pPr indent="-330200" lvl="5" marL="2743200" algn="l">
              <a:lnSpc>
                <a:spcPct val="115000"/>
              </a:lnSpc>
              <a:spcBef>
                <a:spcPts val="0"/>
              </a:spcBef>
              <a:spcAft>
                <a:spcPts val="0"/>
              </a:spcAft>
              <a:buSzPts val="1600"/>
              <a:buChar char="■"/>
              <a:defRPr/>
            </a:lvl6pPr>
            <a:lvl7pPr indent="-330200" lvl="6" marL="3200400" algn="l">
              <a:lnSpc>
                <a:spcPct val="115000"/>
              </a:lnSpc>
              <a:spcBef>
                <a:spcPts val="0"/>
              </a:spcBef>
              <a:spcAft>
                <a:spcPts val="0"/>
              </a:spcAft>
              <a:buSzPts val="1600"/>
              <a:buChar char="●"/>
              <a:defRPr/>
            </a:lvl7pPr>
            <a:lvl8pPr indent="-330200" lvl="7" marL="3657600" algn="l">
              <a:lnSpc>
                <a:spcPct val="115000"/>
              </a:lnSpc>
              <a:spcBef>
                <a:spcPts val="0"/>
              </a:spcBef>
              <a:spcAft>
                <a:spcPts val="0"/>
              </a:spcAft>
              <a:buSzPts val="1600"/>
              <a:buChar char="○"/>
              <a:defRPr/>
            </a:lvl8pPr>
            <a:lvl9pPr indent="-330200" lvl="8" marL="4114800" algn="l">
              <a:lnSpc>
                <a:spcPct val="115000"/>
              </a:lnSpc>
              <a:spcBef>
                <a:spcPts val="0"/>
              </a:spcBef>
              <a:spcAft>
                <a:spcPts val="0"/>
              </a:spcAft>
              <a:buSzPts val="1600"/>
              <a:buChar char="■"/>
              <a:defRPr/>
            </a:lvl9pPr>
          </a:lstStyle>
          <a:p/>
        </p:txBody>
      </p:sp>
      <p:sp>
        <p:nvSpPr>
          <p:cNvPr id="530" name="Google Shape;530;p9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3">
    <p:spTree>
      <p:nvGrpSpPr>
        <p:cNvPr id="531" name="Shape 531"/>
        <p:cNvGrpSpPr/>
        <p:nvPr/>
      </p:nvGrpSpPr>
      <p:grpSpPr>
        <a:xfrm>
          <a:off x="0" y="0"/>
          <a:ext cx="0" cy="0"/>
          <a:chOff x="0" y="0"/>
          <a:chExt cx="0" cy="0"/>
        </a:xfrm>
      </p:grpSpPr>
      <p:sp>
        <p:nvSpPr>
          <p:cNvPr id="532" name="Google Shape;532;p92"/>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33" name="Google Shape;533;p92"/>
          <p:cNvSpPr txBox="1"/>
          <p:nvPr>
            <p:ph idx="1" type="body"/>
          </p:nvPr>
        </p:nvSpPr>
        <p:spPr>
          <a:xfrm>
            <a:off x="1028700" y="1714500"/>
            <a:ext cx="7200900" cy="26859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34" name="Google Shape;534;p92"/>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5" name="Google Shape;535;p92"/>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6" name="Google Shape;536;p92"/>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7" name="Shape 537"/>
        <p:cNvGrpSpPr/>
        <p:nvPr/>
      </p:nvGrpSpPr>
      <p:grpSpPr>
        <a:xfrm>
          <a:off x="0" y="0"/>
          <a:ext cx="0" cy="0"/>
          <a:chOff x="0" y="0"/>
          <a:chExt cx="0" cy="0"/>
        </a:xfrm>
      </p:grpSpPr>
      <p:sp>
        <p:nvSpPr>
          <p:cNvPr id="538" name="Google Shape;538;p93"/>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solidFill>
                  <a:schemeClr val="dk2"/>
                </a:solidFill>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39" name="Google Shape;539;p93"/>
          <p:cNvSpPr txBox="1"/>
          <p:nvPr>
            <p:ph idx="1" type="body"/>
          </p:nvPr>
        </p:nvSpPr>
        <p:spPr>
          <a:xfrm>
            <a:off x="1028700" y="1755648"/>
            <a:ext cx="33330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84000"/>
              </a:lnSpc>
              <a:spcBef>
                <a:spcPts val="0"/>
              </a:spcBef>
              <a:spcAft>
                <a:spcPts val="0"/>
              </a:spcAft>
              <a:buClr>
                <a:schemeClr val="dk2"/>
              </a:buClr>
              <a:buSzPts val="2300"/>
              <a:buNone/>
              <a:defRPr b="0" sz="2300">
                <a:solidFill>
                  <a:schemeClr val="dk2"/>
                </a:solidFill>
              </a:defRPr>
            </a:lvl1pPr>
            <a:lvl2pPr indent="-228600" lvl="1" marL="914400" algn="l">
              <a:lnSpc>
                <a:spcPct val="94000"/>
              </a:lnSpc>
              <a:spcBef>
                <a:spcPts val="400"/>
              </a:spcBef>
              <a:spcAft>
                <a:spcPts val="0"/>
              </a:spcAft>
              <a:buClr>
                <a:schemeClr val="dk2"/>
              </a:buClr>
              <a:buSzPts val="1500"/>
              <a:buNone/>
              <a:defRPr b="1" sz="1500"/>
            </a:lvl2pPr>
            <a:lvl3pPr indent="-228600" lvl="2" marL="1371600" algn="l">
              <a:lnSpc>
                <a:spcPct val="94000"/>
              </a:lnSpc>
              <a:spcBef>
                <a:spcPts val="400"/>
              </a:spcBef>
              <a:spcAft>
                <a:spcPts val="0"/>
              </a:spcAft>
              <a:buClr>
                <a:schemeClr val="dk2"/>
              </a:buClr>
              <a:buSzPts val="1400"/>
              <a:buNone/>
              <a:defRPr b="1" sz="1400"/>
            </a:lvl3pPr>
            <a:lvl4pPr indent="-228600" lvl="3" marL="1828800" algn="l">
              <a:lnSpc>
                <a:spcPct val="94000"/>
              </a:lnSpc>
              <a:spcBef>
                <a:spcPts val="400"/>
              </a:spcBef>
              <a:spcAft>
                <a:spcPts val="0"/>
              </a:spcAft>
              <a:buClr>
                <a:schemeClr val="dk2"/>
              </a:buClr>
              <a:buSzPts val="1200"/>
              <a:buNone/>
              <a:defRPr b="1" sz="1200"/>
            </a:lvl4pPr>
            <a:lvl5pPr indent="-228600" lvl="4" marL="2286000" algn="l">
              <a:lnSpc>
                <a:spcPct val="94000"/>
              </a:lnSpc>
              <a:spcBef>
                <a:spcPts val="400"/>
              </a:spcBef>
              <a:spcAft>
                <a:spcPts val="0"/>
              </a:spcAft>
              <a:buClr>
                <a:schemeClr val="dk2"/>
              </a:buClr>
              <a:buSzPts val="1200"/>
              <a:buNone/>
              <a:defRPr b="1" sz="1200"/>
            </a:lvl5pPr>
            <a:lvl6pPr indent="-228600" lvl="5" marL="2743200" algn="l">
              <a:lnSpc>
                <a:spcPct val="94000"/>
              </a:lnSpc>
              <a:spcBef>
                <a:spcPts val="400"/>
              </a:spcBef>
              <a:spcAft>
                <a:spcPts val="0"/>
              </a:spcAft>
              <a:buClr>
                <a:schemeClr val="dk2"/>
              </a:buClr>
              <a:buSzPts val="1200"/>
              <a:buNone/>
              <a:defRPr b="1" sz="1200"/>
            </a:lvl6pPr>
            <a:lvl7pPr indent="-228600" lvl="6" marL="3200400" algn="l">
              <a:lnSpc>
                <a:spcPct val="94000"/>
              </a:lnSpc>
              <a:spcBef>
                <a:spcPts val="400"/>
              </a:spcBef>
              <a:spcAft>
                <a:spcPts val="0"/>
              </a:spcAft>
              <a:buClr>
                <a:schemeClr val="dk2"/>
              </a:buClr>
              <a:buSzPts val="1200"/>
              <a:buNone/>
              <a:defRPr b="1" sz="1200"/>
            </a:lvl7pPr>
            <a:lvl8pPr indent="-228600" lvl="7" marL="3657600" algn="l">
              <a:lnSpc>
                <a:spcPct val="94000"/>
              </a:lnSpc>
              <a:spcBef>
                <a:spcPts val="400"/>
              </a:spcBef>
              <a:spcAft>
                <a:spcPts val="0"/>
              </a:spcAft>
              <a:buClr>
                <a:schemeClr val="dk2"/>
              </a:buClr>
              <a:buSzPts val="1200"/>
              <a:buNone/>
              <a:defRPr b="1" sz="1200"/>
            </a:lvl8pPr>
            <a:lvl9pPr indent="-228600" lvl="8" marL="4114800" algn="l">
              <a:lnSpc>
                <a:spcPct val="94000"/>
              </a:lnSpc>
              <a:spcBef>
                <a:spcPts val="400"/>
              </a:spcBef>
              <a:spcAft>
                <a:spcPts val="200"/>
              </a:spcAft>
              <a:buClr>
                <a:schemeClr val="dk2"/>
              </a:buClr>
              <a:buSzPts val="1200"/>
              <a:buNone/>
              <a:defRPr b="1" sz="1200"/>
            </a:lvl9pPr>
          </a:lstStyle>
          <a:p/>
        </p:txBody>
      </p:sp>
      <p:sp>
        <p:nvSpPr>
          <p:cNvPr id="540" name="Google Shape;540;p93"/>
          <p:cNvSpPr txBox="1"/>
          <p:nvPr>
            <p:ph idx="2" type="body"/>
          </p:nvPr>
        </p:nvSpPr>
        <p:spPr>
          <a:xfrm>
            <a:off x="1028700" y="2478905"/>
            <a:ext cx="3333000" cy="1921800"/>
          </a:xfrm>
          <a:prstGeom prst="rect">
            <a:avLst/>
          </a:prstGeom>
          <a:noFill/>
          <a:ln>
            <a:noFill/>
          </a:ln>
        </p:spPr>
        <p:txBody>
          <a:bodyPr anchorCtr="0" anchor="t" bIns="34275" lIns="68575" spcFirstLastPara="1" rIns="68575" wrap="square" tIns="34275">
            <a:normAutofit/>
          </a:bodyPr>
          <a:lstStyle>
            <a:lvl1pPr indent="-323850" lvl="0" marL="457200" algn="l">
              <a:lnSpc>
                <a:spcPct val="94000"/>
              </a:lnSpc>
              <a:spcBef>
                <a:spcPts val="800"/>
              </a:spcBef>
              <a:spcAft>
                <a:spcPts val="0"/>
              </a:spcAft>
              <a:buClr>
                <a:schemeClr val="dk2"/>
              </a:buClr>
              <a:buSzPts val="1500"/>
              <a:buChar char="●"/>
              <a:defRPr>
                <a:solidFill>
                  <a:schemeClr val="dk2"/>
                </a:solidFill>
              </a:defRPr>
            </a:lvl1pPr>
            <a:lvl2pPr indent="-323850" lvl="1" marL="914400" algn="l">
              <a:lnSpc>
                <a:spcPct val="94000"/>
              </a:lnSpc>
              <a:spcBef>
                <a:spcPts val="400"/>
              </a:spcBef>
              <a:spcAft>
                <a:spcPts val="0"/>
              </a:spcAft>
              <a:buClr>
                <a:schemeClr val="dk2"/>
              </a:buClr>
              <a:buSzPts val="1500"/>
              <a:buChar char="○"/>
              <a:defRPr>
                <a:solidFill>
                  <a:schemeClr val="dk2"/>
                </a:solidFill>
              </a:defRPr>
            </a:lvl2pPr>
            <a:lvl3pPr indent="-317500" lvl="2" marL="1371600" algn="l">
              <a:lnSpc>
                <a:spcPct val="94000"/>
              </a:lnSpc>
              <a:spcBef>
                <a:spcPts val="400"/>
              </a:spcBef>
              <a:spcAft>
                <a:spcPts val="0"/>
              </a:spcAft>
              <a:buClr>
                <a:schemeClr val="dk2"/>
              </a:buClr>
              <a:buSzPts val="1400"/>
              <a:buChar char="■"/>
              <a:defRPr>
                <a:solidFill>
                  <a:schemeClr val="dk2"/>
                </a:solidFill>
              </a:defRPr>
            </a:lvl3pPr>
            <a:lvl4pPr indent="-317500" lvl="3" marL="1828800" algn="l">
              <a:lnSpc>
                <a:spcPct val="94000"/>
              </a:lnSpc>
              <a:spcBef>
                <a:spcPts val="400"/>
              </a:spcBef>
              <a:spcAft>
                <a:spcPts val="0"/>
              </a:spcAft>
              <a:buClr>
                <a:schemeClr val="dk2"/>
              </a:buClr>
              <a:buSzPts val="1400"/>
              <a:buChar char="●"/>
              <a:defRPr>
                <a:solidFill>
                  <a:schemeClr val="dk2"/>
                </a:solidFill>
              </a:defRPr>
            </a:lvl4pPr>
            <a:lvl5pPr indent="-304800" lvl="4" marL="2286000" algn="l">
              <a:lnSpc>
                <a:spcPct val="94000"/>
              </a:lnSpc>
              <a:spcBef>
                <a:spcPts val="400"/>
              </a:spcBef>
              <a:spcAft>
                <a:spcPts val="0"/>
              </a:spcAft>
              <a:buClr>
                <a:schemeClr val="dk2"/>
              </a:buClr>
              <a:buSzPts val="1200"/>
              <a:buChar char="○"/>
              <a:defRPr>
                <a:solidFill>
                  <a:schemeClr val="dk2"/>
                </a:solidFill>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41" name="Google Shape;541;p93"/>
          <p:cNvSpPr txBox="1"/>
          <p:nvPr>
            <p:ph idx="3" type="body"/>
          </p:nvPr>
        </p:nvSpPr>
        <p:spPr>
          <a:xfrm>
            <a:off x="4893761" y="1755648"/>
            <a:ext cx="33330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84000"/>
              </a:lnSpc>
              <a:spcBef>
                <a:spcPts val="0"/>
              </a:spcBef>
              <a:spcAft>
                <a:spcPts val="0"/>
              </a:spcAft>
              <a:buClr>
                <a:schemeClr val="dk2"/>
              </a:buClr>
              <a:buSzPts val="2300"/>
              <a:buNone/>
              <a:defRPr b="0" sz="2300">
                <a:solidFill>
                  <a:schemeClr val="dk2"/>
                </a:solidFill>
              </a:defRPr>
            </a:lvl1pPr>
            <a:lvl2pPr indent="-228600" lvl="1" marL="914400" algn="l">
              <a:lnSpc>
                <a:spcPct val="94000"/>
              </a:lnSpc>
              <a:spcBef>
                <a:spcPts val="400"/>
              </a:spcBef>
              <a:spcAft>
                <a:spcPts val="0"/>
              </a:spcAft>
              <a:buClr>
                <a:schemeClr val="dk2"/>
              </a:buClr>
              <a:buSzPts val="1500"/>
              <a:buNone/>
              <a:defRPr b="1" sz="1500"/>
            </a:lvl2pPr>
            <a:lvl3pPr indent="-228600" lvl="2" marL="1371600" algn="l">
              <a:lnSpc>
                <a:spcPct val="94000"/>
              </a:lnSpc>
              <a:spcBef>
                <a:spcPts val="400"/>
              </a:spcBef>
              <a:spcAft>
                <a:spcPts val="0"/>
              </a:spcAft>
              <a:buClr>
                <a:schemeClr val="dk2"/>
              </a:buClr>
              <a:buSzPts val="1400"/>
              <a:buNone/>
              <a:defRPr b="1" sz="1400"/>
            </a:lvl3pPr>
            <a:lvl4pPr indent="-228600" lvl="3" marL="1828800" algn="l">
              <a:lnSpc>
                <a:spcPct val="94000"/>
              </a:lnSpc>
              <a:spcBef>
                <a:spcPts val="400"/>
              </a:spcBef>
              <a:spcAft>
                <a:spcPts val="0"/>
              </a:spcAft>
              <a:buClr>
                <a:schemeClr val="dk2"/>
              </a:buClr>
              <a:buSzPts val="1200"/>
              <a:buNone/>
              <a:defRPr b="1" sz="1200"/>
            </a:lvl4pPr>
            <a:lvl5pPr indent="-228600" lvl="4" marL="2286000" algn="l">
              <a:lnSpc>
                <a:spcPct val="94000"/>
              </a:lnSpc>
              <a:spcBef>
                <a:spcPts val="400"/>
              </a:spcBef>
              <a:spcAft>
                <a:spcPts val="0"/>
              </a:spcAft>
              <a:buClr>
                <a:schemeClr val="dk2"/>
              </a:buClr>
              <a:buSzPts val="1200"/>
              <a:buNone/>
              <a:defRPr b="1" sz="1200"/>
            </a:lvl5pPr>
            <a:lvl6pPr indent="-228600" lvl="5" marL="2743200" algn="l">
              <a:lnSpc>
                <a:spcPct val="94000"/>
              </a:lnSpc>
              <a:spcBef>
                <a:spcPts val="400"/>
              </a:spcBef>
              <a:spcAft>
                <a:spcPts val="0"/>
              </a:spcAft>
              <a:buClr>
                <a:schemeClr val="dk2"/>
              </a:buClr>
              <a:buSzPts val="1200"/>
              <a:buNone/>
              <a:defRPr b="1" sz="1200"/>
            </a:lvl6pPr>
            <a:lvl7pPr indent="-228600" lvl="6" marL="3200400" algn="l">
              <a:lnSpc>
                <a:spcPct val="94000"/>
              </a:lnSpc>
              <a:spcBef>
                <a:spcPts val="400"/>
              </a:spcBef>
              <a:spcAft>
                <a:spcPts val="0"/>
              </a:spcAft>
              <a:buClr>
                <a:schemeClr val="dk2"/>
              </a:buClr>
              <a:buSzPts val="1200"/>
              <a:buNone/>
              <a:defRPr b="1" sz="1200"/>
            </a:lvl7pPr>
            <a:lvl8pPr indent="-228600" lvl="7" marL="3657600" algn="l">
              <a:lnSpc>
                <a:spcPct val="94000"/>
              </a:lnSpc>
              <a:spcBef>
                <a:spcPts val="400"/>
              </a:spcBef>
              <a:spcAft>
                <a:spcPts val="0"/>
              </a:spcAft>
              <a:buClr>
                <a:schemeClr val="dk2"/>
              </a:buClr>
              <a:buSzPts val="1200"/>
              <a:buNone/>
              <a:defRPr b="1" sz="1200"/>
            </a:lvl8pPr>
            <a:lvl9pPr indent="-228600" lvl="8" marL="4114800" algn="l">
              <a:lnSpc>
                <a:spcPct val="94000"/>
              </a:lnSpc>
              <a:spcBef>
                <a:spcPts val="400"/>
              </a:spcBef>
              <a:spcAft>
                <a:spcPts val="200"/>
              </a:spcAft>
              <a:buClr>
                <a:schemeClr val="dk2"/>
              </a:buClr>
              <a:buSzPts val="1200"/>
              <a:buNone/>
              <a:defRPr b="1" sz="1200"/>
            </a:lvl9pPr>
          </a:lstStyle>
          <a:p/>
        </p:txBody>
      </p:sp>
      <p:sp>
        <p:nvSpPr>
          <p:cNvPr id="542" name="Google Shape;542;p93"/>
          <p:cNvSpPr txBox="1"/>
          <p:nvPr>
            <p:ph idx="4" type="body"/>
          </p:nvPr>
        </p:nvSpPr>
        <p:spPr>
          <a:xfrm>
            <a:off x="4893761" y="2478905"/>
            <a:ext cx="3333000" cy="1921800"/>
          </a:xfrm>
          <a:prstGeom prst="rect">
            <a:avLst/>
          </a:prstGeom>
          <a:noFill/>
          <a:ln>
            <a:noFill/>
          </a:ln>
        </p:spPr>
        <p:txBody>
          <a:bodyPr anchorCtr="0" anchor="t" bIns="34275" lIns="68575" spcFirstLastPara="1" rIns="68575" wrap="square" tIns="34275">
            <a:normAutofit/>
          </a:bodyPr>
          <a:lstStyle>
            <a:lvl1pPr indent="-323850" lvl="0" marL="457200" algn="l">
              <a:lnSpc>
                <a:spcPct val="94000"/>
              </a:lnSpc>
              <a:spcBef>
                <a:spcPts val="800"/>
              </a:spcBef>
              <a:spcAft>
                <a:spcPts val="0"/>
              </a:spcAft>
              <a:buClr>
                <a:schemeClr val="dk2"/>
              </a:buClr>
              <a:buSzPts val="1500"/>
              <a:buChar char="●"/>
              <a:defRPr>
                <a:solidFill>
                  <a:schemeClr val="dk2"/>
                </a:solidFill>
              </a:defRPr>
            </a:lvl1pPr>
            <a:lvl2pPr indent="-323850" lvl="1" marL="914400" algn="l">
              <a:lnSpc>
                <a:spcPct val="94000"/>
              </a:lnSpc>
              <a:spcBef>
                <a:spcPts val="400"/>
              </a:spcBef>
              <a:spcAft>
                <a:spcPts val="0"/>
              </a:spcAft>
              <a:buClr>
                <a:schemeClr val="dk2"/>
              </a:buClr>
              <a:buSzPts val="1500"/>
              <a:buChar char="○"/>
              <a:defRPr>
                <a:solidFill>
                  <a:schemeClr val="dk2"/>
                </a:solidFill>
              </a:defRPr>
            </a:lvl2pPr>
            <a:lvl3pPr indent="-317500" lvl="2" marL="1371600" algn="l">
              <a:lnSpc>
                <a:spcPct val="94000"/>
              </a:lnSpc>
              <a:spcBef>
                <a:spcPts val="400"/>
              </a:spcBef>
              <a:spcAft>
                <a:spcPts val="0"/>
              </a:spcAft>
              <a:buClr>
                <a:schemeClr val="dk2"/>
              </a:buClr>
              <a:buSzPts val="1400"/>
              <a:buChar char="■"/>
              <a:defRPr>
                <a:solidFill>
                  <a:schemeClr val="dk2"/>
                </a:solidFill>
              </a:defRPr>
            </a:lvl3pPr>
            <a:lvl4pPr indent="-317500" lvl="3" marL="1828800" algn="l">
              <a:lnSpc>
                <a:spcPct val="94000"/>
              </a:lnSpc>
              <a:spcBef>
                <a:spcPts val="400"/>
              </a:spcBef>
              <a:spcAft>
                <a:spcPts val="0"/>
              </a:spcAft>
              <a:buClr>
                <a:schemeClr val="dk2"/>
              </a:buClr>
              <a:buSzPts val="1400"/>
              <a:buChar char="●"/>
              <a:defRPr>
                <a:solidFill>
                  <a:schemeClr val="dk2"/>
                </a:solidFill>
              </a:defRPr>
            </a:lvl4pPr>
            <a:lvl5pPr indent="-304800" lvl="4" marL="2286000" algn="l">
              <a:lnSpc>
                <a:spcPct val="94000"/>
              </a:lnSpc>
              <a:spcBef>
                <a:spcPts val="400"/>
              </a:spcBef>
              <a:spcAft>
                <a:spcPts val="0"/>
              </a:spcAft>
              <a:buClr>
                <a:schemeClr val="dk2"/>
              </a:buClr>
              <a:buSzPts val="1200"/>
              <a:buChar char="○"/>
              <a:defRPr>
                <a:solidFill>
                  <a:schemeClr val="dk2"/>
                </a:solidFill>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43" name="Google Shape;543;p93"/>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4" name="Google Shape;544;p93"/>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5" name="Google Shape;545;p93"/>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_1">
    <p:spTree>
      <p:nvGrpSpPr>
        <p:cNvPr id="546" name="Shape 546"/>
        <p:cNvGrpSpPr/>
        <p:nvPr/>
      </p:nvGrpSpPr>
      <p:grpSpPr>
        <a:xfrm>
          <a:off x="0" y="0"/>
          <a:ext cx="0" cy="0"/>
          <a:chOff x="0" y="0"/>
          <a:chExt cx="0" cy="0"/>
        </a:xfrm>
      </p:grpSpPr>
      <p:sp>
        <p:nvSpPr>
          <p:cNvPr id="547" name="Google Shape;547;p94"/>
          <p:cNvSpPr txBox="1"/>
          <p:nvPr>
            <p:ph idx="1" type="subTitle"/>
          </p:nvPr>
        </p:nvSpPr>
        <p:spPr>
          <a:xfrm>
            <a:off x="457200" y="458700"/>
            <a:ext cx="2604300" cy="1521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3C5A"/>
              </a:buClr>
              <a:buSzPts val="1000"/>
              <a:buFont typeface="Arial"/>
              <a:buNone/>
              <a:defRPr b="1" sz="1000">
                <a:solidFill>
                  <a:srgbClr val="FF3C5A"/>
                </a:solidFill>
                <a:latin typeface="Arial"/>
                <a:ea typeface="Arial"/>
                <a:cs typeface="Arial"/>
                <a:sym typeface="Arial"/>
              </a:defRPr>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600"/>
              <a:buNone/>
              <a:defRPr/>
            </a:lvl3pPr>
            <a:lvl4pPr lvl="3" algn="l">
              <a:lnSpc>
                <a:spcPct val="115000"/>
              </a:lnSpc>
              <a:spcBef>
                <a:spcPts val="0"/>
              </a:spcBef>
              <a:spcAft>
                <a:spcPts val="0"/>
              </a:spcAft>
              <a:buSzPts val="1600"/>
              <a:buNone/>
              <a:defRPr/>
            </a:lvl4pPr>
            <a:lvl5pPr lvl="4" algn="l">
              <a:lnSpc>
                <a:spcPct val="115000"/>
              </a:lnSpc>
              <a:spcBef>
                <a:spcPts val="0"/>
              </a:spcBef>
              <a:spcAft>
                <a:spcPts val="0"/>
              </a:spcAft>
              <a:buSzPts val="1600"/>
              <a:buNone/>
              <a:defRPr/>
            </a:lvl5pPr>
            <a:lvl6pPr lvl="5" algn="l">
              <a:lnSpc>
                <a:spcPct val="115000"/>
              </a:lnSpc>
              <a:spcBef>
                <a:spcPts val="0"/>
              </a:spcBef>
              <a:spcAft>
                <a:spcPts val="0"/>
              </a:spcAft>
              <a:buSzPts val="1600"/>
              <a:buNone/>
              <a:defRPr/>
            </a:lvl6pPr>
            <a:lvl7pPr lvl="6" algn="l">
              <a:lnSpc>
                <a:spcPct val="115000"/>
              </a:lnSpc>
              <a:spcBef>
                <a:spcPts val="0"/>
              </a:spcBef>
              <a:spcAft>
                <a:spcPts val="0"/>
              </a:spcAft>
              <a:buSzPts val="1600"/>
              <a:buNone/>
              <a:defRPr/>
            </a:lvl7pPr>
            <a:lvl8pPr lvl="7" algn="l">
              <a:lnSpc>
                <a:spcPct val="115000"/>
              </a:lnSpc>
              <a:spcBef>
                <a:spcPts val="0"/>
              </a:spcBef>
              <a:spcAft>
                <a:spcPts val="0"/>
              </a:spcAft>
              <a:buSzPts val="1600"/>
              <a:buNone/>
              <a:defRPr/>
            </a:lvl8pPr>
            <a:lvl9pPr lvl="8" algn="l">
              <a:lnSpc>
                <a:spcPct val="115000"/>
              </a:lnSpc>
              <a:spcBef>
                <a:spcPts val="0"/>
              </a:spcBef>
              <a:spcAft>
                <a:spcPts val="0"/>
              </a:spcAft>
              <a:buSzPts val="1600"/>
              <a:buNone/>
              <a:defRPr/>
            </a:lvl9pPr>
          </a:lstStyle>
          <a:p/>
        </p:txBody>
      </p:sp>
      <p:sp>
        <p:nvSpPr>
          <p:cNvPr id="548" name="Google Shape;548;p94"/>
          <p:cNvSpPr txBox="1"/>
          <p:nvPr>
            <p:ph type="title"/>
          </p:nvPr>
        </p:nvSpPr>
        <p:spPr>
          <a:xfrm>
            <a:off x="452575" y="1010695"/>
            <a:ext cx="3675000" cy="342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 name="Google Shape;549;p94"/>
          <p:cNvSpPr txBox="1"/>
          <p:nvPr>
            <p:ph idx="2" type="body"/>
          </p:nvPr>
        </p:nvSpPr>
        <p:spPr>
          <a:xfrm>
            <a:off x="452575" y="1589550"/>
            <a:ext cx="3723900" cy="2453400"/>
          </a:xfrm>
          <a:prstGeom prst="rect">
            <a:avLst/>
          </a:prstGeom>
          <a:noFill/>
          <a:ln>
            <a:noFill/>
          </a:ln>
        </p:spPr>
        <p:txBody>
          <a:bodyPr anchorCtr="0" anchor="t" bIns="0" lIns="0" spcFirstLastPara="1" rIns="0" wrap="square" tIns="0">
            <a:normAutofit/>
          </a:bodyPr>
          <a:lstStyle>
            <a:lvl1pPr indent="-304800" lvl="0" marL="457200" algn="l">
              <a:lnSpc>
                <a:spcPct val="115000"/>
              </a:lnSpc>
              <a:spcBef>
                <a:spcPts val="0"/>
              </a:spcBef>
              <a:spcAft>
                <a:spcPts val="0"/>
              </a:spcAft>
              <a:buClr>
                <a:srgbClr val="FF3C5A"/>
              </a:buClr>
              <a:buSzPts val="1200"/>
              <a:buFont typeface="Arial"/>
              <a:buChar char="●"/>
              <a:defRPr sz="1200">
                <a:solidFill>
                  <a:srgbClr val="463243"/>
                </a:solidFill>
                <a:latin typeface="Arial"/>
                <a:ea typeface="Arial"/>
                <a:cs typeface="Arial"/>
                <a:sym typeface="Arial"/>
              </a:defRPr>
            </a:lvl1pPr>
            <a:lvl2pPr indent="-304800" lvl="1" marL="9144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2pPr>
            <a:lvl3pPr indent="-304800" lvl="2" marL="13716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3pPr>
            <a:lvl4pPr indent="-304800" lvl="3" marL="18288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4pPr>
            <a:lvl5pPr indent="-304800" lvl="4" marL="22860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5pPr>
            <a:lvl6pPr indent="-304800" lvl="5" marL="27432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6pPr>
            <a:lvl7pPr indent="-304800" lvl="6" marL="32004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7pPr>
            <a:lvl8pPr indent="-304800" lvl="7" marL="36576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8pPr>
            <a:lvl9pPr indent="-304800" lvl="8" marL="41148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9pPr>
          </a:lstStyle>
          <a:p/>
        </p:txBody>
      </p:sp>
      <p:cxnSp>
        <p:nvCxnSpPr>
          <p:cNvPr id="550" name="Google Shape;550;p94"/>
          <p:cNvCxnSpPr/>
          <p:nvPr/>
        </p:nvCxnSpPr>
        <p:spPr>
          <a:xfrm>
            <a:off x="457725" y="4665600"/>
            <a:ext cx="8238900" cy="0"/>
          </a:xfrm>
          <a:prstGeom prst="straightConnector1">
            <a:avLst/>
          </a:prstGeom>
          <a:noFill/>
          <a:ln cap="flat" cmpd="sng" w="9525">
            <a:solidFill>
              <a:srgbClr val="463243"/>
            </a:solidFill>
            <a:prstDash val="solid"/>
            <a:round/>
            <a:headEnd len="sm" w="sm" type="none"/>
            <a:tailEnd len="sm" w="sm" type="none"/>
          </a:ln>
        </p:spPr>
      </p:cxnSp>
      <p:cxnSp>
        <p:nvCxnSpPr>
          <p:cNvPr id="551" name="Google Shape;551;p94"/>
          <p:cNvCxnSpPr/>
          <p:nvPr/>
        </p:nvCxnSpPr>
        <p:spPr>
          <a:xfrm>
            <a:off x="1254825" y="4665600"/>
            <a:ext cx="0" cy="249300"/>
          </a:xfrm>
          <a:prstGeom prst="straightConnector1">
            <a:avLst/>
          </a:prstGeom>
          <a:noFill/>
          <a:ln cap="flat" cmpd="sng" w="9525">
            <a:solidFill>
              <a:srgbClr val="463243"/>
            </a:solidFill>
            <a:prstDash val="solid"/>
            <a:round/>
            <a:headEnd len="sm" w="sm" type="none"/>
            <a:tailEnd len="sm" w="sm" type="none"/>
          </a:ln>
        </p:spPr>
      </p:cxnSp>
      <p:pic>
        <p:nvPicPr>
          <p:cNvPr id="552" name="Google Shape;552;p94"/>
          <p:cNvPicPr preferRelativeResize="0"/>
          <p:nvPr/>
        </p:nvPicPr>
        <p:blipFill rotWithShape="1">
          <a:blip r:embed="rId2">
            <a:alphaModFix/>
          </a:blip>
          <a:srcRect b="0" l="0" r="0" t="0"/>
          <a:stretch/>
        </p:blipFill>
        <p:spPr>
          <a:xfrm>
            <a:off x="457200" y="4758325"/>
            <a:ext cx="683100" cy="102700"/>
          </a:xfrm>
          <a:prstGeom prst="rect">
            <a:avLst/>
          </a:prstGeom>
          <a:noFill/>
          <a:ln>
            <a:noFill/>
          </a:ln>
        </p:spPr>
      </p:pic>
      <p:sp>
        <p:nvSpPr>
          <p:cNvPr id="553" name="Google Shape;553;p94"/>
          <p:cNvSpPr txBox="1"/>
          <p:nvPr>
            <p:ph idx="12" type="sldNum"/>
          </p:nvPr>
        </p:nvSpPr>
        <p:spPr>
          <a:xfrm>
            <a:off x="8449804" y="4704971"/>
            <a:ext cx="2370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4" name="Google Shape;554;p94"/>
          <p:cNvSpPr txBox="1"/>
          <p:nvPr/>
        </p:nvSpPr>
        <p:spPr>
          <a:xfrm>
            <a:off x="1369350" y="4739179"/>
            <a:ext cx="1445100" cy="14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rgbClr val="463243"/>
                </a:solidFill>
                <a:latin typeface="Arial"/>
                <a:ea typeface="Arial"/>
                <a:cs typeface="Arial"/>
                <a:sym typeface="Arial"/>
              </a:rPr>
              <a:t>Intro to Engaged Elections</a:t>
            </a:r>
            <a:endParaRPr b="1" i="0" sz="600" u="none" cap="none" strike="noStrike">
              <a:solidFill>
                <a:srgbClr val="463243"/>
              </a:solidFill>
              <a:latin typeface="Arial"/>
              <a:ea typeface="Arial"/>
              <a:cs typeface="Arial"/>
              <a:sym typeface="Arial"/>
            </a:endParaRPr>
          </a:p>
        </p:txBody>
      </p:sp>
      <p:cxnSp>
        <p:nvCxnSpPr>
          <p:cNvPr id="555" name="Google Shape;555;p94"/>
          <p:cNvCxnSpPr/>
          <p:nvPr/>
        </p:nvCxnSpPr>
        <p:spPr>
          <a:xfrm>
            <a:off x="2550325" y="4665600"/>
            <a:ext cx="0" cy="249300"/>
          </a:xfrm>
          <a:prstGeom prst="straightConnector1">
            <a:avLst/>
          </a:prstGeom>
          <a:noFill/>
          <a:ln cap="flat" cmpd="sng" w="9525">
            <a:solidFill>
              <a:srgbClr val="463243"/>
            </a:solidFill>
            <a:prstDash val="solid"/>
            <a:round/>
            <a:headEnd len="sm" w="sm" type="none"/>
            <a:tailEnd len="sm" w="sm" type="none"/>
          </a:ln>
        </p:spPr>
      </p:cxnSp>
      <p:sp>
        <p:nvSpPr>
          <p:cNvPr id="556" name="Google Shape;556;p94"/>
          <p:cNvSpPr txBox="1"/>
          <p:nvPr/>
        </p:nvSpPr>
        <p:spPr>
          <a:xfrm>
            <a:off x="2731375" y="4739175"/>
            <a:ext cx="1735500" cy="14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rgbClr val="463243"/>
                </a:solidFill>
                <a:latin typeface="Arial"/>
                <a:ea typeface="Arial"/>
                <a:cs typeface="Arial"/>
                <a:sym typeface="Arial"/>
              </a:rPr>
              <a:t>www.wearehearken.com/for-democracy</a:t>
            </a:r>
            <a:endParaRPr b="1" i="0" sz="600" u="none" cap="none" strike="noStrike">
              <a:solidFill>
                <a:srgbClr val="463243"/>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4">
  <p:cSld name="CUSTOM_4_2">
    <p:spTree>
      <p:nvGrpSpPr>
        <p:cNvPr id="557" name="Shape 557"/>
        <p:cNvGrpSpPr/>
        <p:nvPr/>
      </p:nvGrpSpPr>
      <p:grpSpPr>
        <a:xfrm>
          <a:off x="0" y="0"/>
          <a:ext cx="0" cy="0"/>
          <a:chOff x="0" y="0"/>
          <a:chExt cx="0" cy="0"/>
        </a:xfrm>
      </p:grpSpPr>
      <p:sp>
        <p:nvSpPr>
          <p:cNvPr id="558" name="Google Shape;558;p95"/>
          <p:cNvSpPr txBox="1"/>
          <p:nvPr>
            <p:ph idx="12" type="sldNum"/>
          </p:nvPr>
        </p:nvSpPr>
        <p:spPr>
          <a:xfrm>
            <a:off x="8449804" y="4704971"/>
            <a:ext cx="237000" cy="2094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59" name="Google Shape;559;p95"/>
          <p:cNvSpPr/>
          <p:nvPr/>
        </p:nvSpPr>
        <p:spPr>
          <a:xfrm>
            <a:off x="295325" y="4524625"/>
            <a:ext cx="8542200" cy="518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OBJECT_4">
    <p:spTree>
      <p:nvGrpSpPr>
        <p:cNvPr id="560" name="Shape 560"/>
        <p:cNvGrpSpPr/>
        <p:nvPr/>
      </p:nvGrpSpPr>
      <p:grpSpPr>
        <a:xfrm>
          <a:off x="0" y="0"/>
          <a:ext cx="0" cy="0"/>
          <a:chOff x="0" y="0"/>
          <a:chExt cx="0" cy="0"/>
        </a:xfrm>
      </p:grpSpPr>
      <p:sp>
        <p:nvSpPr>
          <p:cNvPr id="561" name="Google Shape;561;p96"/>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62" name="Google Shape;562;p96"/>
          <p:cNvSpPr txBox="1"/>
          <p:nvPr>
            <p:ph idx="1" type="body"/>
          </p:nvPr>
        </p:nvSpPr>
        <p:spPr>
          <a:xfrm>
            <a:off x="1028700" y="1714500"/>
            <a:ext cx="7200900" cy="26862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63" name="Google Shape;563;p96"/>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4" name="Google Shape;564;p96"/>
          <p:cNvSpPr txBox="1"/>
          <p:nvPr>
            <p:ph idx="11" type="ftr"/>
          </p:nvPr>
        </p:nvSpPr>
        <p:spPr>
          <a:xfrm>
            <a:off x="2170510" y="4839891"/>
            <a:ext cx="47103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5" name="Google Shape;565;p96"/>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showMasterSp="0">
  <p:cSld name="OBJECT_5">
    <p:spTree>
      <p:nvGrpSpPr>
        <p:cNvPr id="566" name="Shape 566"/>
        <p:cNvGrpSpPr/>
        <p:nvPr/>
      </p:nvGrpSpPr>
      <p:grpSpPr>
        <a:xfrm>
          <a:off x="0" y="0"/>
          <a:ext cx="0" cy="0"/>
          <a:chOff x="0" y="0"/>
          <a:chExt cx="0" cy="0"/>
        </a:xfrm>
      </p:grpSpPr>
      <p:sp>
        <p:nvSpPr>
          <p:cNvPr id="567" name="Google Shape;567;p97"/>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68" name="Google Shape;568;p97"/>
          <p:cNvSpPr txBox="1"/>
          <p:nvPr>
            <p:ph idx="1" type="body"/>
          </p:nvPr>
        </p:nvSpPr>
        <p:spPr>
          <a:xfrm>
            <a:off x="1028700" y="1714500"/>
            <a:ext cx="7200900" cy="26862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69" name="Google Shape;569;p97"/>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0" name="Google Shape;570;p97"/>
          <p:cNvSpPr txBox="1"/>
          <p:nvPr>
            <p:ph idx="11" type="ftr"/>
          </p:nvPr>
        </p:nvSpPr>
        <p:spPr>
          <a:xfrm>
            <a:off x="2170510" y="4839891"/>
            <a:ext cx="47103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1" name="Google Shape;571;p97"/>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Mockup">
  <p:cSld name="ONE_COLUMN_TEXT_1">
    <p:spTree>
      <p:nvGrpSpPr>
        <p:cNvPr id="72" name="Shape 72"/>
        <p:cNvGrpSpPr/>
        <p:nvPr/>
      </p:nvGrpSpPr>
      <p:grpSpPr>
        <a:xfrm>
          <a:off x="0" y="0"/>
          <a:ext cx="0" cy="0"/>
          <a:chOff x="0" y="0"/>
          <a:chExt cx="0" cy="0"/>
        </a:xfrm>
      </p:grpSpPr>
      <p:sp>
        <p:nvSpPr>
          <p:cNvPr id="73" name="Google Shape;73;p32"/>
          <p:cNvSpPr/>
          <p:nvPr/>
        </p:nvSpPr>
        <p:spPr>
          <a:xfrm>
            <a:off x="25"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2"/>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p32"/>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6" name="Google Shape;76;p32"/>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7" name="Google Shape;77;p32"/>
          <p:cNvSpPr txBox="1"/>
          <p:nvPr>
            <p:ph idx="2"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78" name="Google Shape;78;p32"/>
          <p:cNvSpPr/>
          <p:nvPr/>
        </p:nvSpPr>
        <p:spPr>
          <a:xfrm>
            <a:off x="5416950"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2"/>
          <p:cNvSpPr txBox="1"/>
          <p:nvPr>
            <p:ph idx="3"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80" name="Google Shape;80;p32"/>
          <p:cNvSpPr/>
          <p:nvPr>
            <p:ph idx="4" type="pic"/>
          </p:nvPr>
        </p:nvSpPr>
        <p:spPr>
          <a:xfrm>
            <a:off x="429575" y="955275"/>
            <a:ext cx="4050300" cy="2709300"/>
          </a:xfrm>
          <a:prstGeom prst="rect">
            <a:avLst/>
          </a:prstGeom>
          <a:noFill/>
          <a:ln>
            <a:noFill/>
          </a:ln>
        </p:spPr>
      </p:sp>
      <p:sp>
        <p:nvSpPr>
          <p:cNvPr id="81" name="Google Shape;81;p3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6">
    <p:spTree>
      <p:nvGrpSpPr>
        <p:cNvPr id="572" name="Shape 572"/>
        <p:cNvGrpSpPr/>
        <p:nvPr/>
      </p:nvGrpSpPr>
      <p:grpSpPr>
        <a:xfrm>
          <a:off x="0" y="0"/>
          <a:ext cx="0" cy="0"/>
          <a:chOff x="0" y="0"/>
          <a:chExt cx="0" cy="0"/>
        </a:xfrm>
      </p:grpSpPr>
      <p:sp>
        <p:nvSpPr>
          <p:cNvPr id="573" name="Google Shape;573;p98"/>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Autofit/>
          </a:bodyPr>
          <a:lstStyle>
            <a:lvl1pPr lvl="0" algn="l">
              <a:lnSpc>
                <a:spcPct val="89000"/>
              </a:lnSpc>
              <a:spcBef>
                <a:spcPts val="0"/>
              </a:spcBef>
              <a:spcAft>
                <a:spcPts val="0"/>
              </a:spcAft>
              <a:buSzPts val="1100"/>
              <a:buNone/>
              <a:defRPr sz="1100"/>
            </a:lvl1pPr>
            <a:lvl2pPr lvl="1" algn="l">
              <a:lnSpc>
                <a:spcPct val="89000"/>
              </a:lnSpc>
              <a:spcBef>
                <a:spcPts val="0"/>
              </a:spcBef>
              <a:spcAft>
                <a:spcPts val="0"/>
              </a:spcAft>
              <a:buSzPts val="1100"/>
              <a:buNone/>
              <a:defRPr sz="1100"/>
            </a:lvl2pPr>
            <a:lvl3pPr lvl="2" algn="l">
              <a:lnSpc>
                <a:spcPct val="89000"/>
              </a:lnSpc>
              <a:spcBef>
                <a:spcPts val="0"/>
              </a:spcBef>
              <a:spcAft>
                <a:spcPts val="0"/>
              </a:spcAft>
              <a:buSzPts val="1100"/>
              <a:buNone/>
              <a:defRPr sz="1100"/>
            </a:lvl3pPr>
            <a:lvl4pPr lvl="3" algn="l">
              <a:lnSpc>
                <a:spcPct val="89000"/>
              </a:lnSpc>
              <a:spcBef>
                <a:spcPts val="0"/>
              </a:spcBef>
              <a:spcAft>
                <a:spcPts val="0"/>
              </a:spcAft>
              <a:buSzPts val="1100"/>
              <a:buNone/>
              <a:defRPr sz="1100"/>
            </a:lvl4pPr>
            <a:lvl5pPr lvl="4" algn="l">
              <a:lnSpc>
                <a:spcPct val="89000"/>
              </a:lnSpc>
              <a:spcBef>
                <a:spcPts val="0"/>
              </a:spcBef>
              <a:spcAft>
                <a:spcPts val="0"/>
              </a:spcAft>
              <a:buSzPts val="1100"/>
              <a:buNone/>
              <a:defRPr sz="1100"/>
            </a:lvl5pPr>
            <a:lvl6pPr lvl="5" algn="l">
              <a:lnSpc>
                <a:spcPct val="89000"/>
              </a:lnSpc>
              <a:spcBef>
                <a:spcPts val="0"/>
              </a:spcBef>
              <a:spcAft>
                <a:spcPts val="0"/>
              </a:spcAft>
              <a:buSzPts val="1100"/>
              <a:buNone/>
              <a:defRPr sz="1100"/>
            </a:lvl6pPr>
            <a:lvl7pPr lvl="6" algn="l">
              <a:lnSpc>
                <a:spcPct val="89000"/>
              </a:lnSpc>
              <a:spcBef>
                <a:spcPts val="0"/>
              </a:spcBef>
              <a:spcAft>
                <a:spcPts val="0"/>
              </a:spcAft>
              <a:buSzPts val="1100"/>
              <a:buNone/>
              <a:defRPr sz="1100"/>
            </a:lvl7pPr>
            <a:lvl8pPr lvl="7" algn="l">
              <a:lnSpc>
                <a:spcPct val="89000"/>
              </a:lnSpc>
              <a:spcBef>
                <a:spcPts val="0"/>
              </a:spcBef>
              <a:spcAft>
                <a:spcPts val="0"/>
              </a:spcAft>
              <a:buSzPts val="1100"/>
              <a:buNone/>
              <a:defRPr sz="1100"/>
            </a:lvl8pPr>
            <a:lvl9pPr lvl="8" algn="l">
              <a:lnSpc>
                <a:spcPct val="89000"/>
              </a:lnSpc>
              <a:spcBef>
                <a:spcPts val="0"/>
              </a:spcBef>
              <a:spcAft>
                <a:spcPts val="0"/>
              </a:spcAft>
              <a:buSzPts val="1100"/>
              <a:buNone/>
              <a:defRPr sz="1100"/>
            </a:lvl9pPr>
          </a:lstStyle>
          <a:p/>
        </p:txBody>
      </p:sp>
      <p:sp>
        <p:nvSpPr>
          <p:cNvPr id="574" name="Google Shape;574;p98"/>
          <p:cNvSpPr txBox="1"/>
          <p:nvPr>
            <p:ph idx="1" type="body"/>
          </p:nvPr>
        </p:nvSpPr>
        <p:spPr>
          <a:xfrm>
            <a:off x="1028700" y="1714500"/>
            <a:ext cx="7200900" cy="2685900"/>
          </a:xfrm>
          <a:prstGeom prst="rect">
            <a:avLst/>
          </a:prstGeom>
          <a:noFill/>
          <a:ln>
            <a:noFill/>
          </a:ln>
        </p:spPr>
        <p:txBody>
          <a:bodyPr anchorCtr="0" anchor="t" bIns="34275" lIns="68575" spcFirstLastPara="1" rIns="68575" wrap="square" tIns="34275">
            <a:noAutofit/>
          </a:bodyPr>
          <a:lstStyle>
            <a:lvl1pPr indent="-317500" lvl="0" marL="457200" algn="l">
              <a:lnSpc>
                <a:spcPct val="94000"/>
              </a:lnSpc>
              <a:spcBef>
                <a:spcPts val="800"/>
              </a:spcBef>
              <a:spcAft>
                <a:spcPts val="0"/>
              </a:spcAft>
              <a:buClr>
                <a:schemeClr val="dk2"/>
              </a:buClr>
              <a:buSzPts val="1400"/>
              <a:buChar char="■"/>
              <a:defRPr sz="1100"/>
            </a:lvl1pPr>
            <a:lvl2pPr indent="-317500" lvl="1" marL="914400" algn="l">
              <a:lnSpc>
                <a:spcPct val="94000"/>
              </a:lnSpc>
              <a:spcBef>
                <a:spcPts val="400"/>
              </a:spcBef>
              <a:spcAft>
                <a:spcPts val="0"/>
              </a:spcAft>
              <a:buClr>
                <a:schemeClr val="dk2"/>
              </a:buClr>
              <a:buSzPts val="1400"/>
              <a:buChar char="–"/>
              <a:defRPr sz="1100"/>
            </a:lvl2pPr>
            <a:lvl3pPr indent="-317500" lvl="2" marL="1371600" algn="l">
              <a:lnSpc>
                <a:spcPct val="94000"/>
              </a:lnSpc>
              <a:spcBef>
                <a:spcPts val="400"/>
              </a:spcBef>
              <a:spcAft>
                <a:spcPts val="0"/>
              </a:spcAft>
              <a:buClr>
                <a:schemeClr val="dk2"/>
              </a:buClr>
              <a:buSzPts val="1400"/>
              <a:buChar char="■"/>
              <a:defRPr sz="1100"/>
            </a:lvl3pPr>
            <a:lvl4pPr indent="-317500" lvl="3" marL="1828800" algn="l">
              <a:lnSpc>
                <a:spcPct val="94000"/>
              </a:lnSpc>
              <a:spcBef>
                <a:spcPts val="400"/>
              </a:spcBef>
              <a:spcAft>
                <a:spcPts val="0"/>
              </a:spcAft>
              <a:buClr>
                <a:schemeClr val="dk2"/>
              </a:buClr>
              <a:buSzPts val="1400"/>
              <a:buChar char="–"/>
              <a:defRPr sz="1100"/>
            </a:lvl4pPr>
            <a:lvl5pPr indent="-317500" lvl="4" marL="2286000" algn="l">
              <a:lnSpc>
                <a:spcPct val="94000"/>
              </a:lnSpc>
              <a:spcBef>
                <a:spcPts val="400"/>
              </a:spcBef>
              <a:spcAft>
                <a:spcPts val="0"/>
              </a:spcAft>
              <a:buClr>
                <a:schemeClr val="dk2"/>
              </a:buClr>
              <a:buSzPts val="1400"/>
              <a:buChar char="■"/>
              <a:defRPr sz="1100"/>
            </a:lvl5pPr>
            <a:lvl6pPr indent="-317500" lvl="5" marL="2743200" algn="l">
              <a:lnSpc>
                <a:spcPct val="94000"/>
              </a:lnSpc>
              <a:spcBef>
                <a:spcPts val="400"/>
              </a:spcBef>
              <a:spcAft>
                <a:spcPts val="0"/>
              </a:spcAft>
              <a:buClr>
                <a:schemeClr val="dk2"/>
              </a:buClr>
              <a:buSzPts val="1400"/>
              <a:buChar char="–"/>
              <a:defRPr sz="1100"/>
            </a:lvl6pPr>
            <a:lvl7pPr indent="-317500" lvl="6" marL="3200400" algn="l">
              <a:lnSpc>
                <a:spcPct val="94000"/>
              </a:lnSpc>
              <a:spcBef>
                <a:spcPts val="400"/>
              </a:spcBef>
              <a:spcAft>
                <a:spcPts val="0"/>
              </a:spcAft>
              <a:buClr>
                <a:schemeClr val="dk2"/>
              </a:buClr>
              <a:buSzPts val="1400"/>
              <a:buChar char="■"/>
              <a:defRPr sz="1100"/>
            </a:lvl7pPr>
            <a:lvl8pPr indent="-317500" lvl="7" marL="3657600" algn="l">
              <a:lnSpc>
                <a:spcPct val="94000"/>
              </a:lnSpc>
              <a:spcBef>
                <a:spcPts val="400"/>
              </a:spcBef>
              <a:spcAft>
                <a:spcPts val="0"/>
              </a:spcAft>
              <a:buClr>
                <a:schemeClr val="dk2"/>
              </a:buClr>
              <a:buSzPts val="1400"/>
              <a:buChar char="–"/>
              <a:defRPr sz="1100"/>
            </a:lvl8pPr>
            <a:lvl9pPr indent="-317500" lvl="8" marL="4114800" algn="l">
              <a:lnSpc>
                <a:spcPct val="94000"/>
              </a:lnSpc>
              <a:spcBef>
                <a:spcPts val="400"/>
              </a:spcBef>
              <a:spcAft>
                <a:spcPts val="200"/>
              </a:spcAft>
              <a:buClr>
                <a:schemeClr val="dk2"/>
              </a:buClr>
              <a:buSzPts val="1400"/>
              <a:buChar char="■"/>
              <a:defRPr sz="1100"/>
            </a:lvl9pPr>
          </a:lstStyle>
          <a:p/>
        </p:txBody>
      </p:sp>
      <p:sp>
        <p:nvSpPr>
          <p:cNvPr id="575" name="Google Shape;575;p98"/>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6" name="Google Shape;576;p98"/>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7" name="Google Shape;577;p98"/>
          <p:cNvSpPr txBox="1"/>
          <p:nvPr>
            <p:ph idx="12" type="sldNum"/>
          </p:nvPr>
        </p:nvSpPr>
        <p:spPr>
          <a:xfrm>
            <a:off x="7104460" y="4839891"/>
            <a:ext cx="11979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5" showMasterSp="0">
  <p:cSld name="OBJECT_7">
    <p:spTree>
      <p:nvGrpSpPr>
        <p:cNvPr id="578" name="Shape 578"/>
        <p:cNvGrpSpPr/>
        <p:nvPr/>
      </p:nvGrpSpPr>
      <p:grpSpPr>
        <a:xfrm>
          <a:off x="0" y="0"/>
          <a:ext cx="0" cy="0"/>
          <a:chOff x="0" y="0"/>
          <a:chExt cx="0" cy="0"/>
        </a:xfrm>
      </p:grpSpPr>
      <p:sp>
        <p:nvSpPr>
          <p:cNvPr id="579" name="Google Shape;579;p99"/>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80" name="Google Shape;580;p99"/>
          <p:cNvSpPr txBox="1"/>
          <p:nvPr>
            <p:ph idx="1" type="body"/>
          </p:nvPr>
        </p:nvSpPr>
        <p:spPr>
          <a:xfrm>
            <a:off x="1028700" y="1714500"/>
            <a:ext cx="7200900" cy="26859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81" name="Google Shape;581;p99"/>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2" name="Google Shape;582;p99"/>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3" name="Google Shape;583;p99"/>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6" showMasterSp="0">
  <p:cSld name="OBJECT_8">
    <p:spTree>
      <p:nvGrpSpPr>
        <p:cNvPr id="584" name="Shape 584"/>
        <p:cNvGrpSpPr/>
        <p:nvPr/>
      </p:nvGrpSpPr>
      <p:grpSpPr>
        <a:xfrm>
          <a:off x="0" y="0"/>
          <a:ext cx="0" cy="0"/>
          <a:chOff x="0" y="0"/>
          <a:chExt cx="0" cy="0"/>
        </a:xfrm>
      </p:grpSpPr>
      <p:sp>
        <p:nvSpPr>
          <p:cNvPr id="585" name="Google Shape;585;p100"/>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586" name="Google Shape;586;p100"/>
          <p:cNvSpPr txBox="1"/>
          <p:nvPr>
            <p:ph idx="1" type="body"/>
          </p:nvPr>
        </p:nvSpPr>
        <p:spPr>
          <a:xfrm>
            <a:off x="1028700" y="1714500"/>
            <a:ext cx="7200900" cy="26859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587" name="Google Shape;587;p100"/>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8" name="Google Shape;588;p100"/>
          <p:cNvSpPr txBox="1"/>
          <p:nvPr>
            <p:ph idx="11" type="ftr"/>
          </p:nvPr>
        </p:nvSpPr>
        <p:spPr>
          <a:xfrm>
            <a:off x="2170510" y="4839891"/>
            <a:ext cx="47100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9" name="Google Shape;589;p100"/>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ITLE_AND_BODY_3">
    <p:spTree>
      <p:nvGrpSpPr>
        <p:cNvPr id="590" name="Shape 590"/>
        <p:cNvGrpSpPr/>
        <p:nvPr/>
      </p:nvGrpSpPr>
      <p:grpSpPr>
        <a:xfrm>
          <a:off x="0" y="0"/>
          <a:ext cx="0" cy="0"/>
          <a:chOff x="0" y="0"/>
          <a:chExt cx="0" cy="0"/>
        </a:xfrm>
      </p:grpSpPr>
      <p:sp>
        <p:nvSpPr>
          <p:cNvPr id="591" name="Google Shape;591;p101"/>
          <p:cNvSpPr txBox="1"/>
          <p:nvPr>
            <p:ph idx="1" type="subTitle"/>
          </p:nvPr>
        </p:nvSpPr>
        <p:spPr>
          <a:xfrm>
            <a:off x="457200" y="458700"/>
            <a:ext cx="2604300" cy="1521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F3C5A"/>
              </a:buClr>
              <a:buSzPts val="1000"/>
              <a:buFont typeface="Arial"/>
              <a:buNone/>
              <a:defRPr b="1" sz="1000">
                <a:solidFill>
                  <a:srgbClr val="FF3C5A"/>
                </a:solidFill>
                <a:latin typeface="Arial"/>
                <a:ea typeface="Arial"/>
                <a:cs typeface="Arial"/>
                <a:sym typeface="Arial"/>
              </a:defRPr>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600"/>
              <a:buNone/>
              <a:defRPr/>
            </a:lvl3pPr>
            <a:lvl4pPr lvl="3" algn="l">
              <a:lnSpc>
                <a:spcPct val="115000"/>
              </a:lnSpc>
              <a:spcBef>
                <a:spcPts val="0"/>
              </a:spcBef>
              <a:spcAft>
                <a:spcPts val="0"/>
              </a:spcAft>
              <a:buSzPts val="1600"/>
              <a:buNone/>
              <a:defRPr/>
            </a:lvl4pPr>
            <a:lvl5pPr lvl="4" algn="l">
              <a:lnSpc>
                <a:spcPct val="115000"/>
              </a:lnSpc>
              <a:spcBef>
                <a:spcPts val="0"/>
              </a:spcBef>
              <a:spcAft>
                <a:spcPts val="0"/>
              </a:spcAft>
              <a:buSzPts val="1600"/>
              <a:buNone/>
              <a:defRPr/>
            </a:lvl5pPr>
            <a:lvl6pPr lvl="5" algn="l">
              <a:lnSpc>
                <a:spcPct val="115000"/>
              </a:lnSpc>
              <a:spcBef>
                <a:spcPts val="0"/>
              </a:spcBef>
              <a:spcAft>
                <a:spcPts val="0"/>
              </a:spcAft>
              <a:buSzPts val="1600"/>
              <a:buNone/>
              <a:defRPr/>
            </a:lvl6pPr>
            <a:lvl7pPr lvl="6" algn="l">
              <a:lnSpc>
                <a:spcPct val="115000"/>
              </a:lnSpc>
              <a:spcBef>
                <a:spcPts val="0"/>
              </a:spcBef>
              <a:spcAft>
                <a:spcPts val="0"/>
              </a:spcAft>
              <a:buSzPts val="1600"/>
              <a:buNone/>
              <a:defRPr/>
            </a:lvl7pPr>
            <a:lvl8pPr lvl="7" algn="l">
              <a:lnSpc>
                <a:spcPct val="115000"/>
              </a:lnSpc>
              <a:spcBef>
                <a:spcPts val="0"/>
              </a:spcBef>
              <a:spcAft>
                <a:spcPts val="0"/>
              </a:spcAft>
              <a:buSzPts val="1600"/>
              <a:buNone/>
              <a:defRPr/>
            </a:lvl8pPr>
            <a:lvl9pPr lvl="8" algn="l">
              <a:lnSpc>
                <a:spcPct val="115000"/>
              </a:lnSpc>
              <a:spcBef>
                <a:spcPts val="0"/>
              </a:spcBef>
              <a:spcAft>
                <a:spcPts val="0"/>
              </a:spcAft>
              <a:buSzPts val="1600"/>
              <a:buNone/>
              <a:defRPr/>
            </a:lvl9pPr>
          </a:lstStyle>
          <a:p/>
        </p:txBody>
      </p:sp>
      <p:sp>
        <p:nvSpPr>
          <p:cNvPr id="592" name="Google Shape;592;p101"/>
          <p:cNvSpPr txBox="1"/>
          <p:nvPr>
            <p:ph type="title"/>
          </p:nvPr>
        </p:nvSpPr>
        <p:spPr>
          <a:xfrm>
            <a:off x="452575" y="1010695"/>
            <a:ext cx="3675000" cy="342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3" name="Google Shape;593;p101"/>
          <p:cNvSpPr txBox="1"/>
          <p:nvPr>
            <p:ph idx="2" type="body"/>
          </p:nvPr>
        </p:nvSpPr>
        <p:spPr>
          <a:xfrm>
            <a:off x="452575" y="1589550"/>
            <a:ext cx="3723900" cy="2453400"/>
          </a:xfrm>
          <a:prstGeom prst="rect">
            <a:avLst/>
          </a:prstGeom>
          <a:noFill/>
          <a:ln>
            <a:noFill/>
          </a:ln>
        </p:spPr>
        <p:txBody>
          <a:bodyPr anchorCtr="0" anchor="t" bIns="0" lIns="0" spcFirstLastPara="1" rIns="0" wrap="square" tIns="0">
            <a:normAutofit/>
          </a:bodyPr>
          <a:lstStyle>
            <a:lvl1pPr indent="-304800" lvl="0" marL="457200" algn="l">
              <a:lnSpc>
                <a:spcPct val="115000"/>
              </a:lnSpc>
              <a:spcBef>
                <a:spcPts val="0"/>
              </a:spcBef>
              <a:spcAft>
                <a:spcPts val="0"/>
              </a:spcAft>
              <a:buClr>
                <a:srgbClr val="FF3C5A"/>
              </a:buClr>
              <a:buSzPts val="1200"/>
              <a:buFont typeface="Arial"/>
              <a:buChar char="●"/>
              <a:defRPr sz="1200">
                <a:solidFill>
                  <a:srgbClr val="463243"/>
                </a:solidFill>
                <a:latin typeface="Arial"/>
                <a:ea typeface="Arial"/>
                <a:cs typeface="Arial"/>
                <a:sym typeface="Arial"/>
              </a:defRPr>
            </a:lvl1pPr>
            <a:lvl2pPr indent="-304800" lvl="1" marL="9144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2pPr>
            <a:lvl3pPr indent="-304800" lvl="2" marL="13716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3pPr>
            <a:lvl4pPr indent="-304800" lvl="3" marL="18288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4pPr>
            <a:lvl5pPr indent="-304800" lvl="4" marL="22860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5pPr>
            <a:lvl6pPr indent="-304800" lvl="5" marL="27432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6pPr>
            <a:lvl7pPr indent="-304800" lvl="6" marL="32004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7pPr>
            <a:lvl8pPr indent="-304800" lvl="7" marL="36576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8pPr>
            <a:lvl9pPr indent="-304800" lvl="8" marL="4114800" algn="l">
              <a:lnSpc>
                <a:spcPct val="115000"/>
              </a:lnSpc>
              <a:spcBef>
                <a:spcPts val="0"/>
              </a:spcBef>
              <a:spcAft>
                <a:spcPts val="0"/>
              </a:spcAft>
              <a:buClr>
                <a:srgbClr val="463243"/>
              </a:buClr>
              <a:buSzPts val="1200"/>
              <a:buFont typeface="Arial"/>
              <a:buChar char="■"/>
              <a:defRPr sz="1200">
                <a:solidFill>
                  <a:srgbClr val="463243"/>
                </a:solidFill>
                <a:latin typeface="Arial"/>
                <a:ea typeface="Arial"/>
                <a:cs typeface="Arial"/>
                <a:sym typeface="Arial"/>
              </a:defRPr>
            </a:lvl9pPr>
          </a:lstStyle>
          <a:p/>
        </p:txBody>
      </p:sp>
      <p:cxnSp>
        <p:nvCxnSpPr>
          <p:cNvPr id="594" name="Google Shape;594;p101"/>
          <p:cNvCxnSpPr/>
          <p:nvPr/>
        </p:nvCxnSpPr>
        <p:spPr>
          <a:xfrm>
            <a:off x="457725" y="4665600"/>
            <a:ext cx="8238900" cy="0"/>
          </a:xfrm>
          <a:prstGeom prst="straightConnector1">
            <a:avLst/>
          </a:prstGeom>
          <a:noFill/>
          <a:ln cap="flat" cmpd="sng" w="9525">
            <a:solidFill>
              <a:srgbClr val="463243"/>
            </a:solidFill>
            <a:prstDash val="solid"/>
            <a:round/>
            <a:headEnd len="sm" w="sm" type="none"/>
            <a:tailEnd len="sm" w="sm" type="none"/>
          </a:ln>
        </p:spPr>
      </p:cxnSp>
      <p:cxnSp>
        <p:nvCxnSpPr>
          <p:cNvPr id="595" name="Google Shape;595;p101"/>
          <p:cNvCxnSpPr/>
          <p:nvPr/>
        </p:nvCxnSpPr>
        <p:spPr>
          <a:xfrm>
            <a:off x="1254825" y="4665600"/>
            <a:ext cx="0" cy="249300"/>
          </a:xfrm>
          <a:prstGeom prst="straightConnector1">
            <a:avLst/>
          </a:prstGeom>
          <a:noFill/>
          <a:ln cap="flat" cmpd="sng" w="9525">
            <a:solidFill>
              <a:srgbClr val="463243"/>
            </a:solidFill>
            <a:prstDash val="solid"/>
            <a:round/>
            <a:headEnd len="sm" w="sm" type="none"/>
            <a:tailEnd len="sm" w="sm" type="none"/>
          </a:ln>
        </p:spPr>
      </p:cxnSp>
      <p:pic>
        <p:nvPicPr>
          <p:cNvPr id="596" name="Google Shape;596;p101"/>
          <p:cNvPicPr preferRelativeResize="0"/>
          <p:nvPr/>
        </p:nvPicPr>
        <p:blipFill rotWithShape="1">
          <a:blip r:embed="rId2">
            <a:alphaModFix/>
          </a:blip>
          <a:srcRect b="0" l="0" r="0" t="0"/>
          <a:stretch/>
        </p:blipFill>
        <p:spPr>
          <a:xfrm>
            <a:off x="457200" y="4758325"/>
            <a:ext cx="683100" cy="102700"/>
          </a:xfrm>
          <a:prstGeom prst="rect">
            <a:avLst/>
          </a:prstGeom>
          <a:noFill/>
          <a:ln>
            <a:noFill/>
          </a:ln>
        </p:spPr>
      </p:pic>
      <p:sp>
        <p:nvSpPr>
          <p:cNvPr id="597" name="Google Shape;597;p101"/>
          <p:cNvSpPr txBox="1"/>
          <p:nvPr>
            <p:ph idx="12" type="sldNum"/>
          </p:nvPr>
        </p:nvSpPr>
        <p:spPr>
          <a:xfrm>
            <a:off x="8449804" y="4704971"/>
            <a:ext cx="2370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3C5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8" name="Google Shape;598;p101"/>
          <p:cNvSpPr txBox="1"/>
          <p:nvPr/>
        </p:nvSpPr>
        <p:spPr>
          <a:xfrm>
            <a:off x="1424625" y="4739179"/>
            <a:ext cx="1445100" cy="14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rgbClr val="463243"/>
                </a:solidFill>
                <a:latin typeface="Arial"/>
                <a:ea typeface="Arial"/>
                <a:cs typeface="Arial"/>
                <a:sym typeface="Arial"/>
              </a:rPr>
              <a:t>ENGAGED ELECTIONS</a:t>
            </a:r>
            <a:endParaRPr b="1" i="0" sz="600" u="none" cap="none" strike="noStrike">
              <a:solidFill>
                <a:srgbClr val="463243"/>
              </a:solidFill>
              <a:latin typeface="Arial"/>
              <a:ea typeface="Arial"/>
              <a:cs typeface="Arial"/>
              <a:sym typeface="Arial"/>
            </a:endParaRPr>
          </a:p>
        </p:txBody>
      </p:sp>
      <p:cxnSp>
        <p:nvCxnSpPr>
          <p:cNvPr id="599" name="Google Shape;599;p101"/>
          <p:cNvCxnSpPr/>
          <p:nvPr/>
        </p:nvCxnSpPr>
        <p:spPr>
          <a:xfrm>
            <a:off x="2402325" y="4665600"/>
            <a:ext cx="0" cy="249300"/>
          </a:xfrm>
          <a:prstGeom prst="straightConnector1">
            <a:avLst/>
          </a:prstGeom>
          <a:noFill/>
          <a:ln cap="flat" cmpd="sng" w="9525">
            <a:solidFill>
              <a:srgbClr val="463243"/>
            </a:solidFill>
            <a:prstDash val="solid"/>
            <a:round/>
            <a:headEnd len="sm" w="sm" type="none"/>
            <a:tailEnd len="sm" w="sm" type="none"/>
          </a:ln>
        </p:spPr>
      </p:cxnSp>
      <p:sp>
        <p:nvSpPr>
          <p:cNvPr id="600" name="Google Shape;600;p101"/>
          <p:cNvSpPr txBox="1"/>
          <p:nvPr/>
        </p:nvSpPr>
        <p:spPr>
          <a:xfrm>
            <a:off x="2587650" y="4739175"/>
            <a:ext cx="1735500" cy="14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 sz="600" u="none" cap="none" strike="noStrike">
                <a:solidFill>
                  <a:srgbClr val="463243"/>
                </a:solidFill>
                <a:latin typeface="Arial"/>
                <a:ea typeface="Arial"/>
                <a:cs typeface="Arial"/>
                <a:sym typeface="Arial"/>
              </a:rPr>
              <a:t>Democracy SOS Fellowship 2022</a:t>
            </a:r>
            <a:endParaRPr b="1" i="0" sz="600" u="none" cap="none" strike="noStrike">
              <a:solidFill>
                <a:srgbClr val="463243"/>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600" u="none" cap="none" strike="noStrike">
              <a:solidFill>
                <a:srgbClr val="46324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463243"/>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1">
  <p:cSld name="TITLE_AND_BODY_1_1">
    <p:spTree>
      <p:nvGrpSpPr>
        <p:cNvPr id="601" name="Shape 601"/>
        <p:cNvGrpSpPr/>
        <p:nvPr/>
      </p:nvGrpSpPr>
      <p:grpSpPr>
        <a:xfrm>
          <a:off x="0" y="0"/>
          <a:ext cx="0" cy="0"/>
          <a:chOff x="0" y="0"/>
          <a:chExt cx="0" cy="0"/>
        </a:xfrm>
      </p:grpSpPr>
      <p:sp>
        <p:nvSpPr>
          <p:cNvPr id="602" name="Google Shape;602;p102"/>
          <p:cNvSpPr txBox="1"/>
          <p:nvPr>
            <p:ph idx="12" type="sldNum"/>
          </p:nvPr>
        </p:nvSpPr>
        <p:spPr>
          <a:xfrm>
            <a:off x="8449729" y="4705396"/>
            <a:ext cx="237000" cy="2094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pic>
        <p:nvPicPr>
          <p:cNvPr id="603" name="Google Shape;603;p102"/>
          <p:cNvPicPr preferRelativeResize="0"/>
          <p:nvPr/>
        </p:nvPicPr>
        <p:blipFill rotWithShape="1">
          <a:blip r:embed="rId2">
            <a:alphaModFix/>
          </a:blip>
          <a:srcRect b="149" l="0" r="0" t="159"/>
          <a:stretch/>
        </p:blipFill>
        <p:spPr>
          <a:xfrm>
            <a:off x="0" y="0"/>
            <a:ext cx="9144002" cy="5143496"/>
          </a:xfrm>
          <a:prstGeom prst="rect">
            <a:avLst/>
          </a:prstGeom>
          <a:noFill/>
          <a:ln>
            <a:noFill/>
          </a:ln>
        </p:spPr>
      </p:pic>
      <p:sp>
        <p:nvSpPr>
          <p:cNvPr id="604" name="Google Shape;604;p102"/>
          <p:cNvSpPr txBox="1"/>
          <p:nvPr>
            <p:ph type="title"/>
          </p:nvPr>
        </p:nvSpPr>
        <p:spPr>
          <a:xfrm>
            <a:off x="2230950" y="2335350"/>
            <a:ext cx="4682100" cy="472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3200"/>
              <a:buFont typeface="Arial"/>
              <a:buNone/>
              <a:defRPr b="0" sz="32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2">
  <p:cSld name="TITLE_AND_BODY_1_1_1">
    <p:spTree>
      <p:nvGrpSpPr>
        <p:cNvPr id="605" name="Shape 605"/>
        <p:cNvGrpSpPr/>
        <p:nvPr/>
      </p:nvGrpSpPr>
      <p:grpSpPr>
        <a:xfrm>
          <a:off x="0" y="0"/>
          <a:ext cx="0" cy="0"/>
          <a:chOff x="0" y="0"/>
          <a:chExt cx="0" cy="0"/>
        </a:xfrm>
      </p:grpSpPr>
      <p:sp>
        <p:nvSpPr>
          <p:cNvPr id="606" name="Google Shape;606;p103"/>
          <p:cNvSpPr txBox="1"/>
          <p:nvPr>
            <p:ph idx="12" type="sldNum"/>
          </p:nvPr>
        </p:nvSpPr>
        <p:spPr>
          <a:xfrm>
            <a:off x="8449729" y="4705396"/>
            <a:ext cx="237000" cy="2094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pic>
        <p:nvPicPr>
          <p:cNvPr id="607" name="Google Shape;607;p103"/>
          <p:cNvPicPr preferRelativeResize="0"/>
          <p:nvPr/>
        </p:nvPicPr>
        <p:blipFill rotWithShape="1">
          <a:blip r:embed="rId2">
            <a:alphaModFix/>
          </a:blip>
          <a:srcRect b="199" l="0" r="0" t="188"/>
          <a:stretch/>
        </p:blipFill>
        <p:spPr>
          <a:xfrm>
            <a:off x="0" y="0"/>
            <a:ext cx="9144003" cy="5143500"/>
          </a:xfrm>
          <a:prstGeom prst="rect">
            <a:avLst/>
          </a:prstGeom>
          <a:noFill/>
          <a:ln>
            <a:noFill/>
          </a:ln>
        </p:spPr>
      </p:pic>
      <p:sp>
        <p:nvSpPr>
          <p:cNvPr id="608" name="Google Shape;608;p103"/>
          <p:cNvSpPr txBox="1"/>
          <p:nvPr>
            <p:ph type="title"/>
          </p:nvPr>
        </p:nvSpPr>
        <p:spPr>
          <a:xfrm>
            <a:off x="2230950" y="2335350"/>
            <a:ext cx="4682100" cy="472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3200"/>
              <a:buFont typeface="Arial"/>
              <a:buNone/>
              <a:defRPr b="0" sz="32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7">
  <p:cSld name="TITLE_AND_BODY_4">
    <p:spTree>
      <p:nvGrpSpPr>
        <p:cNvPr id="609" name="Shape 609"/>
        <p:cNvGrpSpPr/>
        <p:nvPr/>
      </p:nvGrpSpPr>
      <p:grpSpPr>
        <a:xfrm>
          <a:off x="0" y="0"/>
          <a:ext cx="0" cy="0"/>
          <a:chOff x="0" y="0"/>
          <a:chExt cx="0" cy="0"/>
        </a:xfrm>
      </p:grpSpPr>
      <p:sp>
        <p:nvSpPr>
          <p:cNvPr id="610" name="Google Shape;610;p104"/>
          <p:cNvSpPr txBox="1"/>
          <p:nvPr>
            <p:ph type="title"/>
          </p:nvPr>
        </p:nvSpPr>
        <p:spPr>
          <a:xfrm>
            <a:off x="1028700" y="514350"/>
            <a:ext cx="7200900" cy="1114500"/>
          </a:xfrm>
          <a:prstGeom prst="rect">
            <a:avLst/>
          </a:prstGeom>
          <a:noFill/>
          <a:ln>
            <a:noFill/>
          </a:ln>
        </p:spPr>
        <p:txBody>
          <a:bodyPr anchorCtr="0" anchor="t" bIns="34275" lIns="34275" spcFirstLastPara="1" rIns="34275" wrap="square" tIns="34275">
            <a:normAutofit/>
          </a:bodyPr>
          <a:lstStyle>
            <a:lvl1pPr lvl="0" algn="l">
              <a:lnSpc>
                <a:spcPct val="89000"/>
              </a:lnSpc>
              <a:spcBef>
                <a:spcPts val="0"/>
              </a:spcBef>
              <a:spcAft>
                <a:spcPts val="0"/>
              </a:spcAft>
              <a:buClr>
                <a:srgbClr val="000000"/>
              </a:buClr>
              <a:buSzPts val="1400"/>
              <a:buNone/>
              <a:defRPr/>
            </a:lvl1pPr>
            <a:lvl2pPr lvl="1" algn="l">
              <a:lnSpc>
                <a:spcPct val="89000"/>
              </a:lnSpc>
              <a:spcBef>
                <a:spcPts val="0"/>
              </a:spcBef>
              <a:spcAft>
                <a:spcPts val="0"/>
              </a:spcAft>
              <a:buClr>
                <a:srgbClr val="000000"/>
              </a:buClr>
              <a:buSzPts val="1400"/>
              <a:buNone/>
              <a:defRPr/>
            </a:lvl2pPr>
            <a:lvl3pPr lvl="2" algn="l">
              <a:lnSpc>
                <a:spcPct val="89000"/>
              </a:lnSpc>
              <a:spcBef>
                <a:spcPts val="0"/>
              </a:spcBef>
              <a:spcAft>
                <a:spcPts val="0"/>
              </a:spcAft>
              <a:buClr>
                <a:srgbClr val="000000"/>
              </a:buClr>
              <a:buSzPts val="1400"/>
              <a:buNone/>
              <a:defRPr/>
            </a:lvl3pPr>
            <a:lvl4pPr lvl="3" algn="l">
              <a:lnSpc>
                <a:spcPct val="89000"/>
              </a:lnSpc>
              <a:spcBef>
                <a:spcPts val="0"/>
              </a:spcBef>
              <a:spcAft>
                <a:spcPts val="0"/>
              </a:spcAft>
              <a:buClr>
                <a:srgbClr val="000000"/>
              </a:buClr>
              <a:buSzPts val="1400"/>
              <a:buNone/>
              <a:defRPr/>
            </a:lvl4pPr>
            <a:lvl5pPr lvl="4" algn="l">
              <a:lnSpc>
                <a:spcPct val="89000"/>
              </a:lnSpc>
              <a:spcBef>
                <a:spcPts val="0"/>
              </a:spcBef>
              <a:spcAft>
                <a:spcPts val="0"/>
              </a:spcAft>
              <a:buClr>
                <a:srgbClr val="000000"/>
              </a:buClr>
              <a:buSzPts val="1400"/>
              <a:buNone/>
              <a:defRPr/>
            </a:lvl5pPr>
            <a:lvl6pPr lvl="5" algn="l">
              <a:lnSpc>
                <a:spcPct val="89000"/>
              </a:lnSpc>
              <a:spcBef>
                <a:spcPts val="0"/>
              </a:spcBef>
              <a:spcAft>
                <a:spcPts val="0"/>
              </a:spcAft>
              <a:buClr>
                <a:srgbClr val="000000"/>
              </a:buClr>
              <a:buSzPts val="1400"/>
              <a:buNone/>
              <a:defRPr/>
            </a:lvl6pPr>
            <a:lvl7pPr lvl="6" algn="l">
              <a:lnSpc>
                <a:spcPct val="89000"/>
              </a:lnSpc>
              <a:spcBef>
                <a:spcPts val="0"/>
              </a:spcBef>
              <a:spcAft>
                <a:spcPts val="0"/>
              </a:spcAft>
              <a:buClr>
                <a:srgbClr val="000000"/>
              </a:buClr>
              <a:buSzPts val="1400"/>
              <a:buNone/>
              <a:defRPr/>
            </a:lvl7pPr>
            <a:lvl8pPr lvl="7" algn="l">
              <a:lnSpc>
                <a:spcPct val="89000"/>
              </a:lnSpc>
              <a:spcBef>
                <a:spcPts val="0"/>
              </a:spcBef>
              <a:spcAft>
                <a:spcPts val="0"/>
              </a:spcAft>
              <a:buClr>
                <a:srgbClr val="000000"/>
              </a:buClr>
              <a:buSzPts val="1400"/>
              <a:buNone/>
              <a:defRPr/>
            </a:lvl8pPr>
            <a:lvl9pPr lvl="8" algn="l">
              <a:lnSpc>
                <a:spcPct val="89000"/>
              </a:lnSpc>
              <a:spcBef>
                <a:spcPts val="0"/>
              </a:spcBef>
              <a:spcAft>
                <a:spcPts val="0"/>
              </a:spcAft>
              <a:buClr>
                <a:srgbClr val="000000"/>
              </a:buClr>
              <a:buSzPts val="1400"/>
              <a:buNone/>
              <a:defRPr/>
            </a:lvl9pPr>
          </a:lstStyle>
          <a:p/>
        </p:txBody>
      </p:sp>
      <p:sp>
        <p:nvSpPr>
          <p:cNvPr id="611" name="Google Shape;611;p104"/>
          <p:cNvSpPr txBox="1"/>
          <p:nvPr>
            <p:ph idx="1" type="body"/>
          </p:nvPr>
        </p:nvSpPr>
        <p:spPr>
          <a:xfrm>
            <a:off x="1028700" y="1714500"/>
            <a:ext cx="7200900" cy="2686200"/>
          </a:xfrm>
          <a:prstGeom prst="rect">
            <a:avLst/>
          </a:prstGeom>
          <a:noFill/>
          <a:ln>
            <a:noFill/>
          </a:ln>
        </p:spPr>
        <p:txBody>
          <a:bodyPr anchorCtr="0" anchor="t" bIns="34275" lIns="34275" spcFirstLastPara="1" rIns="34275" wrap="square" tIns="34275">
            <a:normAutofit/>
          </a:bodyPr>
          <a:lstStyle>
            <a:lvl1pPr indent="-317500" lvl="0" marL="457200" algn="l">
              <a:lnSpc>
                <a:spcPct val="94000"/>
              </a:lnSpc>
              <a:spcBef>
                <a:spcPts val="800"/>
              </a:spcBef>
              <a:spcAft>
                <a:spcPts val="0"/>
              </a:spcAft>
              <a:buClr>
                <a:srgbClr val="000000"/>
              </a:buClr>
              <a:buSzPts val="1400"/>
              <a:buChar char="■"/>
              <a:defRPr/>
            </a:lvl1pPr>
            <a:lvl2pPr indent="-317500" lvl="1" marL="914400" algn="l">
              <a:lnSpc>
                <a:spcPct val="94000"/>
              </a:lnSpc>
              <a:spcBef>
                <a:spcPts val="800"/>
              </a:spcBef>
              <a:spcAft>
                <a:spcPts val="0"/>
              </a:spcAft>
              <a:buClr>
                <a:srgbClr val="000000"/>
              </a:buClr>
              <a:buSzPts val="1400"/>
              <a:buChar char="–"/>
              <a:defRPr/>
            </a:lvl2pPr>
            <a:lvl3pPr indent="-317500" lvl="2" marL="1371600" algn="l">
              <a:lnSpc>
                <a:spcPct val="94000"/>
              </a:lnSpc>
              <a:spcBef>
                <a:spcPts val="800"/>
              </a:spcBef>
              <a:spcAft>
                <a:spcPts val="0"/>
              </a:spcAft>
              <a:buClr>
                <a:srgbClr val="000000"/>
              </a:buClr>
              <a:buSzPts val="1400"/>
              <a:buChar char="■"/>
              <a:defRPr/>
            </a:lvl3pPr>
            <a:lvl4pPr indent="-317500" lvl="3" marL="1828800" algn="l">
              <a:lnSpc>
                <a:spcPct val="94000"/>
              </a:lnSpc>
              <a:spcBef>
                <a:spcPts val="800"/>
              </a:spcBef>
              <a:spcAft>
                <a:spcPts val="0"/>
              </a:spcAft>
              <a:buClr>
                <a:srgbClr val="000000"/>
              </a:buClr>
              <a:buSzPts val="1400"/>
              <a:buChar char="–"/>
              <a:defRPr/>
            </a:lvl4pPr>
            <a:lvl5pPr indent="-317500" lvl="4" marL="2286000" algn="l">
              <a:lnSpc>
                <a:spcPct val="94000"/>
              </a:lnSpc>
              <a:spcBef>
                <a:spcPts val="800"/>
              </a:spcBef>
              <a:spcAft>
                <a:spcPts val="0"/>
              </a:spcAft>
              <a:buClr>
                <a:srgbClr val="000000"/>
              </a:buClr>
              <a:buSzPts val="1400"/>
              <a:buChar char="■"/>
              <a:defRPr/>
            </a:lvl5pPr>
            <a:lvl6pPr indent="-317500" lvl="5" marL="2743200" algn="l">
              <a:lnSpc>
                <a:spcPct val="94000"/>
              </a:lnSpc>
              <a:spcBef>
                <a:spcPts val="800"/>
              </a:spcBef>
              <a:spcAft>
                <a:spcPts val="0"/>
              </a:spcAft>
              <a:buClr>
                <a:srgbClr val="000000"/>
              </a:buClr>
              <a:buSzPts val="1400"/>
              <a:buChar char="–"/>
              <a:defRPr/>
            </a:lvl6pPr>
            <a:lvl7pPr indent="-317500" lvl="6" marL="3200400" algn="l">
              <a:lnSpc>
                <a:spcPct val="94000"/>
              </a:lnSpc>
              <a:spcBef>
                <a:spcPts val="800"/>
              </a:spcBef>
              <a:spcAft>
                <a:spcPts val="0"/>
              </a:spcAft>
              <a:buClr>
                <a:srgbClr val="000000"/>
              </a:buClr>
              <a:buSzPts val="1400"/>
              <a:buChar char="■"/>
              <a:defRPr/>
            </a:lvl7pPr>
            <a:lvl8pPr indent="-317500" lvl="7" marL="3657600" algn="l">
              <a:lnSpc>
                <a:spcPct val="94000"/>
              </a:lnSpc>
              <a:spcBef>
                <a:spcPts val="800"/>
              </a:spcBef>
              <a:spcAft>
                <a:spcPts val="0"/>
              </a:spcAft>
              <a:buClr>
                <a:srgbClr val="000000"/>
              </a:buClr>
              <a:buSzPts val="1400"/>
              <a:buChar char="–"/>
              <a:defRPr/>
            </a:lvl8pPr>
            <a:lvl9pPr indent="-317500" lvl="8" marL="4114800" algn="l">
              <a:lnSpc>
                <a:spcPct val="94000"/>
              </a:lnSpc>
              <a:spcBef>
                <a:spcPts val="800"/>
              </a:spcBef>
              <a:spcAft>
                <a:spcPts val="0"/>
              </a:spcAft>
              <a:buClr>
                <a:srgbClr val="000000"/>
              </a:buClr>
              <a:buSzPts val="1400"/>
              <a:buChar char="■"/>
              <a:defRPr/>
            </a:lvl9pPr>
          </a:lstStyle>
          <a:p/>
        </p:txBody>
      </p:sp>
      <p:sp>
        <p:nvSpPr>
          <p:cNvPr id="612" name="Google Shape;612;p104"/>
          <p:cNvSpPr txBox="1"/>
          <p:nvPr>
            <p:ph idx="12" type="sldNum"/>
          </p:nvPr>
        </p:nvSpPr>
        <p:spPr>
          <a:xfrm>
            <a:off x="8097022" y="4892330"/>
            <a:ext cx="205200" cy="207900"/>
          </a:xfrm>
          <a:prstGeom prst="rect">
            <a:avLst/>
          </a:prstGeom>
          <a:noFill/>
          <a:ln>
            <a:noFill/>
          </a:ln>
        </p:spPr>
        <p:txBody>
          <a:bodyPr anchorCtr="0" anchor="ctr" bIns="34275" lIns="34275" spcFirstLastPara="1" rIns="34275" wrap="square" tIns="34275">
            <a:spAutoFit/>
          </a:bodyPr>
          <a:lstStyle>
            <a:lvl1pPr indent="0" lvl="0"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Libre Franklin"/>
              <a:buNone/>
              <a:defRPr b="0" i="0" sz="900" u="none" cap="none" strike="noStrike">
                <a:solidFill>
                  <a:srgbClr val="000000"/>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3" name="Shape 613"/>
        <p:cNvGrpSpPr/>
        <p:nvPr/>
      </p:nvGrpSpPr>
      <p:grpSpPr>
        <a:xfrm>
          <a:off x="0" y="0"/>
          <a:ext cx="0" cy="0"/>
          <a:chOff x="0" y="0"/>
          <a:chExt cx="0" cy="0"/>
        </a:xfrm>
      </p:grpSpPr>
      <p:sp>
        <p:nvSpPr>
          <p:cNvPr id="614" name="Google Shape;614;p105"/>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5" name="Google Shape;615;p10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16" name="Google Shape;616;p105"/>
          <p:cNvSpPr txBox="1"/>
          <p:nvPr>
            <p:ph type="title"/>
          </p:nvPr>
        </p:nvSpPr>
        <p:spPr>
          <a:xfrm>
            <a:off x="265500" y="1107950"/>
            <a:ext cx="4045200" cy="1683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17" name="Google Shape;617;p105"/>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8" name="Google Shape;618;p10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Clr>
                <a:schemeClr val="lt1"/>
              </a:buClr>
              <a:buSzPts val="1600"/>
              <a:buChar char="●"/>
              <a:defRPr>
                <a:solidFill>
                  <a:schemeClr val="lt1"/>
                </a:solidFill>
              </a:defRPr>
            </a:lvl1pPr>
            <a:lvl2pPr indent="-330200" lvl="1" marL="914400" algn="l">
              <a:lnSpc>
                <a:spcPct val="115000"/>
              </a:lnSpc>
              <a:spcBef>
                <a:spcPts val="0"/>
              </a:spcBef>
              <a:spcAft>
                <a:spcPts val="0"/>
              </a:spcAft>
              <a:buClr>
                <a:schemeClr val="lt1"/>
              </a:buClr>
              <a:buSzPts val="1600"/>
              <a:buChar char="○"/>
              <a:defRPr>
                <a:solidFill>
                  <a:schemeClr val="lt1"/>
                </a:solidFill>
              </a:defRPr>
            </a:lvl2pPr>
            <a:lvl3pPr indent="-330200" lvl="2" marL="1371600" algn="l">
              <a:lnSpc>
                <a:spcPct val="115000"/>
              </a:lnSpc>
              <a:spcBef>
                <a:spcPts val="0"/>
              </a:spcBef>
              <a:spcAft>
                <a:spcPts val="0"/>
              </a:spcAft>
              <a:buClr>
                <a:schemeClr val="lt1"/>
              </a:buClr>
              <a:buSzPts val="1600"/>
              <a:buChar char="■"/>
              <a:defRPr>
                <a:solidFill>
                  <a:schemeClr val="lt1"/>
                </a:solidFill>
              </a:defRPr>
            </a:lvl3pPr>
            <a:lvl4pPr indent="-330200" lvl="3" marL="1828800" algn="l">
              <a:lnSpc>
                <a:spcPct val="115000"/>
              </a:lnSpc>
              <a:spcBef>
                <a:spcPts val="0"/>
              </a:spcBef>
              <a:spcAft>
                <a:spcPts val="0"/>
              </a:spcAft>
              <a:buClr>
                <a:schemeClr val="lt1"/>
              </a:buClr>
              <a:buSzPts val="1600"/>
              <a:buChar char="●"/>
              <a:defRPr>
                <a:solidFill>
                  <a:schemeClr val="lt1"/>
                </a:solidFill>
              </a:defRPr>
            </a:lvl4pPr>
            <a:lvl5pPr indent="-330200" lvl="4" marL="2286000" algn="l">
              <a:lnSpc>
                <a:spcPct val="115000"/>
              </a:lnSpc>
              <a:spcBef>
                <a:spcPts val="0"/>
              </a:spcBef>
              <a:spcAft>
                <a:spcPts val="0"/>
              </a:spcAft>
              <a:buClr>
                <a:schemeClr val="lt1"/>
              </a:buClr>
              <a:buSzPts val="1600"/>
              <a:buChar char="○"/>
              <a:defRPr>
                <a:solidFill>
                  <a:schemeClr val="lt1"/>
                </a:solidFill>
              </a:defRPr>
            </a:lvl5pPr>
            <a:lvl6pPr indent="-330200" lvl="5" marL="2743200" algn="l">
              <a:lnSpc>
                <a:spcPct val="115000"/>
              </a:lnSpc>
              <a:spcBef>
                <a:spcPts val="0"/>
              </a:spcBef>
              <a:spcAft>
                <a:spcPts val="0"/>
              </a:spcAft>
              <a:buClr>
                <a:schemeClr val="lt1"/>
              </a:buClr>
              <a:buSzPts val="1600"/>
              <a:buChar char="■"/>
              <a:defRPr>
                <a:solidFill>
                  <a:schemeClr val="lt1"/>
                </a:solidFill>
              </a:defRPr>
            </a:lvl6pPr>
            <a:lvl7pPr indent="-330200" lvl="6" marL="3200400" algn="l">
              <a:lnSpc>
                <a:spcPct val="115000"/>
              </a:lnSpc>
              <a:spcBef>
                <a:spcPts val="0"/>
              </a:spcBef>
              <a:spcAft>
                <a:spcPts val="0"/>
              </a:spcAft>
              <a:buClr>
                <a:schemeClr val="lt1"/>
              </a:buClr>
              <a:buSzPts val="1600"/>
              <a:buChar char="●"/>
              <a:defRPr>
                <a:solidFill>
                  <a:schemeClr val="lt1"/>
                </a:solidFill>
              </a:defRPr>
            </a:lvl7pPr>
            <a:lvl8pPr indent="-330200" lvl="7" marL="3657600" algn="l">
              <a:lnSpc>
                <a:spcPct val="115000"/>
              </a:lnSpc>
              <a:spcBef>
                <a:spcPts val="0"/>
              </a:spcBef>
              <a:spcAft>
                <a:spcPts val="0"/>
              </a:spcAft>
              <a:buClr>
                <a:schemeClr val="lt1"/>
              </a:buClr>
              <a:buSzPts val="1600"/>
              <a:buChar char="○"/>
              <a:defRPr>
                <a:solidFill>
                  <a:schemeClr val="lt1"/>
                </a:solidFill>
              </a:defRPr>
            </a:lvl8pPr>
            <a:lvl9pPr indent="-330200" lvl="8" marL="4114800" algn="l">
              <a:lnSpc>
                <a:spcPct val="115000"/>
              </a:lnSpc>
              <a:spcBef>
                <a:spcPts val="0"/>
              </a:spcBef>
              <a:spcAft>
                <a:spcPts val="0"/>
              </a:spcAft>
              <a:buClr>
                <a:schemeClr val="lt1"/>
              </a:buClr>
              <a:buSzPts val="1600"/>
              <a:buChar char="■"/>
              <a:defRPr>
                <a:solidFill>
                  <a:schemeClr val="lt1"/>
                </a:solidFill>
              </a:defRPr>
            </a:lvl9pPr>
          </a:lstStyle>
          <a:p/>
        </p:txBody>
      </p:sp>
      <p:sp>
        <p:nvSpPr>
          <p:cNvPr id="619" name="Google Shape;619;p105"/>
          <p:cNvSpPr txBox="1"/>
          <p:nvPr>
            <p:ph idx="12" type="sldNum"/>
          </p:nvPr>
        </p:nvSpPr>
        <p:spPr>
          <a:xfrm>
            <a:off x="8490250" y="4681009"/>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620" name="Shape 620"/>
        <p:cNvGrpSpPr/>
        <p:nvPr/>
      </p:nvGrpSpPr>
      <p:grpSpPr>
        <a:xfrm>
          <a:off x="0" y="0"/>
          <a:ext cx="0" cy="0"/>
          <a:chOff x="0" y="0"/>
          <a:chExt cx="0" cy="0"/>
        </a:xfrm>
      </p:grpSpPr>
      <p:sp>
        <p:nvSpPr>
          <p:cNvPr id="621" name="Google Shape;621;p106"/>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06"/>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3" name="Google Shape;623;p10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0"/>
              </a:spcBef>
              <a:spcAft>
                <a:spcPts val="0"/>
              </a:spcAft>
              <a:buSzPts val="1600"/>
              <a:buChar char="○"/>
              <a:defRPr/>
            </a:lvl2pPr>
            <a:lvl3pPr indent="-330200" lvl="2" marL="1371600" algn="l">
              <a:lnSpc>
                <a:spcPct val="115000"/>
              </a:lnSpc>
              <a:spcBef>
                <a:spcPts val="0"/>
              </a:spcBef>
              <a:spcAft>
                <a:spcPts val="0"/>
              </a:spcAft>
              <a:buSzPts val="1600"/>
              <a:buChar char="■"/>
              <a:defRPr/>
            </a:lvl3pPr>
            <a:lvl4pPr indent="-330200" lvl="3" marL="1828800" algn="l">
              <a:lnSpc>
                <a:spcPct val="115000"/>
              </a:lnSpc>
              <a:spcBef>
                <a:spcPts val="0"/>
              </a:spcBef>
              <a:spcAft>
                <a:spcPts val="0"/>
              </a:spcAft>
              <a:buSzPts val="1600"/>
              <a:buChar char="●"/>
              <a:defRPr/>
            </a:lvl4pPr>
            <a:lvl5pPr indent="-330200" lvl="4" marL="2286000" algn="l">
              <a:lnSpc>
                <a:spcPct val="115000"/>
              </a:lnSpc>
              <a:spcBef>
                <a:spcPts val="0"/>
              </a:spcBef>
              <a:spcAft>
                <a:spcPts val="0"/>
              </a:spcAft>
              <a:buSzPts val="1600"/>
              <a:buChar char="○"/>
              <a:defRPr/>
            </a:lvl5pPr>
            <a:lvl6pPr indent="-330200" lvl="5" marL="2743200" algn="l">
              <a:lnSpc>
                <a:spcPct val="115000"/>
              </a:lnSpc>
              <a:spcBef>
                <a:spcPts val="0"/>
              </a:spcBef>
              <a:spcAft>
                <a:spcPts val="0"/>
              </a:spcAft>
              <a:buSzPts val="1600"/>
              <a:buChar char="■"/>
              <a:defRPr/>
            </a:lvl6pPr>
            <a:lvl7pPr indent="-330200" lvl="6" marL="3200400" algn="l">
              <a:lnSpc>
                <a:spcPct val="115000"/>
              </a:lnSpc>
              <a:spcBef>
                <a:spcPts val="0"/>
              </a:spcBef>
              <a:spcAft>
                <a:spcPts val="0"/>
              </a:spcAft>
              <a:buSzPts val="1600"/>
              <a:buChar char="●"/>
              <a:defRPr/>
            </a:lvl7pPr>
            <a:lvl8pPr indent="-330200" lvl="7" marL="3657600" algn="l">
              <a:lnSpc>
                <a:spcPct val="115000"/>
              </a:lnSpc>
              <a:spcBef>
                <a:spcPts val="0"/>
              </a:spcBef>
              <a:spcAft>
                <a:spcPts val="0"/>
              </a:spcAft>
              <a:buSzPts val="1600"/>
              <a:buChar char="○"/>
              <a:defRPr/>
            </a:lvl8pPr>
            <a:lvl9pPr indent="-330200" lvl="8" marL="4114800" algn="l">
              <a:lnSpc>
                <a:spcPct val="115000"/>
              </a:lnSpc>
              <a:spcBef>
                <a:spcPts val="0"/>
              </a:spcBef>
              <a:spcAft>
                <a:spcPts val="0"/>
              </a:spcAft>
              <a:buSzPts val="1600"/>
              <a:buChar char="■"/>
              <a:defRPr/>
            </a:lvl9pPr>
          </a:lstStyle>
          <a:p/>
        </p:txBody>
      </p:sp>
      <p:sp>
        <p:nvSpPr>
          <p:cNvPr id="624" name="Google Shape;624;p106"/>
          <p:cNvSpPr txBox="1"/>
          <p:nvPr>
            <p:ph idx="12" type="sldNum"/>
          </p:nvPr>
        </p:nvSpPr>
        <p:spPr>
          <a:xfrm>
            <a:off x="8490250" y="4681009"/>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625" name="Shape 625"/>
        <p:cNvGrpSpPr/>
        <p:nvPr/>
      </p:nvGrpSpPr>
      <p:grpSpPr>
        <a:xfrm>
          <a:off x="0" y="0"/>
          <a:ext cx="0" cy="0"/>
          <a:chOff x="0" y="0"/>
          <a:chExt cx="0" cy="0"/>
        </a:xfrm>
      </p:grpSpPr>
      <p:sp>
        <p:nvSpPr>
          <p:cNvPr id="626" name="Google Shape;626;p107"/>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07"/>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8" name="Google Shape;628;p10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30200" lvl="1" marL="914400" algn="l">
              <a:lnSpc>
                <a:spcPct val="115000"/>
              </a:lnSpc>
              <a:spcBef>
                <a:spcPts val="0"/>
              </a:spcBef>
              <a:spcAft>
                <a:spcPts val="0"/>
              </a:spcAft>
              <a:buSzPts val="1600"/>
              <a:buChar char="○"/>
              <a:defRPr/>
            </a:lvl2pPr>
            <a:lvl3pPr indent="-330200" lvl="2" marL="1371600" algn="l">
              <a:lnSpc>
                <a:spcPct val="115000"/>
              </a:lnSpc>
              <a:spcBef>
                <a:spcPts val="0"/>
              </a:spcBef>
              <a:spcAft>
                <a:spcPts val="0"/>
              </a:spcAft>
              <a:buSzPts val="1600"/>
              <a:buChar char="■"/>
              <a:defRPr/>
            </a:lvl3pPr>
            <a:lvl4pPr indent="-330200" lvl="3" marL="1828800" algn="l">
              <a:lnSpc>
                <a:spcPct val="115000"/>
              </a:lnSpc>
              <a:spcBef>
                <a:spcPts val="0"/>
              </a:spcBef>
              <a:spcAft>
                <a:spcPts val="0"/>
              </a:spcAft>
              <a:buSzPts val="1600"/>
              <a:buChar char="●"/>
              <a:defRPr/>
            </a:lvl4pPr>
            <a:lvl5pPr indent="-330200" lvl="4" marL="2286000" algn="l">
              <a:lnSpc>
                <a:spcPct val="115000"/>
              </a:lnSpc>
              <a:spcBef>
                <a:spcPts val="0"/>
              </a:spcBef>
              <a:spcAft>
                <a:spcPts val="0"/>
              </a:spcAft>
              <a:buSzPts val="1600"/>
              <a:buChar char="○"/>
              <a:defRPr/>
            </a:lvl5pPr>
            <a:lvl6pPr indent="-330200" lvl="5" marL="2743200" algn="l">
              <a:lnSpc>
                <a:spcPct val="115000"/>
              </a:lnSpc>
              <a:spcBef>
                <a:spcPts val="0"/>
              </a:spcBef>
              <a:spcAft>
                <a:spcPts val="0"/>
              </a:spcAft>
              <a:buSzPts val="1600"/>
              <a:buChar char="■"/>
              <a:defRPr/>
            </a:lvl6pPr>
            <a:lvl7pPr indent="-330200" lvl="6" marL="3200400" algn="l">
              <a:lnSpc>
                <a:spcPct val="115000"/>
              </a:lnSpc>
              <a:spcBef>
                <a:spcPts val="0"/>
              </a:spcBef>
              <a:spcAft>
                <a:spcPts val="0"/>
              </a:spcAft>
              <a:buSzPts val="1600"/>
              <a:buChar char="●"/>
              <a:defRPr/>
            </a:lvl7pPr>
            <a:lvl8pPr indent="-330200" lvl="7" marL="3657600" algn="l">
              <a:lnSpc>
                <a:spcPct val="115000"/>
              </a:lnSpc>
              <a:spcBef>
                <a:spcPts val="0"/>
              </a:spcBef>
              <a:spcAft>
                <a:spcPts val="0"/>
              </a:spcAft>
              <a:buSzPts val="1600"/>
              <a:buChar char="○"/>
              <a:defRPr/>
            </a:lvl8pPr>
            <a:lvl9pPr indent="-330200" lvl="8" marL="4114800" algn="l">
              <a:lnSpc>
                <a:spcPct val="115000"/>
              </a:lnSpc>
              <a:spcBef>
                <a:spcPts val="0"/>
              </a:spcBef>
              <a:spcAft>
                <a:spcPts val="0"/>
              </a:spcAft>
              <a:buSzPts val="1600"/>
              <a:buChar char="■"/>
              <a:defRPr/>
            </a:lvl9pPr>
          </a:lstStyle>
          <a:p/>
        </p:txBody>
      </p:sp>
      <p:sp>
        <p:nvSpPr>
          <p:cNvPr id="629" name="Google Shape;629;p107"/>
          <p:cNvSpPr txBox="1"/>
          <p:nvPr>
            <p:ph idx="12" type="sldNum"/>
          </p:nvPr>
        </p:nvSpPr>
        <p:spPr>
          <a:xfrm>
            <a:off x="8490250" y="4681009"/>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Mockup">
  <p:cSld name="ONE_COLUMN_TEXT_1_1">
    <p:spTree>
      <p:nvGrpSpPr>
        <p:cNvPr id="82" name="Shape 82"/>
        <p:cNvGrpSpPr/>
        <p:nvPr/>
      </p:nvGrpSpPr>
      <p:grpSpPr>
        <a:xfrm>
          <a:off x="0" y="0"/>
          <a:ext cx="0" cy="0"/>
          <a:chOff x="0" y="0"/>
          <a:chExt cx="0" cy="0"/>
        </a:xfrm>
      </p:grpSpPr>
      <p:sp>
        <p:nvSpPr>
          <p:cNvPr id="83" name="Google Shape;83;p33"/>
          <p:cNvSpPr/>
          <p:nvPr/>
        </p:nvSpPr>
        <p:spPr>
          <a:xfrm>
            <a:off x="4216200"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3"/>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 name="Google Shape;85;p3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86" name="Google Shape;86;p33"/>
          <p:cNvSpPr txBox="1"/>
          <p:nvPr>
            <p:ph type="title"/>
          </p:nvPr>
        </p:nvSpPr>
        <p:spPr>
          <a:xfrm>
            <a:off x="4076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87" name="Google Shape;87;p33"/>
          <p:cNvSpPr txBox="1"/>
          <p:nvPr>
            <p:ph idx="2" type="title"/>
          </p:nvPr>
        </p:nvSpPr>
        <p:spPr>
          <a:xfrm>
            <a:off x="4428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88" name="Google Shape;88;p33"/>
          <p:cNvSpPr/>
          <p:nvPr/>
        </p:nvSpPr>
        <p:spPr>
          <a:xfrm>
            <a:off x="471475"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3"/>
          <p:cNvSpPr txBox="1"/>
          <p:nvPr>
            <p:ph idx="3"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90" name="Google Shape;90;p33"/>
          <p:cNvSpPr/>
          <p:nvPr>
            <p:ph idx="4" type="pic"/>
          </p:nvPr>
        </p:nvSpPr>
        <p:spPr>
          <a:xfrm>
            <a:off x="4654950" y="955275"/>
            <a:ext cx="4050300" cy="2709300"/>
          </a:xfrm>
          <a:prstGeom prst="rect">
            <a:avLst/>
          </a:prstGeom>
          <a:noFill/>
          <a:ln>
            <a:noFill/>
          </a:ln>
        </p:spPr>
      </p:sp>
      <p:sp>
        <p:nvSpPr>
          <p:cNvPr id="91" name="Google Shape;91;p33"/>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8">
  <p:cSld name="TITLE_AND_BODY_7">
    <p:spTree>
      <p:nvGrpSpPr>
        <p:cNvPr id="630" name="Shape 630"/>
        <p:cNvGrpSpPr/>
        <p:nvPr/>
      </p:nvGrpSpPr>
      <p:grpSpPr>
        <a:xfrm>
          <a:off x="0" y="0"/>
          <a:ext cx="0" cy="0"/>
          <a:chOff x="0" y="0"/>
          <a:chExt cx="0" cy="0"/>
        </a:xfrm>
      </p:grpSpPr>
      <p:sp>
        <p:nvSpPr>
          <p:cNvPr id="631" name="Google Shape;631;p108"/>
          <p:cNvSpPr txBox="1"/>
          <p:nvPr>
            <p:ph type="title"/>
          </p:nvPr>
        </p:nvSpPr>
        <p:spPr>
          <a:xfrm>
            <a:off x="1028700" y="514350"/>
            <a:ext cx="7200900" cy="1114500"/>
          </a:xfrm>
          <a:prstGeom prst="rect">
            <a:avLst/>
          </a:prstGeom>
          <a:noFill/>
          <a:ln>
            <a:noFill/>
          </a:ln>
        </p:spPr>
        <p:txBody>
          <a:bodyPr anchorCtr="0" anchor="t" bIns="34275" lIns="34275" spcFirstLastPara="1" rIns="34275" wrap="square" tIns="34275">
            <a:normAutofit/>
          </a:bodyPr>
          <a:lstStyle>
            <a:lvl1pPr lvl="0" algn="l">
              <a:lnSpc>
                <a:spcPct val="89000"/>
              </a:lnSpc>
              <a:spcBef>
                <a:spcPts val="0"/>
              </a:spcBef>
              <a:spcAft>
                <a:spcPts val="0"/>
              </a:spcAft>
              <a:buClr>
                <a:srgbClr val="000000"/>
              </a:buClr>
              <a:buSzPts val="1400"/>
              <a:buNone/>
              <a:defRPr/>
            </a:lvl1pPr>
            <a:lvl2pPr lvl="1" algn="l">
              <a:lnSpc>
                <a:spcPct val="89000"/>
              </a:lnSpc>
              <a:spcBef>
                <a:spcPts val="0"/>
              </a:spcBef>
              <a:spcAft>
                <a:spcPts val="0"/>
              </a:spcAft>
              <a:buClr>
                <a:srgbClr val="000000"/>
              </a:buClr>
              <a:buSzPts val="1400"/>
              <a:buNone/>
              <a:defRPr/>
            </a:lvl2pPr>
            <a:lvl3pPr lvl="2" algn="l">
              <a:lnSpc>
                <a:spcPct val="89000"/>
              </a:lnSpc>
              <a:spcBef>
                <a:spcPts val="0"/>
              </a:spcBef>
              <a:spcAft>
                <a:spcPts val="0"/>
              </a:spcAft>
              <a:buClr>
                <a:srgbClr val="000000"/>
              </a:buClr>
              <a:buSzPts val="1400"/>
              <a:buNone/>
              <a:defRPr/>
            </a:lvl3pPr>
            <a:lvl4pPr lvl="3" algn="l">
              <a:lnSpc>
                <a:spcPct val="89000"/>
              </a:lnSpc>
              <a:spcBef>
                <a:spcPts val="0"/>
              </a:spcBef>
              <a:spcAft>
                <a:spcPts val="0"/>
              </a:spcAft>
              <a:buClr>
                <a:srgbClr val="000000"/>
              </a:buClr>
              <a:buSzPts val="1400"/>
              <a:buNone/>
              <a:defRPr/>
            </a:lvl4pPr>
            <a:lvl5pPr lvl="4" algn="l">
              <a:lnSpc>
                <a:spcPct val="89000"/>
              </a:lnSpc>
              <a:spcBef>
                <a:spcPts val="0"/>
              </a:spcBef>
              <a:spcAft>
                <a:spcPts val="0"/>
              </a:spcAft>
              <a:buClr>
                <a:srgbClr val="000000"/>
              </a:buClr>
              <a:buSzPts val="1400"/>
              <a:buNone/>
              <a:defRPr/>
            </a:lvl5pPr>
            <a:lvl6pPr lvl="5" algn="l">
              <a:lnSpc>
                <a:spcPct val="89000"/>
              </a:lnSpc>
              <a:spcBef>
                <a:spcPts val="0"/>
              </a:spcBef>
              <a:spcAft>
                <a:spcPts val="0"/>
              </a:spcAft>
              <a:buClr>
                <a:srgbClr val="000000"/>
              </a:buClr>
              <a:buSzPts val="1400"/>
              <a:buNone/>
              <a:defRPr/>
            </a:lvl6pPr>
            <a:lvl7pPr lvl="6" algn="l">
              <a:lnSpc>
                <a:spcPct val="89000"/>
              </a:lnSpc>
              <a:spcBef>
                <a:spcPts val="0"/>
              </a:spcBef>
              <a:spcAft>
                <a:spcPts val="0"/>
              </a:spcAft>
              <a:buClr>
                <a:srgbClr val="000000"/>
              </a:buClr>
              <a:buSzPts val="1400"/>
              <a:buNone/>
              <a:defRPr/>
            </a:lvl7pPr>
            <a:lvl8pPr lvl="7" algn="l">
              <a:lnSpc>
                <a:spcPct val="89000"/>
              </a:lnSpc>
              <a:spcBef>
                <a:spcPts val="0"/>
              </a:spcBef>
              <a:spcAft>
                <a:spcPts val="0"/>
              </a:spcAft>
              <a:buClr>
                <a:srgbClr val="000000"/>
              </a:buClr>
              <a:buSzPts val="1400"/>
              <a:buNone/>
              <a:defRPr/>
            </a:lvl8pPr>
            <a:lvl9pPr lvl="8" algn="l">
              <a:lnSpc>
                <a:spcPct val="89000"/>
              </a:lnSpc>
              <a:spcBef>
                <a:spcPts val="0"/>
              </a:spcBef>
              <a:spcAft>
                <a:spcPts val="0"/>
              </a:spcAft>
              <a:buClr>
                <a:srgbClr val="000000"/>
              </a:buClr>
              <a:buSzPts val="1400"/>
              <a:buNone/>
              <a:defRPr/>
            </a:lvl9pPr>
          </a:lstStyle>
          <a:p/>
        </p:txBody>
      </p:sp>
      <p:sp>
        <p:nvSpPr>
          <p:cNvPr id="632" name="Google Shape;632;p108"/>
          <p:cNvSpPr txBox="1"/>
          <p:nvPr>
            <p:ph idx="1" type="body"/>
          </p:nvPr>
        </p:nvSpPr>
        <p:spPr>
          <a:xfrm>
            <a:off x="1028700" y="1714500"/>
            <a:ext cx="7200900" cy="2686200"/>
          </a:xfrm>
          <a:prstGeom prst="rect">
            <a:avLst/>
          </a:prstGeom>
          <a:noFill/>
          <a:ln>
            <a:noFill/>
          </a:ln>
        </p:spPr>
        <p:txBody>
          <a:bodyPr anchorCtr="0" anchor="t" bIns="34275" lIns="34275" spcFirstLastPara="1" rIns="34275" wrap="square" tIns="34275">
            <a:normAutofit/>
          </a:bodyPr>
          <a:lstStyle>
            <a:lvl1pPr indent="-317500" lvl="0" marL="457200" algn="l">
              <a:lnSpc>
                <a:spcPct val="94000"/>
              </a:lnSpc>
              <a:spcBef>
                <a:spcPts val="800"/>
              </a:spcBef>
              <a:spcAft>
                <a:spcPts val="0"/>
              </a:spcAft>
              <a:buClr>
                <a:srgbClr val="000000"/>
              </a:buClr>
              <a:buSzPts val="1400"/>
              <a:buChar char="●"/>
              <a:defRPr/>
            </a:lvl1pPr>
            <a:lvl2pPr indent="-317500" lvl="1" marL="914400" algn="l">
              <a:lnSpc>
                <a:spcPct val="94000"/>
              </a:lnSpc>
              <a:spcBef>
                <a:spcPts val="800"/>
              </a:spcBef>
              <a:spcAft>
                <a:spcPts val="0"/>
              </a:spcAft>
              <a:buClr>
                <a:srgbClr val="000000"/>
              </a:buClr>
              <a:buSzPts val="1400"/>
              <a:buChar char="○"/>
              <a:defRPr/>
            </a:lvl2pPr>
            <a:lvl3pPr indent="-317500" lvl="2" marL="1371600" algn="l">
              <a:lnSpc>
                <a:spcPct val="94000"/>
              </a:lnSpc>
              <a:spcBef>
                <a:spcPts val="800"/>
              </a:spcBef>
              <a:spcAft>
                <a:spcPts val="0"/>
              </a:spcAft>
              <a:buClr>
                <a:srgbClr val="000000"/>
              </a:buClr>
              <a:buSzPts val="1400"/>
              <a:buChar char="■"/>
              <a:defRPr/>
            </a:lvl3pPr>
            <a:lvl4pPr indent="-317500" lvl="3" marL="1828800" algn="l">
              <a:lnSpc>
                <a:spcPct val="94000"/>
              </a:lnSpc>
              <a:spcBef>
                <a:spcPts val="800"/>
              </a:spcBef>
              <a:spcAft>
                <a:spcPts val="0"/>
              </a:spcAft>
              <a:buClr>
                <a:srgbClr val="000000"/>
              </a:buClr>
              <a:buSzPts val="1400"/>
              <a:buChar char="●"/>
              <a:defRPr/>
            </a:lvl4pPr>
            <a:lvl5pPr indent="-317500" lvl="4" marL="2286000" algn="l">
              <a:lnSpc>
                <a:spcPct val="94000"/>
              </a:lnSpc>
              <a:spcBef>
                <a:spcPts val="800"/>
              </a:spcBef>
              <a:spcAft>
                <a:spcPts val="0"/>
              </a:spcAft>
              <a:buClr>
                <a:srgbClr val="000000"/>
              </a:buClr>
              <a:buSzPts val="1400"/>
              <a:buChar char="○"/>
              <a:defRPr/>
            </a:lvl5pPr>
            <a:lvl6pPr indent="-317500" lvl="5" marL="2743200" algn="l">
              <a:lnSpc>
                <a:spcPct val="94000"/>
              </a:lnSpc>
              <a:spcBef>
                <a:spcPts val="800"/>
              </a:spcBef>
              <a:spcAft>
                <a:spcPts val="0"/>
              </a:spcAft>
              <a:buClr>
                <a:srgbClr val="000000"/>
              </a:buClr>
              <a:buSzPts val="1400"/>
              <a:buChar char="■"/>
              <a:defRPr/>
            </a:lvl6pPr>
            <a:lvl7pPr indent="-317500" lvl="6" marL="3200400" algn="l">
              <a:lnSpc>
                <a:spcPct val="94000"/>
              </a:lnSpc>
              <a:spcBef>
                <a:spcPts val="800"/>
              </a:spcBef>
              <a:spcAft>
                <a:spcPts val="0"/>
              </a:spcAft>
              <a:buClr>
                <a:srgbClr val="000000"/>
              </a:buClr>
              <a:buSzPts val="1400"/>
              <a:buChar char="●"/>
              <a:defRPr/>
            </a:lvl7pPr>
            <a:lvl8pPr indent="-317500" lvl="7" marL="3657600" algn="l">
              <a:lnSpc>
                <a:spcPct val="94000"/>
              </a:lnSpc>
              <a:spcBef>
                <a:spcPts val="800"/>
              </a:spcBef>
              <a:spcAft>
                <a:spcPts val="0"/>
              </a:spcAft>
              <a:buClr>
                <a:srgbClr val="000000"/>
              </a:buClr>
              <a:buSzPts val="1400"/>
              <a:buChar char="○"/>
              <a:defRPr/>
            </a:lvl8pPr>
            <a:lvl9pPr indent="-317500" lvl="8" marL="4114800" algn="l">
              <a:lnSpc>
                <a:spcPct val="94000"/>
              </a:lnSpc>
              <a:spcBef>
                <a:spcPts val="800"/>
              </a:spcBef>
              <a:spcAft>
                <a:spcPts val="0"/>
              </a:spcAft>
              <a:buClr>
                <a:srgbClr val="000000"/>
              </a:buClr>
              <a:buSzPts val="1400"/>
              <a:buChar char="■"/>
              <a:defRPr/>
            </a:lvl9pPr>
          </a:lstStyle>
          <a:p/>
        </p:txBody>
      </p:sp>
      <p:sp>
        <p:nvSpPr>
          <p:cNvPr id="633" name="Google Shape;633;p108"/>
          <p:cNvSpPr txBox="1"/>
          <p:nvPr>
            <p:ph idx="12" type="sldNum"/>
          </p:nvPr>
        </p:nvSpPr>
        <p:spPr>
          <a:xfrm>
            <a:off x="8097022" y="4892330"/>
            <a:ext cx="205200" cy="198600"/>
          </a:xfrm>
          <a:prstGeom prst="rect">
            <a:avLst/>
          </a:prstGeom>
          <a:noFill/>
          <a:ln>
            <a:noFill/>
          </a:ln>
        </p:spPr>
        <p:txBody>
          <a:bodyPr anchorCtr="0" anchor="ctr" bIns="34275" lIns="34275" spcFirstLastPara="1" rIns="34275" wrap="square" tIns="34275">
            <a:noAutofit/>
          </a:bodyPr>
          <a:lstStyle>
            <a:lvl1pPr indent="0" lvl="0"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60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9" showMasterSp="0">
  <p:cSld name="OBJECT_9">
    <p:spTree>
      <p:nvGrpSpPr>
        <p:cNvPr id="634" name="Shape 634"/>
        <p:cNvGrpSpPr/>
        <p:nvPr/>
      </p:nvGrpSpPr>
      <p:grpSpPr>
        <a:xfrm>
          <a:off x="0" y="0"/>
          <a:ext cx="0" cy="0"/>
          <a:chOff x="0" y="0"/>
          <a:chExt cx="0" cy="0"/>
        </a:xfrm>
      </p:grpSpPr>
      <p:sp>
        <p:nvSpPr>
          <p:cNvPr id="635" name="Google Shape;635;p109"/>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636" name="Google Shape;636;p109"/>
          <p:cNvSpPr txBox="1"/>
          <p:nvPr>
            <p:ph idx="1" type="body"/>
          </p:nvPr>
        </p:nvSpPr>
        <p:spPr>
          <a:xfrm>
            <a:off x="1028700" y="1714500"/>
            <a:ext cx="7200900" cy="2686200"/>
          </a:xfrm>
          <a:prstGeom prst="rect">
            <a:avLst/>
          </a:prstGeom>
          <a:noFill/>
          <a:ln>
            <a:noFill/>
          </a:ln>
        </p:spPr>
        <p:txBody>
          <a:bodyPr anchorCtr="0" anchor="t" bIns="34275" lIns="68575" spcFirstLastPara="1" rIns="68575" wrap="square" tIns="34275">
            <a:normAutofit/>
          </a:bodyPr>
          <a:lstStyle>
            <a:lvl1pPr indent="-317500" lvl="0" marL="457200" algn="l">
              <a:lnSpc>
                <a:spcPct val="94000"/>
              </a:lnSpc>
              <a:spcBef>
                <a:spcPts val="800"/>
              </a:spcBef>
              <a:spcAft>
                <a:spcPts val="0"/>
              </a:spcAft>
              <a:buClr>
                <a:schemeClr val="dk2"/>
              </a:buClr>
              <a:buSzPts val="1400"/>
              <a:buChar char="●"/>
              <a:defRPr/>
            </a:lvl1pPr>
            <a:lvl2pPr indent="-317500" lvl="1" marL="914400" algn="l">
              <a:lnSpc>
                <a:spcPct val="94000"/>
              </a:lnSpc>
              <a:spcBef>
                <a:spcPts val="400"/>
              </a:spcBef>
              <a:spcAft>
                <a:spcPts val="0"/>
              </a:spcAft>
              <a:buClr>
                <a:schemeClr val="dk2"/>
              </a:buClr>
              <a:buSzPts val="1400"/>
              <a:buChar char="○"/>
              <a:defRPr/>
            </a:lvl2pPr>
            <a:lvl3pPr indent="-317500" lvl="2" marL="1371600" algn="l">
              <a:lnSpc>
                <a:spcPct val="94000"/>
              </a:lnSpc>
              <a:spcBef>
                <a:spcPts val="400"/>
              </a:spcBef>
              <a:spcAft>
                <a:spcPts val="0"/>
              </a:spcAft>
              <a:buClr>
                <a:schemeClr val="dk2"/>
              </a:buClr>
              <a:buSzPts val="1400"/>
              <a:buChar char="■"/>
              <a:defRPr/>
            </a:lvl3pPr>
            <a:lvl4pPr indent="-317500" lvl="3" marL="1828800" algn="l">
              <a:lnSpc>
                <a:spcPct val="94000"/>
              </a:lnSpc>
              <a:spcBef>
                <a:spcPts val="400"/>
              </a:spcBef>
              <a:spcAft>
                <a:spcPts val="0"/>
              </a:spcAft>
              <a:buClr>
                <a:schemeClr val="dk2"/>
              </a:buClr>
              <a:buSzPts val="1400"/>
              <a:buChar char="●"/>
              <a:defRPr/>
            </a:lvl4pPr>
            <a:lvl5pPr indent="-317500" lvl="4" marL="2286000" algn="l">
              <a:lnSpc>
                <a:spcPct val="94000"/>
              </a:lnSpc>
              <a:spcBef>
                <a:spcPts val="400"/>
              </a:spcBef>
              <a:spcAft>
                <a:spcPts val="0"/>
              </a:spcAft>
              <a:buClr>
                <a:schemeClr val="dk2"/>
              </a:buClr>
              <a:buSzPts val="1400"/>
              <a:buChar char="○"/>
              <a:defRPr/>
            </a:lvl5pPr>
            <a:lvl6pPr indent="-317500" lvl="5" marL="2743200" algn="l">
              <a:lnSpc>
                <a:spcPct val="94000"/>
              </a:lnSpc>
              <a:spcBef>
                <a:spcPts val="400"/>
              </a:spcBef>
              <a:spcAft>
                <a:spcPts val="0"/>
              </a:spcAft>
              <a:buClr>
                <a:schemeClr val="dk2"/>
              </a:buClr>
              <a:buSzPts val="1400"/>
              <a:buChar char="■"/>
              <a:defRPr/>
            </a:lvl6pPr>
            <a:lvl7pPr indent="-317500" lvl="6" marL="3200400" algn="l">
              <a:lnSpc>
                <a:spcPct val="94000"/>
              </a:lnSpc>
              <a:spcBef>
                <a:spcPts val="400"/>
              </a:spcBef>
              <a:spcAft>
                <a:spcPts val="0"/>
              </a:spcAft>
              <a:buClr>
                <a:schemeClr val="dk2"/>
              </a:buClr>
              <a:buSzPts val="1400"/>
              <a:buChar char="●"/>
              <a:defRPr/>
            </a:lvl7pPr>
            <a:lvl8pPr indent="-317500" lvl="7" marL="3657600" algn="l">
              <a:lnSpc>
                <a:spcPct val="94000"/>
              </a:lnSpc>
              <a:spcBef>
                <a:spcPts val="400"/>
              </a:spcBef>
              <a:spcAft>
                <a:spcPts val="0"/>
              </a:spcAft>
              <a:buClr>
                <a:schemeClr val="dk2"/>
              </a:buClr>
              <a:buSzPts val="1400"/>
              <a:buChar char="○"/>
              <a:defRPr/>
            </a:lvl8pPr>
            <a:lvl9pPr indent="-317500" lvl="8" marL="4114800" algn="l">
              <a:lnSpc>
                <a:spcPct val="94000"/>
              </a:lnSpc>
              <a:spcBef>
                <a:spcPts val="400"/>
              </a:spcBef>
              <a:spcAft>
                <a:spcPts val="200"/>
              </a:spcAft>
              <a:buClr>
                <a:schemeClr val="dk2"/>
              </a:buClr>
              <a:buSzPts val="1400"/>
              <a:buChar char="■"/>
              <a:defRPr/>
            </a:lvl9pPr>
          </a:lstStyle>
          <a:p/>
        </p:txBody>
      </p:sp>
      <p:sp>
        <p:nvSpPr>
          <p:cNvPr id="637" name="Google Shape;637;p109"/>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38" name="Google Shape;638;p109"/>
          <p:cNvSpPr txBox="1"/>
          <p:nvPr>
            <p:ph idx="11" type="ftr"/>
          </p:nvPr>
        </p:nvSpPr>
        <p:spPr>
          <a:xfrm>
            <a:off x="2170510" y="4839891"/>
            <a:ext cx="47103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39" name="Google Shape;639;p109"/>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0">
  <p:cSld name="Comparison 0">
    <p:spTree>
      <p:nvGrpSpPr>
        <p:cNvPr id="640" name="Shape 640"/>
        <p:cNvGrpSpPr/>
        <p:nvPr/>
      </p:nvGrpSpPr>
      <p:grpSpPr>
        <a:xfrm>
          <a:off x="0" y="0"/>
          <a:ext cx="0" cy="0"/>
          <a:chOff x="0" y="0"/>
          <a:chExt cx="0" cy="0"/>
        </a:xfrm>
      </p:grpSpPr>
      <p:sp>
        <p:nvSpPr>
          <p:cNvPr id="641" name="Google Shape;641;p110"/>
          <p:cNvSpPr txBox="1"/>
          <p:nvPr>
            <p:ph type="title"/>
          </p:nvPr>
        </p:nvSpPr>
        <p:spPr>
          <a:xfrm>
            <a:off x="1028700" y="514350"/>
            <a:ext cx="7200900" cy="1114500"/>
          </a:xfrm>
          <a:prstGeom prst="rect">
            <a:avLst/>
          </a:prstGeom>
          <a:noFill/>
          <a:ln>
            <a:noFill/>
          </a:ln>
        </p:spPr>
        <p:txBody>
          <a:bodyPr anchorCtr="0" anchor="t" bIns="34275" lIns="34275" spcFirstLastPara="1" rIns="34275" wrap="square" tIns="34275">
            <a:normAutofit/>
          </a:bodyPr>
          <a:lstStyle>
            <a:lvl1pPr lvl="0" algn="l">
              <a:lnSpc>
                <a:spcPct val="89000"/>
              </a:lnSpc>
              <a:spcBef>
                <a:spcPts val="0"/>
              </a:spcBef>
              <a:spcAft>
                <a:spcPts val="0"/>
              </a:spcAft>
              <a:buClr>
                <a:srgbClr val="000000"/>
              </a:buClr>
              <a:buSzPts val="1400"/>
              <a:buNone/>
              <a:defRPr/>
            </a:lvl1pPr>
            <a:lvl2pPr lvl="1" algn="l">
              <a:lnSpc>
                <a:spcPct val="89000"/>
              </a:lnSpc>
              <a:spcBef>
                <a:spcPts val="0"/>
              </a:spcBef>
              <a:spcAft>
                <a:spcPts val="0"/>
              </a:spcAft>
              <a:buClr>
                <a:srgbClr val="000000"/>
              </a:buClr>
              <a:buSzPts val="1400"/>
              <a:buNone/>
              <a:defRPr/>
            </a:lvl2pPr>
            <a:lvl3pPr lvl="2" algn="l">
              <a:lnSpc>
                <a:spcPct val="89000"/>
              </a:lnSpc>
              <a:spcBef>
                <a:spcPts val="0"/>
              </a:spcBef>
              <a:spcAft>
                <a:spcPts val="0"/>
              </a:spcAft>
              <a:buClr>
                <a:srgbClr val="000000"/>
              </a:buClr>
              <a:buSzPts val="1400"/>
              <a:buNone/>
              <a:defRPr/>
            </a:lvl3pPr>
            <a:lvl4pPr lvl="3" algn="l">
              <a:lnSpc>
                <a:spcPct val="89000"/>
              </a:lnSpc>
              <a:spcBef>
                <a:spcPts val="0"/>
              </a:spcBef>
              <a:spcAft>
                <a:spcPts val="0"/>
              </a:spcAft>
              <a:buClr>
                <a:srgbClr val="000000"/>
              </a:buClr>
              <a:buSzPts val="1400"/>
              <a:buNone/>
              <a:defRPr/>
            </a:lvl4pPr>
            <a:lvl5pPr lvl="4" algn="l">
              <a:lnSpc>
                <a:spcPct val="89000"/>
              </a:lnSpc>
              <a:spcBef>
                <a:spcPts val="0"/>
              </a:spcBef>
              <a:spcAft>
                <a:spcPts val="0"/>
              </a:spcAft>
              <a:buClr>
                <a:srgbClr val="000000"/>
              </a:buClr>
              <a:buSzPts val="1400"/>
              <a:buNone/>
              <a:defRPr/>
            </a:lvl5pPr>
            <a:lvl6pPr lvl="5" algn="l">
              <a:lnSpc>
                <a:spcPct val="89000"/>
              </a:lnSpc>
              <a:spcBef>
                <a:spcPts val="0"/>
              </a:spcBef>
              <a:spcAft>
                <a:spcPts val="0"/>
              </a:spcAft>
              <a:buClr>
                <a:srgbClr val="000000"/>
              </a:buClr>
              <a:buSzPts val="1400"/>
              <a:buNone/>
              <a:defRPr/>
            </a:lvl6pPr>
            <a:lvl7pPr lvl="6" algn="l">
              <a:lnSpc>
                <a:spcPct val="89000"/>
              </a:lnSpc>
              <a:spcBef>
                <a:spcPts val="0"/>
              </a:spcBef>
              <a:spcAft>
                <a:spcPts val="0"/>
              </a:spcAft>
              <a:buClr>
                <a:srgbClr val="000000"/>
              </a:buClr>
              <a:buSzPts val="1400"/>
              <a:buNone/>
              <a:defRPr/>
            </a:lvl7pPr>
            <a:lvl8pPr lvl="7" algn="l">
              <a:lnSpc>
                <a:spcPct val="89000"/>
              </a:lnSpc>
              <a:spcBef>
                <a:spcPts val="0"/>
              </a:spcBef>
              <a:spcAft>
                <a:spcPts val="0"/>
              </a:spcAft>
              <a:buClr>
                <a:srgbClr val="000000"/>
              </a:buClr>
              <a:buSzPts val="1400"/>
              <a:buNone/>
              <a:defRPr/>
            </a:lvl8pPr>
            <a:lvl9pPr lvl="8" algn="l">
              <a:lnSpc>
                <a:spcPct val="89000"/>
              </a:lnSpc>
              <a:spcBef>
                <a:spcPts val="0"/>
              </a:spcBef>
              <a:spcAft>
                <a:spcPts val="0"/>
              </a:spcAft>
              <a:buClr>
                <a:srgbClr val="000000"/>
              </a:buClr>
              <a:buSzPts val="1400"/>
              <a:buNone/>
              <a:defRPr/>
            </a:lvl9pPr>
          </a:lstStyle>
          <a:p/>
        </p:txBody>
      </p:sp>
      <p:sp>
        <p:nvSpPr>
          <p:cNvPr id="642" name="Google Shape;642;p110"/>
          <p:cNvSpPr txBox="1"/>
          <p:nvPr>
            <p:ph idx="1" type="body"/>
          </p:nvPr>
        </p:nvSpPr>
        <p:spPr>
          <a:xfrm>
            <a:off x="1028700" y="1755648"/>
            <a:ext cx="3333000" cy="618000"/>
          </a:xfrm>
          <a:prstGeom prst="rect">
            <a:avLst/>
          </a:prstGeom>
          <a:noFill/>
          <a:ln>
            <a:noFill/>
          </a:ln>
        </p:spPr>
        <p:txBody>
          <a:bodyPr anchorCtr="0" anchor="b" bIns="34275" lIns="34275" spcFirstLastPara="1" rIns="34275" wrap="square" tIns="34275">
            <a:normAutofit/>
          </a:bodyPr>
          <a:lstStyle>
            <a:lvl1pPr indent="-228600" lvl="0" marL="457200" algn="l">
              <a:lnSpc>
                <a:spcPct val="84000"/>
              </a:lnSpc>
              <a:spcBef>
                <a:spcPts val="0"/>
              </a:spcBef>
              <a:spcAft>
                <a:spcPts val="0"/>
              </a:spcAft>
              <a:buClr>
                <a:srgbClr val="000000"/>
              </a:buClr>
              <a:buSzPts val="2300"/>
              <a:buFont typeface="Libre Franklin"/>
              <a:buNone/>
              <a:defRPr sz="2300"/>
            </a:lvl1pPr>
            <a:lvl2pPr indent="-228600" lvl="1" marL="914400" algn="l">
              <a:lnSpc>
                <a:spcPct val="84000"/>
              </a:lnSpc>
              <a:spcBef>
                <a:spcPts val="0"/>
              </a:spcBef>
              <a:spcAft>
                <a:spcPts val="0"/>
              </a:spcAft>
              <a:buClr>
                <a:srgbClr val="000000"/>
              </a:buClr>
              <a:buSzPts val="2300"/>
              <a:buFont typeface="Libre Franklin"/>
              <a:buNone/>
              <a:defRPr sz="2300"/>
            </a:lvl2pPr>
            <a:lvl3pPr indent="-228600" lvl="2" marL="1371600" algn="l">
              <a:lnSpc>
                <a:spcPct val="84000"/>
              </a:lnSpc>
              <a:spcBef>
                <a:spcPts val="0"/>
              </a:spcBef>
              <a:spcAft>
                <a:spcPts val="0"/>
              </a:spcAft>
              <a:buClr>
                <a:srgbClr val="000000"/>
              </a:buClr>
              <a:buSzPts val="2300"/>
              <a:buFont typeface="Libre Franklin"/>
              <a:buNone/>
              <a:defRPr sz="2300"/>
            </a:lvl3pPr>
            <a:lvl4pPr indent="-228600" lvl="3" marL="1828800" algn="l">
              <a:lnSpc>
                <a:spcPct val="84000"/>
              </a:lnSpc>
              <a:spcBef>
                <a:spcPts val="0"/>
              </a:spcBef>
              <a:spcAft>
                <a:spcPts val="0"/>
              </a:spcAft>
              <a:buClr>
                <a:srgbClr val="000000"/>
              </a:buClr>
              <a:buSzPts val="2300"/>
              <a:buFont typeface="Libre Franklin"/>
              <a:buNone/>
              <a:defRPr sz="2300"/>
            </a:lvl4pPr>
            <a:lvl5pPr indent="-228600" lvl="4" marL="2286000" algn="l">
              <a:lnSpc>
                <a:spcPct val="84000"/>
              </a:lnSpc>
              <a:spcBef>
                <a:spcPts val="0"/>
              </a:spcBef>
              <a:spcAft>
                <a:spcPts val="0"/>
              </a:spcAft>
              <a:buClr>
                <a:srgbClr val="000000"/>
              </a:buClr>
              <a:buSzPts val="2300"/>
              <a:buFont typeface="Libre Franklin"/>
              <a:buNone/>
              <a:defRPr sz="2300"/>
            </a:lvl5pPr>
            <a:lvl6pPr indent="-317500" lvl="5" marL="2743200" algn="l">
              <a:lnSpc>
                <a:spcPct val="94000"/>
              </a:lnSpc>
              <a:spcBef>
                <a:spcPts val="800"/>
              </a:spcBef>
              <a:spcAft>
                <a:spcPts val="0"/>
              </a:spcAft>
              <a:buClr>
                <a:srgbClr val="000000"/>
              </a:buClr>
              <a:buSzPts val="1400"/>
              <a:buChar char="■"/>
              <a:defRPr/>
            </a:lvl6pPr>
            <a:lvl7pPr indent="-317500" lvl="6" marL="3200400" algn="l">
              <a:lnSpc>
                <a:spcPct val="94000"/>
              </a:lnSpc>
              <a:spcBef>
                <a:spcPts val="800"/>
              </a:spcBef>
              <a:spcAft>
                <a:spcPts val="0"/>
              </a:spcAft>
              <a:buClr>
                <a:srgbClr val="000000"/>
              </a:buClr>
              <a:buSzPts val="1400"/>
              <a:buChar char="●"/>
              <a:defRPr/>
            </a:lvl7pPr>
            <a:lvl8pPr indent="-317500" lvl="7" marL="3657600" algn="l">
              <a:lnSpc>
                <a:spcPct val="94000"/>
              </a:lnSpc>
              <a:spcBef>
                <a:spcPts val="800"/>
              </a:spcBef>
              <a:spcAft>
                <a:spcPts val="0"/>
              </a:spcAft>
              <a:buClr>
                <a:srgbClr val="000000"/>
              </a:buClr>
              <a:buSzPts val="1400"/>
              <a:buChar char="○"/>
              <a:defRPr/>
            </a:lvl8pPr>
            <a:lvl9pPr indent="-317500" lvl="8" marL="4114800" algn="l">
              <a:lnSpc>
                <a:spcPct val="94000"/>
              </a:lnSpc>
              <a:spcBef>
                <a:spcPts val="800"/>
              </a:spcBef>
              <a:spcAft>
                <a:spcPts val="0"/>
              </a:spcAft>
              <a:buClr>
                <a:srgbClr val="000000"/>
              </a:buClr>
              <a:buSzPts val="1400"/>
              <a:buChar char="■"/>
              <a:defRPr/>
            </a:lvl9pPr>
          </a:lstStyle>
          <a:p/>
        </p:txBody>
      </p:sp>
      <p:sp>
        <p:nvSpPr>
          <p:cNvPr id="643" name="Google Shape;643;p110"/>
          <p:cNvSpPr txBox="1"/>
          <p:nvPr>
            <p:ph idx="2" type="body"/>
          </p:nvPr>
        </p:nvSpPr>
        <p:spPr>
          <a:xfrm>
            <a:off x="4893761" y="1755648"/>
            <a:ext cx="3333000" cy="618000"/>
          </a:xfrm>
          <a:prstGeom prst="rect">
            <a:avLst/>
          </a:prstGeom>
          <a:noFill/>
          <a:ln>
            <a:noFill/>
          </a:ln>
        </p:spPr>
        <p:txBody>
          <a:bodyPr anchorCtr="0" anchor="b" bIns="34275" lIns="34275" spcFirstLastPara="1" rIns="34275" wrap="square" tIns="34275">
            <a:normAutofit/>
          </a:bodyPr>
          <a:lstStyle>
            <a:lvl1pPr indent="-317500" lvl="0" marL="457200" algn="l">
              <a:lnSpc>
                <a:spcPct val="94000"/>
              </a:lnSpc>
              <a:spcBef>
                <a:spcPts val="800"/>
              </a:spcBef>
              <a:spcAft>
                <a:spcPts val="0"/>
              </a:spcAft>
              <a:buClr>
                <a:srgbClr val="000000"/>
              </a:buClr>
              <a:buSzPts val="1400"/>
              <a:buChar char="●"/>
              <a:defRPr/>
            </a:lvl1pPr>
            <a:lvl2pPr indent="-317500" lvl="1" marL="914400" algn="l">
              <a:lnSpc>
                <a:spcPct val="94000"/>
              </a:lnSpc>
              <a:spcBef>
                <a:spcPts val="800"/>
              </a:spcBef>
              <a:spcAft>
                <a:spcPts val="0"/>
              </a:spcAft>
              <a:buClr>
                <a:srgbClr val="000000"/>
              </a:buClr>
              <a:buSzPts val="1400"/>
              <a:buChar char="○"/>
              <a:defRPr/>
            </a:lvl2pPr>
            <a:lvl3pPr indent="-317500" lvl="2" marL="1371600" algn="l">
              <a:lnSpc>
                <a:spcPct val="94000"/>
              </a:lnSpc>
              <a:spcBef>
                <a:spcPts val="800"/>
              </a:spcBef>
              <a:spcAft>
                <a:spcPts val="0"/>
              </a:spcAft>
              <a:buClr>
                <a:srgbClr val="000000"/>
              </a:buClr>
              <a:buSzPts val="1400"/>
              <a:buChar char="■"/>
              <a:defRPr/>
            </a:lvl3pPr>
            <a:lvl4pPr indent="-317500" lvl="3" marL="1828800" algn="l">
              <a:lnSpc>
                <a:spcPct val="94000"/>
              </a:lnSpc>
              <a:spcBef>
                <a:spcPts val="800"/>
              </a:spcBef>
              <a:spcAft>
                <a:spcPts val="0"/>
              </a:spcAft>
              <a:buClr>
                <a:srgbClr val="000000"/>
              </a:buClr>
              <a:buSzPts val="1400"/>
              <a:buChar char="●"/>
              <a:defRPr/>
            </a:lvl4pPr>
            <a:lvl5pPr indent="-317500" lvl="4" marL="2286000" algn="l">
              <a:lnSpc>
                <a:spcPct val="94000"/>
              </a:lnSpc>
              <a:spcBef>
                <a:spcPts val="800"/>
              </a:spcBef>
              <a:spcAft>
                <a:spcPts val="0"/>
              </a:spcAft>
              <a:buClr>
                <a:srgbClr val="000000"/>
              </a:buClr>
              <a:buSzPts val="1400"/>
              <a:buChar char="○"/>
              <a:defRPr/>
            </a:lvl5pPr>
            <a:lvl6pPr indent="-317500" lvl="5" marL="2743200" algn="l">
              <a:lnSpc>
                <a:spcPct val="94000"/>
              </a:lnSpc>
              <a:spcBef>
                <a:spcPts val="800"/>
              </a:spcBef>
              <a:spcAft>
                <a:spcPts val="0"/>
              </a:spcAft>
              <a:buClr>
                <a:srgbClr val="000000"/>
              </a:buClr>
              <a:buSzPts val="1400"/>
              <a:buChar char="■"/>
              <a:defRPr/>
            </a:lvl6pPr>
            <a:lvl7pPr indent="-317500" lvl="6" marL="3200400" algn="l">
              <a:lnSpc>
                <a:spcPct val="94000"/>
              </a:lnSpc>
              <a:spcBef>
                <a:spcPts val="800"/>
              </a:spcBef>
              <a:spcAft>
                <a:spcPts val="0"/>
              </a:spcAft>
              <a:buClr>
                <a:srgbClr val="000000"/>
              </a:buClr>
              <a:buSzPts val="1400"/>
              <a:buChar char="●"/>
              <a:defRPr/>
            </a:lvl7pPr>
            <a:lvl8pPr indent="-317500" lvl="7" marL="3657600" algn="l">
              <a:lnSpc>
                <a:spcPct val="94000"/>
              </a:lnSpc>
              <a:spcBef>
                <a:spcPts val="800"/>
              </a:spcBef>
              <a:spcAft>
                <a:spcPts val="0"/>
              </a:spcAft>
              <a:buClr>
                <a:srgbClr val="000000"/>
              </a:buClr>
              <a:buSzPts val="1400"/>
              <a:buChar char="○"/>
              <a:defRPr/>
            </a:lvl8pPr>
            <a:lvl9pPr indent="-317500" lvl="8" marL="4114800" algn="l">
              <a:lnSpc>
                <a:spcPct val="94000"/>
              </a:lnSpc>
              <a:spcBef>
                <a:spcPts val="800"/>
              </a:spcBef>
              <a:spcAft>
                <a:spcPts val="0"/>
              </a:spcAft>
              <a:buClr>
                <a:srgbClr val="000000"/>
              </a:buClr>
              <a:buSzPts val="1400"/>
              <a:buChar char="■"/>
              <a:defRPr/>
            </a:lvl9pPr>
          </a:lstStyle>
          <a:p/>
        </p:txBody>
      </p:sp>
      <p:sp>
        <p:nvSpPr>
          <p:cNvPr id="644" name="Google Shape;644;p110"/>
          <p:cNvSpPr txBox="1"/>
          <p:nvPr>
            <p:ph idx="12" type="sldNum"/>
          </p:nvPr>
        </p:nvSpPr>
        <p:spPr>
          <a:xfrm>
            <a:off x="8097022" y="4892330"/>
            <a:ext cx="205200" cy="198600"/>
          </a:xfrm>
          <a:prstGeom prst="rect">
            <a:avLst/>
          </a:prstGeom>
          <a:noFill/>
          <a:ln>
            <a:noFill/>
          </a:ln>
        </p:spPr>
        <p:txBody>
          <a:bodyPr anchorCtr="0" anchor="ctr" bIns="34275" lIns="34275" spcFirstLastPara="1" rIns="34275" wrap="square" tIns="34275">
            <a:noAutofit/>
          </a:bodyPr>
          <a:lstStyle>
            <a:lvl1pPr indent="0" lvl="0"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900"/>
              <a:buFont typeface="Libre Franklin"/>
              <a:buNone/>
              <a:defRPr b="0" i="0" sz="9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6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_ONLY_4">
    <p:spTree>
      <p:nvGrpSpPr>
        <p:cNvPr id="645" name="Shape 645"/>
        <p:cNvGrpSpPr/>
        <p:nvPr/>
      </p:nvGrpSpPr>
      <p:grpSpPr>
        <a:xfrm>
          <a:off x="0" y="0"/>
          <a:ext cx="0" cy="0"/>
          <a:chOff x="0" y="0"/>
          <a:chExt cx="0" cy="0"/>
        </a:xfrm>
      </p:grpSpPr>
      <p:sp>
        <p:nvSpPr>
          <p:cNvPr id="646" name="Google Shape;646;p111"/>
          <p:cNvSpPr txBox="1"/>
          <p:nvPr>
            <p:ph type="title"/>
          </p:nvPr>
        </p:nvSpPr>
        <p:spPr>
          <a:xfrm>
            <a:off x="1028700" y="514350"/>
            <a:ext cx="7200900" cy="1114500"/>
          </a:xfrm>
          <a:prstGeom prst="rect">
            <a:avLst/>
          </a:prstGeom>
          <a:noFill/>
          <a:ln>
            <a:noFill/>
          </a:ln>
        </p:spPr>
        <p:txBody>
          <a:bodyPr anchorCtr="0" anchor="t" bIns="34275" lIns="68575" spcFirstLastPara="1" rIns="68575" wrap="square" tIns="34275">
            <a:normAutofit/>
          </a:bodyPr>
          <a:lstStyle>
            <a:lvl1pPr lvl="0" algn="l">
              <a:lnSpc>
                <a:spcPct val="89000"/>
              </a:lnSpc>
              <a:spcBef>
                <a:spcPts val="0"/>
              </a:spcBef>
              <a:spcAft>
                <a:spcPts val="0"/>
              </a:spcAft>
              <a:buSzPts val="2800"/>
              <a:buNone/>
              <a:defRPr/>
            </a:lvl1pPr>
            <a:lvl2pPr lvl="1" algn="l">
              <a:lnSpc>
                <a:spcPct val="89000"/>
              </a:lnSpc>
              <a:spcBef>
                <a:spcPts val="0"/>
              </a:spcBef>
              <a:spcAft>
                <a:spcPts val="0"/>
              </a:spcAft>
              <a:buSzPts val="2800"/>
              <a:buNone/>
              <a:defRPr/>
            </a:lvl2pPr>
            <a:lvl3pPr lvl="2" algn="l">
              <a:lnSpc>
                <a:spcPct val="89000"/>
              </a:lnSpc>
              <a:spcBef>
                <a:spcPts val="0"/>
              </a:spcBef>
              <a:spcAft>
                <a:spcPts val="0"/>
              </a:spcAft>
              <a:buSzPts val="2800"/>
              <a:buNone/>
              <a:defRPr/>
            </a:lvl3pPr>
            <a:lvl4pPr lvl="3" algn="l">
              <a:lnSpc>
                <a:spcPct val="89000"/>
              </a:lnSpc>
              <a:spcBef>
                <a:spcPts val="0"/>
              </a:spcBef>
              <a:spcAft>
                <a:spcPts val="0"/>
              </a:spcAft>
              <a:buSzPts val="2800"/>
              <a:buNone/>
              <a:defRPr/>
            </a:lvl4pPr>
            <a:lvl5pPr lvl="4" algn="l">
              <a:lnSpc>
                <a:spcPct val="89000"/>
              </a:lnSpc>
              <a:spcBef>
                <a:spcPts val="0"/>
              </a:spcBef>
              <a:spcAft>
                <a:spcPts val="0"/>
              </a:spcAft>
              <a:buSzPts val="2800"/>
              <a:buNone/>
              <a:defRPr/>
            </a:lvl5pPr>
            <a:lvl6pPr lvl="5" algn="l">
              <a:lnSpc>
                <a:spcPct val="89000"/>
              </a:lnSpc>
              <a:spcBef>
                <a:spcPts val="0"/>
              </a:spcBef>
              <a:spcAft>
                <a:spcPts val="0"/>
              </a:spcAft>
              <a:buSzPts val="2800"/>
              <a:buNone/>
              <a:defRPr/>
            </a:lvl6pPr>
            <a:lvl7pPr lvl="6" algn="l">
              <a:lnSpc>
                <a:spcPct val="89000"/>
              </a:lnSpc>
              <a:spcBef>
                <a:spcPts val="0"/>
              </a:spcBef>
              <a:spcAft>
                <a:spcPts val="0"/>
              </a:spcAft>
              <a:buSzPts val="2800"/>
              <a:buNone/>
              <a:defRPr/>
            </a:lvl7pPr>
            <a:lvl8pPr lvl="7" algn="l">
              <a:lnSpc>
                <a:spcPct val="89000"/>
              </a:lnSpc>
              <a:spcBef>
                <a:spcPts val="0"/>
              </a:spcBef>
              <a:spcAft>
                <a:spcPts val="0"/>
              </a:spcAft>
              <a:buSzPts val="2800"/>
              <a:buNone/>
              <a:defRPr/>
            </a:lvl8pPr>
            <a:lvl9pPr lvl="8" algn="l">
              <a:lnSpc>
                <a:spcPct val="89000"/>
              </a:lnSpc>
              <a:spcBef>
                <a:spcPts val="0"/>
              </a:spcBef>
              <a:spcAft>
                <a:spcPts val="0"/>
              </a:spcAft>
              <a:buSzPts val="2800"/>
              <a:buNone/>
              <a:defRPr/>
            </a:lvl9pPr>
          </a:lstStyle>
          <a:p/>
        </p:txBody>
      </p:sp>
      <p:sp>
        <p:nvSpPr>
          <p:cNvPr id="647" name="Google Shape;647;p111"/>
          <p:cNvSpPr txBox="1"/>
          <p:nvPr>
            <p:ph idx="10" type="dt"/>
          </p:nvPr>
        </p:nvSpPr>
        <p:spPr>
          <a:xfrm>
            <a:off x="1042988" y="4839891"/>
            <a:ext cx="9036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48" name="Google Shape;648;p111"/>
          <p:cNvSpPr txBox="1"/>
          <p:nvPr>
            <p:ph idx="11" type="ftr"/>
          </p:nvPr>
        </p:nvSpPr>
        <p:spPr>
          <a:xfrm>
            <a:off x="2170510" y="4839891"/>
            <a:ext cx="4710300" cy="3036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49" name="Google Shape;649;p111"/>
          <p:cNvSpPr txBox="1"/>
          <p:nvPr>
            <p:ph idx="12" type="sldNum"/>
          </p:nvPr>
        </p:nvSpPr>
        <p:spPr>
          <a:xfrm>
            <a:off x="7104460" y="4839891"/>
            <a:ext cx="1197600" cy="30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Mockup">
  <p:cSld name="ONE_COLUMN_TEXT_1_1">
    <p:spTree>
      <p:nvGrpSpPr>
        <p:cNvPr id="654" name="Shape 654"/>
        <p:cNvGrpSpPr/>
        <p:nvPr/>
      </p:nvGrpSpPr>
      <p:grpSpPr>
        <a:xfrm>
          <a:off x="0" y="0"/>
          <a:ext cx="0" cy="0"/>
          <a:chOff x="0" y="0"/>
          <a:chExt cx="0" cy="0"/>
        </a:xfrm>
      </p:grpSpPr>
      <p:sp>
        <p:nvSpPr>
          <p:cNvPr id="655" name="Google Shape;655;p36"/>
          <p:cNvSpPr/>
          <p:nvPr/>
        </p:nvSpPr>
        <p:spPr>
          <a:xfrm>
            <a:off x="4216200"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6"/>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7" name="Google Shape;657;p36"/>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658" name="Google Shape;658;p36"/>
          <p:cNvSpPr txBox="1"/>
          <p:nvPr>
            <p:ph type="title"/>
          </p:nvPr>
        </p:nvSpPr>
        <p:spPr>
          <a:xfrm>
            <a:off x="4076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659" name="Google Shape;659;p36"/>
          <p:cNvSpPr txBox="1"/>
          <p:nvPr>
            <p:ph idx="2" type="title"/>
          </p:nvPr>
        </p:nvSpPr>
        <p:spPr>
          <a:xfrm>
            <a:off x="4428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660" name="Google Shape;660;p36"/>
          <p:cNvSpPr/>
          <p:nvPr/>
        </p:nvSpPr>
        <p:spPr>
          <a:xfrm>
            <a:off x="471475"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6"/>
          <p:cNvSpPr txBox="1"/>
          <p:nvPr>
            <p:ph idx="3"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662" name="Google Shape;662;p36"/>
          <p:cNvSpPr/>
          <p:nvPr>
            <p:ph idx="4" type="pic"/>
          </p:nvPr>
        </p:nvSpPr>
        <p:spPr>
          <a:xfrm>
            <a:off x="4654950" y="955275"/>
            <a:ext cx="4050300" cy="2709300"/>
          </a:xfrm>
          <a:prstGeom prst="rect">
            <a:avLst/>
          </a:prstGeom>
          <a:noFill/>
          <a:ln>
            <a:noFill/>
          </a:ln>
        </p:spPr>
      </p:sp>
      <p:sp>
        <p:nvSpPr>
          <p:cNvPr id="663" name="Google Shape;663;p36"/>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Mockup">
  <p:cSld name="ONE_COLUMN_TEXT_1">
    <p:spTree>
      <p:nvGrpSpPr>
        <p:cNvPr id="664" name="Shape 664"/>
        <p:cNvGrpSpPr/>
        <p:nvPr/>
      </p:nvGrpSpPr>
      <p:grpSpPr>
        <a:xfrm>
          <a:off x="0" y="0"/>
          <a:ext cx="0" cy="0"/>
          <a:chOff x="0" y="0"/>
          <a:chExt cx="0" cy="0"/>
        </a:xfrm>
      </p:grpSpPr>
      <p:sp>
        <p:nvSpPr>
          <p:cNvPr id="665" name="Google Shape;665;p37"/>
          <p:cNvSpPr/>
          <p:nvPr/>
        </p:nvSpPr>
        <p:spPr>
          <a:xfrm>
            <a:off x="25" y="-7725"/>
            <a:ext cx="49278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7"/>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7" name="Google Shape;667;p3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668" name="Google Shape;668;p37"/>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669" name="Google Shape;669;p37"/>
          <p:cNvSpPr txBox="1"/>
          <p:nvPr>
            <p:ph idx="2"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670" name="Google Shape;670;p37"/>
          <p:cNvSpPr/>
          <p:nvPr/>
        </p:nvSpPr>
        <p:spPr>
          <a:xfrm>
            <a:off x="5416950"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37"/>
          <p:cNvSpPr txBox="1"/>
          <p:nvPr>
            <p:ph idx="3"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672" name="Google Shape;672;p37"/>
          <p:cNvSpPr/>
          <p:nvPr>
            <p:ph idx="4" type="pic"/>
          </p:nvPr>
        </p:nvSpPr>
        <p:spPr>
          <a:xfrm>
            <a:off x="429575" y="955275"/>
            <a:ext cx="4050300" cy="2709300"/>
          </a:xfrm>
          <a:prstGeom prst="rect">
            <a:avLst/>
          </a:prstGeom>
          <a:noFill/>
          <a:ln>
            <a:noFill/>
          </a:ln>
        </p:spPr>
      </p:sp>
      <p:sp>
        <p:nvSpPr>
          <p:cNvPr id="673" name="Google Shape;673;p37"/>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itle" type="title">
  <p:cSld name="TITLE">
    <p:spTree>
      <p:nvGrpSpPr>
        <p:cNvPr id="674" name="Shape 674"/>
        <p:cNvGrpSpPr/>
        <p:nvPr/>
      </p:nvGrpSpPr>
      <p:grpSpPr>
        <a:xfrm>
          <a:off x="0" y="0"/>
          <a:ext cx="0" cy="0"/>
          <a:chOff x="0" y="0"/>
          <a:chExt cx="0" cy="0"/>
        </a:xfrm>
      </p:grpSpPr>
      <p:sp>
        <p:nvSpPr>
          <p:cNvPr id="675" name="Google Shape;675;p112"/>
          <p:cNvSpPr/>
          <p:nvPr>
            <p:ph idx="2" type="pic"/>
          </p:nvPr>
        </p:nvSpPr>
        <p:spPr>
          <a:xfrm>
            <a:off x="0" y="0"/>
            <a:ext cx="9152700" cy="5143500"/>
          </a:xfrm>
          <a:prstGeom prst="rect">
            <a:avLst/>
          </a:prstGeom>
          <a:noFill/>
          <a:ln>
            <a:noFill/>
          </a:ln>
        </p:spPr>
      </p:sp>
      <p:sp>
        <p:nvSpPr>
          <p:cNvPr id="676" name="Google Shape;676;p112"/>
          <p:cNvSpPr/>
          <p:nvPr>
            <p:ph idx="3" type="pic"/>
          </p:nvPr>
        </p:nvSpPr>
        <p:spPr>
          <a:xfrm>
            <a:off x="16225" y="-8100"/>
            <a:ext cx="9144000" cy="5143500"/>
          </a:xfrm>
          <a:prstGeom prst="rect">
            <a:avLst/>
          </a:prstGeom>
          <a:noFill/>
          <a:ln>
            <a:noFill/>
          </a:ln>
        </p:spPr>
      </p:sp>
      <p:sp>
        <p:nvSpPr>
          <p:cNvPr id="677" name="Google Shape;677;p112"/>
          <p:cNvSpPr txBox="1"/>
          <p:nvPr>
            <p:ph type="ctrTitle"/>
          </p:nvPr>
        </p:nvSpPr>
        <p:spPr>
          <a:xfrm>
            <a:off x="311700" y="1845375"/>
            <a:ext cx="4270800" cy="1242000"/>
          </a:xfrm>
          <a:prstGeom prst="rect">
            <a:avLst/>
          </a:prstGeom>
          <a:noFill/>
          <a:ln>
            <a:noFill/>
          </a:ln>
        </p:spPr>
        <p:txBody>
          <a:bodyPr anchorCtr="0" anchor="b" bIns="91425" lIns="91425" spcFirstLastPara="1" rIns="91425" wrap="square" tIns="91425">
            <a:spAutoFit/>
          </a:bodyPr>
          <a:lstStyle>
            <a:lvl1pPr lvl="0" algn="l">
              <a:lnSpc>
                <a:spcPct val="100000"/>
              </a:lnSpc>
              <a:spcBef>
                <a:spcPts val="0"/>
              </a:spcBef>
              <a:spcAft>
                <a:spcPts val="0"/>
              </a:spcAft>
              <a:buClr>
                <a:schemeClr val="lt1"/>
              </a:buClr>
              <a:buSzPts val="3400"/>
              <a:buFont typeface="Georgia"/>
              <a:buNone/>
              <a:defRPr sz="3400">
                <a:solidFill>
                  <a:schemeClr val="lt1"/>
                </a:solidFill>
                <a:latin typeface="Georgia"/>
                <a:ea typeface="Georgia"/>
                <a:cs typeface="Georgia"/>
                <a:sym typeface="Georgia"/>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678" name="Google Shape;678;p112"/>
          <p:cNvSpPr txBox="1"/>
          <p:nvPr>
            <p:ph idx="1" type="subTitle"/>
          </p:nvPr>
        </p:nvSpPr>
        <p:spPr>
          <a:xfrm>
            <a:off x="311700" y="3124400"/>
            <a:ext cx="4270800" cy="7926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1800"/>
              <a:buFont typeface="Avenir"/>
              <a:buNone/>
              <a:defRPr>
                <a:latin typeface="Avenir"/>
                <a:ea typeface="Avenir"/>
                <a:cs typeface="Avenir"/>
                <a:sym typeface="Avenir"/>
              </a:defRPr>
            </a:lvl1pPr>
            <a:lvl2pPr lvl="1" algn="ctr">
              <a:lnSpc>
                <a:spcPct val="100000"/>
              </a:lnSpc>
              <a:spcBef>
                <a:spcPts val="0"/>
              </a:spcBef>
              <a:spcAft>
                <a:spcPts val="0"/>
              </a:spcAft>
              <a:buSzPts val="2800"/>
              <a:buFont typeface="Avenir"/>
              <a:buNone/>
              <a:defRPr sz="2800">
                <a:latin typeface="Avenir"/>
                <a:ea typeface="Avenir"/>
                <a:cs typeface="Avenir"/>
                <a:sym typeface="Avenir"/>
              </a:defRPr>
            </a:lvl2pPr>
            <a:lvl3pPr lvl="2" algn="ctr">
              <a:lnSpc>
                <a:spcPct val="100000"/>
              </a:lnSpc>
              <a:spcBef>
                <a:spcPts val="0"/>
              </a:spcBef>
              <a:spcAft>
                <a:spcPts val="0"/>
              </a:spcAft>
              <a:buSzPts val="2800"/>
              <a:buFont typeface="Avenir"/>
              <a:buNone/>
              <a:defRPr sz="2800">
                <a:latin typeface="Avenir"/>
                <a:ea typeface="Avenir"/>
                <a:cs typeface="Avenir"/>
                <a:sym typeface="Avenir"/>
              </a:defRPr>
            </a:lvl3pPr>
            <a:lvl4pPr lvl="3" algn="ctr">
              <a:lnSpc>
                <a:spcPct val="100000"/>
              </a:lnSpc>
              <a:spcBef>
                <a:spcPts val="0"/>
              </a:spcBef>
              <a:spcAft>
                <a:spcPts val="0"/>
              </a:spcAft>
              <a:buSzPts val="2800"/>
              <a:buFont typeface="Avenir"/>
              <a:buNone/>
              <a:defRPr sz="2800">
                <a:latin typeface="Avenir"/>
                <a:ea typeface="Avenir"/>
                <a:cs typeface="Avenir"/>
                <a:sym typeface="Avenir"/>
              </a:defRPr>
            </a:lvl4pPr>
            <a:lvl5pPr lvl="4" algn="ctr">
              <a:lnSpc>
                <a:spcPct val="100000"/>
              </a:lnSpc>
              <a:spcBef>
                <a:spcPts val="0"/>
              </a:spcBef>
              <a:spcAft>
                <a:spcPts val="0"/>
              </a:spcAft>
              <a:buSzPts val="2800"/>
              <a:buFont typeface="Avenir"/>
              <a:buNone/>
              <a:defRPr sz="2800">
                <a:latin typeface="Avenir"/>
                <a:ea typeface="Avenir"/>
                <a:cs typeface="Avenir"/>
                <a:sym typeface="Avenir"/>
              </a:defRPr>
            </a:lvl5pPr>
            <a:lvl6pPr lvl="5" algn="ctr">
              <a:lnSpc>
                <a:spcPct val="100000"/>
              </a:lnSpc>
              <a:spcBef>
                <a:spcPts val="0"/>
              </a:spcBef>
              <a:spcAft>
                <a:spcPts val="0"/>
              </a:spcAft>
              <a:buSzPts val="2800"/>
              <a:buFont typeface="Avenir"/>
              <a:buNone/>
              <a:defRPr sz="2800">
                <a:latin typeface="Avenir"/>
                <a:ea typeface="Avenir"/>
                <a:cs typeface="Avenir"/>
                <a:sym typeface="Avenir"/>
              </a:defRPr>
            </a:lvl6pPr>
            <a:lvl7pPr lvl="6" algn="ctr">
              <a:lnSpc>
                <a:spcPct val="100000"/>
              </a:lnSpc>
              <a:spcBef>
                <a:spcPts val="0"/>
              </a:spcBef>
              <a:spcAft>
                <a:spcPts val="0"/>
              </a:spcAft>
              <a:buSzPts val="2800"/>
              <a:buFont typeface="Avenir"/>
              <a:buNone/>
              <a:defRPr sz="2800">
                <a:latin typeface="Avenir"/>
                <a:ea typeface="Avenir"/>
                <a:cs typeface="Avenir"/>
                <a:sym typeface="Avenir"/>
              </a:defRPr>
            </a:lvl7pPr>
            <a:lvl8pPr lvl="7" algn="ctr">
              <a:lnSpc>
                <a:spcPct val="100000"/>
              </a:lnSpc>
              <a:spcBef>
                <a:spcPts val="0"/>
              </a:spcBef>
              <a:spcAft>
                <a:spcPts val="0"/>
              </a:spcAft>
              <a:buSzPts val="2800"/>
              <a:buFont typeface="Avenir"/>
              <a:buNone/>
              <a:defRPr sz="2800">
                <a:latin typeface="Avenir"/>
                <a:ea typeface="Avenir"/>
                <a:cs typeface="Avenir"/>
                <a:sym typeface="Avenir"/>
              </a:defRPr>
            </a:lvl8pPr>
            <a:lvl9pPr lvl="8" algn="ctr">
              <a:lnSpc>
                <a:spcPct val="100000"/>
              </a:lnSpc>
              <a:spcBef>
                <a:spcPts val="0"/>
              </a:spcBef>
              <a:spcAft>
                <a:spcPts val="0"/>
              </a:spcAft>
              <a:buSzPts val="2800"/>
              <a:buFont typeface="Avenir"/>
              <a:buNone/>
              <a:defRPr sz="2800">
                <a:latin typeface="Avenir"/>
                <a:ea typeface="Avenir"/>
                <a:cs typeface="Avenir"/>
                <a:sym typeface="Avenir"/>
              </a:defRPr>
            </a:lvl9pPr>
          </a:lstStyle>
          <a:p/>
        </p:txBody>
      </p:sp>
      <p:pic>
        <p:nvPicPr>
          <p:cNvPr id="679" name="Google Shape;679;p112"/>
          <p:cNvPicPr preferRelativeResize="0"/>
          <p:nvPr/>
        </p:nvPicPr>
        <p:blipFill rotWithShape="1">
          <a:blip r:embed="rId2">
            <a:alphaModFix/>
          </a:blip>
          <a:srcRect b="0" l="0" r="0" t="0"/>
          <a:stretch/>
        </p:blipFill>
        <p:spPr>
          <a:xfrm>
            <a:off x="407599" y="362850"/>
            <a:ext cx="369951" cy="453699"/>
          </a:xfrm>
          <a:prstGeom prst="rect">
            <a:avLst/>
          </a:prstGeom>
          <a:noFill/>
          <a:ln>
            <a:noFill/>
          </a:ln>
        </p:spPr>
      </p:pic>
      <p:sp>
        <p:nvSpPr>
          <p:cNvPr id="680" name="Google Shape;680;p1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Section" type="secHead">
  <p:cSld name="SECTION_HEADER">
    <p:spTree>
      <p:nvGrpSpPr>
        <p:cNvPr id="681" name="Shape 681"/>
        <p:cNvGrpSpPr/>
        <p:nvPr/>
      </p:nvGrpSpPr>
      <p:grpSpPr>
        <a:xfrm>
          <a:off x="0" y="0"/>
          <a:ext cx="0" cy="0"/>
          <a:chOff x="0" y="0"/>
          <a:chExt cx="0" cy="0"/>
        </a:xfrm>
      </p:grpSpPr>
      <p:sp>
        <p:nvSpPr>
          <p:cNvPr id="682" name="Google Shape;682;p113"/>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13"/>
          <p:cNvSpPr txBox="1"/>
          <p:nvPr>
            <p:ph type="title"/>
          </p:nvPr>
        </p:nvSpPr>
        <p:spPr>
          <a:xfrm>
            <a:off x="311700" y="626850"/>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684" name="Google Shape;684;p113"/>
          <p:cNvSpPr/>
          <p:nvPr/>
        </p:nvSpPr>
        <p:spPr>
          <a:xfrm>
            <a:off x="4100250"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13"/>
          <p:cNvSpPr/>
          <p:nvPr/>
        </p:nvSpPr>
        <p:spPr>
          <a:xfrm>
            <a:off x="1446225"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13"/>
          <p:cNvSpPr/>
          <p:nvPr/>
        </p:nvSpPr>
        <p:spPr>
          <a:xfrm>
            <a:off x="6754275" y="20703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13"/>
          <p:cNvSpPr txBox="1"/>
          <p:nvPr>
            <p:ph idx="2" type="title"/>
          </p:nvPr>
        </p:nvSpPr>
        <p:spPr>
          <a:xfrm>
            <a:off x="84532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688" name="Google Shape;688;p113"/>
          <p:cNvSpPr txBox="1"/>
          <p:nvPr>
            <p:ph idx="3" type="title"/>
          </p:nvPr>
        </p:nvSpPr>
        <p:spPr>
          <a:xfrm>
            <a:off x="3499350"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689" name="Google Shape;689;p113"/>
          <p:cNvSpPr txBox="1"/>
          <p:nvPr>
            <p:ph idx="4" type="title"/>
          </p:nvPr>
        </p:nvSpPr>
        <p:spPr>
          <a:xfrm>
            <a:off x="6153375" y="31284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pic>
        <p:nvPicPr>
          <p:cNvPr id="690" name="Google Shape;690;p11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691" name="Google Shape;691;p113"/>
          <p:cNvSpPr txBox="1"/>
          <p:nvPr>
            <p:ph idx="5" type="title"/>
          </p:nvPr>
        </p:nvSpPr>
        <p:spPr>
          <a:xfrm>
            <a:off x="684975"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692" name="Google Shape;692;p113"/>
          <p:cNvSpPr txBox="1"/>
          <p:nvPr>
            <p:ph idx="6" type="title"/>
          </p:nvPr>
        </p:nvSpPr>
        <p:spPr>
          <a:xfrm>
            <a:off x="333900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693" name="Google Shape;693;p113"/>
          <p:cNvSpPr txBox="1"/>
          <p:nvPr>
            <p:ph idx="7" type="title"/>
          </p:nvPr>
        </p:nvSpPr>
        <p:spPr>
          <a:xfrm>
            <a:off x="5924950" y="2133375"/>
            <a:ext cx="2466000" cy="736500"/>
          </a:xfrm>
          <a:prstGeom prst="rect">
            <a:avLst/>
          </a:prstGeom>
          <a:noFill/>
          <a:ln>
            <a:noFill/>
          </a:ln>
        </p:spPr>
        <p:txBody>
          <a:bodyPr anchorCtr="0" anchor="t" bIns="91425" lIns="91425" spcFirstLastPara="1" rIns="91425" wrap="square" tIns="91425">
            <a:sp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694" name="Google Shape;694;p113"/>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Box Body">
  <p:cSld name="SECTION_HEADER_1">
    <p:spTree>
      <p:nvGrpSpPr>
        <p:cNvPr id="695" name="Shape 695"/>
        <p:cNvGrpSpPr/>
        <p:nvPr/>
      </p:nvGrpSpPr>
      <p:grpSpPr>
        <a:xfrm>
          <a:off x="0" y="0"/>
          <a:ext cx="0" cy="0"/>
          <a:chOff x="0" y="0"/>
          <a:chExt cx="0" cy="0"/>
        </a:xfrm>
      </p:grpSpPr>
      <p:sp>
        <p:nvSpPr>
          <p:cNvPr id="696" name="Google Shape;696;p114"/>
          <p:cNvSpPr/>
          <p:nvPr/>
        </p:nvSpPr>
        <p:spPr>
          <a:xfrm>
            <a:off x="0" y="30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14"/>
          <p:cNvSpPr txBox="1"/>
          <p:nvPr>
            <p:ph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698" name="Google Shape;698;p11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699" name="Google Shape;699;p114"/>
          <p:cNvSpPr/>
          <p:nvPr/>
        </p:nvSpPr>
        <p:spPr>
          <a:xfrm>
            <a:off x="259238"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14"/>
          <p:cNvSpPr txBox="1"/>
          <p:nvPr>
            <p:ph idx="2"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01" name="Google Shape;701;p114"/>
          <p:cNvSpPr/>
          <p:nvPr/>
        </p:nvSpPr>
        <p:spPr>
          <a:xfrm>
            <a:off x="2457113"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14"/>
          <p:cNvSpPr/>
          <p:nvPr/>
        </p:nvSpPr>
        <p:spPr>
          <a:xfrm>
            <a:off x="4654988"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14"/>
          <p:cNvSpPr/>
          <p:nvPr/>
        </p:nvSpPr>
        <p:spPr>
          <a:xfrm>
            <a:off x="6852863" y="2233413"/>
            <a:ext cx="2031900" cy="15603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14"/>
          <p:cNvSpPr txBox="1"/>
          <p:nvPr>
            <p:ph idx="3" type="title"/>
          </p:nvPr>
        </p:nvSpPr>
        <p:spPr>
          <a:xfrm>
            <a:off x="39590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05" name="Google Shape;705;p114"/>
          <p:cNvSpPr txBox="1"/>
          <p:nvPr>
            <p:ph idx="4" type="title"/>
          </p:nvPr>
        </p:nvSpPr>
        <p:spPr>
          <a:xfrm>
            <a:off x="259377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06" name="Google Shape;706;p114"/>
          <p:cNvSpPr txBox="1"/>
          <p:nvPr>
            <p:ph idx="5" type="title"/>
          </p:nvPr>
        </p:nvSpPr>
        <p:spPr>
          <a:xfrm>
            <a:off x="4791650"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07" name="Google Shape;707;p114"/>
          <p:cNvSpPr txBox="1"/>
          <p:nvPr>
            <p:ph idx="6" type="title"/>
          </p:nvPr>
        </p:nvSpPr>
        <p:spPr>
          <a:xfrm>
            <a:off x="6989525" y="2444925"/>
            <a:ext cx="1758600" cy="11373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08" name="Google Shape;708;p114"/>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type="tx">
  <p:cSld name="TITLE_AND_BODY">
    <p:spTree>
      <p:nvGrpSpPr>
        <p:cNvPr id="709" name="Shape 709"/>
        <p:cNvGrpSpPr/>
        <p:nvPr/>
      </p:nvGrpSpPr>
      <p:grpSpPr>
        <a:xfrm>
          <a:off x="0" y="0"/>
          <a:ext cx="0" cy="0"/>
          <a:chOff x="0" y="0"/>
          <a:chExt cx="0" cy="0"/>
        </a:xfrm>
      </p:grpSpPr>
      <p:sp>
        <p:nvSpPr>
          <p:cNvPr id="710" name="Google Shape;710;p115"/>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1" name="Google Shape;711;p115"/>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12" name="Google Shape;712;p115"/>
          <p:cNvSpPr txBox="1"/>
          <p:nvPr>
            <p:ph type="title"/>
          </p:nvPr>
        </p:nvSpPr>
        <p:spPr>
          <a:xfrm>
            <a:off x="311700" y="195057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13" name="Google Shape;713;p115"/>
          <p:cNvSpPr txBox="1"/>
          <p:nvPr>
            <p:ph idx="2" type="title"/>
          </p:nvPr>
        </p:nvSpPr>
        <p:spPr>
          <a:xfrm>
            <a:off x="1882050" y="259902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14" name="Google Shape;714;p1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 Photo Comparison">
  <p:cSld name="CUSTOM_2">
    <p:spTree>
      <p:nvGrpSpPr>
        <p:cNvPr id="92" name="Shape 92"/>
        <p:cNvGrpSpPr/>
        <p:nvPr/>
      </p:nvGrpSpPr>
      <p:grpSpPr>
        <a:xfrm>
          <a:off x="0" y="0"/>
          <a:ext cx="0" cy="0"/>
          <a:chOff x="0" y="0"/>
          <a:chExt cx="0" cy="0"/>
        </a:xfrm>
      </p:grpSpPr>
      <p:sp>
        <p:nvSpPr>
          <p:cNvPr id="93" name="Google Shape;93;p34"/>
          <p:cNvSpPr/>
          <p:nvPr/>
        </p:nvSpPr>
        <p:spPr>
          <a:xfrm>
            <a:off x="25" y="3006575"/>
            <a:ext cx="9144000" cy="156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 name="Google Shape;94;p3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95" name="Google Shape;95;p34"/>
          <p:cNvSpPr txBox="1"/>
          <p:nvPr>
            <p:ph type="title"/>
          </p:nvPr>
        </p:nvSpPr>
        <p:spPr>
          <a:xfrm>
            <a:off x="396175" y="162925"/>
            <a:ext cx="37797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rgbClr val="D34435"/>
              </a:buClr>
              <a:buSzPts val="2100"/>
              <a:buFont typeface="Georgia"/>
              <a:buNone/>
              <a:defRPr sz="2100">
                <a:solidFill>
                  <a:srgbClr val="D34435"/>
                </a:solidFill>
                <a:latin typeface="Georgia"/>
                <a:ea typeface="Georgia"/>
                <a:cs typeface="Georgia"/>
                <a:sym typeface="Georgia"/>
              </a:defRPr>
            </a:lvl1pPr>
            <a:lvl2pPr lvl="1"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2pPr>
            <a:lvl3pPr lvl="2"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3pPr>
            <a:lvl4pPr lvl="3"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4pPr>
            <a:lvl5pPr lvl="4"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5pPr>
            <a:lvl6pPr lvl="5"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6pPr>
            <a:lvl7pPr lvl="6"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7pPr>
            <a:lvl8pPr lvl="7"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8pPr>
            <a:lvl9pPr lvl="8"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9pPr>
          </a:lstStyle>
          <a:p/>
        </p:txBody>
      </p:sp>
      <p:sp>
        <p:nvSpPr>
          <p:cNvPr id="96" name="Google Shape;96;p34"/>
          <p:cNvSpPr txBox="1"/>
          <p:nvPr>
            <p:ph idx="2" type="title"/>
          </p:nvPr>
        </p:nvSpPr>
        <p:spPr>
          <a:xfrm>
            <a:off x="524850" y="1062673"/>
            <a:ext cx="35223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97" name="Google Shape;97;p34"/>
          <p:cNvSpPr txBox="1"/>
          <p:nvPr>
            <p:ph idx="3" type="title"/>
          </p:nvPr>
        </p:nvSpPr>
        <p:spPr>
          <a:xfrm>
            <a:off x="5096875" y="162925"/>
            <a:ext cx="37797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rgbClr val="D34435"/>
              </a:buClr>
              <a:buSzPts val="2100"/>
              <a:buFont typeface="Georgia"/>
              <a:buNone/>
              <a:defRPr sz="2100">
                <a:solidFill>
                  <a:srgbClr val="D34435"/>
                </a:solidFill>
                <a:latin typeface="Georgia"/>
                <a:ea typeface="Georgia"/>
                <a:cs typeface="Georgia"/>
                <a:sym typeface="Georgia"/>
              </a:defRPr>
            </a:lvl1pPr>
            <a:lvl2pPr lvl="1"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2pPr>
            <a:lvl3pPr lvl="2"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3pPr>
            <a:lvl4pPr lvl="3"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4pPr>
            <a:lvl5pPr lvl="4"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5pPr>
            <a:lvl6pPr lvl="5"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6pPr>
            <a:lvl7pPr lvl="6"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7pPr>
            <a:lvl8pPr lvl="7"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8pPr>
            <a:lvl9pPr lvl="8" algn="ctr">
              <a:lnSpc>
                <a:spcPct val="100000"/>
              </a:lnSpc>
              <a:spcBef>
                <a:spcPts val="0"/>
              </a:spcBef>
              <a:spcAft>
                <a:spcPts val="0"/>
              </a:spcAft>
              <a:buClr>
                <a:srgbClr val="D34435"/>
              </a:buClr>
              <a:buSzPts val="3600"/>
              <a:buFont typeface="Georgia"/>
              <a:buNone/>
              <a:defRPr sz="3600">
                <a:solidFill>
                  <a:srgbClr val="D34435"/>
                </a:solidFill>
                <a:latin typeface="Georgia"/>
                <a:ea typeface="Georgia"/>
                <a:cs typeface="Georgia"/>
                <a:sym typeface="Georgia"/>
              </a:defRPr>
            </a:lvl9pPr>
          </a:lstStyle>
          <a:p/>
        </p:txBody>
      </p:sp>
      <p:sp>
        <p:nvSpPr>
          <p:cNvPr id="98" name="Google Shape;98;p34"/>
          <p:cNvSpPr txBox="1"/>
          <p:nvPr>
            <p:ph idx="4" type="title"/>
          </p:nvPr>
        </p:nvSpPr>
        <p:spPr>
          <a:xfrm>
            <a:off x="5225550" y="1062673"/>
            <a:ext cx="35223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9pPr>
          </a:lstStyle>
          <a:p/>
        </p:txBody>
      </p:sp>
      <p:sp>
        <p:nvSpPr>
          <p:cNvPr id="99" name="Google Shape;99;p34"/>
          <p:cNvSpPr/>
          <p:nvPr>
            <p:ph idx="5" type="pic"/>
          </p:nvPr>
        </p:nvSpPr>
        <p:spPr>
          <a:xfrm>
            <a:off x="412825" y="1783150"/>
            <a:ext cx="3746400" cy="2505900"/>
          </a:xfrm>
          <a:prstGeom prst="rect">
            <a:avLst/>
          </a:prstGeom>
          <a:noFill/>
          <a:ln>
            <a:noFill/>
          </a:ln>
        </p:spPr>
      </p:sp>
      <p:sp>
        <p:nvSpPr>
          <p:cNvPr id="100" name="Google Shape;100;p34"/>
          <p:cNvSpPr/>
          <p:nvPr>
            <p:ph idx="6" type="pic"/>
          </p:nvPr>
        </p:nvSpPr>
        <p:spPr>
          <a:xfrm>
            <a:off x="4984825" y="1783150"/>
            <a:ext cx="3746400" cy="2505900"/>
          </a:xfrm>
          <a:prstGeom prst="rect">
            <a:avLst/>
          </a:prstGeom>
          <a:noFill/>
          <a:ln>
            <a:noFill/>
          </a:ln>
        </p:spPr>
      </p:sp>
      <p:sp>
        <p:nvSpPr>
          <p:cNvPr id="101" name="Google Shape;101;p3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Four Rows" type="twoColTx">
  <p:cSld name="TITLE_AND_TWO_COLUMNS">
    <p:spTree>
      <p:nvGrpSpPr>
        <p:cNvPr id="715" name="Shape 715"/>
        <p:cNvGrpSpPr/>
        <p:nvPr/>
      </p:nvGrpSpPr>
      <p:grpSpPr>
        <a:xfrm>
          <a:off x="0" y="0"/>
          <a:ext cx="0" cy="0"/>
          <a:chOff x="0" y="0"/>
          <a:chExt cx="0" cy="0"/>
        </a:xfrm>
      </p:grpSpPr>
      <p:sp>
        <p:nvSpPr>
          <p:cNvPr id="716" name="Google Shape;716;p116"/>
          <p:cNvSpPr/>
          <p:nvPr/>
        </p:nvSpPr>
        <p:spPr>
          <a:xfrm>
            <a:off x="0" y="0"/>
            <a:ext cx="9144000" cy="4571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16"/>
          <p:cNvSpPr txBox="1"/>
          <p:nvPr>
            <p:ph type="title"/>
          </p:nvPr>
        </p:nvSpPr>
        <p:spPr>
          <a:xfrm>
            <a:off x="311700" y="101850"/>
            <a:ext cx="85206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2800"/>
              <a:buFont typeface="Georgia"/>
              <a:buNone/>
              <a:defRPr>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718" name="Google Shape;718;p116"/>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19" name="Google Shape;719;p116"/>
          <p:cNvSpPr/>
          <p:nvPr/>
        </p:nvSpPr>
        <p:spPr>
          <a:xfrm>
            <a:off x="407600" y="8972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16"/>
          <p:cNvSpPr txBox="1"/>
          <p:nvPr>
            <p:ph idx="2" type="title"/>
          </p:nvPr>
        </p:nvSpPr>
        <p:spPr>
          <a:xfrm>
            <a:off x="531350" y="10490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9pPr>
          </a:lstStyle>
          <a:p/>
        </p:txBody>
      </p:sp>
      <p:sp>
        <p:nvSpPr>
          <p:cNvPr id="721" name="Google Shape;721;p116"/>
          <p:cNvSpPr/>
          <p:nvPr/>
        </p:nvSpPr>
        <p:spPr>
          <a:xfrm>
            <a:off x="407600" y="17946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16"/>
          <p:cNvSpPr/>
          <p:nvPr/>
        </p:nvSpPr>
        <p:spPr>
          <a:xfrm>
            <a:off x="407600" y="26920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16"/>
          <p:cNvSpPr/>
          <p:nvPr/>
        </p:nvSpPr>
        <p:spPr>
          <a:xfrm>
            <a:off x="407600" y="3589450"/>
            <a:ext cx="5556900" cy="773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16"/>
          <p:cNvSpPr/>
          <p:nvPr/>
        </p:nvSpPr>
        <p:spPr>
          <a:xfrm>
            <a:off x="6351300" y="897250"/>
            <a:ext cx="2367300" cy="773700"/>
          </a:xfrm>
          <a:prstGeom prst="roundRect">
            <a:avLst>
              <a:gd fmla="val 16667" name="adj"/>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16"/>
          <p:cNvSpPr/>
          <p:nvPr/>
        </p:nvSpPr>
        <p:spPr>
          <a:xfrm>
            <a:off x="6351300" y="1794650"/>
            <a:ext cx="2367300" cy="773700"/>
          </a:xfrm>
          <a:prstGeom prst="roundRect">
            <a:avLst>
              <a:gd fmla="val 16667" name="adj"/>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16"/>
          <p:cNvSpPr/>
          <p:nvPr/>
        </p:nvSpPr>
        <p:spPr>
          <a:xfrm>
            <a:off x="6351300" y="2692050"/>
            <a:ext cx="2367300" cy="773700"/>
          </a:xfrm>
          <a:prstGeom prst="roundRect">
            <a:avLst>
              <a:gd fmla="val 16667" name="adj"/>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16"/>
          <p:cNvSpPr/>
          <p:nvPr/>
        </p:nvSpPr>
        <p:spPr>
          <a:xfrm>
            <a:off x="6351300" y="3589450"/>
            <a:ext cx="2367300" cy="773700"/>
          </a:xfrm>
          <a:prstGeom prst="roundRect">
            <a:avLst>
              <a:gd fmla="val 16667" name="adj"/>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16"/>
          <p:cNvSpPr txBox="1"/>
          <p:nvPr>
            <p:ph idx="3" type="title"/>
          </p:nvPr>
        </p:nvSpPr>
        <p:spPr>
          <a:xfrm>
            <a:off x="531350" y="19464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9pPr>
          </a:lstStyle>
          <a:p/>
        </p:txBody>
      </p:sp>
      <p:sp>
        <p:nvSpPr>
          <p:cNvPr id="729" name="Google Shape;729;p116"/>
          <p:cNvSpPr txBox="1"/>
          <p:nvPr>
            <p:ph idx="4" type="title"/>
          </p:nvPr>
        </p:nvSpPr>
        <p:spPr>
          <a:xfrm>
            <a:off x="531350" y="28438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9pPr>
          </a:lstStyle>
          <a:p/>
        </p:txBody>
      </p:sp>
      <p:sp>
        <p:nvSpPr>
          <p:cNvPr id="730" name="Google Shape;730;p116"/>
          <p:cNvSpPr txBox="1"/>
          <p:nvPr>
            <p:ph idx="5" type="title"/>
          </p:nvPr>
        </p:nvSpPr>
        <p:spPr>
          <a:xfrm>
            <a:off x="531350" y="3741250"/>
            <a:ext cx="53856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200"/>
              <a:buFont typeface="Avenir"/>
              <a:buNone/>
              <a:defRPr sz="1200">
                <a:solidFill>
                  <a:schemeClr val="accent2"/>
                </a:solidFill>
                <a:latin typeface="Avenir"/>
                <a:ea typeface="Avenir"/>
                <a:cs typeface="Avenir"/>
                <a:sym typeface="Avenir"/>
              </a:defRPr>
            </a:lvl9pPr>
          </a:lstStyle>
          <a:p/>
        </p:txBody>
      </p:sp>
      <p:sp>
        <p:nvSpPr>
          <p:cNvPr id="731" name="Google Shape;731;p116"/>
          <p:cNvSpPr txBox="1"/>
          <p:nvPr>
            <p:ph idx="6" type="title"/>
          </p:nvPr>
        </p:nvSpPr>
        <p:spPr>
          <a:xfrm>
            <a:off x="6475075" y="10490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1pPr>
            <a:lvl2pPr lvl="1"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2pPr>
            <a:lvl3pPr lvl="2"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3pPr>
            <a:lvl4pPr lvl="3"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4pPr>
            <a:lvl5pPr lvl="4"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5pPr>
            <a:lvl6pPr lvl="5"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6pPr>
            <a:lvl7pPr lvl="6"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7pPr>
            <a:lvl8pPr lvl="7"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8pPr>
            <a:lvl9pPr lvl="8"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9pPr>
          </a:lstStyle>
          <a:p/>
        </p:txBody>
      </p:sp>
      <p:sp>
        <p:nvSpPr>
          <p:cNvPr id="732" name="Google Shape;732;p116"/>
          <p:cNvSpPr txBox="1"/>
          <p:nvPr>
            <p:ph idx="7" type="title"/>
          </p:nvPr>
        </p:nvSpPr>
        <p:spPr>
          <a:xfrm>
            <a:off x="6475075" y="19464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1pPr>
            <a:lvl2pPr lvl="1"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2pPr>
            <a:lvl3pPr lvl="2"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3pPr>
            <a:lvl4pPr lvl="3"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4pPr>
            <a:lvl5pPr lvl="4"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5pPr>
            <a:lvl6pPr lvl="5"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6pPr>
            <a:lvl7pPr lvl="6"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7pPr>
            <a:lvl8pPr lvl="7"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8pPr>
            <a:lvl9pPr lvl="8"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9pPr>
          </a:lstStyle>
          <a:p/>
        </p:txBody>
      </p:sp>
      <p:sp>
        <p:nvSpPr>
          <p:cNvPr id="733" name="Google Shape;733;p116"/>
          <p:cNvSpPr txBox="1"/>
          <p:nvPr>
            <p:ph idx="8" type="title"/>
          </p:nvPr>
        </p:nvSpPr>
        <p:spPr>
          <a:xfrm>
            <a:off x="6475075" y="2843850"/>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1pPr>
            <a:lvl2pPr lvl="1"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2pPr>
            <a:lvl3pPr lvl="2"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3pPr>
            <a:lvl4pPr lvl="3"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4pPr>
            <a:lvl5pPr lvl="4"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5pPr>
            <a:lvl6pPr lvl="5"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6pPr>
            <a:lvl7pPr lvl="6"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7pPr>
            <a:lvl8pPr lvl="7"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8pPr>
            <a:lvl9pPr lvl="8"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9pPr>
          </a:lstStyle>
          <a:p/>
        </p:txBody>
      </p:sp>
      <p:sp>
        <p:nvSpPr>
          <p:cNvPr id="734" name="Google Shape;734;p116"/>
          <p:cNvSpPr txBox="1"/>
          <p:nvPr>
            <p:ph idx="9" type="title"/>
          </p:nvPr>
        </p:nvSpPr>
        <p:spPr>
          <a:xfrm>
            <a:off x="6475075" y="3753538"/>
            <a:ext cx="21882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1pPr>
            <a:lvl2pPr lvl="1"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2pPr>
            <a:lvl3pPr lvl="2"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3pPr>
            <a:lvl4pPr lvl="3"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4pPr>
            <a:lvl5pPr lvl="4"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5pPr>
            <a:lvl6pPr lvl="5"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6pPr>
            <a:lvl7pPr lvl="6"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7pPr>
            <a:lvl8pPr lvl="7"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8pPr>
            <a:lvl9pPr lvl="8" algn="ctr">
              <a:lnSpc>
                <a:spcPct val="100000"/>
              </a:lnSpc>
              <a:spcBef>
                <a:spcPts val="0"/>
              </a:spcBef>
              <a:spcAft>
                <a:spcPts val="0"/>
              </a:spcAft>
              <a:buClr>
                <a:schemeClr val="accent3"/>
              </a:buClr>
              <a:buSzPts val="1200"/>
              <a:buFont typeface="Avenir"/>
              <a:buNone/>
              <a:defRPr sz="1200">
                <a:solidFill>
                  <a:schemeClr val="accent3"/>
                </a:solidFill>
                <a:latin typeface="Avenir"/>
                <a:ea typeface="Avenir"/>
                <a:cs typeface="Avenir"/>
                <a:sym typeface="Avenir"/>
              </a:defRPr>
            </a:lvl9pPr>
          </a:lstStyle>
          <a:p/>
        </p:txBody>
      </p:sp>
      <p:sp>
        <p:nvSpPr>
          <p:cNvPr id="735" name="Google Shape;735;p116"/>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1 Title &amp; Body + Photo" type="titleOnly">
  <p:cSld name="TITLE_ONLY">
    <p:spTree>
      <p:nvGrpSpPr>
        <p:cNvPr id="736" name="Shape 736"/>
        <p:cNvGrpSpPr/>
        <p:nvPr/>
      </p:nvGrpSpPr>
      <p:grpSpPr>
        <a:xfrm>
          <a:off x="0" y="0"/>
          <a:ext cx="0" cy="0"/>
          <a:chOff x="0" y="0"/>
          <a:chExt cx="0" cy="0"/>
        </a:xfrm>
      </p:grpSpPr>
      <p:sp>
        <p:nvSpPr>
          <p:cNvPr id="737" name="Google Shape;737;p117"/>
          <p:cNvSpPr/>
          <p:nvPr>
            <p:ph idx="2" type="pic"/>
          </p:nvPr>
        </p:nvSpPr>
        <p:spPr>
          <a:xfrm>
            <a:off x="4216200" y="0"/>
            <a:ext cx="4927800" cy="5143500"/>
          </a:xfrm>
          <a:prstGeom prst="rect">
            <a:avLst/>
          </a:prstGeom>
          <a:noFill/>
          <a:ln>
            <a:noFill/>
          </a:ln>
        </p:spPr>
      </p:sp>
      <p:sp>
        <p:nvSpPr>
          <p:cNvPr id="738" name="Google Shape;738;p117"/>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9" name="Google Shape;739;p117"/>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40" name="Google Shape;740;p117"/>
          <p:cNvSpPr txBox="1"/>
          <p:nvPr>
            <p:ph type="title"/>
          </p:nvPr>
        </p:nvSpPr>
        <p:spPr>
          <a:xfrm>
            <a:off x="311700"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41" name="Google Shape;741;p117"/>
          <p:cNvSpPr txBox="1"/>
          <p:nvPr>
            <p:ph idx="3" type="title"/>
          </p:nvPr>
        </p:nvSpPr>
        <p:spPr>
          <a:xfrm>
            <a:off x="346950"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42" name="Google Shape;742;p117"/>
          <p:cNvSpPr/>
          <p:nvPr/>
        </p:nvSpPr>
        <p:spPr>
          <a:xfrm>
            <a:off x="471475"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17"/>
          <p:cNvSpPr txBox="1"/>
          <p:nvPr>
            <p:ph idx="4"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9pPr>
          </a:lstStyle>
          <a:p/>
        </p:txBody>
      </p:sp>
      <p:sp>
        <p:nvSpPr>
          <p:cNvPr id="744" name="Google Shape;744;p117"/>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2 Title &amp; Body + Photo">
  <p:cSld name="TITLE_ONLY_1">
    <p:spTree>
      <p:nvGrpSpPr>
        <p:cNvPr id="745" name="Shape 745"/>
        <p:cNvGrpSpPr/>
        <p:nvPr/>
      </p:nvGrpSpPr>
      <p:grpSpPr>
        <a:xfrm>
          <a:off x="0" y="0"/>
          <a:ext cx="0" cy="0"/>
          <a:chOff x="0" y="0"/>
          <a:chExt cx="0" cy="0"/>
        </a:xfrm>
      </p:grpSpPr>
      <p:sp>
        <p:nvSpPr>
          <p:cNvPr id="746" name="Google Shape;746;p118"/>
          <p:cNvSpPr/>
          <p:nvPr>
            <p:ph idx="2" type="pic"/>
          </p:nvPr>
        </p:nvSpPr>
        <p:spPr>
          <a:xfrm>
            <a:off x="0" y="0"/>
            <a:ext cx="4927800" cy="5143500"/>
          </a:xfrm>
          <a:prstGeom prst="rect">
            <a:avLst/>
          </a:prstGeom>
          <a:noFill/>
          <a:ln>
            <a:noFill/>
          </a:ln>
        </p:spPr>
      </p:sp>
      <p:sp>
        <p:nvSpPr>
          <p:cNvPr id="747" name="Google Shape;747;p118"/>
          <p:cNvSpPr/>
          <p:nvPr/>
        </p:nvSpPr>
        <p:spPr>
          <a:xfrm>
            <a:off x="492785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8" name="Google Shape;748;p118"/>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49" name="Google Shape;749;p118"/>
          <p:cNvSpPr txBox="1"/>
          <p:nvPr>
            <p:ph type="title"/>
          </p:nvPr>
        </p:nvSpPr>
        <p:spPr>
          <a:xfrm>
            <a:off x="5257175" y="2375688"/>
            <a:ext cx="3522300" cy="8418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50" name="Google Shape;750;p118"/>
          <p:cNvSpPr txBox="1"/>
          <p:nvPr>
            <p:ph idx="3" type="title"/>
          </p:nvPr>
        </p:nvSpPr>
        <p:spPr>
          <a:xfrm>
            <a:off x="5292425" y="3333525"/>
            <a:ext cx="3522300" cy="470100"/>
          </a:xfrm>
          <a:prstGeom prst="rect">
            <a:avLst/>
          </a:prstGeom>
          <a:noFill/>
          <a:ln>
            <a:noFill/>
          </a:ln>
        </p:spPr>
        <p:txBody>
          <a:bodyPr anchorCtr="0" anchor="ctr" bIns="91425" lIns="91425" spcFirstLastPara="1" rIns="91425" wrap="square" tIns="91425">
            <a:sp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51" name="Google Shape;751;p118"/>
          <p:cNvSpPr/>
          <p:nvPr/>
        </p:nvSpPr>
        <p:spPr>
          <a:xfrm>
            <a:off x="5416950"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18"/>
          <p:cNvSpPr txBox="1"/>
          <p:nvPr>
            <p:ph idx="4" type="title"/>
          </p:nvPr>
        </p:nvSpPr>
        <p:spPr>
          <a:xfrm>
            <a:off x="4655700"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753" name="Google Shape;753;p118"/>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3 Title &amp; Body + Photo">
  <p:cSld name="TITLE_ONLY_2">
    <p:spTree>
      <p:nvGrpSpPr>
        <p:cNvPr id="754" name="Shape 754"/>
        <p:cNvGrpSpPr/>
        <p:nvPr/>
      </p:nvGrpSpPr>
      <p:grpSpPr>
        <a:xfrm>
          <a:off x="0" y="0"/>
          <a:ext cx="0" cy="0"/>
          <a:chOff x="0" y="0"/>
          <a:chExt cx="0" cy="0"/>
        </a:xfrm>
      </p:grpSpPr>
      <p:sp>
        <p:nvSpPr>
          <p:cNvPr id="755" name="Google Shape;755;p119"/>
          <p:cNvSpPr/>
          <p:nvPr>
            <p:ph idx="2" type="pic"/>
          </p:nvPr>
        </p:nvSpPr>
        <p:spPr>
          <a:xfrm>
            <a:off x="4216200" y="0"/>
            <a:ext cx="4927800" cy="5143500"/>
          </a:xfrm>
          <a:prstGeom prst="rect">
            <a:avLst/>
          </a:prstGeom>
          <a:noFill/>
          <a:ln>
            <a:noFill/>
          </a:ln>
        </p:spPr>
      </p:sp>
      <p:sp>
        <p:nvSpPr>
          <p:cNvPr id="756" name="Google Shape;756;p119"/>
          <p:cNvSpPr/>
          <p:nvPr/>
        </p:nvSpPr>
        <p:spPr>
          <a:xfrm>
            <a:off x="0" y="4572000"/>
            <a:ext cx="42162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7" name="Google Shape;757;p119"/>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58" name="Google Shape;758;p119"/>
          <p:cNvSpPr txBox="1"/>
          <p:nvPr>
            <p:ph type="title"/>
          </p:nvPr>
        </p:nvSpPr>
        <p:spPr>
          <a:xfrm>
            <a:off x="311700" y="2375688"/>
            <a:ext cx="3522300" cy="841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3400"/>
              <a:buFont typeface="Georgia"/>
              <a:buNone/>
              <a:defRPr sz="3400">
                <a:latin typeface="Georgia"/>
                <a:ea typeface="Georgia"/>
                <a:cs typeface="Georgia"/>
                <a:sym typeface="Georgia"/>
              </a:defRPr>
            </a:lvl1pPr>
            <a:lvl2pPr lvl="1" algn="l">
              <a:lnSpc>
                <a:spcPct val="100000"/>
              </a:lnSpc>
              <a:spcBef>
                <a:spcPts val="0"/>
              </a:spcBef>
              <a:spcAft>
                <a:spcPts val="0"/>
              </a:spcAft>
              <a:buSzPts val="3600"/>
              <a:buFont typeface="Georgia"/>
              <a:buNone/>
              <a:defRPr sz="3600">
                <a:latin typeface="Georgia"/>
                <a:ea typeface="Georgia"/>
                <a:cs typeface="Georgia"/>
                <a:sym typeface="Georgia"/>
              </a:defRPr>
            </a:lvl2pPr>
            <a:lvl3pPr lvl="2" algn="l">
              <a:lnSpc>
                <a:spcPct val="100000"/>
              </a:lnSpc>
              <a:spcBef>
                <a:spcPts val="0"/>
              </a:spcBef>
              <a:spcAft>
                <a:spcPts val="0"/>
              </a:spcAft>
              <a:buSzPts val="3600"/>
              <a:buFont typeface="Georgia"/>
              <a:buNone/>
              <a:defRPr sz="3600">
                <a:latin typeface="Georgia"/>
                <a:ea typeface="Georgia"/>
                <a:cs typeface="Georgia"/>
                <a:sym typeface="Georgia"/>
              </a:defRPr>
            </a:lvl3pPr>
            <a:lvl4pPr lvl="3" algn="l">
              <a:lnSpc>
                <a:spcPct val="100000"/>
              </a:lnSpc>
              <a:spcBef>
                <a:spcPts val="0"/>
              </a:spcBef>
              <a:spcAft>
                <a:spcPts val="0"/>
              </a:spcAft>
              <a:buSzPts val="3600"/>
              <a:buFont typeface="Georgia"/>
              <a:buNone/>
              <a:defRPr sz="3600">
                <a:latin typeface="Georgia"/>
                <a:ea typeface="Georgia"/>
                <a:cs typeface="Georgia"/>
                <a:sym typeface="Georgia"/>
              </a:defRPr>
            </a:lvl4pPr>
            <a:lvl5pPr lvl="4" algn="l">
              <a:lnSpc>
                <a:spcPct val="100000"/>
              </a:lnSpc>
              <a:spcBef>
                <a:spcPts val="0"/>
              </a:spcBef>
              <a:spcAft>
                <a:spcPts val="0"/>
              </a:spcAft>
              <a:buSzPts val="3600"/>
              <a:buFont typeface="Georgia"/>
              <a:buNone/>
              <a:defRPr sz="3600">
                <a:latin typeface="Georgia"/>
                <a:ea typeface="Georgia"/>
                <a:cs typeface="Georgia"/>
                <a:sym typeface="Georgia"/>
              </a:defRPr>
            </a:lvl5pPr>
            <a:lvl6pPr lvl="5" algn="l">
              <a:lnSpc>
                <a:spcPct val="100000"/>
              </a:lnSpc>
              <a:spcBef>
                <a:spcPts val="0"/>
              </a:spcBef>
              <a:spcAft>
                <a:spcPts val="0"/>
              </a:spcAft>
              <a:buSzPts val="3600"/>
              <a:buFont typeface="Georgia"/>
              <a:buNone/>
              <a:defRPr sz="3600">
                <a:latin typeface="Georgia"/>
                <a:ea typeface="Georgia"/>
                <a:cs typeface="Georgia"/>
                <a:sym typeface="Georgia"/>
              </a:defRPr>
            </a:lvl6pPr>
            <a:lvl7pPr lvl="6" algn="l">
              <a:lnSpc>
                <a:spcPct val="100000"/>
              </a:lnSpc>
              <a:spcBef>
                <a:spcPts val="0"/>
              </a:spcBef>
              <a:spcAft>
                <a:spcPts val="0"/>
              </a:spcAft>
              <a:buSzPts val="3600"/>
              <a:buFont typeface="Georgia"/>
              <a:buNone/>
              <a:defRPr sz="3600">
                <a:latin typeface="Georgia"/>
                <a:ea typeface="Georgia"/>
                <a:cs typeface="Georgia"/>
                <a:sym typeface="Georgia"/>
              </a:defRPr>
            </a:lvl7pPr>
            <a:lvl8pPr lvl="7" algn="l">
              <a:lnSpc>
                <a:spcPct val="100000"/>
              </a:lnSpc>
              <a:spcBef>
                <a:spcPts val="0"/>
              </a:spcBef>
              <a:spcAft>
                <a:spcPts val="0"/>
              </a:spcAft>
              <a:buSzPts val="3600"/>
              <a:buFont typeface="Georgia"/>
              <a:buNone/>
              <a:defRPr sz="3600">
                <a:latin typeface="Georgia"/>
                <a:ea typeface="Georgia"/>
                <a:cs typeface="Georgia"/>
                <a:sym typeface="Georgia"/>
              </a:defRPr>
            </a:lvl8pPr>
            <a:lvl9pPr lvl="8" algn="l">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59" name="Google Shape;759;p119"/>
          <p:cNvSpPr txBox="1"/>
          <p:nvPr>
            <p:ph idx="3" type="title"/>
          </p:nvPr>
        </p:nvSpPr>
        <p:spPr>
          <a:xfrm>
            <a:off x="346950" y="3333525"/>
            <a:ext cx="3522300" cy="470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60" name="Google Shape;760;p119"/>
          <p:cNvSpPr/>
          <p:nvPr/>
        </p:nvSpPr>
        <p:spPr>
          <a:xfrm>
            <a:off x="471475" y="955263"/>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19"/>
          <p:cNvSpPr txBox="1"/>
          <p:nvPr>
            <p:ph idx="4" type="title"/>
          </p:nvPr>
        </p:nvSpPr>
        <p:spPr>
          <a:xfrm>
            <a:off x="-289775" y="1058775"/>
            <a:ext cx="2466000" cy="736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Avenir"/>
              <a:buNone/>
              <a:defRPr>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p:txBody>
      </p:sp>
      <p:sp>
        <p:nvSpPr>
          <p:cNvPr id="762" name="Google Shape;762;p119"/>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Bullet Points">
  <p:cSld name="ONE_COLUMN_TEXT">
    <p:spTree>
      <p:nvGrpSpPr>
        <p:cNvPr id="763" name="Shape 763"/>
        <p:cNvGrpSpPr/>
        <p:nvPr/>
      </p:nvGrpSpPr>
      <p:grpSpPr>
        <a:xfrm>
          <a:off x="0" y="0"/>
          <a:ext cx="0" cy="0"/>
          <a:chOff x="0" y="0"/>
          <a:chExt cx="0" cy="0"/>
        </a:xfrm>
      </p:grpSpPr>
      <p:sp>
        <p:nvSpPr>
          <p:cNvPr id="764" name="Google Shape;764;p120"/>
          <p:cNvSpPr/>
          <p:nvPr/>
        </p:nvSpPr>
        <p:spPr>
          <a:xfrm>
            <a:off x="0" y="0"/>
            <a:ext cx="9144000" cy="45717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20"/>
          <p:cNvSpPr txBox="1"/>
          <p:nvPr>
            <p:ph type="title"/>
          </p:nvPr>
        </p:nvSpPr>
        <p:spPr>
          <a:xfrm>
            <a:off x="311700" y="23650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pic>
        <p:nvPicPr>
          <p:cNvPr id="766" name="Google Shape;766;p120"/>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67" name="Google Shape;767;p120"/>
          <p:cNvSpPr/>
          <p:nvPr/>
        </p:nvSpPr>
        <p:spPr>
          <a:xfrm>
            <a:off x="62420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20"/>
          <p:cNvSpPr txBox="1"/>
          <p:nvPr>
            <p:ph idx="2" type="title"/>
          </p:nvPr>
        </p:nvSpPr>
        <p:spPr>
          <a:xfrm>
            <a:off x="897375"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69" name="Google Shape;769;p120"/>
          <p:cNvSpPr/>
          <p:nvPr/>
        </p:nvSpPr>
        <p:spPr>
          <a:xfrm>
            <a:off x="4764450" y="1245500"/>
            <a:ext cx="3708000" cy="2976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20"/>
          <p:cNvSpPr txBox="1"/>
          <p:nvPr>
            <p:ph idx="3" type="title"/>
          </p:nvPr>
        </p:nvSpPr>
        <p:spPr>
          <a:xfrm>
            <a:off x="5048100" y="1590550"/>
            <a:ext cx="3140700" cy="231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Char char="■"/>
              <a:defRPr sz="1000">
                <a:solidFill>
                  <a:schemeClr val="accent2"/>
                </a:solidFill>
                <a:latin typeface="Avenir"/>
                <a:ea typeface="Avenir"/>
                <a:cs typeface="Avenir"/>
                <a:sym typeface="Avenir"/>
              </a:defRPr>
            </a:lvl9pPr>
          </a:lstStyle>
          <a:p/>
        </p:txBody>
      </p:sp>
      <p:sp>
        <p:nvSpPr>
          <p:cNvPr id="771" name="Google Shape;771;p120"/>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with Icons">
  <p:cSld name="CUSTOM">
    <p:spTree>
      <p:nvGrpSpPr>
        <p:cNvPr id="772" name="Shape 772"/>
        <p:cNvGrpSpPr/>
        <p:nvPr/>
      </p:nvGrpSpPr>
      <p:grpSpPr>
        <a:xfrm>
          <a:off x="0" y="0"/>
          <a:ext cx="0" cy="0"/>
          <a:chOff x="0" y="0"/>
          <a:chExt cx="0" cy="0"/>
        </a:xfrm>
      </p:grpSpPr>
      <p:sp>
        <p:nvSpPr>
          <p:cNvPr id="773" name="Google Shape;773;p121"/>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121"/>
          <p:cNvSpPr/>
          <p:nvPr/>
        </p:nvSpPr>
        <p:spPr>
          <a:xfrm>
            <a:off x="1446225"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21"/>
          <p:cNvSpPr txBox="1"/>
          <p:nvPr/>
        </p:nvSpPr>
        <p:spPr>
          <a:xfrm>
            <a:off x="163805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776" name="Google Shape;776;p121"/>
          <p:cNvSpPr txBox="1"/>
          <p:nvPr>
            <p:ph type="title"/>
          </p:nvPr>
        </p:nvSpPr>
        <p:spPr>
          <a:xfrm>
            <a:off x="84532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77" name="Google Shape;777;p121"/>
          <p:cNvSpPr txBox="1"/>
          <p:nvPr>
            <p:ph idx="2" type="title"/>
          </p:nvPr>
        </p:nvSpPr>
        <p:spPr>
          <a:xfrm>
            <a:off x="3499350"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78" name="Google Shape;778;p121"/>
          <p:cNvSpPr txBox="1"/>
          <p:nvPr>
            <p:ph idx="3" type="title"/>
          </p:nvPr>
        </p:nvSpPr>
        <p:spPr>
          <a:xfrm>
            <a:off x="6153375" y="3239163"/>
            <a:ext cx="21453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pic>
        <p:nvPicPr>
          <p:cNvPr id="779" name="Google Shape;779;p121"/>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80" name="Google Shape;780;p121"/>
          <p:cNvSpPr txBox="1"/>
          <p:nvPr>
            <p:ph idx="4" type="title"/>
          </p:nvPr>
        </p:nvSpPr>
        <p:spPr>
          <a:xfrm>
            <a:off x="311700" y="543925"/>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781" name="Google Shape;781;p121"/>
          <p:cNvSpPr txBox="1"/>
          <p:nvPr>
            <p:ph idx="5" type="title"/>
          </p:nvPr>
        </p:nvSpPr>
        <p:spPr>
          <a:xfrm>
            <a:off x="1882050" y="11923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sp>
        <p:nvSpPr>
          <p:cNvPr id="782" name="Google Shape;782;p121"/>
          <p:cNvSpPr/>
          <p:nvPr/>
        </p:nvSpPr>
        <p:spPr>
          <a:xfrm>
            <a:off x="1366725" y="2153500"/>
            <a:ext cx="1102500" cy="10857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21"/>
          <p:cNvSpPr/>
          <p:nvPr/>
        </p:nvSpPr>
        <p:spPr>
          <a:xfrm>
            <a:off x="4100250"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21"/>
          <p:cNvSpPr txBox="1"/>
          <p:nvPr/>
        </p:nvSpPr>
        <p:spPr>
          <a:xfrm>
            <a:off x="4292075"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785" name="Google Shape;785;p121"/>
          <p:cNvSpPr/>
          <p:nvPr/>
        </p:nvSpPr>
        <p:spPr>
          <a:xfrm>
            <a:off x="4020750" y="2153500"/>
            <a:ext cx="1102500" cy="1085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21"/>
          <p:cNvSpPr/>
          <p:nvPr/>
        </p:nvSpPr>
        <p:spPr>
          <a:xfrm>
            <a:off x="6754275" y="2181088"/>
            <a:ext cx="943500" cy="9435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121"/>
          <p:cNvSpPr txBox="1"/>
          <p:nvPr/>
        </p:nvSpPr>
        <p:spPr>
          <a:xfrm>
            <a:off x="6946100" y="2326238"/>
            <a:ext cx="548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lt1"/>
                </a:solidFill>
                <a:latin typeface="Avenir"/>
                <a:ea typeface="Avenir"/>
                <a:cs typeface="Avenir"/>
                <a:sym typeface="Avenir"/>
              </a:rPr>
              <a:t>X</a:t>
            </a:r>
            <a:endParaRPr b="0" i="0" sz="3200" u="none" cap="none" strike="noStrike">
              <a:solidFill>
                <a:schemeClr val="lt1"/>
              </a:solidFill>
              <a:latin typeface="Avenir"/>
              <a:ea typeface="Avenir"/>
              <a:cs typeface="Avenir"/>
              <a:sym typeface="Avenir"/>
            </a:endParaRPr>
          </a:p>
        </p:txBody>
      </p:sp>
      <p:sp>
        <p:nvSpPr>
          <p:cNvPr id="788" name="Google Shape;788;p121"/>
          <p:cNvSpPr/>
          <p:nvPr/>
        </p:nvSpPr>
        <p:spPr>
          <a:xfrm>
            <a:off x="6674775" y="2153500"/>
            <a:ext cx="1102500" cy="1085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21"/>
          <p:cNvSpPr/>
          <p:nvPr>
            <p:ph idx="6" type="pic"/>
          </p:nvPr>
        </p:nvSpPr>
        <p:spPr>
          <a:xfrm>
            <a:off x="1497075" y="2275450"/>
            <a:ext cx="841800" cy="841800"/>
          </a:xfrm>
          <a:prstGeom prst="rect">
            <a:avLst/>
          </a:prstGeom>
          <a:noFill/>
          <a:ln>
            <a:noFill/>
          </a:ln>
        </p:spPr>
      </p:sp>
      <p:sp>
        <p:nvSpPr>
          <p:cNvPr id="790" name="Google Shape;790;p121"/>
          <p:cNvSpPr/>
          <p:nvPr>
            <p:ph idx="7" type="pic"/>
          </p:nvPr>
        </p:nvSpPr>
        <p:spPr>
          <a:xfrm>
            <a:off x="4151100" y="2275450"/>
            <a:ext cx="841800" cy="841800"/>
          </a:xfrm>
          <a:prstGeom prst="rect">
            <a:avLst/>
          </a:prstGeom>
          <a:noFill/>
          <a:ln>
            <a:noFill/>
          </a:ln>
        </p:spPr>
      </p:sp>
      <p:sp>
        <p:nvSpPr>
          <p:cNvPr id="791" name="Google Shape;791;p121"/>
          <p:cNvSpPr/>
          <p:nvPr>
            <p:ph idx="8" type="pic"/>
          </p:nvPr>
        </p:nvSpPr>
        <p:spPr>
          <a:xfrm>
            <a:off x="6805125" y="2275450"/>
            <a:ext cx="841800" cy="841800"/>
          </a:xfrm>
          <a:prstGeom prst="rect">
            <a:avLst/>
          </a:prstGeom>
          <a:noFill/>
          <a:ln>
            <a:noFill/>
          </a:ln>
        </p:spPr>
      </p:sp>
      <p:sp>
        <p:nvSpPr>
          <p:cNvPr id="792" name="Google Shape;792;p121"/>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p:cSld name="CUSTOM_1">
    <p:spTree>
      <p:nvGrpSpPr>
        <p:cNvPr id="793" name="Shape 793"/>
        <p:cNvGrpSpPr/>
        <p:nvPr/>
      </p:nvGrpSpPr>
      <p:grpSpPr>
        <a:xfrm>
          <a:off x="0" y="0"/>
          <a:ext cx="0" cy="0"/>
          <a:chOff x="0" y="0"/>
          <a:chExt cx="0" cy="0"/>
        </a:xfrm>
      </p:grpSpPr>
      <p:sp>
        <p:nvSpPr>
          <p:cNvPr id="794" name="Google Shape;794;p122"/>
          <p:cNvSpPr/>
          <p:nvPr/>
        </p:nvSpPr>
        <p:spPr>
          <a:xfrm>
            <a:off x="0" y="0"/>
            <a:ext cx="9144000" cy="4572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5" name="Google Shape;795;p122"/>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796" name="Google Shape;796;p122"/>
          <p:cNvSpPr txBox="1"/>
          <p:nvPr>
            <p:ph type="title"/>
          </p:nvPr>
        </p:nvSpPr>
        <p:spPr>
          <a:xfrm>
            <a:off x="1708200" y="1503800"/>
            <a:ext cx="5727600" cy="16617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1pPr>
            <a:lvl2pPr lvl="1"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2pPr>
            <a:lvl3pPr lvl="2"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3pPr>
            <a:lvl4pPr lvl="3"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4pPr>
            <a:lvl5pPr lvl="4"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5pPr>
            <a:lvl6pPr lvl="5"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6pPr>
            <a:lvl7pPr lvl="6"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7pPr>
            <a:lvl8pPr lvl="7"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8pPr>
            <a:lvl9pPr lvl="8" algn="ctr">
              <a:lnSpc>
                <a:spcPct val="100000"/>
              </a:lnSpc>
              <a:spcBef>
                <a:spcPts val="0"/>
              </a:spcBef>
              <a:spcAft>
                <a:spcPts val="0"/>
              </a:spcAft>
              <a:buClr>
                <a:schemeClr val="lt1"/>
              </a:buClr>
              <a:buSzPts val="4800"/>
              <a:buFont typeface="Georgia"/>
              <a:buNone/>
              <a:defRPr sz="4800">
                <a:solidFill>
                  <a:schemeClr val="lt1"/>
                </a:solidFill>
                <a:latin typeface="Georgia"/>
                <a:ea typeface="Georgia"/>
                <a:cs typeface="Georgia"/>
                <a:sym typeface="Georgia"/>
              </a:defRPr>
            </a:lvl9pPr>
          </a:lstStyle>
          <a:p/>
        </p:txBody>
      </p:sp>
      <p:sp>
        <p:nvSpPr>
          <p:cNvPr id="797" name="Google Shape;797;p12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 Photo Comparison">
  <p:cSld name="CUSTOM_2">
    <p:spTree>
      <p:nvGrpSpPr>
        <p:cNvPr id="798" name="Shape 798"/>
        <p:cNvGrpSpPr/>
        <p:nvPr/>
      </p:nvGrpSpPr>
      <p:grpSpPr>
        <a:xfrm>
          <a:off x="0" y="0"/>
          <a:ext cx="0" cy="0"/>
          <a:chOff x="0" y="0"/>
          <a:chExt cx="0" cy="0"/>
        </a:xfrm>
      </p:grpSpPr>
      <p:sp>
        <p:nvSpPr>
          <p:cNvPr id="799" name="Google Shape;799;p123"/>
          <p:cNvSpPr/>
          <p:nvPr/>
        </p:nvSpPr>
        <p:spPr>
          <a:xfrm>
            <a:off x="25" y="-7725"/>
            <a:ext cx="4572000" cy="45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0" name="Google Shape;800;p123"/>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801" name="Google Shape;801;p123"/>
          <p:cNvSpPr/>
          <p:nvPr/>
        </p:nvSpPr>
        <p:spPr>
          <a:xfrm>
            <a:off x="4572013" y="-7725"/>
            <a:ext cx="4572000" cy="457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23"/>
          <p:cNvSpPr txBox="1"/>
          <p:nvPr>
            <p:ph type="title"/>
          </p:nvPr>
        </p:nvSpPr>
        <p:spPr>
          <a:xfrm>
            <a:off x="396175" y="543925"/>
            <a:ext cx="37797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2100"/>
              <a:buFont typeface="Georgia"/>
              <a:buNone/>
              <a:defRPr sz="2100">
                <a:solidFill>
                  <a:schemeClr val="lt1"/>
                </a:solidFill>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803" name="Google Shape;803;p123"/>
          <p:cNvSpPr txBox="1"/>
          <p:nvPr>
            <p:ph idx="2" type="title"/>
          </p:nvPr>
        </p:nvSpPr>
        <p:spPr>
          <a:xfrm>
            <a:off x="524850" y="1062673"/>
            <a:ext cx="35223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9pPr>
          </a:lstStyle>
          <a:p/>
        </p:txBody>
      </p:sp>
      <p:sp>
        <p:nvSpPr>
          <p:cNvPr id="804" name="Google Shape;804;p123"/>
          <p:cNvSpPr txBox="1"/>
          <p:nvPr>
            <p:ph idx="3" type="title"/>
          </p:nvPr>
        </p:nvSpPr>
        <p:spPr>
          <a:xfrm>
            <a:off x="5096875" y="543925"/>
            <a:ext cx="37797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2100"/>
              <a:buFont typeface="Georgia"/>
              <a:buNone/>
              <a:defRPr sz="2100">
                <a:solidFill>
                  <a:schemeClr val="lt1"/>
                </a:solidFill>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805" name="Google Shape;805;p123"/>
          <p:cNvSpPr txBox="1"/>
          <p:nvPr>
            <p:ph idx="4" type="title"/>
          </p:nvPr>
        </p:nvSpPr>
        <p:spPr>
          <a:xfrm>
            <a:off x="5225550" y="1062673"/>
            <a:ext cx="35223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1pPr>
            <a:lvl2pPr lvl="1"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2pPr>
            <a:lvl3pPr lvl="2"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3pPr>
            <a:lvl4pPr lvl="3"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4pPr>
            <a:lvl5pPr lvl="4"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5pPr>
            <a:lvl6pPr lvl="5"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6pPr>
            <a:lvl7pPr lvl="6"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7pPr>
            <a:lvl8pPr lvl="7"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8pPr>
            <a:lvl9pPr lvl="8" algn="ctr">
              <a:lnSpc>
                <a:spcPct val="100000"/>
              </a:lnSpc>
              <a:spcBef>
                <a:spcPts val="0"/>
              </a:spcBef>
              <a:spcAft>
                <a:spcPts val="0"/>
              </a:spcAft>
              <a:buClr>
                <a:schemeClr val="lt1"/>
              </a:buClr>
              <a:buSzPts val="1000"/>
              <a:buFont typeface="Avenir"/>
              <a:buNone/>
              <a:defRPr sz="1000">
                <a:solidFill>
                  <a:schemeClr val="lt1"/>
                </a:solidFill>
                <a:latin typeface="Avenir"/>
                <a:ea typeface="Avenir"/>
                <a:cs typeface="Avenir"/>
                <a:sym typeface="Avenir"/>
              </a:defRPr>
            </a:lvl9pPr>
          </a:lstStyle>
          <a:p/>
        </p:txBody>
      </p:sp>
      <p:sp>
        <p:nvSpPr>
          <p:cNvPr id="806" name="Google Shape;806;p123"/>
          <p:cNvSpPr/>
          <p:nvPr>
            <p:ph idx="5" type="pic"/>
          </p:nvPr>
        </p:nvSpPr>
        <p:spPr>
          <a:xfrm>
            <a:off x="412825" y="1783150"/>
            <a:ext cx="3746400" cy="2505900"/>
          </a:xfrm>
          <a:prstGeom prst="rect">
            <a:avLst/>
          </a:prstGeom>
          <a:noFill/>
          <a:ln>
            <a:noFill/>
          </a:ln>
        </p:spPr>
      </p:sp>
      <p:sp>
        <p:nvSpPr>
          <p:cNvPr id="807" name="Google Shape;807;p123"/>
          <p:cNvSpPr/>
          <p:nvPr>
            <p:ph idx="6" type="pic"/>
          </p:nvPr>
        </p:nvSpPr>
        <p:spPr>
          <a:xfrm>
            <a:off x="4984825" y="1783150"/>
            <a:ext cx="3746400" cy="2505900"/>
          </a:xfrm>
          <a:prstGeom prst="rect">
            <a:avLst/>
          </a:prstGeom>
          <a:noFill/>
          <a:ln>
            <a:noFill/>
          </a:ln>
        </p:spPr>
      </p:sp>
      <p:sp>
        <p:nvSpPr>
          <p:cNvPr id="808" name="Google Shape;808;p123"/>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 Chart or Bar">
  <p:cSld name="CUSTOM_3">
    <p:spTree>
      <p:nvGrpSpPr>
        <p:cNvPr id="809" name="Shape 809"/>
        <p:cNvGrpSpPr/>
        <p:nvPr/>
      </p:nvGrpSpPr>
      <p:grpSpPr>
        <a:xfrm>
          <a:off x="0" y="0"/>
          <a:ext cx="0" cy="0"/>
          <a:chOff x="0" y="0"/>
          <a:chExt cx="0" cy="0"/>
        </a:xfrm>
      </p:grpSpPr>
      <p:sp>
        <p:nvSpPr>
          <p:cNvPr id="810" name="Google Shape;810;p124"/>
          <p:cNvSpPr/>
          <p:nvPr/>
        </p:nvSpPr>
        <p:spPr>
          <a:xfrm>
            <a:off x="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1" name="Google Shape;811;p124"/>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812" name="Google Shape;812;p124"/>
          <p:cNvSpPr txBox="1"/>
          <p:nvPr>
            <p:ph type="title"/>
          </p:nvPr>
        </p:nvSpPr>
        <p:spPr>
          <a:xfrm>
            <a:off x="1882050" y="957275"/>
            <a:ext cx="5385600" cy="4701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accent2"/>
              </a:buClr>
              <a:buSzPts val="1600"/>
              <a:buFont typeface="Avenir"/>
              <a:buNone/>
              <a:defRPr sz="1600">
                <a:solidFill>
                  <a:schemeClr val="accent2"/>
                </a:solidFill>
                <a:latin typeface="Avenir"/>
                <a:ea typeface="Avenir"/>
                <a:cs typeface="Avenir"/>
                <a:sym typeface="Avenir"/>
              </a:defRPr>
            </a:lvl1pPr>
            <a:lvl2pPr lvl="1"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2pPr>
            <a:lvl3pPr lvl="2"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3pPr>
            <a:lvl4pPr lvl="3"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4pPr>
            <a:lvl5pPr lvl="4"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5pPr>
            <a:lvl6pPr lvl="5"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6pPr>
            <a:lvl7pPr lvl="6"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7pPr>
            <a:lvl8pPr lvl="7"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8pPr>
            <a:lvl9pPr lvl="8" algn="ctr">
              <a:lnSpc>
                <a:spcPct val="100000"/>
              </a:lnSpc>
              <a:spcBef>
                <a:spcPts val="0"/>
              </a:spcBef>
              <a:spcAft>
                <a:spcPts val="0"/>
              </a:spcAft>
              <a:buClr>
                <a:schemeClr val="accent2"/>
              </a:buClr>
              <a:buSzPts val="1000"/>
              <a:buFont typeface="Avenir"/>
              <a:buNone/>
              <a:defRPr sz="1000">
                <a:solidFill>
                  <a:schemeClr val="accent2"/>
                </a:solidFill>
                <a:latin typeface="Avenir"/>
                <a:ea typeface="Avenir"/>
                <a:cs typeface="Avenir"/>
                <a:sym typeface="Avenir"/>
              </a:defRPr>
            </a:lvl9pPr>
          </a:lstStyle>
          <a:p/>
        </p:txBody>
      </p:sp>
      <p:pic>
        <p:nvPicPr>
          <p:cNvPr id="813" name="Google Shape;813;p124" title="Points scored"/>
          <p:cNvPicPr preferRelativeResize="0"/>
          <p:nvPr/>
        </p:nvPicPr>
        <p:blipFill rotWithShape="1">
          <a:blip r:embed="rId3">
            <a:alphaModFix/>
          </a:blip>
          <a:srcRect b="0" l="0" r="0" t="0"/>
          <a:stretch/>
        </p:blipFill>
        <p:spPr>
          <a:xfrm>
            <a:off x="2486338" y="1667388"/>
            <a:ext cx="4171332" cy="2579275"/>
          </a:xfrm>
          <a:prstGeom prst="rect">
            <a:avLst/>
          </a:prstGeom>
          <a:noFill/>
          <a:ln>
            <a:noFill/>
          </a:ln>
        </p:spPr>
      </p:pic>
      <p:sp>
        <p:nvSpPr>
          <p:cNvPr id="814" name="Google Shape;814;p124"/>
          <p:cNvSpPr txBox="1"/>
          <p:nvPr>
            <p:ph idx="2" type="title"/>
          </p:nvPr>
        </p:nvSpPr>
        <p:spPr>
          <a:xfrm>
            <a:off x="311700" y="324757"/>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SzPts val="3400"/>
              <a:buFont typeface="Georgia"/>
              <a:buNone/>
              <a:defRPr sz="3400">
                <a:latin typeface="Georgia"/>
                <a:ea typeface="Georgia"/>
                <a:cs typeface="Georgia"/>
                <a:sym typeface="Georgia"/>
              </a:defRPr>
            </a:lvl1pPr>
            <a:lvl2pPr lvl="1" algn="ctr">
              <a:lnSpc>
                <a:spcPct val="100000"/>
              </a:lnSpc>
              <a:spcBef>
                <a:spcPts val="0"/>
              </a:spcBef>
              <a:spcAft>
                <a:spcPts val="0"/>
              </a:spcAft>
              <a:buSzPts val="3600"/>
              <a:buFont typeface="Georgia"/>
              <a:buNone/>
              <a:defRPr sz="3600">
                <a:latin typeface="Georgia"/>
                <a:ea typeface="Georgia"/>
                <a:cs typeface="Georgia"/>
                <a:sym typeface="Georgia"/>
              </a:defRPr>
            </a:lvl2pPr>
            <a:lvl3pPr lvl="2" algn="ctr">
              <a:lnSpc>
                <a:spcPct val="100000"/>
              </a:lnSpc>
              <a:spcBef>
                <a:spcPts val="0"/>
              </a:spcBef>
              <a:spcAft>
                <a:spcPts val="0"/>
              </a:spcAft>
              <a:buSzPts val="3600"/>
              <a:buFont typeface="Georgia"/>
              <a:buNone/>
              <a:defRPr sz="3600">
                <a:latin typeface="Georgia"/>
                <a:ea typeface="Georgia"/>
                <a:cs typeface="Georgia"/>
                <a:sym typeface="Georgia"/>
              </a:defRPr>
            </a:lvl3pPr>
            <a:lvl4pPr lvl="3" algn="ctr">
              <a:lnSpc>
                <a:spcPct val="100000"/>
              </a:lnSpc>
              <a:spcBef>
                <a:spcPts val="0"/>
              </a:spcBef>
              <a:spcAft>
                <a:spcPts val="0"/>
              </a:spcAft>
              <a:buSzPts val="3600"/>
              <a:buFont typeface="Georgia"/>
              <a:buNone/>
              <a:defRPr sz="3600">
                <a:latin typeface="Georgia"/>
                <a:ea typeface="Georgia"/>
                <a:cs typeface="Georgia"/>
                <a:sym typeface="Georgia"/>
              </a:defRPr>
            </a:lvl4pPr>
            <a:lvl5pPr lvl="4" algn="ctr">
              <a:lnSpc>
                <a:spcPct val="100000"/>
              </a:lnSpc>
              <a:spcBef>
                <a:spcPts val="0"/>
              </a:spcBef>
              <a:spcAft>
                <a:spcPts val="0"/>
              </a:spcAft>
              <a:buSzPts val="3600"/>
              <a:buFont typeface="Georgia"/>
              <a:buNone/>
              <a:defRPr sz="3600">
                <a:latin typeface="Georgia"/>
                <a:ea typeface="Georgia"/>
                <a:cs typeface="Georgia"/>
                <a:sym typeface="Georgia"/>
              </a:defRPr>
            </a:lvl5pPr>
            <a:lvl6pPr lvl="5" algn="ctr">
              <a:lnSpc>
                <a:spcPct val="100000"/>
              </a:lnSpc>
              <a:spcBef>
                <a:spcPts val="0"/>
              </a:spcBef>
              <a:spcAft>
                <a:spcPts val="0"/>
              </a:spcAft>
              <a:buSzPts val="3600"/>
              <a:buFont typeface="Georgia"/>
              <a:buNone/>
              <a:defRPr sz="3600">
                <a:latin typeface="Georgia"/>
                <a:ea typeface="Georgia"/>
                <a:cs typeface="Georgia"/>
                <a:sym typeface="Georgia"/>
              </a:defRPr>
            </a:lvl6pPr>
            <a:lvl7pPr lvl="6" algn="ctr">
              <a:lnSpc>
                <a:spcPct val="100000"/>
              </a:lnSpc>
              <a:spcBef>
                <a:spcPts val="0"/>
              </a:spcBef>
              <a:spcAft>
                <a:spcPts val="0"/>
              </a:spcAft>
              <a:buSzPts val="3600"/>
              <a:buFont typeface="Georgia"/>
              <a:buNone/>
              <a:defRPr sz="3600">
                <a:latin typeface="Georgia"/>
                <a:ea typeface="Georgia"/>
                <a:cs typeface="Georgia"/>
                <a:sym typeface="Georgia"/>
              </a:defRPr>
            </a:lvl7pPr>
            <a:lvl8pPr lvl="7" algn="ctr">
              <a:lnSpc>
                <a:spcPct val="100000"/>
              </a:lnSpc>
              <a:spcBef>
                <a:spcPts val="0"/>
              </a:spcBef>
              <a:spcAft>
                <a:spcPts val="0"/>
              </a:spcAft>
              <a:buSzPts val="3600"/>
              <a:buFont typeface="Georgia"/>
              <a:buNone/>
              <a:defRPr sz="3600">
                <a:latin typeface="Georgia"/>
                <a:ea typeface="Georgia"/>
                <a:cs typeface="Georgia"/>
                <a:sym typeface="Georgia"/>
              </a:defRPr>
            </a:lvl8pPr>
            <a:lvl9pPr lvl="8" algn="ctr">
              <a:lnSpc>
                <a:spcPct val="100000"/>
              </a:lnSpc>
              <a:spcBef>
                <a:spcPts val="0"/>
              </a:spcBef>
              <a:spcAft>
                <a:spcPts val="0"/>
              </a:spcAft>
              <a:buSzPts val="3600"/>
              <a:buFont typeface="Georgia"/>
              <a:buNone/>
              <a:defRPr sz="3600">
                <a:latin typeface="Georgia"/>
                <a:ea typeface="Georgia"/>
                <a:cs typeface="Georgia"/>
                <a:sym typeface="Georgia"/>
              </a:defRPr>
            </a:lvl9pPr>
          </a:lstStyle>
          <a:p/>
        </p:txBody>
      </p:sp>
      <p:sp>
        <p:nvSpPr>
          <p:cNvPr id="815" name="Google Shape;815;p124"/>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Video">
  <p:cSld name="CUSTOM_4">
    <p:spTree>
      <p:nvGrpSpPr>
        <p:cNvPr id="816" name="Shape 816"/>
        <p:cNvGrpSpPr/>
        <p:nvPr/>
      </p:nvGrpSpPr>
      <p:grpSpPr>
        <a:xfrm>
          <a:off x="0" y="0"/>
          <a:ext cx="0" cy="0"/>
          <a:chOff x="0" y="0"/>
          <a:chExt cx="0" cy="0"/>
        </a:xfrm>
      </p:grpSpPr>
      <p:sp>
        <p:nvSpPr>
          <p:cNvPr id="817" name="Google Shape;817;p125"/>
          <p:cNvSpPr/>
          <p:nvPr/>
        </p:nvSpPr>
        <p:spPr>
          <a:xfrm>
            <a:off x="25" y="-7725"/>
            <a:ext cx="9144000" cy="45798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25"/>
          <p:cNvSpPr/>
          <p:nvPr/>
        </p:nvSpPr>
        <p:spPr>
          <a:xfrm>
            <a:off x="50" y="4572000"/>
            <a:ext cx="9144000" cy="571800"/>
          </a:xfrm>
          <a:prstGeom prst="rect">
            <a:avLst/>
          </a:prstGeom>
          <a:solidFill>
            <a:srgbClr val="BCCED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9" name="Google Shape;819;p125"/>
          <p:cNvPicPr preferRelativeResize="0"/>
          <p:nvPr/>
        </p:nvPicPr>
        <p:blipFill rotWithShape="1">
          <a:blip r:embed="rId2">
            <a:alphaModFix/>
          </a:blip>
          <a:srcRect b="0" l="0" r="0" t="0"/>
          <a:stretch/>
        </p:blipFill>
        <p:spPr>
          <a:xfrm>
            <a:off x="407592" y="4760325"/>
            <a:ext cx="162600" cy="199398"/>
          </a:xfrm>
          <a:prstGeom prst="rect">
            <a:avLst/>
          </a:prstGeom>
          <a:noFill/>
          <a:ln>
            <a:noFill/>
          </a:ln>
        </p:spPr>
      </p:pic>
      <p:sp>
        <p:nvSpPr>
          <p:cNvPr id="820" name="Google Shape;820;p125"/>
          <p:cNvSpPr txBox="1"/>
          <p:nvPr>
            <p:ph type="title"/>
          </p:nvPr>
        </p:nvSpPr>
        <p:spPr>
          <a:xfrm>
            <a:off x="311763" y="48504"/>
            <a:ext cx="8520600" cy="841800"/>
          </a:xfrm>
          <a:prstGeom prst="rect">
            <a:avLst/>
          </a:prstGeom>
          <a:noFill/>
          <a:ln>
            <a:noFill/>
          </a:ln>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2400"/>
              <a:buFont typeface="Georgia"/>
              <a:buNone/>
              <a:defRPr sz="2400">
                <a:solidFill>
                  <a:schemeClr val="lt1"/>
                </a:solidFill>
                <a:latin typeface="Georgia"/>
                <a:ea typeface="Georgia"/>
                <a:cs typeface="Georgia"/>
                <a:sym typeface="Georgia"/>
              </a:defRPr>
            </a:lvl1pPr>
            <a:lvl2pPr lvl="1" algn="ctr">
              <a:lnSpc>
                <a:spcPct val="100000"/>
              </a:lnSpc>
              <a:spcBef>
                <a:spcPts val="0"/>
              </a:spcBef>
              <a:spcAft>
                <a:spcPts val="0"/>
              </a:spcAft>
              <a:buSzPts val="2400"/>
              <a:buFont typeface="Georgia"/>
              <a:buNone/>
              <a:defRPr sz="2400">
                <a:latin typeface="Georgia"/>
                <a:ea typeface="Georgia"/>
                <a:cs typeface="Georgia"/>
                <a:sym typeface="Georgia"/>
              </a:defRPr>
            </a:lvl2pPr>
            <a:lvl3pPr lvl="2" algn="ctr">
              <a:lnSpc>
                <a:spcPct val="100000"/>
              </a:lnSpc>
              <a:spcBef>
                <a:spcPts val="0"/>
              </a:spcBef>
              <a:spcAft>
                <a:spcPts val="0"/>
              </a:spcAft>
              <a:buSzPts val="2400"/>
              <a:buFont typeface="Georgia"/>
              <a:buNone/>
              <a:defRPr sz="2400">
                <a:latin typeface="Georgia"/>
                <a:ea typeface="Georgia"/>
                <a:cs typeface="Georgia"/>
                <a:sym typeface="Georgia"/>
              </a:defRPr>
            </a:lvl3pPr>
            <a:lvl4pPr lvl="3" algn="ctr">
              <a:lnSpc>
                <a:spcPct val="100000"/>
              </a:lnSpc>
              <a:spcBef>
                <a:spcPts val="0"/>
              </a:spcBef>
              <a:spcAft>
                <a:spcPts val="0"/>
              </a:spcAft>
              <a:buSzPts val="2400"/>
              <a:buFont typeface="Georgia"/>
              <a:buNone/>
              <a:defRPr sz="2400">
                <a:latin typeface="Georgia"/>
                <a:ea typeface="Georgia"/>
                <a:cs typeface="Georgia"/>
                <a:sym typeface="Georgia"/>
              </a:defRPr>
            </a:lvl4pPr>
            <a:lvl5pPr lvl="4" algn="ctr">
              <a:lnSpc>
                <a:spcPct val="100000"/>
              </a:lnSpc>
              <a:spcBef>
                <a:spcPts val="0"/>
              </a:spcBef>
              <a:spcAft>
                <a:spcPts val="0"/>
              </a:spcAft>
              <a:buSzPts val="2400"/>
              <a:buFont typeface="Georgia"/>
              <a:buNone/>
              <a:defRPr sz="2400">
                <a:latin typeface="Georgia"/>
                <a:ea typeface="Georgia"/>
                <a:cs typeface="Georgia"/>
                <a:sym typeface="Georgia"/>
              </a:defRPr>
            </a:lvl5pPr>
            <a:lvl6pPr lvl="5" algn="ctr">
              <a:lnSpc>
                <a:spcPct val="100000"/>
              </a:lnSpc>
              <a:spcBef>
                <a:spcPts val="0"/>
              </a:spcBef>
              <a:spcAft>
                <a:spcPts val="0"/>
              </a:spcAft>
              <a:buSzPts val="2400"/>
              <a:buFont typeface="Georgia"/>
              <a:buNone/>
              <a:defRPr sz="2400">
                <a:latin typeface="Georgia"/>
                <a:ea typeface="Georgia"/>
                <a:cs typeface="Georgia"/>
                <a:sym typeface="Georgia"/>
              </a:defRPr>
            </a:lvl6pPr>
            <a:lvl7pPr lvl="6" algn="ctr">
              <a:lnSpc>
                <a:spcPct val="100000"/>
              </a:lnSpc>
              <a:spcBef>
                <a:spcPts val="0"/>
              </a:spcBef>
              <a:spcAft>
                <a:spcPts val="0"/>
              </a:spcAft>
              <a:buSzPts val="2400"/>
              <a:buFont typeface="Georgia"/>
              <a:buNone/>
              <a:defRPr sz="2400">
                <a:latin typeface="Georgia"/>
                <a:ea typeface="Georgia"/>
                <a:cs typeface="Georgia"/>
                <a:sym typeface="Georgia"/>
              </a:defRPr>
            </a:lvl7pPr>
            <a:lvl8pPr lvl="7" algn="ctr">
              <a:lnSpc>
                <a:spcPct val="100000"/>
              </a:lnSpc>
              <a:spcBef>
                <a:spcPts val="0"/>
              </a:spcBef>
              <a:spcAft>
                <a:spcPts val="0"/>
              </a:spcAft>
              <a:buSzPts val="2400"/>
              <a:buFont typeface="Georgia"/>
              <a:buNone/>
              <a:defRPr sz="2400">
                <a:latin typeface="Georgia"/>
                <a:ea typeface="Georgia"/>
                <a:cs typeface="Georgia"/>
                <a:sym typeface="Georgia"/>
              </a:defRPr>
            </a:lvl8pPr>
            <a:lvl9pPr lvl="8" algn="ctr">
              <a:lnSpc>
                <a:spcPct val="100000"/>
              </a:lnSpc>
              <a:spcBef>
                <a:spcPts val="0"/>
              </a:spcBef>
              <a:spcAft>
                <a:spcPts val="0"/>
              </a:spcAft>
              <a:buSzPts val="2400"/>
              <a:buFont typeface="Georgia"/>
              <a:buNone/>
              <a:defRPr sz="2400">
                <a:latin typeface="Georgia"/>
                <a:ea typeface="Georgia"/>
                <a:cs typeface="Georgia"/>
                <a:sym typeface="Georgia"/>
              </a:defRPr>
            </a:lvl9pPr>
          </a:lstStyle>
          <a:p/>
        </p:txBody>
      </p:sp>
      <p:pic>
        <p:nvPicPr>
          <p:cNvPr id="821" name="Google Shape;821;p125"/>
          <p:cNvPicPr preferRelativeResize="0"/>
          <p:nvPr/>
        </p:nvPicPr>
        <p:blipFill rotWithShape="1">
          <a:blip r:embed="rId3">
            <a:alphaModFix/>
          </a:blip>
          <a:srcRect b="0" l="0" r="0" t="0"/>
          <a:stretch/>
        </p:blipFill>
        <p:spPr>
          <a:xfrm>
            <a:off x="1934850" y="764703"/>
            <a:ext cx="5274424" cy="3886275"/>
          </a:xfrm>
          <a:prstGeom prst="rect">
            <a:avLst/>
          </a:prstGeom>
          <a:noFill/>
          <a:ln>
            <a:noFill/>
          </a:ln>
        </p:spPr>
      </p:pic>
      <p:sp>
        <p:nvSpPr>
          <p:cNvPr id="822" name="Google Shape;822;p125"/>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theme" Target="../theme/theme1.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7" Type="http://schemas.openxmlformats.org/officeDocument/2006/relationships/slideLayout" Target="../slideLayouts/slideLayout100.xml"/><Relationship Id="rId16" Type="http://schemas.openxmlformats.org/officeDocument/2006/relationships/slideLayout" Target="../slideLayouts/slideLayout99.xml"/><Relationship Id="rId19" Type="http://schemas.openxmlformats.org/officeDocument/2006/relationships/theme" Target="../theme/theme3.xml"/><Relationship Id="rId1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D34435"/>
              </a:buClr>
              <a:buSzPts val="2800"/>
              <a:buFont typeface="Georgia"/>
              <a:buNone/>
              <a:defRPr b="0" i="0" sz="2800" u="none" cap="none" strike="noStrike">
                <a:solidFill>
                  <a:srgbClr val="D34435"/>
                </a:solidFill>
                <a:latin typeface="Georgia"/>
                <a:ea typeface="Georgia"/>
                <a:cs typeface="Georgia"/>
                <a:sym typeface="Georgia"/>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2"/>
              </a:buClr>
              <a:buSzPts val="1600"/>
              <a:buFont typeface="Avenir"/>
              <a:buChar char="●"/>
              <a:defRPr b="0" i="0" sz="1600" u="none" cap="none" strike="noStrike">
                <a:solidFill>
                  <a:schemeClr val="accent2"/>
                </a:solidFill>
                <a:latin typeface="Avenir"/>
                <a:ea typeface="Avenir"/>
                <a:cs typeface="Avenir"/>
                <a:sym typeface="Avenir"/>
              </a:defRPr>
            </a:lvl1pPr>
            <a:lvl2pPr indent="-330200" lvl="1" marL="9144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2pPr>
            <a:lvl3pPr indent="-330200" lvl="2" marL="13716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3pPr>
            <a:lvl4pPr indent="-330200" lvl="3" marL="18288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4pPr>
            <a:lvl5pPr indent="-330200" lvl="4" marL="22860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5pPr>
            <a:lvl6pPr indent="-330200" lvl="5" marL="27432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6pPr>
            <a:lvl7pPr indent="-330200" lvl="6" marL="32004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7pPr>
            <a:lvl8pPr indent="-330200" lvl="7" marL="36576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8pPr>
            <a:lvl9pPr indent="-330200" lvl="8" marL="4114800" marR="0" rtl="0" algn="l">
              <a:lnSpc>
                <a:spcPct val="115000"/>
              </a:lnSpc>
              <a:spcBef>
                <a:spcPts val="0"/>
              </a:spcBef>
              <a:spcAft>
                <a:spcPts val="0"/>
              </a:spcAft>
              <a:buClr>
                <a:schemeClr val="accent2"/>
              </a:buClr>
              <a:buSzPts val="1600"/>
              <a:buFont typeface="Arial"/>
              <a:buChar char="■"/>
              <a:defRPr b="0" i="0" sz="1600" u="none" cap="none" strike="noStrike">
                <a:solidFill>
                  <a:schemeClr val="accent2"/>
                </a:solidFill>
                <a:latin typeface="Arial"/>
                <a:ea typeface="Arial"/>
                <a:cs typeface="Arial"/>
                <a:sym typeface="Arial"/>
              </a:defRPr>
            </a:lvl9pPr>
          </a:lstStyle>
          <a:p/>
        </p:txBody>
      </p:sp>
      <p:sp>
        <p:nvSpPr>
          <p:cNvPr id="8" name="Google Shape;8;p25"/>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accent3"/>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50" name="Shape 650"/>
        <p:cNvGrpSpPr/>
        <p:nvPr/>
      </p:nvGrpSpPr>
      <p:grpSpPr>
        <a:xfrm>
          <a:off x="0" y="0"/>
          <a:ext cx="0" cy="0"/>
          <a:chOff x="0" y="0"/>
          <a:chExt cx="0" cy="0"/>
        </a:xfrm>
      </p:grpSpPr>
      <p:sp>
        <p:nvSpPr>
          <p:cNvPr id="651" name="Google Shape;651;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Georgia"/>
              <a:buNone/>
              <a:defRPr b="0" i="0" sz="28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52" name="Google Shape;652;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venir"/>
              <a:buChar char="●"/>
              <a:defRPr b="0" i="0" sz="1800" u="none" cap="none" strike="noStrike">
                <a:solidFill>
                  <a:schemeClr val="dk2"/>
                </a:solidFill>
                <a:latin typeface="Avenir"/>
                <a:ea typeface="Avenir"/>
                <a:cs typeface="Avenir"/>
                <a:sym typeface="Avenir"/>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53" name="Google Shape;653;p35"/>
          <p:cNvSpPr txBox="1"/>
          <p:nvPr>
            <p:ph idx="12" type="sldNum"/>
          </p:nvPr>
        </p:nvSpPr>
        <p:spPr>
          <a:xfrm>
            <a:off x="8372684" y="474990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reutersinstitute.politics.ox.ac.uk/digital-news-report/2022/dnr-executive-summary" TargetMode="External"/><Relationship Id="rId4" Type="http://schemas.openxmlformats.org/officeDocument/2006/relationships/hyperlink" Target="https://thewholestory.solutionsjournalism.org/how-to-report-on-voting-without-turning-voters-off-f2fbbbd61db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
          <p:cNvSpPr txBox="1"/>
          <p:nvPr>
            <p:ph type="ctrTitle"/>
          </p:nvPr>
        </p:nvSpPr>
        <p:spPr>
          <a:xfrm>
            <a:off x="311700" y="1289425"/>
            <a:ext cx="8187900" cy="6771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3400"/>
              <a:buNone/>
            </a:pPr>
            <a:r>
              <a:rPr lang="en" sz="3200"/>
              <a:t>Covering Democracy After Election Day</a:t>
            </a:r>
            <a:endParaRPr sz="3200"/>
          </a:p>
        </p:txBody>
      </p:sp>
      <p:sp>
        <p:nvSpPr>
          <p:cNvPr id="844" name="Google Shape;844;p1"/>
          <p:cNvSpPr txBox="1"/>
          <p:nvPr>
            <p:ph idx="1" type="subTitle"/>
          </p:nvPr>
        </p:nvSpPr>
        <p:spPr>
          <a:xfrm>
            <a:off x="311700" y="2359350"/>
            <a:ext cx="7898400" cy="116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1600"/>
              <a:buNone/>
            </a:pPr>
            <a:r>
              <a:rPr lang="en"/>
              <a:t>November 14, 2022</a:t>
            </a:r>
            <a:endParaRPr/>
          </a:p>
          <a:p>
            <a:pPr indent="0" lvl="0" marL="0" rtl="0" algn="l">
              <a:lnSpc>
                <a:spcPct val="100000"/>
              </a:lnSpc>
              <a:spcBef>
                <a:spcPts val="0"/>
              </a:spcBef>
              <a:spcAft>
                <a:spcPts val="0"/>
              </a:spcAft>
              <a:buSzPts val="1600"/>
              <a:buNone/>
            </a:pPr>
            <a:r>
              <a:t/>
            </a:r>
            <a:endParaRPr b="1"/>
          </a:p>
          <a:p>
            <a:pPr indent="0" lvl="0" marL="0" rtl="0" algn="l">
              <a:lnSpc>
                <a:spcPct val="100000"/>
              </a:lnSpc>
              <a:spcBef>
                <a:spcPts val="0"/>
              </a:spcBef>
              <a:spcAft>
                <a:spcPts val="0"/>
              </a:spcAft>
              <a:buSzPts val="1600"/>
              <a:buNone/>
            </a:pPr>
            <a:r>
              <a:rPr b="1" lang="en"/>
              <a:t>Jaisal Noor, Democracy Cohort Manager, Solutions Journalism Network</a:t>
            </a:r>
            <a:endParaRPr b="1"/>
          </a:p>
          <a:p>
            <a:pPr indent="0" lvl="0" marL="0" rtl="0" algn="l">
              <a:lnSpc>
                <a:spcPct val="100000"/>
              </a:lnSpc>
              <a:spcBef>
                <a:spcPts val="0"/>
              </a:spcBef>
              <a:spcAft>
                <a:spcPts val="0"/>
              </a:spcAft>
              <a:buSzPts val="1600"/>
              <a:buNone/>
            </a:pPr>
            <a:r>
              <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6"/>
          <p:cNvSpPr txBox="1"/>
          <p:nvPr>
            <p:ph type="title"/>
          </p:nvPr>
        </p:nvSpPr>
        <p:spPr>
          <a:xfrm>
            <a:off x="778125" y="1186775"/>
            <a:ext cx="35085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sz="2800"/>
              <a:t>It’s solutions journalism if it:</a:t>
            </a:r>
            <a:endParaRPr>
              <a:solidFill>
                <a:schemeClr val="accent2"/>
              </a:solidFill>
            </a:endParaRPr>
          </a:p>
        </p:txBody>
      </p:sp>
      <p:sp>
        <p:nvSpPr>
          <p:cNvPr id="934" name="Google Shape;934;p6"/>
          <p:cNvSpPr txBox="1"/>
          <p:nvPr>
            <p:ph idx="1" type="body"/>
          </p:nvPr>
        </p:nvSpPr>
        <p:spPr>
          <a:xfrm>
            <a:off x="4927925" y="497950"/>
            <a:ext cx="3783000" cy="37275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600"/>
              <a:buNone/>
            </a:pPr>
            <a:r>
              <a:t/>
            </a:r>
            <a:endParaRPr sz="2000">
              <a:solidFill>
                <a:srgbClr val="000000"/>
              </a:solidFill>
            </a:endParaRPr>
          </a:p>
          <a:p>
            <a:pPr indent="-355600" lvl="0" marL="457200" rtl="0" algn="l">
              <a:lnSpc>
                <a:spcPct val="100000"/>
              </a:lnSpc>
              <a:spcBef>
                <a:spcPts val="0"/>
              </a:spcBef>
              <a:spcAft>
                <a:spcPts val="0"/>
              </a:spcAft>
              <a:buSzPts val="2000"/>
              <a:buChar char="●"/>
            </a:pPr>
            <a:r>
              <a:rPr lang="en" sz="2000"/>
              <a:t>Features not just a person, but </a:t>
            </a:r>
            <a:r>
              <a:rPr b="1" lang="en" sz="2000">
                <a:highlight>
                  <a:schemeClr val="lt1"/>
                </a:highlight>
              </a:rPr>
              <a:t>a __________</a:t>
            </a:r>
            <a:r>
              <a:rPr lang="en" sz="2000"/>
              <a:t> to a systemic problem and how it happened</a:t>
            </a:r>
            <a:endParaRPr sz="2000"/>
          </a:p>
          <a:p>
            <a:pPr indent="0" lvl="0" marL="457200" rtl="0" algn="l">
              <a:lnSpc>
                <a:spcPct val="100000"/>
              </a:lnSpc>
              <a:spcBef>
                <a:spcPts val="0"/>
              </a:spcBef>
              <a:spcAft>
                <a:spcPts val="0"/>
              </a:spcAft>
              <a:buSzPts val="1600"/>
              <a:buNone/>
            </a:pPr>
            <a:r>
              <a:t/>
            </a:r>
            <a:endParaRPr sz="2000"/>
          </a:p>
          <a:p>
            <a:pPr indent="-355600" lvl="0" marL="457200" rtl="0" algn="l">
              <a:lnSpc>
                <a:spcPct val="100000"/>
              </a:lnSpc>
              <a:spcBef>
                <a:spcPts val="0"/>
              </a:spcBef>
              <a:spcAft>
                <a:spcPts val="0"/>
              </a:spcAft>
              <a:buSzPts val="2000"/>
              <a:buChar char="●"/>
            </a:pPr>
            <a:r>
              <a:rPr lang="en" sz="2000"/>
              <a:t>Provides available ________ of results, looking at ______________ — not just intentions</a:t>
            </a:r>
            <a:endParaRPr sz="2000"/>
          </a:p>
          <a:p>
            <a:pPr indent="0" lvl="0" marL="457200" rtl="0" algn="l">
              <a:lnSpc>
                <a:spcPct val="140000"/>
              </a:lnSpc>
              <a:spcBef>
                <a:spcPts val="0"/>
              </a:spcBef>
              <a:spcAft>
                <a:spcPts val="1200"/>
              </a:spcAft>
              <a:buSzPts val="1600"/>
              <a:buNone/>
            </a:pPr>
            <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7"/>
          <p:cNvSpPr txBox="1"/>
          <p:nvPr>
            <p:ph type="title"/>
          </p:nvPr>
        </p:nvSpPr>
        <p:spPr>
          <a:xfrm>
            <a:off x="778125" y="1186775"/>
            <a:ext cx="3508500" cy="1046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sz="2800"/>
              <a:t>It’s solutions journalism if it:</a:t>
            </a:r>
            <a:endParaRPr>
              <a:solidFill>
                <a:schemeClr val="accent2"/>
              </a:solidFill>
            </a:endParaRPr>
          </a:p>
        </p:txBody>
      </p:sp>
      <p:sp>
        <p:nvSpPr>
          <p:cNvPr id="940" name="Google Shape;940;p7"/>
          <p:cNvSpPr txBox="1"/>
          <p:nvPr>
            <p:ph idx="1" type="body"/>
          </p:nvPr>
        </p:nvSpPr>
        <p:spPr>
          <a:xfrm>
            <a:off x="4927925" y="497950"/>
            <a:ext cx="3783000" cy="37275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600"/>
              <a:buNone/>
            </a:pPr>
            <a:r>
              <a:t/>
            </a:r>
            <a:endParaRPr sz="2000">
              <a:solidFill>
                <a:srgbClr val="000000"/>
              </a:solidFill>
            </a:endParaRPr>
          </a:p>
          <a:p>
            <a:pPr indent="-355600" lvl="0" marL="457200" rtl="0" algn="l">
              <a:lnSpc>
                <a:spcPct val="100000"/>
              </a:lnSpc>
              <a:spcBef>
                <a:spcPts val="0"/>
              </a:spcBef>
              <a:spcAft>
                <a:spcPts val="0"/>
              </a:spcAft>
              <a:buSzPts val="2000"/>
              <a:buChar char="●"/>
            </a:pPr>
            <a:r>
              <a:rPr lang="en" sz="2000"/>
              <a:t>Seeks to provide ______________</a:t>
            </a:r>
            <a:endParaRPr sz="2000"/>
          </a:p>
          <a:p>
            <a:pPr indent="0" lvl="0" marL="457200" rtl="0" algn="l">
              <a:lnSpc>
                <a:spcPct val="100000"/>
              </a:lnSpc>
              <a:spcBef>
                <a:spcPts val="0"/>
              </a:spcBef>
              <a:spcAft>
                <a:spcPts val="0"/>
              </a:spcAft>
              <a:buSzPts val="1600"/>
              <a:buNone/>
            </a:pPr>
            <a:r>
              <a:rPr lang="en" sz="2000"/>
              <a:t>that can help others respond, too — not just inspiration</a:t>
            </a:r>
            <a:endParaRPr sz="2000"/>
          </a:p>
          <a:p>
            <a:pPr indent="-355600" lvl="0" marL="457200" rtl="0" algn="l">
              <a:lnSpc>
                <a:spcPct val="100000"/>
              </a:lnSpc>
              <a:spcBef>
                <a:spcPts val="0"/>
              </a:spcBef>
              <a:spcAft>
                <a:spcPts val="0"/>
              </a:spcAft>
              <a:buSzPts val="2000"/>
              <a:buChar char="●"/>
            </a:pPr>
            <a:r>
              <a:rPr b="1" lang="en" sz="2000"/>
              <a:t>Discusses __________  </a:t>
            </a:r>
            <a:r>
              <a:rPr lang="en" sz="2000"/>
              <a:t>and avoids reading like a </a:t>
            </a:r>
            <a:r>
              <a:rPr b="1" lang="en" sz="2000"/>
              <a:t>puff piece</a:t>
            </a:r>
            <a:endParaRPr b="1"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Imagen 16" id="945" name="Google Shape;945;p8"/>
          <p:cNvPicPr preferRelativeResize="0"/>
          <p:nvPr/>
        </p:nvPicPr>
        <p:blipFill rotWithShape="1">
          <a:blip r:embed="rId3">
            <a:alphaModFix/>
          </a:blip>
          <a:srcRect b="0" l="0" r="0" t="0"/>
          <a:stretch/>
        </p:blipFill>
        <p:spPr>
          <a:xfrm rot="-5400000">
            <a:off x="2142543" y="-447295"/>
            <a:ext cx="11671670" cy="2331245"/>
          </a:xfrm>
          <a:prstGeom prst="rect">
            <a:avLst/>
          </a:prstGeom>
          <a:noFill/>
          <a:ln>
            <a:noFill/>
          </a:ln>
        </p:spPr>
      </p:pic>
      <p:sp>
        <p:nvSpPr>
          <p:cNvPr id="946" name="Google Shape;946;p8"/>
          <p:cNvSpPr txBox="1"/>
          <p:nvPr/>
        </p:nvSpPr>
        <p:spPr>
          <a:xfrm>
            <a:off x="521494" y="513051"/>
            <a:ext cx="5079000" cy="392400"/>
          </a:xfrm>
          <a:prstGeom prst="rect">
            <a:avLst/>
          </a:prstGeom>
          <a:noFill/>
          <a:ln>
            <a:noFill/>
          </a:ln>
        </p:spPr>
        <p:txBody>
          <a:bodyPr anchorCtr="0" anchor="t" bIns="34275" lIns="34275" spcFirstLastPara="1" rIns="34275" wrap="square" tIns="34275">
            <a:noAutofit/>
          </a:bodyPr>
          <a:lstStyle/>
          <a:p>
            <a:pPr indent="0" lvl="0" marL="0" marR="0" rtl="0" algn="l">
              <a:lnSpc>
                <a:spcPct val="89000"/>
              </a:lnSpc>
              <a:spcBef>
                <a:spcPts val="0"/>
              </a:spcBef>
              <a:spcAft>
                <a:spcPts val="0"/>
              </a:spcAft>
              <a:buClr>
                <a:srgbClr val="FE6958"/>
              </a:buClr>
              <a:buSzPts val="1800"/>
              <a:buFont typeface="Arial"/>
              <a:buNone/>
            </a:pPr>
            <a:r>
              <a:rPr b="1" i="0" lang="en" sz="1800" u="none" cap="none" strike="noStrike">
                <a:solidFill>
                  <a:srgbClr val="FE6958"/>
                </a:solidFill>
                <a:latin typeface="Cambria"/>
                <a:ea typeface="Cambria"/>
                <a:cs typeface="Cambria"/>
                <a:sym typeface="Cambria"/>
              </a:rPr>
              <a:t>KEY QUESTIONS FOR SOLUTIONS STORIES</a:t>
            </a:r>
            <a:endParaRPr b="1" i="0" sz="1400" u="none" cap="none" strike="noStrike">
              <a:solidFill>
                <a:schemeClr val="dk1"/>
              </a:solidFill>
              <a:latin typeface="Cambria"/>
              <a:ea typeface="Cambria"/>
              <a:cs typeface="Cambria"/>
              <a:sym typeface="Cambria"/>
            </a:endParaRPr>
          </a:p>
        </p:txBody>
      </p:sp>
      <p:sp>
        <p:nvSpPr>
          <p:cNvPr id="947" name="Google Shape;947;p8"/>
          <p:cNvSpPr txBox="1"/>
          <p:nvPr/>
        </p:nvSpPr>
        <p:spPr>
          <a:xfrm>
            <a:off x="521500" y="905450"/>
            <a:ext cx="4706700" cy="3772200"/>
          </a:xfrm>
          <a:prstGeom prst="rect">
            <a:avLst/>
          </a:prstGeom>
          <a:noFill/>
          <a:ln>
            <a:noFill/>
          </a:ln>
        </p:spPr>
        <p:txBody>
          <a:bodyPr anchorCtr="0" anchor="t" bIns="34275" lIns="34275" spcFirstLastPara="1" rIns="34275" wrap="square" tIns="34275">
            <a:noAutofit/>
          </a:bodyPr>
          <a:lstStyle/>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How does the response work? </a:t>
            </a:r>
            <a:endParaRPr b="0" i="0" sz="15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What metrics matter?</a:t>
            </a:r>
            <a:endParaRPr b="0" i="0" sz="22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Who is the response NOT working for?</a:t>
            </a:r>
            <a:endParaRPr b="0" i="0" sz="22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What does the research say?</a:t>
            </a:r>
            <a:endParaRPr b="0" i="0" sz="2200" u="none" cap="none" strike="noStrike">
              <a:solidFill>
                <a:schemeClr val="dk1"/>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What do critics say?</a:t>
            </a:r>
            <a:endParaRPr b="0" i="0" sz="15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Is it being replicated elsewhere?</a:t>
            </a:r>
            <a:endParaRPr b="0" i="0" sz="22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2200"/>
              <a:buFont typeface="Arial"/>
              <a:buNone/>
            </a:pPr>
            <a:r>
              <a:rPr b="0" i="0" lang="en" sz="2200" u="none" cap="none" strike="noStrike">
                <a:solidFill>
                  <a:srgbClr val="000000"/>
                </a:solidFill>
                <a:latin typeface="Avenir"/>
                <a:ea typeface="Avenir"/>
                <a:cs typeface="Avenir"/>
                <a:sym typeface="Avenir"/>
              </a:rPr>
              <a:t>What are the barriers to replication?</a:t>
            </a:r>
            <a:endParaRPr b="0" i="0" sz="1500" u="none" cap="none" strike="noStrike">
              <a:solidFill>
                <a:srgbClr val="000000"/>
              </a:solidFill>
              <a:latin typeface="Avenir"/>
              <a:ea typeface="Avenir"/>
              <a:cs typeface="Avenir"/>
              <a:sym typeface="Avenir"/>
            </a:endParaRPr>
          </a:p>
          <a:p>
            <a:pPr indent="0" lvl="0" marL="0" marR="0" rtl="0" algn="l">
              <a:lnSpc>
                <a:spcPct val="150000"/>
              </a:lnSpc>
              <a:spcBef>
                <a:spcPts val="0"/>
              </a:spcBef>
              <a:spcAft>
                <a:spcPts val="0"/>
              </a:spcAft>
              <a:buClr>
                <a:srgbClr val="000000"/>
              </a:buClr>
              <a:buSzPts val="1800"/>
              <a:buFont typeface="Arial"/>
              <a:buNone/>
            </a:pPr>
            <a:r>
              <a:rPr b="0" i="0" lang="en" sz="1800" u="none" cap="none" strike="noStrike">
                <a:solidFill>
                  <a:srgbClr val="000000"/>
                </a:solidFill>
                <a:latin typeface="Cambria"/>
                <a:ea typeface="Cambria"/>
                <a:cs typeface="Cambria"/>
                <a:sym typeface="Cambria"/>
              </a:rPr>
              <a:t>								</a:t>
            </a:r>
            <a:endParaRPr b="0" i="0" sz="1800" u="none" cap="none" strike="noStrike">
              <a:solidFill>
                <a:srgbClr val="000000"/>
              </a:solidFill>
              <a:latin typeface="Cambria"/>
              <a:ea typeface="Cambria"/>
              <a:cs typeface="Cambria"/>
              <a:sym typeface="Cambria"/>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FE6958"/>
              </a:solidFill>
              <a:latin typeface="Cambria"/>
              <a:ea typeface="Cambria"/>
              <a:cs typeface="Cambria"/>
              <a:sym typeface="Cambria"/>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Cambria"/>
              <a:ea typeface="Cambria"/>
              <a:cs typeface="Cambria"/>
              <a:sym typeface="Cambria"/>
            </a:endParaRPr>
          </a:p>
        </p:txBody>
      </p:sp>
      <p:pic>
        <p:nvPicPr>
          <p:cNvPr descr="Imagen 9" id="948" name="Google Shape;948;p8"/>
          <p:cNvPicPr preferRelativeResize="0"/>
          <p:nvPr/>
        </p:nvPicPr>
        <p:blipFill rotWithShape="1">
          <a:blip r:embed="rId4">
            <a:alphaModFix/>
          </a:blip>
          <a:srcRect b="0" l="0" r="0" t="0"/>
          <a:stretch/>
        </p:blipFill>
        <p:spPr>
          <a:xfrm>
            <a:off x="8739782" y="4657725"/>
            <a:ext cx="232768" cy="286483"/>
          </a:xfrm>
          <a:prstGeom prst="rect">
            <a:avLst/>
          </a:prstGeom>
          <a:noFill/>
          <a:ln>
            <a:noFill/>
          </a:ln>
        </p:spPr>
      </p:pic>
      <p:cxnSp>
        <p:nvCxnSpPr>
          <p:cNvPr id="949" name="Google Shape;949;p8"/>
          <p:cNvCxnSpPr/>
          <p:nvPr/>
        </p:nvCxnSpPr>
        <p:spPr>
          <a:xfrm>
            <a:off x="6817157" y="-43162"/>
            <a:ext cx="0" cy="5238600"/>
          </a:xfrm>
          <a:prstGeom prst="straightConnector1">
            <a:avLst/>
          </a:prstGeom>
          <a:noFill/>
          <a:ln cap="flat" cmpd="sng" w="254000">
            <a:solidFill>
              <a:srgbClr val="FE6958"/>
            </a:solidFill>
            <a:prstDash val="solid"/>
            <a:round/>
            <a:headEnd len="sm" w="sm" type="none"/>
            <a:tailEnd len="sm" w="sm" type="none"/>
          </a:ln>
        </p:spPr>
      </p:cxnSp>
      <p:pic>
        <p:nvPicPr>
          <p:cNvPr descr="Imagen 15" id="950" name="Google Shape;950;p8"/>
          <p:cNvPicPr preferRelativeResize="0"/>
          <p:nvPr/>
        </p:nvPicPr>
        <p:blipFill rotWithShape="1">
          <a:blip r:embed="rId4">
            <a:alphaModFix/>
          </a:blip>
          <a:srcRect b="0" l="0" r="0" t="0"/>
          <a:stretch/>
        </p:blipFill>
        <p:spPr>
          <a:xfrm>
            <a:off x="8739782" y="4657725"/>
            <a:ext cx="232768" cy="286483"/>
          </a:xfrm>
          <a:prstGeom prst="rect">
            <a:avLst/>
          </a:prstGeom>
          <a:noFill/>
          <a:ln>
            <a:noFill/>
          </a:ln>
        </p:spPr>
      </p:pic>
      <p:sp>
        <p:nvSpPr>
          <p:cNvPr id="951" name="Google Shape;951;p8"/>
          <p:cNvSpPr/>
          <p:nvPr/>
        </p:nvSpPr>
        <p:spPr>
          <a:xfrm>
            <a:off x="4481110" y="2433250"/>
            <a:ext cx="1818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Libre Franklin"/>
                <a:ea typeface="Libre Franklin"/>
                <a:cs typeface="Libre Franklin"/>
                <a:sym typeface="Libre Franklin"/>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2"/>
          <p:cNvSpPr txBox="1"/>
          <p:nvPr>
            <p:ph idx="3" type="title"/>
          </p:nvPr>
        </p:nvSpPr>
        <p:spPr>
          <a:xfrm>
            <a:off x="5096875" y="859475"/>
            <a:ext cx="3779700" cy="1154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2100"/>
              <a:buNone/>
            </a:pPr>
            <a:r>
              <a:rPr lang="en"/>
              <a:t>How millennial and Gen Z organizers are moving Mississippi beyond Jim Crow </a:t>
            </a:r>
            <a:endParaRPr/>
          </a:p>
        </p:txBody>
      </p:sp>
      <p:sp>
        <p:nvSpPr>
          <p:cNvPr id="957" name="Google Shape;957;p12"/>
          <p:cNvSpPr txBox="1"/>
          <p:nvPr>
            <p:ph type="title"/>
          </p:nvPr>
        </p:nvSpPr>
        <p:spPr>
          <a:xfrm>
            <a:off x="396175" y="859475"/>
            <a:ext cx="3779700" cy="1154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2100"/>
              <a:buNone/>
            </a:pPr>
            <a:r>
              <a:rPr lang="en"/>
              <a:t>NYT: On Conservative Radio, Misleading Message Is Clear: ‘Democrats Cheat’ </a:t>
            </a:r>
            <a:endParaRPr/>
          </a:p>
        </p:txBody>
      </p:sp>
      <p:sp>
        <p:nvSpPr>
          <p:cNvPr id="958" name="Google Shape;958;p12"/>
          <p:cNvSpPr txBox="1"/>
          <p:nvPr>
            <p:ph idx="4" type="title"/>
          </p:nvPr>
        </p:nvSpPr>
        <p:spPr>
          <a:xfrm>
            <a:off x="661675" y="198275"/>
            <a:ext cx="8214900" cy="6003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1600"/>
              <a:buNone/>
            </a:pPr>
            <a:r>
              <a:rPr b="1" lang="en" sz="2700">
                <a:solidFill>
                  <a:srgbClr val="D34435"/>
                </a:solidFill>
                <a:latin typeface="Georgia"/>
                <a:ea typeface="Georgia"/>
                <a:cs typeface="Georgia"/>
                <a:sym typeface="Georgia"/>
              </a:rPr>
              <a:t>Which is a solutions story and why?</a:t>
            </a:r>
            <a:endParaRPr b="1" sz="1200"/>
          </a:p>
        </p:txBody>
      </p:sp>
      <p:sp>
        <p:nvSpPr>
          <p:cNvPr id="959" name="Google Shape;959;p12"/>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600"/>
              <a:buNone/>
            </a:pPr>
            <a:fld id="{00000000-1234-1234-1234-123412341234}" type="slidenum">
              <a:rPr lang="en"/>
              <a:t>‹#›</a:t>
            </a:fld>
            <a:endParaRPr/>
          </a:p>
        </p:txBody>
      </p:sp>
      <p:pic>
        <p:nvPicPr>
          <p:cNvPr id="960" name="Google Shape;960;p12"/>
          <p:cNvPicPr preferRelativeResize="0"/>
          <p:nvPr/>
        </p:nvPicPr>
        <p:blipFill rotWithShape="1">
          <a:blip r:embed="rId3">
            <a:alphaModFix/>
          </a:blip>
          <a:srcRect b="0" l="0" r="0" t="0"/>
          <a:stretch/>
        </p:blipFill>
        <p:spPr>
          <a:xfrm>
            <a:off x="5040039" y="2074785"/>
            <a:ext cx="3893386" cy="2577530"/>
          </a:xfrm>
          <a:prstGeom prst="rect">
            <a:avLst/>
          </a:prstGeom>
          <a:noFill/>
          <a:ln>
            <a:noFill/>
          </a:ln>
        </p:spPr>
      </p:pic>
      <p:pic>
        <p:nvPicPr>
          <p:cNvPr id="961" name="Google Shape;961;p12"/>
          <p:cNvPicPr preferRelativeResize="0"/>
          <p:nvPr/>
        </p:nvPicPr>
        <p:blipFill rotWithShape="1">
          <a:blip r:embed="rId4">
            <a:alphaModFix/>
          </a:blip>
          <a:srcRect b="0" l="0" r="0" t="0"/>
          <a:stretch/>
        </p:blipFill>
        <p:spPr>
          <a:xfrm>
            <a:off x="524850" y="1891900"/>
            <a:ext cx="4059925" cy="2844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600"/>
              <a:buNone/>
            </a:pPr>
            <a:fld id="{00000000-1234-1234-1234-123412341234}" type="slidenum">
              <a:rPr lang="en"/>
              <a:t>‹#›</a:t>
            </a:fld>
            <a:endParaRPr/>
          </a:p>
        </p:txBody>
      </p:sp>
      <p:sp>
        <p:nvSpPr>
          <p:cNvPr id="967" name="Google Shape;967;p14"/>
          <p:cNvSpPr txBox="1"/>
          <p:nvPr>
            <p:ph type="title"/>
          </p:nvPr>
        </p:nvSpPr>
        <p:spPr>
          <a:xfrm>
            <a:off x="311700" y="101850"/>
            <a:ext cx="8520600" cy="6003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2800"/>
              <a:buNone/>
            </a:pPr>
            <a:r>
              <a:rPr lang="en" sz="2700"/>
              <a:t> Top reasons why stories don't make it into the tracker </a:t>
            </a:r>
            <a:endParaRPr sz="2700"/>
          </a:p>
        </p:txBody>
      </p:sp>
      <p:sp>
        <p:nvSpPr>
          <p:cNvPr id="968" name="Google Shape;968;p14"/>
          <p:cNvSpPr txBox="1"/>
          <p:nvPr>
            <p:ph idx="2" type="title"/>
          </p:nvPr>
        </p:nvSpPr>
        <p:spPr>
          <a:xfrm>
            <a:off x="458133" y="1049050"/>
            <a:ext cx="53856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The response is just a plan/too early  </a:t>
            </a:r>
            <a:endParaRPr/>
          </a:p>
        </p:txBody>
      </p:sp>
      <p:sp>
        <p:nvSpPr>
          <p:cNvPr id="969" name="Google Shape;969;p14"/>
          <p:cNvSpPr txBox="1"/>
          <p:nvPr>
            <p:ph idx="3" type="title"/>
          </p:nvPr>
        </p:nvSpPr>
        <p:spPr>
          <a:xfrm>
            <a:off x="531350" y="1700300"/>
            <a:ext cx="53856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The reporting is about raising awareness about a response, and doesn't include any evidence beyond that awareness</a:t>
            </a:r>
            <a:endParaRPr/>
          </a:p>
        </p:txBody>
      </p:sp>
      <p:sp>
        <p:nvSpPr>
          <p:cNvPr id="970" name="Google Shape;970;p14"/>
          <p:cNvSpPr txBox="1"/>
          <p:nvPr>
            <p:ph idx="4" type="title"/>
          </p:nvPr>
        </p:nvSpPr>
        <p:spPr>
          <a:xfrm>
            <a:off x="494738" y="3816650"/>
            <a:ext cx="5385600" cy="997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a:t>No limitations of the approach    </a:t>
            </a:r>
            <a:endParaRPr/>
          </a:p>
          <a:p>
            <a:pPr indent="0" lvl="0" marL="0" rtl="0" algn="l">
              <a:lnSpc>
                <a:spcPct val="115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t/>
            </a:r>
            <a:endParaRPr/>
          </a:p>
        </p:txBody>
      </p:sp>
      <p:sp>
        <p:nvSpPr>
          <p:cNvPr id="971" name="Google Shape;971;p14"/>
          <p:cNvSpPr txBox="1"/>
          <p:nvPr>
            <p:ph idx="5" type="title"/>
          </p:nvPr>
        </p:nvSpPr>
        <p:spPr>
          <a:xfrm>
            <a:off x="567954" y="2843850"/>
            <a:ext cx="53856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Includes evidence of the problem, not solution</a:t>
            </a:r>
            <a:endParaRPr/>
          </a:p>
        </p:txBody>
      </p:sp>
      <p:sp>
        <p:nvSpPr>
          <p:cNvPr id="972" name="Google Shape;972;p14"/>
          <p:cNvSpPr txBox="1"/>
          <p:nvPr>
            <p:ph idx="6" type="title"/>
          </p:nvPr>
        </p:nvSpPr>
        <p:spPr>
          <a:xfrm>
            <a:off x="6475075" y="1049050"/>
            <a:ext cx="2188200" cy="677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No evidence yet exists</a:t>
            </a:r>
            <a:endParaRPr/>
          </a:p>
        </p:txBody>
      </p:sp>
      <p:sp>
        <p:nvSpPr>
          <p:cNvPr id="973" name="Google Shape;973;p14"/>
          <p:cNvSpPr txBox="1"/>
          <p:nvPr>
            <p:ph idx="7" type="title"/>
          </p:nvPr>
        </p:nvSpPr>
        <p:spPr>
          <a:xfrm>
            <a:off x="6475075" y="1836375"/>
            <a:ext cx="2188200" cy="677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Story lacks compelling evidence </a:t>
            </a:r>
            <a:endParaRPr/>
          </a:p>
        </p:txBody>
      </p:sp>
      <p:sp>
        <p:nvSpPr>
          <p:cNvPr id="974" name="Google Shape;974;p14"/>
          <p:cNvSpPr txBox="1"/>
          <p:nvPr>
            <p:ph idx="8" type="title"/>
          </p:nvPr>
        </p:nvSpPr>
        <p:spPr>
          <a:xfrm>
            <a:off x="6475075" y="3507375"/>
            <a:ext cx="21882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Need limitations to avoid becoming a “puff piece”</a:t>
            </a:r>
            <a:endParaRPr/>
          </a:p>
        </p:txBody>
      </p:sp>
      <p:sp>
        <p:nvSpPr>
          <p:cNvPr id="975" name="Google Shape;975;p14"/>
          <p:cNvSpPr txBox="1"/>
          <p:nvPr/>
        </p:nvSpPr>
        <p:spPr>
          <a:xfrm>
            <a:off x="6402150" y="2794875"/>
            <a:ext cx="30000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accent2"/>
                </a:solidFill>
                <a:latin typeface="Avenir"/>
                <a:ea typeface="Avenir"/>
                <a:cs typeface="Avenir"/>
                <a:sym typeface="Avenir"/>
              </a:rPr>
              <a:t>How do we know if the</a:t>
            </a:r>
            <a:endParaRPr b="0" i="0" sz="1600" u="none" cap="none" strike="noStrike">
              <a:solidFill>
                <a:schemeClr val="accent2"/>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accent2"/>
                </a:solidFill>
                <a:latin typeface="Avenir"/>
                <a:ea typeface="Avenir"/>
                <a:cs typeface="Avenir"/>
                <a:sym typeface="Avenir"/>
              </a:rPr>
              <a:t>solution is effective?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5"/>
          <p:cNvSpPr txBox="1"/>
          <p:nvPr>
            <p:ph type="title"/>
          </p:nvPr>
        </p:nvSpPr>
        <p:spPr>
          <a:xfrm>
            <a:off x="407600" y="2260717"/>
            <a:ext cx="3522300" cy="1231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a:t>Just a plan/It’s Too Early </a:t>
            </a:r>
            <a:endParaRPr/>
          </a:p>
        </p:txBody>
      </p:sp>
      <p:sp>
        <p:nvSpPr>
          <p:cNvPr id="981" name="Google Shape;981;p15"/>
          <p:cNvSpPr txBox="1"/>
          <p:nvPr>
            <p:ph idx="2" type="title"/>
          </p:nvPr>
        </p:nvSpPr>
        <p:spPr>
          <a:xfrm>
            <a:off x="442850" y="3333525"/>
            <a:ext cx="35223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USDA to try 'out of the box' solution to get food from farmers to food banks </a:t>
            </a:r>
            <a:endParaRPr/>
          </a:p>
        </p:txBody>
      </p:sp>
      <p:sp>
        <p:nvSpPr>
          <p:cNvPr id="982" name="Google Shape;982;p15"/>
          <p:cNvSpPr txBox="1"/>
          <p:nvPr>
            <p:ph idx="3" type="title"/>
          </p:nvPr>
        </p:nvSpPr>
        <p:spPr>
          <a:xfrm>
            <a:off x="-289775" y="112317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1</a:t>
            </a:r>
            <a:endParaRPr/>
          </a:p>
        </p:txBody>
      </p:sp>
      <p:sp>
        <p:nvSpPr>
          <p:cNvPr id="983" name="Google Shape;983;p15"/>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84" name="Google Shape;984;p15"/>
          <p:cNvPicPr preferRelativeResize="0"/>
          <p:nvPr/>
        </p:nvPicPr>
        <p:blipFill rotWithShape="1">
          <a:blip r:embed="rId3">
            <a:alphaModFix/>
          </a:blip>
          <a:srcRect b="0" l="0" r="0" t="0"/>
          <a:stretch/>
        </p:blipFill>
        <p:spPr>
          <a:xfrm>
            <a:off x="4040450" y="397875"/>
            <a:ext cx="4507901" cy="4085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6"/>
          <p:cNvSpPr txBox="1"/>
          <p:nvPr>
            <p:ph type="title"/>
          </p:nvPr>
        </p:nvSpPr>
        <p:spPr>
          <a:xfrm>
            <a:off x="5257175" y="2268375"/>
            <a:ext cx="3828600" cy="1231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a:t>Raises awareness but lacks evidence </a:t>
            </a:r>
            <a:endParaRPr/>
          </a:p>
        </p:txBody>
      </p:sp>
      <p:sp>
        <p:nvSpPr>
          <p:cNvPr id="990" name="Google Shape;990;p16"/>
          <p:cNvSpPr txBox="1"/>
          <p:nvPr>
            <p:ph idx="2" type="title"/>
          </p:nvPr>
        </p:nvSpPr>
        <p:spPr>
          <a:xfrm>
            <a:off x="5292425" y="3333525"/>
            <a:ext cx="35223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Latina-owned zero waste shop UVIDA helps customers use less plastic </a:t>
            </a:r>
            <a:endParaRPr/>
          </a:p>
        </p:txBody>
      </p:sp>
      <p:sp>
        <p:nvSpPr>
          <p:cNvPr id="991" name="Google Shape;991;p16"/>
          <p:cNvSpPr txBox="1"/>
          <p:nvPr>
            <p:ph idx="3" type="title"/>
          </p:nvPr>
        </p:nvSpPr>
        <p:spPr>
          <a:xfrm>
            <a:off x="4655700" y="111602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2</a:t>
            </a:r>
            <a:endParaRPr/>
          </a:p>
        </p:txBody>
      </p:sp>
      <p:sp>
        <p:nvSpPr>
          <p:cNvPr id="992" name="Google Shape;992;p16"/>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93" name="Google Shape;993;p16"/>
          <p:cNvPicPr preferRelativeResize="0"/>
          <p:nvPr/>
        </p:nvPicPr>
        <p:blipFill rotWithShape="1">
          <a:blip r:embed="rId3">
            <a:alphaModFix/>
          </a:blip>
          <a:srcRect b="0" l="0" r="0" t="0"/>
          <a:stretch/>
        </p:blipFill>
        <p:spPr>
          <a:xfrm>
            <a:off x="104700" y="564355"/>
            <a:ext cx="4712726" cy="36205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7"/>
          <p:cNvSpPr txBox="1"/>
          <p:nvPr>
            <p:ph type="title"/>
          </p:nvPr>
        </p:nvSpPr>
        <p:spPr>
          <a:xfrm>
            <a:off x="407600" y="2260717"/>
            <a:ext cx="3522300" cy="7080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a:t>No Limitations </a:t>
            </a:r>
            <a:endParaRPr/>
          </a:p>
        </p:txBody>
      </p:sp>
      <p:sp>
        <p:nvSpPr>
          <p:cNvPr id="999" name="Google Shape;999;p17"/>
          <p:cNvSpPr txBox="1"/>
          <p:nvPr>
            <p:ph idx="2" type="title"/>
          </p:nvPr>
        </p:nvSpPr>
        <p:spPr>
          <a:xfrm>
            <a:off x="442850" y="2968725"/>
            <a:ext cx="3522300" cy="19086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The Quiet, Intentional Fires of Northern California:  How the Yurok nation and other indigenous communities use low-intensity burns to shape the landscape and the species that live there.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1600"/>
              <a:buNone/>
            </a:pPr>
            <a:r>
              <a:t/>
            </a:r>
            <a:endParaRPr/>
          </a:p>
        </p:txBody>
      </p:sp>
      <p:sp>
        <p:nvSpPr>
          <p:cNvPr id="1000" name="Google Shape;1000;p17"/>
          <p:cNvSpPr txBox="1"/>
          <p:nvPr>
            <p:ph idx="3" type="title"/>
          </p:nvPr>
        </p:nvSpPr>
        <p:spPr>
          <a:xfrm>
            <a:off x="-289775" y="112317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3</a:t>
            </a:r>
            <a:endParaRPr/>
          </a:p>
        </p:txBody>
      </p:sp>
      <p:sp>
        <p:nvSpPr>
          <p:cNvPr id="1001" name="Google Shape;1001;p17"/>
          <p:cNvSpPr txBox="1"/>
          <p:nvPr>
            <p:ph idx="12" type="sldNum"/>
          </p:nvPr>
        </p:nvSpPr>
        <p:spPr>
          <a:xfrm>
            <a:off x="8372684" y="46983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02" name="Google Shape;1002;p17"/>
          <p:cNvPicPr preferRelativeResize="0"/>
          <p:nvPr/>
        </p:nvPicPr>
        <p:blipFill rotWithShape="1">
          <a:blip r:embed="rId3">
            <a:alphaModFix/>
          </a:blip>
          <a:srcRect b="0" l="0" r="0" t="0"/>
          <a:stretch/>
        </p:blipFill>
        <p:spPr>
          <a:xfrm>
            <a:off x="4360474" y="122663"/>
            <a:ext cx="4560900" cy="4723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8"/>
          <p:cNvSpPr txBox="1"/>
          <p:nvPr>
            <p:ph idx="2" type="title"/>
          </p:nvPr>
        </p:nvSpPr>
        <p:spPr>
          <a:xfrm>
            <a:off x="612475" y="67225"/>
            <a:ext cx="6942600" cy="1208100"/>
          </a:xfrm>
          <a:prstGeom prst="rect">
            <a:avLst/>
          </a:prstGeom>
          <a:noFill/>
          <a:ln>
            <a:noFill/>
          </a:ln>
        </p:spPr>
        <p:txBody>
          <a:bodyPr anchorCtr="0" anchor="ctr" bIns="91425" lIns="0" spcFirstLastPara="1" rIns="91425" wrap="square" tIns="91425">
            <a:spAutoFit/>
          </a:bodyPr>
          <a:lstStyle/>
          <a:p>
            <a:pPr indent="0" lvl="0" marL="0" rtl="0" algn="l">
              <a:lnSpc>
                <a:spcPct val="89000"/>
              </a:lnSpc>
              <a:spcBef>
                <a:spcPts val="0"/>
              </a:spcBef>
              <a:spcAft>
                <a:spcPts val="0"/>
              </a:spcAft>
              <a:buClr>
                <a:srgbClr val="000000"/>
              </a:buClr>
              <a:buSzPts val="1400"/>
              <a:buFont typeface="Arial"/>
              <a:buNone/>
            </a:pPr>
            <a:r>
              <a:rPr b="1" lang="en" sz="3200">
                <a:solidFill>
                  <a:srgbClr val="FE6958"/>
                </a:solidFill>
              </a:rPr>
              <a:t>CHALLENGE</a:t>
            </a:r>
            <a:endParaRPr sz="3200"/>
          </a:p>
          <a:p>
            <a:pPr indent="0" lvl="0" marL="0" rtl="0" algn="l">
              <a:lnSpc>
                <a:spcPct val="100000"/>
              </a:lnSpc>
              <a:spcBef>
                <a:spcPts val="0"/>
              </a:spcBef>
              <a:spcAft>
                <a:spcPts val="0"/>
              </a:spcAft>
              <a:buSzPts val="1600"/>
              <a:buNone/>
            </a:pPr>
            <a:r>
              <a:t/>
            </a:r>
            <a:endParaRPr sz="2200">
              <a:latin typeface="Georgia"/>
              <a:ea typeface="Georgia"/>
              <a:cs typeface="Georgia"/>
              <a:sym typeface="Georgia"/>
            </a:endParaRPr>
          </a:p>
          <a:p>
            <a:pPr indent="0" lvl="0" marL="0" rtl="0" algn="l">
              <a:lnSpc>
                <a:spcPct val="100000"/>
              </a:lnSpc>
              <a:spcBef>
                <a:spcPts val="0"/>
              </a:spcBef>
              <a:spcAft>
                <a:spcPts val="0"/>
              </a:spcAft>
              <a:buSzPts val="1600"/>
              <a:buNone/>
            </a:pPr>
            <a:r>
              <a:t/>
            </a:r>
            <a:endParaRPr/>
          </a:p>
        </p:txBody>
      </p:sp>
      <p:sp>
        <p:nvSpPr>
          <p:cNvPr id="1008" name="Google Shape;1008;p18"/>
          <p:cNvSpPr txBox="1"/>
          <p:nvPr/>
        </p:nvSpPr>
        <p:spPr>
          <a:xfrm>
            <a:off x="113050" y="970300"/>
            <a:ext cx="8563200" cy="1710300"/>
          </a:xfrm>
          <a:prstGeom prst="rect">
            <a:avLst/>
          </a:prstGeom>
          <a:noFill/>
          <a:ln>
            <a:noFill/>
          </a:ln>
        </p:spPr>
        <p:txBody>
          <a:bodyPr anchorCtr="0" anchor="t" bIns="91425" lIns="91425" spcFirstLastPara="1" rIns="91425" wrap="square" tIns="91425">
            <a:spAutoFit/>
          </a:bodyPr>
          <a:lstStyle/>
          <a:p>
            <a:pPr indent="0" lvl="3" marL="1439308" marR="0" rtl="0" algn="l">
              <a:lnSpc>
                <a:spcPct val="100000"/>
              </a:lnSpc>
              <a:spcBef>
                <a:spcPts val="667"/>
              </a:spcBef>
              <a:spcAft>
                <a:spcPts val="0"/>
              </a:spcAft>
              <a:buClr>
                <a:srgbClr val="000000"/>
              </a:buClr>
              <a:buSzPts val="2200"/>
              <a:buFont typeface="Arial"/>
              <a:buNone/>
            </a:pPr>
            <a:r>
              <a:rPr b="1" i="0" lang="en" sz="2200" u="none" cap="none" strike="noStrike">
                <a:solidFill>
                  <a:srgbClr val="000000"/>
                </a:solidFill>
                <a:latin typeface="Avenir"/>
                <a:ea typeface="Avenir"/>
                <a:cs typeface="Avenir"/>
                <a:sym typeface="Avenir"/>
              </a:rPr>
              <a:t>How would you turn these into a solutions-focused story?</a:t>
            </a:r>
            <a:endParaRPr b="1" i="0" sz="2200" u="none" cap="none" strike="noStrike">
              <a:solidFill>
                <a:srgbClr val="000000"/>
              </a:solidFill>
              <a:latin typeface="Arial"/>
              <a:ea typeface="Arial"/>
              <a:cs typeface="Arial"/>
              <a:sym typeface="Arial"/>
            </a:endParaRPr>
          </a:p>
          <a:p>
            <a:pPr indent="0" lvl="3" marL="1439308" marR="0" rtl="0" algn="l">
              <a:lnSpc>
                <a:spcPct val="100000"/>
              </a:lnSpc>
              <a:spcBef>
                <a:spcPts val="667"/>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a:p>
            <a:pPr indent="0" lvl="3" marL="1439308" marR="0" rtl="0" algn="l">
              <a:lnSpc>
                <a:spcPct val="100000"/>
              </a:lnSpc>
              <a:spcBef>
                <a:spcPts val="667"/>
              </a:spcBef>
              <a:spcAft>
                <a:spcPts val="0"/>
              </a:spcAft>
              <a:buClr>
                <a:srgbClr val="000000"/>
              </a:buClr>
              <a:buSzPts val="2200"/>
              <a:buFont typeface="Arial"/>
              <a:buNone/>
            </a:pPr>
            <a:r>
              <a:t/>
            </a:r>
            <a:endParaRPr b="1" i="0" sz="2200" u="none" cap="none" strike="noStrike">
              <a:solidFill>
                <a:srgbClr val="000000"/>
              </a:solidFill>
              <a:latin typeface="Arial"/>
              <a:ea typeface="Arial"/>
              <a:cs typeface="Arial"/>
              <a:sym typeface="Arial"/>
            </a:endParaRPr>
          </a:p>
        </p:txBody>
      </p:sp>
      <p:pic>
        <p:nvPicPr>
          <p:cNvPr id="1009" name="Google Shape;1009;p18"/>
          <p:cNvPicPr preferRelativeResize="0"/>
          <p:nvPr/>
        </p:nvPicPr>
        <p:blipFill rotWithShape="1">
          <a:blip r:embed="rId3">
            <a:alphaModFix/>
          </a:blip>
          <a:srcRect b="0" l="0" r="0" t="16659"/>
          <a:stretch/>
        </p:blipFill>
        <p:spPr>
          <a:xfrm>
            <a:off x="-76825" y="2320576"/>
            <a:ext cx="9143999" cy="1568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9"/>
          <p:cNvSpPr txBox="1"/>
          <p:nvPr>
            <p:ph type="title"/>
          </p:nvPr>
        </p:nvSpPr>
        <p:spPr>
          <a:xfrm>
            <a:off x="914150" y="1320925"/>
            <a:ext cx="7306800" cy="16161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4800"/>
              <a:buNone/>
            </a:pPr>
            <a:r>
              <a:rPr lang="en" sz="4500"/>
              <a:t>Evidence</a:t>
            </a:r>
            <a:endParaRPr sz="4500"/>
          </a:p>
          <a:p>
            <a:pPr indent="0" lvl="0" marL="0" rtl="0" algn="ctr">
              <a:lnSpc>
                <a:spcPct val="100000"/>
              </a:lnSpc>
              <a:spcBef>
                <a:spcPts val="0"/>
              </a:spcBef>
              <a:spcAft>
                <a:spcPts val="0"/>
              </a:spcAft>
              <a:buSzPts val="4800"/>
              <a:buNone/>
            </a:pPr>
            <a:r>
              <a:rPr lang="en" sz="4500"/>
              <a:t> </a:t>
            </a: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2"/>
          <p:cNvSpPr txBox="1"/>
          <p:nvPr>
            <p:ph type="title"/>
          </p:nvPr>
        </p:nvSpPr>
        <p:spPr>
          <a:xfrm>
            <a:off x="311700" y="626850"/>
            <a:ext cx="8520600" cy="7080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a:t>What we’ll do today</a:t>
            </a:r>
            <a:endParaRPr/>
          </a:p>
        </p:txBody>
      </p:sp>
      <p:sp>
        <p:nvSpPr>
          <p:cNvPr id="850" name="Google Shape;850;p2"/>
          <p:cNvSpPr txBox="1"/>
          <p:nvPr>
            <p:ph idx="2" type="title"/>
          </p:nvPr>
        </p:nvSpPr>
        <p:spPr>
          <a:xfrm>
            <a:off x="3659700" y="3128463"/>
            <a:ext cx="2145300" cy="11697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Why cover democracy with a solutions lens?</a:t>
            </a:r>
            <a:endParaRPr/>
          </a:p>
          <a:p>
            <a:pPr indent="0" lvl="0" marL="0" rtl="0" algn="l">
              <a:lnSpc>
                <a:spcPct val="100000"/>
              </a:lnSpc>
              <a:spcBef>
                <a:spcPts val="0"/>
              </a:spcBef>
              <a:spcAft>
                <a:spcPts val="0"/>
              </a:spcAft>
              <a:buSzPts val="1600"/>
              <a:buNone/>
            </a:pPr>
            <a:r>
              <a:t/>
            </a:r>
            <a:endParaRPr/>
          </a:p>
        </p:txBody>
      </p:sp>
      <p:sp>
        <p:nvSpPr>
          <p:cNvPr id="851" name="Google Shape;851;p2"/>
          <p:cNvSpPr txBox="1"/>
          <p:nvPr>
            <p:ph idx="3" type="title"/>
          </p:nvPr>
        </p:nvSpPr>
        <p:spPr>
          <a:xfrm>
            <a:off x="922050" y="3128463"/>
            <a:ext cx="21453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What is solutions journalism?</a:t>
            </a:r>
            <a:endParaRPr/>
          </a:p>
          <a:p>
            <a:pPr indent="0" lvl="0" marL="0" rtl="0" algn="ctr">
              <a:lnSpc>
                <a:spcPct val="100000"/>
              </a:lnSpc>
              <a:spcBef>
                <a:spcPts val="0"/>
              </a:spcBef>
              <a:spcAft>
                <a:spcPts val="0"/>
              </a:spcAft>
              <a:buSzPts val="1600"/>
              <a:buNone/>
            </a:pPr>
            <a:r>
              <a:t/>
            </a:r>
            <a:endParaRPr/>
          </a:p>
        </p:txBody>
      </p:sp>
      <p:sp>
        <p:nvSpPr>
          <p:cNvPr id="852" name="Google Shape;852;p2"/>
          <p:cNvSpPr txBox="1"/>
          <p:nvPr>
            <p:ph idx="4" type="title"/>
          </p:nvPr>
        </p:nvSpPr>
        <p:spPr>
          <a:xfrm>
            <a:off x="5961575" y="3128475"/>
            <a:ext cx="27195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Audience Q/A</a:t>
            </a:r>
            <a:endParaRPr/>
          </a:p>
          <a:p>
            <a:pPr indent="0" lvl="0" marL="0" rtl="0" algn="l">
              <a:lnSpc>
                <a:spcPct val="100000"/>
              </a:lnSpc>
              <a:spcBef>
                <a:spcPts val="0"/>
              </a:spcBef>
              <a:spcAft>
                <a:spcPts val="0"/>
              </a:spcAft>
              <a:buSzPts val="1600"/>
              <a:buNone/>
            </a:pPr>
            <a:r>
              <a:t/>
            </a:r>
            <a:endParaRPr/>
          </a:p>
          <a:p>
            <a:pPr indent="0" lvl="0" marL="0" rtl="0" algn="ctr">
              <a:lnSpc>
                <a:spcPct val="100000"/>
              </a:lnSpc>
              <a:spcBef>
                <a:spcPts val="0"/>
              </a:spcBef>
              <a:spcAft>
                <a:spcPts val="0"/>
              </a:spcAft>
              <a:buSzPts val="1600"/>
              <a:buNone/>
            </a:pPr>
            <a:r>
              <a:t/>
            </a:r>
            <a:endParaRPr/>
          </a:p>
        </p:txBody>
      </p:sp>
      <p:sp>
        <p:nvSpPr>
          <p:cNvPr id="853" name="Google Shape;853;p2"/>
          <p:cNvSpPr txBox="1"/>
          <p:nvPr>
            <p:ph idx="5" type="title"/>
          </p:nvPr>
        </p:nvSpPr>
        <p:spPr>
          <a:xfrm>
            <a:off x="684975" y="2209575"/>
            <a:ext cx="24660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lang="en"/>
              <a:t>1</a:t>
            </a:r>
            <a:endParaRPr/>
          </a:p>
        </p:txBody>
      </p:sp>
      <p:sp>
        <p:nvSpPr>
          <p:cNvPr id="854" name="Google Shape;854;p2"/>
          <p:cNvSpPr txBox="1"/>
          <p:nvPr>
            <p:ph idx="6" type="title"/>
          </p:nvPr>
        </p:nvSpPr>
        <p:spPr>
          <a:xfrm>
            <a:off x="3339000" y="2209575"/>
            <a:ext cx="24660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lang="en"/>
              <a:t>2</a:t>
            </a:r>
            <a:endParaRPr/>
          </a:p>
        </p:txBody>
      </p:sp>
      <p:sp>
        <p:nvSpPr>
          <p:cNvPr id="855" name="Google Shape;855;p2"/>
          <p:cNvSpPr txBox="1"/>
          <p:nvPr>
            <p:ph idx="7" type="title"/>
          </p:nvPr>
        </p:nvSpPr>
        <p:spPr>
          <a:xfrm>
            <a:off x="6001150" y="2209575"/>
            <a:ext cx="24660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SzPts val="2800"/>
              <a:buNone/>
            </a:pPr>
            <a:r>
              <a:rPr lang="en"/>
              <a:t>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descr="Imagen 11" id="1019" name="Google Shape;1019;p20"/>
          <p:cNvPicPr preferRelativeResize="0"/>
          <p:nvPr/>
        </p:nvPicPr>
        <p:blipFill rotWithShape="1">
          <a:blip r:embed="rId3">
            <a:alphaModFix/>
          </a:blip>
          <a:srcRect b="0" l="0" r="0" t="0"/>
          <a:stretch/>
        </p:blipFill>
        <p:spPr>
          <a:xfrm>
            <a:off x="8739782" y="4657725"/>
            <a:ext cx="232768" cy="286483"/>
          </a:xfrm>
          <a:prstGeom prst="rect">
            <a:avLst/>
          </a:prstGeom>
          <a:noFill/>
          <a:ln>
            <a:noFill/>
          </a:ln>
        </p:spPr>
      </p:pic>
      <p:sp>
        <p:nvSpPr>
          <p:cNvPr id="1020" name="Google Shape;1020;p20"/>
          <p:cNvSpPr txBox="1"/>
          <p:nvPr/>
        </p:nvSpPr>
        <p:spPr>
          <a:xfrm>
            <a:off x="1206506" y="232819"/>
            <a:ext cx="6546000" cy="48291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600"/>
              <a:buFont typeface="Arial"/>
              <a:buNone/>
            </a:pPr>
            <a:r>
              <a:t/>
            </a:r>
            <a:endParaRPr b="0" i="0" sz="600" u="none" cap="none" strike="noStrike">
              <a:solidFill>
                <a:srgbClr val="FE695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E6958"/>
                </a:solidFill>
                <a:latin typeface="Lato"/>
                <a:ea typeface="Lato"/>
                <a:cs typeface="Lato"/>
                <a:sym typeface="Lato"/>
              </a:rPr>
              <a:t> </a:t>
            </a:r>
            <a:r>
              <a:rPr b="1" i="0" lang="en" sz="2400" u="none" cap="none" strike="noStrike">
                <a:solidFill>
                  <a:srgbClr val="FE6958"/>
                </a:solidFill>
                <a:latin typeface="Lato"/>
                <a:ea typeface="Lato"/>
                <a:cs typeface="Lato"/>
                <a:sym typeface="Lato"/>
              </a:rPr>
              <a:t>Evidence can come from many sources </a:t>
            </a:r>
            <a:endParaRPr b="1" i="0" sz="2400" u="none" cap="none" strike="noStrike">
              <a:solidFill>
                <a:srgbClr val="FE6958"/>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Data collected by the people involved </a:t>
            </a:r>
            <a:r>
              <a:rPr b="1" i="0" lang="en" sz="1500" u="none" cap="none" strike="noStrike">
                <a:solidFill>
                  <a:schemeClr val="dk1"/>
                </a:solidFill>
                <a:latin typeface="Arial"/>
                <a:ea typeface="Arial"/>
                <a:cs typeface="Arial"/>
                <a:sym typeface="Arial"/>
              </a:rPr>
              <a:t>(quantitative) </a:t>
            </a:r>
            <a:endParaRPr b="1" i="0" sz="15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Data collected by others – state, county, city, researchers, nonprofits </a:t>
            </a:r>
            <a:r>
              <a:rPr b="0" i="0" lang="en" sz="1500" u="none" cap="none" strike="noStrike">
                <a:solidFill>
                  <a:schemeClr val="accent2"/>
                </a:solidFill>
                <a:latin typeface="Arial"/>
                <a:ea typeface="Arial"/>
                <a:cs typeface="Arial"/>
                <a:sym typeface="Arial"/>
              </a:rPr>
              <a:t> </a:t>
            </a:r>
            <a:r>
              <a:rPr b="1" i="0" lang="en" sz="1500" u="none" cap="none" strike="noStrike">
                <a:solidFill>
                  <a:schemeClr val="dk1"/>
                </a:solidFill>
                <a:latin typeface="Arial"/>
                <a:ea typeface="Arial"/>
                <a:cs typeface="Arial"/>
                <a:sym typeface="Arial"/>
              </a:rPr>
              <a:t>(quantitative) </a:t>
            </a:r>
            <a:endParaRPr b="1" i="0" sz="15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Data from similar effort that has been around longer </a:t>
            </a:r>
            <a:r>
              <a:rPr b="1" i="0" lang="en" sz="1500" u="none" cap="none" strike="noStrike">
                <a:solidFill>
                  <a:schemeClr val="dk1"/>
                </a:solidFill>
                <a:latin typeface="Arial"/>
                <a:ea typeface="Arial"/>
                <a:cs typeface="Arial"/>
                <a:sym typeface="Arial"/>
              </a:rPr>
              <a:t>(quantitative)</a:t>
            </a:r>
            <a:endParaRPr b="1" i="0" sz="15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Academic studies </a:t>
            </a:r>
            <a:r>
              <a:rPr b="1" i="0" lang="en" sz="1500" u="none" cap="none" strike="noStrike">
                <a:solidFill>
                  <a:schemeClr val="dk1"/>
                </a:solidFill>
                <a:latin typeface="Arial"/>
                <a:ea typeface="Arial"/>
                <a:cs typeface="Arial"/>
                <a:sym typeface="Arial"/>
              </a:rPr>
              <a:t>(qualitative or quantitative)</a:t>
            </a:r>
            <a:endParaRPr b="1" i="0" sz="15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Experts or other people who are knowledgeable about the response </a:t>
            </a:r>
            <a:r>
              <a:rPr b="1" i="0" lang="en" sz="1500" u="none" cap="none" strike="noStrike">
                <a:solidFill>
                  <a:schemeClr val="dk1"/>
                </a:solidFill>
                <a:highlight>
                  <a:schemeClr val="lt1"/>
                </a:highlight>
                <a:latin typeface="Arial"/>
                <a:ea typeface="Arial"/>
                <a:cs typeface="Arial"/>
                <a:sym typeface="Arial"/>
              </a:rPr>
              <a:t>(qualitative) </a:t>
            </a:r>
            <a:endParaRPr b="1" i="0" sz="1500" u="none" cap="none" strike="noStrike">
              <a:solidFill>
                <a:schemeClr val="dk1"/>
              </a:solidFill>
              <a:highlight>
                <a:schemeClr val="lt1"/>
              </a:highlight>
              <a:latin typeface="Arial"/>
              <a:ea typeface="Arial"/>
              <a:cs typeface="Arial"/>
              <a:sym typeface="Arial"/>
            </a:endParaRPr>
          </a:p>
          <a:p>
            <a:pPr indent="0" lvl="0" marL="34290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2"/>
              </a:solidFill>
              <a:latin typeface="Arial"/>
              <a:ea typeface="Arial"/>
              <a:cs typeface="Arial"/>
              <a:sym typeface="Arial"/>
            </a:endParaRPr>
          </a:p>
          <a:p>
            <a:pPr indent="-260350" lvl="0" marL="342900" marR="0" rtl="0" algn="l">
              <a:lnSpc>
                <a:spcPct val="100000"/>
              </a:lnSpc>
              <a:spcBef>
                <a:spcPts val="0"/>
              </a:spcBef>
              <a:spcAft>
                <a:spcPts val="0"/>
              </a:spcAft>
              <a:buClr>
                <a:schemeClr val="accent2"/>
              </a:buClr>
              <a:buSzPts val="1500"/>
              <a:buFont typeface="Arial"/>
              <a:buChar char="●"/>
            </a:pPr>
            <a:r>
              <a:rPr b="1" i="0" lang="en" sz="1500" u="none" cap="none" strike="noStrike">
                <a:solidFill>
                  <a:schemeClr val="accent2"/>
                </a:solidFill>
                <a:latin typeface="Arial"/>
                <a:ea typeface="Arial"/>
                <a:cs typeface="Arial"/>
                <a:sym typeface="Arial"/>
              </a:rPr>
              <a:t>Interviews with the people affected by a response, or by a similar response elsewhere </a:t>
            </a:r>
            <a:r>
              <a:rPr b="1" i="0" lang="en" sz="1500" u="none" cap="none" strike="noStrike">
                <a:solidFill>
                  <a:schemeClr val="dk1"/>
                </a:solidFill>
                <a:latin typeface="Arial"/>
                <a:ea typeface="Arial"/>
                <a:cs typeface="Arial"/>
                <a:sym typeface="Arial"/>
              </a:rPr>
              <a:t>(qualitative) </a:t>
            </a:r>
            <a:endParaRPr b="1" i="0" sz="15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342900" marR="0" rtl="0" algn="ctr">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342900" marR="0" rtl="0" algn="ctr">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34290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1" i="1" sz="2000" u="none" cap="none" strike="noStrike">
              <a:solidFill>
                <a:srgbClr val="FE695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21"/>
          <p:cNvSpPr txBox="1"/>
          <p:nvPr>
            <p:ph type="title"/>
          </p:nvPr>
        </p:nvSpPr>
        <p:spPr>
          <a:xfrm>
            <a:off x="638675" y="1212875"/>
            <a:ext cx="7177800" cy="1447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4100"/>
              <a:t>Exercise:</a:t>
            </a:r>
            <a:endParaRPr sz="4100"/>
          </a:p>
          <a:p>
            <a:pPr indent="0" lvl="0" marL="0" rtl="0" algn="ctr">
              <a:lnSpc>
                <a:spcPct val="100000"/>
              </a:lnSpc>
              <a:spcBef>
                <a:spcPts val="0"/>
              </a:spcBef>
              <a:spcAft>
                <a:spcPts val="0"/>
              </a:spcAft>
              <a:buSzPts val="990"/>
              <a:buNone/>
            </a:pPr>
            <a:r>
              <a:rPr lang="en" sz="4100"/>
              <a:t>  Work shopping your </a:t>
            </a:r>
            <a:endParaRPr sz="4100"/>
          </a:p>
          <a:p>
            <a:pPr indent="0" lvl="0" marL="0" rtl="0" algn="ctr">
              <a:lnSpc>
                <a:spcPct val="100000"/>
              </a:lnSpc>
              <a:spcBef>
                <a:spcPts val="0"/>
              </a:spcBef>
              <a:spcAft>
                <a:spcPts val="0"/>
              </a:spcAft>
              <a:buSzPts val="990"/>
              <a:buNone/>
            </a:pPr>
            <a:r>
              <a:rPr lang="en" sz="4100"/>
              <a:t>solutions story plan </a:t>
            </a:r>
            <a:endParaRPr sz="4100"/>
          </a:p>
          <a:p>
            <a:pPr indent="0" lvl="0" marL="0" rtl="0" algn="ctr">
              <a:lnSpc>
                <a:spcPct val="100000"/>
              </a:lnSpc>
              <a:spcBef>
                <a:spcPts val="0"/>
              </a:spcBef>
              <a:spcAft>
                <a:spcPts val="0"/>
              </a:spcAft>
              <a:buSzPts val="990"/>
              <a:buNone/>
            </a:pPr>
            <a:r>
              <a:t/>
            </a:r>
            <a:endParaRPr sz="300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22"/>
          <p:cNvSpPr txBox="1"/>
          <p:nvPr>
            <p:ph type="title"/>
          </p:nvPr>
        </p:nvSpPr>
        <p:spPr>
          <a:xfrm>
            <a:off x="682350" y="748325"/>
            <a:ext cx="7907400" cy="77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6440"/>
              <a:t>Praise: </a:t>
            </a:r>
            <a:r>
              <a:rPr lang="en" sz="2700">
                <a:solidFill>
                  <a:schemeClr val="accent2"/>
                </a:solidFill>
              </a:rPr>
              <a:t>Strengths as solutions story</a:t>
            </a:r>
            <a:endParaRPr sz="2700">
              <a:solidFill>
                <a:schemeClr val="accent2"/>
              </a:solidFill>
            </a:endParaRPr>
          </a:p>
          <a:p>
            <a:pPr indent="0" lvl="0" marL="0" rtl="0" algn="l">
              <a:lnSpc>
                <a:spcPct val="100000"/>
              </a:lnSpc>
              <a:spcBef>
                <a:spcPts val="0"/>
              </a:spcBef>
              <a:spcAft>
                <a:spcPts val="0"/>
              </a:spcAft>
              <a:buSzPts val="990"/>
              <a:buNone/>
            </a:pPr>
            <a:r>
              <a:rPr lang="en" sz="6440"/>
              <a:t>Probe: </a:t>
            </a:r>
            <a:r>
              <a:rPr lang="en" sz="2740">
                <a:solidFill>
                  <a:schemeClr val="accent2"/>
                </a:solidFill>
              </a:rPr>
              <a:t>Which pillars could be stronger?</a:t>
            </a:r>
            <a:endParaRPr sz="2740">
              <a:solidFill>
                <a:schemeClr val="accent2"/>
              </a:solidFill>
            </a:endParaRPr>
          </a:p>
          <a:p>
            <a:pPr indent="0" lvl="0" marL="0" rtl="0" algn="l">
              <a:lnSpc>
                <a:spcPct val="100000"/>
              </a:lnSpc>
              <a:spcBef>
                <a:spcPts val="0"/>
              </a:spcBef>
              <a:spcAft>
                <a:spcPts val="0"/>
              </a:spcAft>
              <a:buSzPts val="990"/>
              <a:buNone/>
            </a:pPr>
            <a:r>
              <a:rPr lang="en" sz="6440"/>
              <a:t>Polish: </a:t>
            </a:r>
            <a:r>
              <a:rPr lang="en" sz="2700">
                <a:solidFill>
                  <a:schemeClr val="accent2"/>
                </a:solidFill>
              </a:rPr>
              <a:t>How could any of the pillars be strengthened? </a:t>
            </a:r>
            <a:endParaRPr sz="2700">
              <a:solidFill>
                <a:schemeClr val="accent2"/>
              </a:solidFill>
            </a:endParaRPr>
          </a:p>
          <a:p>
            <a:pPr indent="0" lvl="0" marL="0" rtl="0" algn="l">
              <a:lnSpc>
                <a:spcPct val="100000"/>
              </a:lnSpc>
              <a:spcBef>
                <a:spcPts val="0"/>
              </a:spcBef>
              <a:spcAft>
                <a:spcPts val="0"/>
              </a:spcAft>
              <a:buSzPts val="990"/>
              <a:buNone/>
            </a:pPr>
            <a:r>
              <a:t/>
            </a:r>
            <a:endParaRPr sz="270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graphicFrame>
        <p:nvGraphicFramePr>
          <p:cNvPr id="1035" name="Google Shape;1035;p23"/>
          <p:cNvGraphicFramePr/>
          <p:nvPr/>
        </p:nvGraphicFramePr>
        <p:xfrm>
          <a:off x="1524000" y="1340049"/>
          <a:ext cx="3000000" cy="3000000"/>
        </p:xfrm>
        <a:graphic>
          <a:graphicData uri="http://schemas.openxmlformats.org/drawingml/2006/table">
            <a:tbl>
              <a:tblPr bandRow="1" firstRow="1">
                <a:noFill/>
                <a:tableStyleId>{861B49C4-F320-4BBB-B5BE-331FC6F514E6}</a:tableStyleId>
              </a:tblPr>
              <a:tblGrid>
                <a:gridCol w="3048000"/>
                <a:gridCol w="3048000"/>
              </a:tblGrid>
              <a:tr h="1202400">
                <a:tc>
                  <a:txBody>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E6958"/>
                          </a:solidFill>
                          <a:latin typeface="Arial"/>
                          <a:ea typeface="Arial"/>
                          <a:cs typeface="Arial"/>
                          <a:sym typeface="Arial"/>
                        </a:rPr>
                        <a:t>Problem -- or piece </a:t>
                      </a:r>
                      <a:r>
                        <a:rPr lang="en" sz="1400" u="none" cap="none" strike="noStrike">
                          <a:solidFill>
                            <a:srgbClr val="FE6958"/>
                          </a:solidFill>
                          <a:latin typeface="Arial"/>
                          <a:ea typeface="Arial"/>
                          <a:cs typeface="Arial"/>
                          <a:sym typeface="Arial"/>
                        </a:rPr>
                        <a:t>of the problem</a:t>
                      </a:r>
                      <a:endParaRPr sz="1100" u="none" cap="none" strike="noStrike">
                        <a:solidFill>
                          <a:srgbClr val="FE6958"/>
                        </a:solidFil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E6958"/>
                          </a:solidFill>
                          <a:latin typeface="Arial"/>
                          <a:ea typeface="Arial"/>
                          <a:cs typeface="Arial"/>
                          <a:sym typeface="Arial"/>
                        </a:rPr>
                        <a:t>Response you</a:t>
                      </a:r>
                      <a:r>
                        <a:rPr lang="en" sz="1400" u="none" cap="none" strike="noStrike">
                          <a:solidFill>
                            <a:srgbClr val="FE6958"/>
                          </a:solidFill>
                          <a:latin typeface="Arial"/>
                          <a:ea typeface="Arial"/>
                          <a:cs typeface="Arial"/>
                          <a:sym typeface="Arial"/>
                        </a:rPr>
                        <a:t>’ll feature</a:t>
                      </a:r>
                      <a:endParaRPr sz="1100" u="none" cap="none" strike="noStrike">
                        <a:solidFill>
                          <a:srgbClr val="FE6958"/>
                        </a:solidFil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r h="1202400">
                <a:tc>
                  <a:txBody>
                    <a:bodyPr/>
                    <a:lstStyle/>
                    <a:p>
                      <a:pPr indent="0" lvl="0" marL="0" marR="0" rtl="0" algn="l">
                        <a:lnSpc>
                          <a:spcPct val="100000"/>
                        </a:lnSpc>
                        <a:spcBef>
                          <a:spcPts val="0"/>
                        </a:spcBef>
                        <a:spcAft>
                          <a:spcPts val="0"/>
                        </a:spcAft>
                        <a:buClr>
                          <a:srgbClr val="FE6958"/>
                        </a:buClr>
                        <a:buSzPts val="1400"/>
                        <a:buFont typeface="Arial"/>
                        <a:buNone/>
                      </a:pPr>
                      <a:r>
                        <a:rPr b="1" i="0" lang="en" sz="1400" u="none" cap="none" strike="noStrike">
                          <a:solidFill>
                            <a:srgbClr val="FE6958"/>
                          </a:solidFill>
                          <a:latin typeface="Arial"/>
                          <a:ea typeface="Arial"/>
                          <a:cs typeface="Arial"/>
                          <a:sym typeface="Arial"/>
                        </a:rPr>
                        <a:t>Evidence: </a:t>
                      </a:r>
                      <a:r>
                        <a:rPr b="1" i="0" lang="en" sz="1200" u="none" cap="none" strike="noStrike">
                          <a:solidFill>
                            <a:srgbClr val="FE6958"/>
                          </a:solidFill>
                          <a:latin typeface="Arial"/>
                          <a:ea typeface="Arial"/>
                          <a:cs typeface="Arial"/>
                          <a:sym typeface="Arial"/>
                        </a:rPr>
                        <a:t>W</a:t>
                      </a:r>
                      <a:r>
                        <a:rPr b="1" lang="en" sz="1200" u="none" cap="none" strike="noStrike">
                          <a:solidFill>
                            <a:srgbClr val="FE6958"/>
                          </a:solidFill>
                          <a:latin typeface="Arial"/>
                          <a:ea typeface="Arial"/>
                          <a:cs typeface="Arial"/>
                          <a:sym typeface="Arial"/>
                        </a:rPr>
                        <a:t>hat you </a:t>
                      </a:r>
                      <a:r>
                        <a:rPr b="1" i="0" lang="en" sz="1200" u="none" cap="none" strike="noStrike">
                          <a:solidFill>
                            <a:srgbClr val="FE6958"/>
                          </a:solidFill>
                          <a:latin typeface="Arial"/>
                          <a:ea typeface="Arial"/>
                          <a:cs typeface="Arial"/>
                          <a:sym typeface="Arial"/>
                        </a:rPr>
                        <a:t>have/what you know you can find/what you</a:t>
                      </a:r>
                      <a:r>
                        <a:rPr b="1" lang="en" sz="1200" u="none" cap="none" strike="noStrike">
                          <a:solidFill>
                            <a:srgbClr val="FE6958"/>
                          </a:solidFill>
                          <a:latin typeface="Arial"/>
                          <a:ea typeface="Arial"/>
                          <a:cs typeface="Arial"/>
                          <a:sym typeface="Arial"/>
                        </a:rPr>
                        <a:t>’d like to find</a:t>
                      </a:r>
                      <a:endParaRPr b="1" sz="1200" u="none" cap="none" strike="noStrike">
                        <a:solidFill>
                          <a:srgbClr val="FE6958"/>
                        </a:solidFill>
                        <a:latin typeface="Arial"/>
                        <a:ea typeface="Arial"/>
                        <a:cs typeface="Arial"/>
                        <a:sym typeface="Arial"/>
                      </a:endParaRPr>
                    </a:p>
                    <a:p>
                      <a:pPr indent="0" lvl="0" marL="0" marR="0" rtl="0" algn="l">
                        <a:lnSpc>
                          <a:spcPct val="100000"/>
                        </a:lnSpc>
                        <a:spcBef>
                          <a:spcPts val="0"/>
                        </a:spcBef>
                        <a:spcAft>
                          <a:spcPts val="0"/>
                        </a:spcAft>
                        <a:buClr>
                          <a:srgbClr val="FE6958"/>
                        </a:buClr>
                        <a:buSzPts val="1400"/>
                        <a:buFont typeface="Arial"/>
                        <a:buNone/>
                      </a:pPr>
                      <a:r>
                        <a:t/>
                      </a:r>
                      <a:endParaRPr b="1" i="0" sz="1400" u="none" cap="none" strike="noStrike">
                        <a:latin typeface="Arial"/>
                        <a:ea typeface="Arial"/>
                        <a:cs typeface="Arial"/>
                        <a:sym typeface="Aria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FE6958"/>
                        </a:buClr>
                        <a:buSzPts val="1400"/>
                        <a:buFont typeface="Arial"/>
                        <a:buNone/>
                      </a:pPr>
                      <a:r>
                        <a:rPr b="1" i="0" lang="en" sz="1400" u="none" cap="none" strike="noStrike">
                          <a:solidFill>
                            <a:srgbClr val="FE6958"/>
                          </a:solidFill>
                          <a:latin typeface="Arial"/>
                          <a:ea typeface="Arial"/>
                          <a:cs typeface="Arial"/>
                          <a:sym typeface="Arial"/>
                        </a:rPr>
                        <a:t>Limitations/</a:t>
                      </a:r>
                      <a:r>
                        <a:rPr b="1" lang="en" sz="1400" u="none" cap="none" strike="noStrike">
                          <a:solidFill>
                            <a:srgbClr val="FE6958"/>
                          </a:solidFill>
                          <a:latin typeface="Arial"/>
                          <a:ea typeface="Arial"/>
                          <a:cs typeface="Arial"/>
                          <a:sym typeface="Arial"/>
                        </a:rPr>
                        <a:t>Caveats:</a:t>
                      </a:r>
                      <a:r>
                        <a:rPr b="1" lang="en" sz="1200" u="none" cap="none" strike="noStrike">
                          <a:solidFill>
                            <a:srgbClr val="FE6958"/>
                          </a:solidFill>
                          <a:latin typeface="Arial"/>
                          <a:ea typeface="Arial"/>
                          <a:cs typeface="Arial"/>
                          <a:sym typeface="Arial"/>
                        </a:rPr>
                        <a:t>Ones you know about or need to explore</a:t>
                      </a:r>
                      <a:endParaRPr b="1" sz="1200" u="none" cap="none" strike="noStrike">
                        <a:solidFill>
                          <a:srgbClr val="FE6958"/>
                        </a:solidFill>
                        <a:latin typeface="Arial"/>
                        <a:ea typeface="Arial"/>
                        <a:cs typeface="Arial"/>
                        <a:sym typeface="Arial"/>
                      </a:endParaRPr>
                    </a:p>
                    <a:p>
                      <a:pPr indent="0" lvl="0" marL="0" marR="0" rtl="0" algn="l">
                        <a:lnSpc>
                          <a:spcPct val="100000"/>
                        </a:lnSpc>
                        <a:spcBef>
                          <a:spcPts val="0"/>
                        </a:spcBef>
                        <a:spcAft>
                          <a:spcPts val="0"/>
                        </a:spcAft>
                        <a:buClr>
                          <a:srgbClr val="FE6958"/>
                        </a:buClr>
                        <a:buSzPts val="1400"/>
                        <a:buFont typeface="Arial"/>
                        <a:buNone/>
                      </a:pPr>
                      <a:r>
                        <a:t/>
                      </a:r>
                      <a:endParaRPr sz="800" u="none" cap="none" strike="noStrike"/>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latin typeface="Arial"/>
                        <a:ea typeface="Arial"/>
                        <a:cs typeface="Arial"/>
                        <a:sym typeface="Aria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r h="1202400">
                <a:tc>
                  <a:txBody>
                    <a:bodyPr/>
                    <a:lstStyle/>
                    <a:p>
                      <a:pPr indent="0" lvl="0" marL="0" marR="0" rtl="0" algn="l">
                        <a:lnSpc>
                          <a:spcPct val="100000"/>
                        </a:lnSpc>
                        <a:spcBef>
                          <a:spcPts val="0"/>
                        </a:spcBef>
                        <a:spcAft>
                          <a:spcPts val="0"/>
                        </a:spcAft>
                        <a:buClr>
                          <a:srgbClr val="FE6958"/>
                        </a:buClr>
                        <a:buSzPts val="1400"/>
                        <a:buFont typeface="Arial"/>
                        <a:buNone/>
                      </a:pPr>
                      <a:r>
                        <a:rPr b="1" lang="en" sz="1400" u="none" cap="none" strike="noStrike">
                          <a:solidFill>
                            <a:srgbClr val="FE6958"/>
                          </a:solidFill>
                          <a:latin typeface="Arial"/>
                          <a:ea typeface="Arial"/>
                          <a:cs typeface="Arial"/>
                          <a:sym typeface="Arial"/>
                        </a:rPr>
                        <a:t>The Howdunnit:  </a:t>
                      </a:r>
                      <a:r>
                        <a:rPr b="1" lang="en" sz="1200" u="none" cap="none" strike="noStrike">
                          <a:solidFill>
                            <a:srgbClr val="FE6958"/>
                          </a:solidFill>
                          <a:latin typeface="Arial"/>
                          <a:ea typeface="Arial"/>
                          <a:cs typeface="Arial"/>
                          <a:sym typeface="Arial"/>
                        </a:rPr>
                        <a:t>What’s been done and how, including bumps in the road and potential ones ahead</a:t>
                      </a:r>
                      <a:endParaRPr sz="900" u="none" cap="none" strike="noStrike"/>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latin typeface="Arial"/>
                        <a:ea typeface="Arial"/>
                        <a:cs typeface="Arial"/>
                        <a:sym typeface="Aria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FE6958"/>
                        </a:buClr>
                        <a:buSzPts val="1400"/>
                        <a:buFont typeface="Arial"/>
                        <a:buNone/>
                      </a:pPr>
                      <a:r>
                        <a:rPr b="1" lang="en" sz="1400" u="none" cap="none" strike="noStrike">
                          <a:solidFill>
                            <a:srgbClr val="FE6958"/>
                          </a:solidFill>
                          <a:latin typeface="Arial"/>
                          <a:ea typeface="Arial"/>
                          <a:cs typeface="Arial"/>
                          <a:sym typeface="Arial"/>
                        </a:rPr>
                        <a:t>Insights/lessons:</a:t>
                      </a:r>
                      <a:r>
                        <a:rPr b="1" lang="en" sz="1200" u="none" cap="none" strike="noStrike">
                          <a:solidFill>
                            <a:srgbClr val="FE6958"/>
                          </a:solidFill>
                          <a:latin typeface="Arial"/>
                          <a:ea typeface="Arial"/>
                          <a:cs typeface="Arial"/>
                          <a:sym typeface="Arial"/>
                        </a:rPr>
                        <a:t> What can this story teach us? </a:t>
                      </a:r>
                      <a:endParaRPr b="1" i="0" sz="1200" u="none" cap="none" strike="noStrike">
                        <a:latin typeface="Arial"/>
                        <a:ea typeface="Arial"/>
                        <a:cs typeface="Arial"/>
                        <a:sym typeface="Arial"/>
                      </a:endParaRPr>
                    </a:p>
                  </a:txBody>
                  <a:tcPr marT="34300" marB="34300" marR="68600" marL="686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bl>
          </a:graphicData>
        </a:graphic>
      </p:graphicFrame>
      <p:sp>
        <p:nvSpPr>
          <p:cNvPr id="1036" name="Google Shape;1036;p23"/>
          <p:cNvSpPr txBox="1"/>
          <p:nvPr/>
        </p:nvSpPr>
        <p:spPr>
          <a:xfrm>
            <a:off x="2442175" y="851100"/>
            <a:ext cx="4106700" cy="36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E6958"/>
                </a:solidFill>
                <a:latin typeface="Arial"/>
                <a:ea typeface="Arial"/>
                <a:cs typeface="Arial"/>
                <a:sym typeface="Arial"/>
              </a:rPr>
              <a:t>SOLUTIONS STORY PLANNING </a:t>
            </a:r>
            <a:endParaRPr b="0" i="0" sz="1400" u="none" cap="none" strike="noStrike">
              <a:solidFill>
                <a:srgbClr val="000000"/>
              </a:solidFill>
              <a:latin typeface="Libre Franklin"/>
              <a:ea typeface="Libre Franklin"/>
              <a:cs typeface="Libre Franklin"/>
              <a:sym typeface="Libre Franklin"/>
            </a:endParaRPr>
          </a:p>
        </p:txBody>
      </p:sp>
      <p:sp>
        <p:nvSpPr>
          <p:cNvPr id="1037" name="Google Shape;1037;p23"/>
          <p:cNvSpPr txBox="1"/>
          <p:nvPr/>
        </p:nvSpPr>
        <p:spPr>
          <a:xfrm>
            <a:off x="1591600" y="147475"/>
            <a:ext cx="6915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1" lang="en" sz="1400" u="none" cap="none" strike="noStrike">
                <a:solidFill>
                  <a:srgbClr val="000000"/>
                </a:solidFill>
                <a:latin typeface="Avenir"/>
                <a:ea typeface="Avenir"/>
                <a:cs typeface="Avenir"/>
                <a:sym typeface="Avenir"/>
              </a:rPr>
              <a:t>USE THE LINK IN THE CHAT TO OPEN THE GOOGLE DOC TO FIND THE PLANNING SHEET FOR YOUR NEWSROOM. </a:t>
            </a:r>
            <a:endParaRPr b="1" i="1" sz="1400" u="none" cap="none" strike="noStrike">
              <a:solidFill>
                <a:srgbClr val="000000"/>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24"/>
          <p:cNvSpPr txBox="1"/>
          <p:nvPr>
            <p:ph idx="2" type="title"/>
          </p:nvPr>
        </p:nvSpPr>
        <p:spPr>
          <a:xfrm>
            <a:off x="1283675" y="3939500"/>
            <a:ext cx="3213600" cy="714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a:t>Jaisal Noor</a:t>
            </a:r>
            <a:endParaRPr/>
          </a:p>
          <a:p>
            <a:pPr indent="0" lvl="0" marL="0" rtl="0" algn="l">
              <a:lnSpc>
                <a:spcPct val="115000"/>
              </a:lnSpc>
              <a:spcBef>
                <a:spcPts val="0"/>
              </a:spcBef>
              <a:spcAft>
                <a:spcPts val="0"/>
              </a:spcAft>
              <a:buSzPts val="1600"/>
              <a:buNone/>
            </a:pPr>
            <a:r>
              <a:rPr lang="en"/>
              <a:t>jaisal@solutionsjournalism.org</a:t>
            </a:r>
            <a:endParaRPr/>
          </a:p>
        </p:txBody>
      </p:sp>
      <p:sp>
        <p:nvSpPr>
          <p:cNvPr id="1043" name="Google Shape;1043;p24"/>
          <p:cNvSpPr txBox="1"/>
          <p:nvPr>
            <p:ph idx="3" type="title"/>
          </p:nvPr>
        </p:nvSpPr>
        <p:spPr>
          <a:xfrm>
            <a:off x="4622800" y="3903625"/>
            <a:ext cx="3002700" cy="714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a:t>Linda Shaw </a:t>
            </a:r>
            <a:endParaRPr/>
          </a:p>
          <a:p>
            <a:pPr indent="0" lvl="0" marL="0" rtl="0" algn="l">
              <a:lnSpc>
                <a:spcPct val="115000"/>
              </a:lnSpc>
              <a:spcBef>
                <a:spcPts val="0"/>
              </a:spcBef>
              <a:spcAft>
                <a:spcPts val="0"/>
              </a:spcAft>
              <a:buSzPts val="1600"/>
              <a:buNone/>
            </a:pPr>
            <a:r>
              <a:rPr lang="en"/>
              <a:t>linda@solutionsjournalism.org</a:t>
            </a:r>
            <a:endParaRPr/>
          </a:p>
        </p:txBody>
      </p:sp>
      <p:sp>
        <p:nvSpPr>
          <p:cNvPr id="1044" name="Google Shape;1044;p24"/>
          <p:cNvSpPr txBox="1"/>
          <p:nvPr>
            <p:ph type="ctrTitle"/>
          </p:nvPr>
        </p:nvSpPr>
        <p:spPr>
          <a:xfrm>
            <a:off x="311700" y="416350"/>
            <a:ext cx="4270800" cy="1231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3400"/>
              <a:buNone/>
            </a:pPr>
            <a:r>
              <a:rPr lang="en"/>
              <a:t>Thank You</a:t>
            </a:r>
            <a:endParaRPr/>
          </a:p>
          <a:p>
            <a:pPr indent="0" lvl="0" marL="0" rtl="0" algn="l">
              <a:lnSpc>
                <a:spcPct val="100000"/>
              </a:lnSpc>
              <a:spcBef>
                <a:spcPts val="0"/>
              </a:spcBef>
              <a:spcAft>
                <a:spcPts val="0"/>
              </a:spcAft>
              <a:buSzPts val="3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600"/>
              <a:buNone/>
            </a:pPr>
            <a:fld id="{00000000-1234-1234-1234-123412341234}" type="slidenum">
              <a:rPr lang="en"/>
              <a:t>‹#›</a:t>
            </a:fld>
            <a:endParaRPr/>
          </a:p>
        </p:txBody>
      </p:sp>
      <p:sp>
        <p:nvSpPr>
          <p:cNvPr id="861" name="Google Shape;861;p4"/>
          <p:cNvSpPr txBox="1"/>
          <p:nvPr>
            <p:ph type="title"/>
          </p:nvPr>
        </p:nvSpPr>
        <p:spPr>
          <a:xfrm>
            <a:off x="619250" y="525500"/>
            <a:ext cx="3508500" cy="17547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a:t>Why cover democracy with a solutions lens?</a:t>
            </a:r>
            <a:endParaRPr/>
          </a:p>
        </p:txBody>
      </p:sp>
      <p:sp>
        <p:nvSpPr>
          <p:cNvPr id="862" name="Google Shape;862;p4"/>
          <p:cNvSpPr txBox="1"/>
          <p:nvPr>
            <p:ph idx="2" type="title"/>
          </p:nvPr>
        </p:nvSpPr>
        <p:spPr>
          <a:xfrm>
            <a:off x="778125" y="2571752"/>
            <a:ext cx="3508500" cy="17178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a:t>Solutions journalism can be more time consuming and resource intensive than traditional journalism. So why do it?</a:t>
            </a:r>
            <a:endParaRPr/>
          </a:p>
          <a:p>
            <a:pPr indent="0" lvl="0" marL="0" rtl="0" algn="ctr">
              <a:lnSpc>
                <a:spcPct val="100000"/>
              </a:lnSpc>
              <a:spcBef>
                <a:spcPts val="1200"/>
              </a:spcBef>
              <a:spcAft>
                <a:spcPts val="0"/>
              </a:spcAft>
              <a:buSzPts val="1600"/>
              <a:buNone/>
            </a:pPr>
            <a:r>
              <a:t/>
            </a:r>
            <a:endParaRPr/>
          </a:p>
        </p:txBody>
      </p:sp>
      <p:sp>
        <p:nvSpPr>
          <p:cNvPr id="863" name="Google Shape;863;p4"/>
          <p:cNvSpPr txBox="1"/>
          <p:nvPr/>
        </p:nvSpPr>
        <p:spPr>
          <a:xfrm>
            <a:off x="986200" y="-1120700"/>
            <a:ext cx="645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chemeClr val="lt1"/>
                </a:highlight>
                <a:latin typeface="Avenir"/>
                <a:ea typeface="Avenir"/>
                <a:cs typeface="Avenir"/>
                <a:sym typeface="Avenir"/>
              </a:rPr>
              <a:t>=</a:t>
            </a:r>
            <a:endParaRPr b="0" i="0" sz="1400" u="none" cap="none" strike="noStrike">
              <a:solidFill>
                <a:srgbClr val="000000"/>
              </a:solidFill>
              <a:highlight>
                <a:schemeClr val="lt1"/>
              </a:highlight>
              <a:latin typeface="Avenir"/>
              <a:ea typeface="Avenir"/>
              <a:cs typeface="Avenir"/>
              <a:sym typeface="Avenir"/>
            </a:endParaRPr>
          </a:p>
        </p:txBody>
      </p:sp>
      <p:sp>
        <p:nvSpPr>
          <p:cNvPr id="864" name="Google Shape;864;p4"/>
          <p:cNvSpPr txBox="1"/>
          <p:nvPr/>
        </p:nvSpPr>
        <p:spPr>
          <a:xfrm>
            <a:off x="4899975" y="2343525"/>
            <a:ext cx="39162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 sz="1500" u="none" cap="none" strike="noStrike">
                <a:solidFill>
                  <a:srgbClr val="292929"/>
                </a:solidFill>
                <a:highlight>
                  <a:srgbClr val="FFFFFF"/>
                </a:highlight>
                <a:latin typeface="Avenir"/>
                <a:ea typeface="Avenir"/>
                <a:cs typeface="Avenir"/>
                <a:sym typeface="Avenir"/>
              </a:rPr>
              <a:t>“Solutions-focused reporting on the threats to elections, including cyber security, voter purges, and aging voting machines, was more likely to leave readers feeling enthusiastic about voting — and less anxious, sad, or angry –– than stories that simply described the threat.”</a:t>
            </a:r>
            <a:r>
              <a:rPr b="0" baseline="30000" i="1" lang="en" sz="1500" u="none" cap="none" strike="noStrike">
                <a:solidFill>
                  <a:srgbClr val="292929"/>
                </a:solidFill>
                <a:highlight>
                  <a:srgbClr val="FFFFFF"/>
                </a:highlight>
                <a:latin typeface="Avenir"/>
                <a:ea typeface="Avenir"/>
                <a:cs typeface="Avenir"/>
                <a:sym typeface="Avenir"/>
              </a:rPr>
              <a:t>2</a:t>
            </a:r>
            <a:endParaRPr b="0" baseline="30000" i="1" sz="1400" u="none" cap="none" strike="noStrike">
              <a:solidFill>
                <a:srgbClr val="000000"/>
              </a:solidFill>
              <a:latin typeface="Avenir"/>
              <a:ea typeface="Avenir"/>
              <a:cs typeface="Avenir"/>
              <a:sym typeface="Avenir"/>
            </a:endParaRPr>
          </a:p>
        </p:txBody>
      </p:sp>
      <p:sp>
        <p:nvSpPr>
          <p:cNvPr id="865" name="Google Shape;865;p4"/>
          <p:cNvSpPr txBox="1"/>
          <p:nvPr/>
        </p:nvSpPr>
        <p:spPr>
          <a:xfrm>
            <a:off x="4948200" y="666725"/>
            <a:ext cx="3000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A2A2A"/>
                </a:solidFill>
                <a:latin typeface="Avenir"/>
                <a:ea typeface="Avenir"/>
                <a:cs typeface="Avenir"/>
                <a:sym typeface="Avenir"/>
              </a:rPr>
              <a:t>- Just 1 in 4 Americans generally trust the media </a:t>
            </a:r>
            <a:endParaRPr b="1" i="0" sz="1500" u="none" cap="none" strike="noStrike">
              <a:solidFill>
                <a:srgbClr val="2A2A2A"/>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A2A2A"/>
                </a:solidFill>
                <a:latin typeface="Avenir"/>
                <a:ea typeface="Avenir"/>
                <a:cs typeface="Avenir"/>
                <a:sym typeface="Avenir"/>
              </a:rPr>
              <a:t>-Nearly 40% of Americans often or sometimes avoid the news</a:t>
            </a:r>
            <a:r>
              <a:rPr b="1" baseline="30000" i="0" lang="en" sz="1500" u="none" cap="none" strike="noStrike">
                <a:solidFill>
                  <a:srgbClr val="2A2A2A"/>
                </a:solidFill>
                <a:latin typeface="Avenir"/>
                <a:ea typeface="Avenir"/>
                <a:cs typeface="Avenir"/>
                <a:sym typeface="Avenir"/>
              </a:rPr>
              <a:t>1</a:t>
            </a:r>
            <a:endParaRPr b="1" baseline="30000" i="0" sz="1400" u="none" cap="none" strike="noStrike">
              <a:solidFill>
                <a:srgbClr val="000000"/>
              </a:solidFill>
              <a:latin typeface="Avenir"/>
              <a:ea typeface="Avenir"/>
              <a:cs typeface="Avenir"/>
              <a:sym typeface="Avenir"/>
            </a:endParaRPr>
          </a:p>
        </p:txBody>
      </p:sp>
      <p:sp>
        <p:nvSpPr>
          <p:cNvPr id="866" name="Google Shape;866;p4"/>
          <p:cNvSpPr txBox="1"/>
          <p:nvPr/>
        </p:nvSpPr>
        <p:spPr>
          <a:xfrm>
            <a:off x="1649400" y="-937550"/>
            <a:ext cx="391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venir"/>
                <a:ea typeface="Avenir"/>
                <a:cs typeface="Avenir"/>
                <a:sym typeface="Avenir"/>
              </a:rPr>
              <a:t>But we can change </a:t>
            </a:r>
            <a:endParaRPr b="0" i="0" sz="1400" u="none" cap="none" strike="noStrike">
              <a:solidFill>
                <a:srgbClr val="000000"/>
              </a:solidFill>
              <a:latin typeface="Avenir"/>
              <a:ea typeface="Avenir"/>
              <a:cs typeface="Avenir"/>
              <a:sym typeface="Avenir"/>
            </a:endParaRPr>
          </a:p>
        </p:txBody>
      </p:sp>
      <p:sp>
        <p:nvSpPr>
          <p:cNvPr id="867" name="Google Shape;867;p4"/>
          <p:cNvSpPr txBox="1"/>
          <p:nvPr>
            <p:ph type="title"/>
          </p:nvPr>
        </p:nvSpPr>
        <p:spPr>
          <a:xfrm>
            <a:off x="4948200" y="173200"/>
            <a:ext cx="3508500" cy="7080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a:t>The Problem:</a:t>
            </a:r>
            <a:endParaRPr/>
          </a:p>
        </p:txBody>
      </p:sp>
      <p:sp>
        <p:nvSpPr>
          <p:cNvPr id="868" name="Google Shape;868;p4"/>
          <p:cNvSpPr txBox="1"/>
          <p:nvPr>
            <p:ph type="title"/>
          </p:nvPr>
        </p:nvSpPr>
        <p:spPr>
          <a:xfrm>
            <a:off x="4899975" y="1774925"/>
            <a:ext cx="3508500" cy="7080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400"/>
              <a:buNone/>
            </a:pPr>
            <a:r>
              <a:rPr lang="en"/>
              <a:t>The Solution:</a:t>
            </a:r>
            <a:endParaRPr/>
          </a:p>
        </p:txBody>
      </p:sp>
      <p:sp>
        <p:nvSpPr>
          <p:cNvPr id="869" name="Google Shape;869;p4"/>
          <p:cNvSpPr txBox="1"/>
          <p:nvPr/>
        </p:nvSpPr>
        <p:spPr>
          <a:xfrm>
            <a:off x="3483400" y="4634250"/>
            <a:ext cx="5089500" cy="369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venir"/>
              <a:buAutoNum type="arabicPeriod"/>
            </a:pPr>
            <a:r>
              <a:rPr b="1" i="0" lang="en" sz="1200" u="sng" cap="none" strike="noStrike">
                <a:solidFill>
                  <a:schemeClr val="hlink"/>
                </a:solidFill>
                <a:latin typeface="Avenir"/>
                <a:ea typeface="Avenir"/>
                <a:cs typeface="Avenir"/>
                <a:sym typeface="Avenir"/>
                <a:hlinkClick r:id="rId3"/>
              </a:rPr>
              <a:t>Reuters Institute</a:t>
            </a:r>
            <a:r>
              <a:rPr b="1" i="0" lang="en" sz="1200" u="none" cap="none" strike="noStrike">
                <a:solidFill>
                  <a:srgbClr val="000000"/>
                </a:solidFill>
                <a:latin typeface="Avenir"/>
                <a:ea typeface="Avenir"/>
                <a:cs typeface="Avenir"/>
                <a:sym typeface="Avenir"/>
              </a:rPr>
              <a:t> 2. University of Texas, </a:t>
            </a:r>
            <a:r>
              <a:rPr b="1" i="0" lang="en" sz="1200" u="sng" cap="none" strike="noStrike">
                <a:solidFill>
                  <a:schemeClr val="hlink"/>
                </a:solidFill>
                <a:latin typeface="Avenir"/>
                <a:ea typeface="Avenir"/>
                <a:cs typeface="Avenir"/>
                <a:sym typeface="Avenir"/>
                <a:hlinkClick r:id="rId4"/>
              </a:rPr>
              <a:t>Cited by SJN</a:t>
            </a:r>
            <a:endParaRPr b="1" i="0" sz="1200" u="none" cap="none" strike="noStrike">
              <a:solidFill>
                <a:srgbClr val="000000"/>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3"/>
          <p:cNvSpPr txBox="1"/>
          <p:nvPr>
            <p:ph type="title"/>
          </p:nvPr>
        </p:nvSpPr>
        <p:spPr>
          <a:xfrm>
            <a:off x="4589525" y="1114732"/>
            <a:ext cx="4242900" cy="2801400"/>
          </a:xfrm>
          <a:prstGeom prst="rect">
            <a:avLst/>
          </a:prstGeom>
          <a:noFill/>
          <a:ln>
            <a:noFill/>
          </a:ln>
        </p:spPr>
        <p:txBody>
          <a:bodyPr anchorCtr="0" anchor="ctr" bIns="91425" lIns="0" spcFirstLastPara="1" rIns="91425" wrap="square" tIns="91425">
            <a:spAutoFit/>
          </a:bodyPr>
          <a:lstStyle/>
          <a:p>
            <a:pPr indent="0" lvl="0" marL="0" rtl="0" algn="l">
              <a:lnSpc>
                <a:spcPct val="100000"/>
              </a:lnSpc>
              <a:spcBef>
                <a:spcPts val="0"/>
              </a:spcBef>
              <a:spcAft>
                <a:spcPts val="0"/>
              </a:spcAft>
              <a:buSzPts val="3400"/>
              <a:buNone/>
            </a:pPr>
            <a:r>
              <a:rPr lang="en">
                <a:solidFill>
                  <a:schemeClr val="dk1"/>
                </a:solidFill>
              </a:rPr>
              <a:t>rigorous, evidence-based reporting on responses to social problems.</a:t>
            </a:r>
            <a:endParaRPr>
              <a:solidFill>
                <a:schemeClr val="dk1"/>
              </a:solidFill>
            </a:endParaRPr>
          </a:p>
        </p:txBody>
      </p:sp>
      <p:cxnSp>
        <p:nvCxnSpPr>
          <p:cNvPr id="875" name="Google Shape;875;p3"/>
          <p:cNvCxnSpPr/>
          <p:nvPr/>
        </p:nvCxnSpPr>
        <p:spPr>
          <a:xfrm>
            <a:off x="4668025" y="669225"/>
            <a:ext cx="1732500" cy="0"/>
          </a:xfrm>
          <a:prstGeom prst="straightConnector1">
            <a:avLst/>
          </a:prstGeom>
          <a:noFill/>
          <a:ln cap="flat" cmpd="sng" w="19050">
            <a:solidFill>
              <a:schemeClr val="dk1"/>
            </a:solidFill>
            <a:prstDash val="solid"/>
            <a:round/>
            <a:headEnd len="sm" w="sm" type="none"/>
            <a:tailEnd len="sm" w="sm" type="none"/>
          </a:ln>
        </p:spPr>
      </p:cxnSp>
      <p:sp>
        <p:nvSpPr>
          <p:cNvPr id="876" name="Google Shape;876;p3"/>
          <p:cNvSpPr txBox="1"/>
          <p:nvPr>
            <p:ph idx="4" type="title"/>
          </p:nvPr>
        </p:nvSpPr>
        <p:spPr>
          <a:xfrm>
            <a:off x="4572000" y="694025"/>
            <a:ext cx="4214400" cy="431100"/>
          </a:xfrm>
          <a:prstGeom prst="rect">
            <a:avLst/>
          </a:prstGeom>
          <a:noFill/>
          <a:ln>
            <a:noFill/>
          </a:ln>
        </p:spPr>
        <p:txBody>
          <a:bodyPr anchorCtr="0" anchor="ctr" bIns="91425" lIns="0" spcFirstLastPara="1" rIns="91425" wrap="square" tIns="91425">
            <a:spAutoFit/>
          </a:bodyPr>
          <a:lstStyle/>
          <a:p>
            <a:pPr indent="0" lvl="0" marL="0" rtl="0" algn="l">
              <a:lnSpc>
                <a:spcPct val="100000"/>
              </a:lnSpc>
              <a:spcBef>
                <a:spcPts val="0"/>
              </a:spcBef>
              <a:spcAft>
                <a:spcPts val="0"/>
              </a:spcAft>
              <a:buSzPts val="1600"/>
              <a:buNone/>
            </a:pPr>
            <a:r>
              <a:rPr lang="en"/>
              <a:t>SOLUTIONS JOURNALISM IS:</a:t>
            </a:r>
            <a:endParaRPr/>
          </a:p>
        </p:txBody>
      </p:sp>
      <p:pic>
        <p:nvPicPr>
          <p:cNvPr id="877" name="Google Shape;877;p3"/>
          <p:cNvPicPr preferRelativeResize="0"/>
          <p:nvPr>
            <p:ph idx="3" type="pic"/>
          </p:nvPr>
        </p:nvPicPr>
        <p:blipFill rotWithShape="1">
          <a:blip r:embed="rId3">
            <a:alphaModFix/>
          </a:blip>
          <a:srcRect b="5828" l="0" r="0" t="5838"/>
          <a:stretch/>
        </p:blipFill>
        <p:spPr>
          <a:xfrm>
            <a:off x="529375" y="694025"/>
            <a:ext cx="3549300" cy="3215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
          <p:cNvSpPr txBox="1"/>
          <p:nvPr>
            <p:ph type="title"/>
          </p:nvPr>
        </p:nvSpPr>
        <p:spPr>
          <a:xfrm>
            <a:off x="311700" y="101850"/>
            <a:ext cx="8520600" cy="6156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2800"/>
              <a:buNone/>
            </a:pPr>
            <a:r>
              <a:rPr lang="en"/>
              <a:t>Why these four pillars? </a:t>
            </a:r>
            <a:endParaRPr/>
          </a:p>
        </p:txBody>
      </p:sp>
      <p:sp>
        <p:nvSpPr>
          <p:cNvPr id="883" name="Google Shape;883;p5"/>
          <p:cNvSpPr txBox="1"/>
          <p:nvPr>
            <p:ph idx="2" type="title"/>
          </p:nvPr>
        </p:nvSpPr>
        <p:spPr>
          <a:xfrm>
            <a:off x="531350" y="917875"/>
            <a:ext cx="5385600" cy="962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sz="1500">
                <a:solidFill>
                  <a:srgbClr val="000000"/>
                </a:solidFill>
              </a:rPr>
              <a:t>If the response is worth featuring, </a:t>
            </a:r>
            <a:r>
              <a:rPr b="1" lang="en" sz="1500">
                <a:solidFill>
                  <a:schemeClr val="dk1"/>
                </a:solidFill>
              </a:rPr>
              <a:t>it’s worth its own story</a:t>
            </a:r>
            <a:r>
              <a:rPr b="1" lang="en" sz="1500">
                <a:solidFill>
                  <a:srgbClr val="000000"/>
                </a:solidFill>
              </a:rPr>
              <a:t>,</a:t>
            </a:r>
            <a:r>
              <a:rPr lang="en" sz="1500">
                <a:solidFill>
                  <a:srgbClr val="000000"/>
                </a:solidFill>
              </a:rPr>
              <a:t> not just a short mention. </a:t>
            </a:r>
            <a:endParaRPr sz="1500">
              <a:solidFill>
                <a:srgbClr val="000000"/>
              </a:solidFill>
            </a:endParaRPr>
          </a:p>
          <a:p>
            <a:pPr indent="0" lvl="0" marL="0" rtl="0" algn="l">
              <a:lnSpc>
                <a:spcPct val="100000"/>
              </a:lnSpc>
              <a:spcBef>
                <a:spcPts val="0"/>
              </a:spcBef>
              <a:spcAft>
                <a:spcPts val="0"/>
              </a:spcAft>
              <a:buSzPts val="1600"/>
              <a:buNone/>
            </a:pPr>
            <a:r>
              <a:t/>
            </a:r>
            <a:endParaRPr/>
          </a:p>
        </p:txBody>
      </p:sp>
      <p:sp>
        <p:nvSpPr>
          <p:cNvPr id="884" name="Google Shape;884;p5"/>
          <p:cNvSpPr txBox="1"/>
          <p:nvPr>
            <p:ph idx="3" type="title"/>
          </p:nvPr>
        </p:nvSpPr>
        <p:spPr>
          <a:xfrm>
            <a:off x="531350" y="1879975"/>
            <a:ext cx="5385600" cy="415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sz="1500">
                <a:solidFill>
                  <a:srgbClr val="000000"/>
                </a:solidFill>
              </a:rPr>
              <a:t>Aren't results what </a:t>
            </a:r>
            <a:r>
              <a:rPr b="1" lang="en" sz="1500">
                <a:solidFill>
                  <a:schemeClr val="dk1"/>
                </a:solidFill>
              </a:rPr>
              <a:t>make the story newsworthy?</a:t>
            </a:r>
            <a:r>
              <a:rPr b="1" lang="en" sz="1500">
                <a:solidFill>
                  <a:srgbClr val="000000"/>
                </a:solidFill>
                <a:latin typeface="Libre Franklin"/>
                <a:ea typeface="Libre Franklin"/>
                <a:cs typeface="Libre Franklin"/>
                <a:sym typeface="Libre Franklin"/>
              </a:rPr>
              <a:t> </a:t>
            </a:r>
            <a:endParaRPr/>
          </a:p>
        </p:txBody>
      </p:sp>
      <p:sp>
        <p:nvSpPr>
          <p:cNvPr id="885" name="Google Shape;885;p5"/>
          <p:cNvSpPr txBox="1"/>
          <p:nvPr>
            <p:ph idx="4" type="title"/>
          </p:nvPr>
        </p:nvSpPr>
        <p:spPr>
          <a:xfrm>
            <a:off x="531350" y="2732750"/>
            <a:ext cx="5385600" cy="646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sz="1500">
                <a:solidFill>
                  <a:srgbClr val="000000"/>
                </a:solidFill>
              </a:rPr>
              <a:t>What we can show that would be </a:t>
            </a:r>
            <a:r>
              <a:rPr b="1" lang="en" sz="1500">
                <a:solidFill>
                  <a:srgbClr val="000000"/>
                </a:solidFill>
              </a:rPr>
              <a:t>useful in addressing systemic problems, </a:t>
            </a:r>
            <a:r>
              <a:rPr lang="en" sz="1500">
                <a:solidFill>
                  <a:schemeClr val="dk1"/>
                </a:solidFill>
              </a:rPr>
              <a:t>fulfilling our mission to serve society?</a:t>
            </a:r>
            <a:endParaRPr>
              <a:solidFill>
                <a:schemeClr val="dk1"/>
              </a:solidFill>
            </a:endParaRPr>
          </a:p>
        </p:txBody>
      </p:sp>
      <p:sp>
        <p:nvSpPr>
          <p:cNvPr id="886" name="Google Shape;886;p5"/>
          <p:cNvSpPr txBox="1"/>
          <p:nvPr>
            <p:ph idx="5" type="title"/>
          </p:nvPr>
        </p:nvSpPr>
        <p:spPr>
          <a:xfrm>
            <a:off x="531350" y="3669450"/>
            <a:ext cx="5385600" cy="11928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1600"/>
              <a:buNone/>
            </a:pPr>
            <a:r>
              <a:rPr lang="en" sz="1500">
                <a:solidFill>
                  <a:srgbClr val="000000"/>
                </a:solidFill>
              </a:rPr>
              <a:t>This makes the story journalism, not advocacy or PR.  We’re </a:t>
            </a:r>
            <a:r>
              <a:rPr b="1" lang="en" sz="1500">
                <a:solidFill>
                  <a:schemeClr val="dk1"/>
                </a:solidFill>
              </a:rPr>
              <a:t>examining</a:t>
            </a:r>
            <a:r>
              <a:rPr lang="en" sz="1500">
                <a:solidFill>
                  <a:schemeClr val="dk1"/>
                </a:solidFill>
              </a:rPr>
              <a:t> the response, not </a:t>
            </a:r>
            <a:r>
              <a:rPr b="1" lang="en" sz="1500">
                <a:solidFill>
                  <a:schemeClr val="dk1"/>
                </a:solidFill>
              </a:rPr>
              <a:t>promoting</a:t>
            </a:r>
            <a:r>
              <a:rPr lang="en" sz="1500">
                <a:solidFill>
                  <a:schemeClr val="dk1"/>
                </a:solidFill>
              </a:rPr>
              <a:t> it. </a:t>
            </a:r>
            <a:r>
              <a:rPr lang="en" sz="1500">
                <a:solidFill>
                  <a:srgbClr val="000000"/>
                </a:solidFill>
              </a:rPr>
              <a:t> </a:t>
            </a:r>
            <a:endParaRPr sz="1500">
              <a:solidFill>
                <a:srgbClr val="000000"/>
              </a:solidFill>
            </a:endParaRPr>
          </a:p>
          <a:p>
            <a:pPr indent="0" lvl="0" marL="342900" rtl="0" algn="l">
              <a:lnSpc>
                <a:spcPct val="100000"/>
              </a:lnSpc>
              <a:spcBef>
                <a:spcPts val="0"/>
              </a:spcBef>
              <a:spcAft>
                <a:spcPts val="0"/>
              </a:spcAft>
              <a:buSzPts val="1600"/>
              <a:buNone/>
            </a:pPr>
            <a:r>
              <a:t/>
            </a:r>
            <a:endParaRPr sz="1500">
              <a:solidFill>
                <a:srgbClr val="000000"/>
              </a:solidFill>
              <a:latin typeface="Libre Franklin"/>
              <a:ea typeface="Libre Franklin"/>
              <a:cs typeface="Libre Franklin"/>
              <a:sym typeface="Libre Franklin"/>
            </a:endParaRPr>
          </a:p>
          <a:p>
            <a:pPr indent="0" lvl="0" marL="0" rtl="0" algn="l">
              <a:lnSpc>
                <a:spcPct val="100000"/>
              </a:lnSpc>
              <a:spcBef>
                <a:spcPts val="0"/>
              </a:spcBef>
              <a:spcAft>
                <a:spcPts val="0"/>
              </a:spcAft>
              <a:buSzPts val="1600"/>
              <a:buNone/>
            </a:pPr>
            <a:r>
              <a:t/>
            </a:r>
            <a:endParaRPr/>
          </a:p>
        </p:txBody>
      </p:sp>
      <p:sp>
        <p:nvSpPr>
          <p:cNvPr id="887" name="Google Shape;887;p5"/>
          <p:cNvSpPr txBox="1"/>
          <p:nvPr>
            <p:ph idx="6" type="title"/>
          </p:nvPr>
        </p:nvSpPr>
        <p:spPr>
          <a:xfrm>
            <a:off x="6475075" y="1096175"/>
            <a:ext cx="21882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b="1" lang="en"/>
              <a:t>RESPONSE</a:t>
            </a:r>
            <a:endParaRPr b="1"/>
          </a:p>
        </p:txBody>
      </p:sp>
      <p:sp>
        <p:nvSpPr>
          <p:cNvPr id="888" name="Google Shape;888;p5"/>
          <p:cNvSpPr txBox="1"/>
          <p:nvPr>
            <p:ph idx="7" type="title"/>
          </p:nvPr>
        </p:nvSpPr>
        <p:spPr>
          <a:xfrm>
            <a:off x="6475075" y="2012175"/>
            <a:ext cx="21882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EVIDENCE</a:t>
            </a:r>
            <a:endParaRPr/>
          </a:p>
        </p:txBody>
      </p:sp>
      <p:sp>
        <p:nvSpPr>
          <p:cNvPr id="889" name="Google Shape;889;p5"/>
          <p:cNvSpPr txBox="1"/>
          <p:nvPr>
            <p:ph idx="8" type="title"/>
          </p:nvPr>
        </p:nvSpPr>
        <p:spPr>
          <a:xfrm>
            <a:off x="6475075" y="2882863"/>
            <a:ext cx="21882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INSIGHT</a:t>
            </a:r>
            <a:endParaRPr/>
          </a:p>
        </p:txBody>
      </p:sp>
      <p:sp>
        <p:nvSpPr>
          <p:cNvPr id="890" name="Google Shape;890;p5"/>
          <p:cNvSpPr txBox="1"/>
          <p:nvPr>
            <p:ph idx="9" type="title"/>
          </p:nvPr>
        </p:nvSpPr>
        <p:spPr>
          <a:xfrm>
            <a:off x="6429375" y="3738000"/>
            <a:ext cx="2299800" cy="431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LIMITATIONS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
          <p:cNvSpPr txBox="1"/>
          <p:nvPr>
            <p:ph type="title"/>
          </p:nvPr>
        </p:nvSpPr>
        <p:spPr>
          <a:xfrm>
            <a:off x="5257175" y="1740594"/>
            <a:ext cx="3522300" cy="16623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sz="3200"/>
              <a:t>Find evidence and explain how it happened.</a:t>
            </a:r>
            <a:endParaRPr sz="3200"/>
          </a:p>
        </p:txBody>
      </p:sp>
      <p:sp>
        <p:nvSpPr>
          <p:cNvPr id="896" name="Google Shape;896;p9"/>
          <p:cNvSpPr txBox="1"/>
          <p:nvPr>
            <p:ph idx="2" type="title"/>
          </p:nvPr>
        </p:nvSpPr>
        <p:spPr>
          <a:xfrm>
            <a:off x="5292425" y="3333525"/>
            <a:ext cx="3522300" cy="1031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100">
                <a:solidFill>
                  <a:srgbClr val="000000"/>
                </a:solidFill>
                <a:latin typeface="Georgia"/>
                <a:ea typeface="Georgia"/>
                <a:cs typeface="Georgia"/>
                <a:sym typeface="Georgia"/>
              </a:rPr>
              <a:t>While there is no evidence of widespread voter fraud in Pennsylvania, some Republicans claim that the voting system is not secure.  This story examines what the state has done to ensure its elections are safe.  </a:t>
            </a:r>
            <a:endParaRPr>
              <a:latin typeface="Georgia"/>
              <a:ea typeface="Georgia"/>
              <a:cs typeface="Georgia"/>
              <a:sym typeface="Georgia"/>
            </a:endParaRPr>
          </a:p>
        </p:txBody>
      </p:sp>
      <p:sp>
        <p:nvSpPr>
          <p:cNvPr id="897" name="Google Shape;897;p9"/>
          <p:cNvSpPr txBox="1"/>
          <p:nvPr>
            <p:ph idx="3" type="title"/>
          </p:nvPr>
        </p:nvSpPr>
        <p:spPr>
          <a:xfrm>
            <a:off x="4655700" y="111602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1</a:t>
            </a:r>
            <a:endParaRPr/>
          </a:p>
        </p:txBody>
      </p:sp>
      <p:sp>
        <p:nvSpPr>
          <p:cNvPr id="898" name="Google Shape;898;p9"/>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99" name="Google Shape;899;p9"/>
          <p:cNvPicPr preferRelativeResize="0"/>
          <p:nvPr/>
        </p:nvPicPr>
        <p:blipFill>
          <a:blip r:embed="rId3">
            <a:alphaModFix/>
          </a:blip>
          <a:stretch>
            <a:fillRect/>
          </a:stretch>
        </p:blipFill>
        <p:spPr>
          <a:xfrm>
            <a:off x="104450" y="357800"/>
            <a:ext cx="4835548" cy="4007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0"/>
          <p:cNvSpPr txBox="1"/>
          <p:nvPr>
            <p:ph type="title"/>
          </p:nvPr>
        </p:nvSpPr>
        <p:spPr>
          <a:xfrm>
            <a:off x="1049700" y="1980842"/>
            <a:ext cx="3522300" cy="1231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a:t>Who is doing it better?</a:t>
            </a:r>
            <a:endParaRPr/>
          </a:p>
        </p:txBody>
      </p:sp>
      <p:sp>
        <p:nvSpPr>
          <p:cNvPr id="905" name="Google Shape;905;p10"/>
          <p:cNvSpPr txBox="1"/>
          <p:nvPr>
            <p:ph idx="2" type="title"/>
          </p:nvPr>
        </p:nvSpPr>
        <p:spPr>
          <a:xfrm>
            <a:off x="668425" y="3097200"/>
            <a:ext cx="3522300" cy="1918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sz="1400"/>
              <a:t>What can Wisconsin learn from </a:t>
            </a:r>
            <a:r>
              <a:rPr lang="en" sz="1400">
                <a:solidFill>
                  <a:srgbClr val="000000"/>
                </a:solidFill>
              </a:rPr>
              <a:t>jails in Illinois and Texas are expanding voting access for people who are incarcerated by coordinating with voting rights advocacy groups and bringing polls on-site?</a:t>
            </a:r>
            <a:endParaRPr sz="1400">
              <a:solidFill>
                <a:srgbClr val="222222"/>
              </a:solidFill>
            </a:endParaRPr>
          </a:p>
          <a:p>
            <a:pPr indent="0" lvl="0" marL="0" rtl="0" algn="l">
              <a:lnSpc>
                <a:spcPct val="115000"/>
              </a:lnSpc>
              <a:spcBef>
                <a:spcPts val="0"/>
              </a:spcBef>
              <a:spcAft>
                <a:spcPts val="0"/>
              </a:spcAft>
              <a:buSzPts val="16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1600"/>
              <a:buNone/>
            </a:pPr>
            <a:r>
              <a:t/>
            </a:r>
            <a:endParaRPr/>
          </a:p>
        </p:txBody>
      </p:sp>
      <p:sp>
        <p:nvSpPr>
          <p:cNvPr id="906" name="Google Shape;906;p10"/>
          <p:cNvSpPr txBox="1"/>
          <p:nvPr>
            <p:ph idx="3" type="title"/>
          </p:nvPr>
        </p:nvSpPr>
        <p:spPr>
          <a:xfrm>
            <a:off x="-289775" y="112317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2</a:t>
            </a:r>
            <a:endParaRPr/>
          </a:p>
        </p:txBody>
      </p:sp>
      <p:sp>
        <p:nvSpPr>
          <p:cNvPr id="907" name="Google Shape;907;p10"/>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08" name="Google Shape;908;p10"/>
          <p:cNvPicPr preferRelativeResize="0"/>
          <p:nvPr/>
        </p:nvPicPr>
        <p:blipFill rotWithShape="1">
          <a:blip r:embed="rId3">
            <a:alphaModFix/>
          </a:blip>
          <a:srcRect b="0" l="0" r="0" t="0"/>
          <a:stretch/>
        </p:blipFill>
        <p:spPr>
          <a:xfrm>
            <a:off x="4572000" y="181450"/>
            <a:ext cx="4102734" cy="4440662"/>
          </a:xfrm>
          <a:prstGeom prst="rect">
            <a:avLst/>
          </a:prstGeom>
          <a:noFill/>
          <a:ln>
            <a:noFill/>
          </a:ln>
        </p:spPr>
      </p:pic>
      <p:pic>
        <p:nvPicPr>
          <p:cNvPr id="909" name="Google Shape;909;p10"/>
          <p:cNvPicPr preferRelativeResize="0"/>
          <p:nvPr/>
        </p:nvPicPr>
        <p:blipFill>
          <a:blip r:embed="rId4">
            <a:alphaModFix/>
          </a:blip>
          <a:stretch>
            <a:fillRect/>
          </a:stretch>
        </p:blipFill>
        <p:spPr>
          <a:xfrm>
            <a:off x="4301300" y="181450"/>
            <a:ext cx="4905065" cy="4440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154e0563c1f_0_4"/>
          <p:cNvSpPr txBox="1"/>
          <p:nvPr>
            <p:ph type="title"/>
          </p:nvPr>
        </p:nvSpPr>
        <p:spPr>
          <a:xfrm>
            <a:off x="1049700" y="1980842"/>
            <a:ext cx="3522300" cy="1231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a:t>Who is doing it better?</a:t>
            </a:r>
            <a:endParaRPr/>
          </a:p>
        </p:txBody>
      </p:sp>
      <p:sp>
        <p:nvSpPr>
          <p:cNvPr id="915" name="Google Shape;915;g154e0563c1f_0_4"/>
          <p:cNvSpPr txBox="1"/>
          <p:nvPr>
            <p:ph idx="2" type="title"/>
          </p:nvPr>
        </p:nvSpPr>
        <p:spPr>
          <a:xfrm>
            <a:off x="300800" y="3082800"/>
            <a:ext cx="3889800" cy="14238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sz="1150">
                <a:solidFill>
                  <a:srgbClr val="464646"/>
                </a:solidFill>
                <a:highlight>
                  <a:srgbClr val="FFFFFF"/>
                </a:highlight>
                <a:latin typeface="Georgia"/>
                <a:ea typeface="Georgia"/>
                <a:cs typeface="Georgia"/>
                <a:sym typeface="Georgia"/>
              </a:rPr>
              <a:t>The</a:t>
            </a:r>
            <a:r>
              <a:rPr lang="en" sz="1150">
                <a:solidFill>
                  <a:srgbClr val="464646"/>
                </a:solidFill>
                <a:highlight>
                  <a:srgbClr val="FFFFFF"/>
                </a:highlight>
                <a:latin typeface="Georgia"/>
                <a:ea typeface="Georgia"/>
                <a:cs typeface="Georgia"/>
                <a:sym typeface="Georgia"/>
              </a:rPr>
              <a:t> coronavirus pandemic prevented people from going to the polls cast their votes in primary elections but vote-at-home offered an alternative. Oregon, Washington, Colorado, and now Utah have all implemented statewide all-mail election campaigns that not only improve voter turnout, but also cost less to taxpayers than only relying on in-person polling booths.</a:t>
            </a:r>
            <a:endParaRPr sz="1700">
              <a:latin typeface="Georgia"/>
              <a:ea typeface="Georgia"/>
              <a:cs typeface="Georgia"/>
              <a:sym typeface="Georgia"/>
            </a:endParaRPr>
          </a:p>
        </p:txBody>
      </p:sp>
      <p:sp>
        <p:nvSpPr>
          <p:cNvPr id="916" name="Google Shape;916;g154e0563c1f_0_4"/>
          <p:cNvSpPr txBox="1"/>
          <p:nvPr>
            <p:ph idx="3" type="title"/>
          </p:nvPr>
        </p:nvSpPr>
        <p:spPr>
          <a:xfrm>
            <a:off x="-289775" y="1123175"/>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3</a:t>
            </a:r>
            <a:endParaRPr/>
          </a:p>
        </p:txBody>
      </p:sp>
      <p:sp>
        <p:nvSpPr>
          <p:cNvPr id="917" name="Google Shape;917;g154e0563c1f_0_4"/>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18" name="Google Shape;918;g154e0563c1f_0_4"/>
          <p:cNvPicPr preferRelativeResize="0"/>
          <p:nvPr/>
        </p:nvPicPr>
        <p:blipFill>
          <a:blip r:embed="rId3">
            <a:alphaModFix/>
          </a:blip>
          <a:stretch>
            <a:fillRect/>
          </a:stretch>
        </p:blipFill>
        <p:spPr>
          <a:xfrm>
            <a:off x="4110925" y="345900"/>
            <a:ext cx="4960851" cy="4160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1"/>
          <p:cNvSpPr txBox="1"/>
          <p:nvPr>
            <p:ph type="title"/>
          </p:nvPr>
        </p:nvSpPr>
        <p:spPr>
          <a:xfrm>
            <a:off x="5411125" y="1906063"/>
            <a:ext cx="4056300" cy="10773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3400"/>
              <a:buNone/>
            </a:pPr>
            <a:r>
              <a:rPr lang="en" sz="2900"/>
              <a:t>Accountability journalism</a:t>
            </a:r>
            <a:endParaRPr sz="2900"/>
          </a:p>
        </p:txBody>
      </p:sp>
      <p:sp>
        <p:nvSpPr>
          <p:cNvPr id="924" name="Google Shape;924;p11"/>
          <p:cNvSpPr txBox="1"/>
          <p:nvPr>
            <p:ph idx="2" type="title"/>
          </p:nvPr>
        </p:nvSpPr>
        <p:spPr>
          <a:xfrm>
            <a:off x="5292425" y="3224175"/>
            <a:ext cx="3522300" cy="9234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600"/>
              <a:buNone/>
            </a:pPr>
            <a:r>
              <a:rPr lang="en"/>
              <a:t>-Vote by mail doubled GOP turnout</a:t>
            </a:r>
            <a:endParaRPr/>
          </a:p>
          <a:p>
            <a:pPr indent="0" lvl="0" marL="0" rtl="0" algn="l">
              <a:lnSpc>
                <a:spcPct val="100000"/>
              </a:lnSpc>
              <a:spcBef>
                <a:spcPts val="0"/>
              </a:spcBef>
              <a:spcAft>
                <a:spcPts val="0"/>
              </a:spcAft>
              <a:buSzPts val="1600"/>
              <a:buNone/>
            </a:pPr>
            <a:r>
              <a:rPr lang="en"/>
              <a:t>-Few and isolated instances of voter fraud</a:t>
            </a:r>
            <a:endParaRPr/>
          </a:p>
        </p:txBody>
      </p:sp>
      <p:sp>
        <p:nvSpPr>
          <p:cNvPr id="925" name="Google Shape;925;p11"/>
          <p:cNvSpPr txBox="1"/>
          <p:nvPr>
            <p:ph idx="3" type="title"/>
          </p:nvPr>
        </p:nvSpPr>
        <p:spPr>
          <a:xfrm>
            <a:off x="4723625" y="1158050"/>
            <a:ext cx="2466000" cy="736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4</a:t>
            </a:r>
            <a:endParaRPr/>
          </a:p>
        </p:txBody>
      </p:sp>
      <p:sp>
        <p:nvSpPr>
          <p:cNvPr id="926" name="Google Shape;926;p11"/>
          <p:cNvSpPr txBox="1"/>
          <p:nvPr>
            <p:ph idx="12" type="sldNum"/>
          </p:nvPr>
        </p:nvSpPr>
        <p:spPr>
          <a:xfrm>
            <a:off x="8372684" y="462210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27" name="Google Shape;927;p11"/>
          <p:cNvPicPr preferRelativeResize="0"/>
          <p:nvPr/>
        </p:nvPicPr>
        <p:blipFill rotWithShape="1">
          <a:blip r:embed="rId3">
            <a:alphaModFix/>
          </a:blip>
          <a:srcRect b="0" l="0" r="0" t="0"/>
          <a:stretch/>
        </p:blipFill>
        <p:spPr>
          <a:xfrm>
            <a:off x="108225" y="208825"/>
            <a:ext cx="4463781" cy="2986176"/>
          </a:xfrm>
          <a:prstGeom prst="rect">
            <a:avLst/>
          </a:prstGeom>
          <a:noFill/>
          <a:ln>
            <a:noFill/>
          </a:ln>
        </p:spPr>
      </p:pic>
      <p:sp>
        <p:nvSpPr>
          <p:cNvPr id="928" name="Google Shape;928;p11"/>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75000"/>
              </a:lnSpc>
              <a:spcBef>
                <a:spcPts val="1400"/>
              </a:spcBef>
              <a:spcAft>
                <a:spcPts val="1400"/>
              </a:spcAft>
              <a:buClr>
                <a:srgbClr val="000000"/>
              </a:buClr>
              <a:buSzPts val="1100"/>
              <a:buFont typeface="Arial"/>
              <a:buNone/>
            </a:pPr>
            <a:r>
              <a:t/>
            </a:r>
            <a:endParaRPr b="0" i="0" sz="1100" u="none" cap="none" strike="noStrike">
              <a:solidFill>
                <a:srgbClr val="333333"/>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D6C5E"/>
      </a:dk1>
      <a:lt1>
        <a:srgbClr val="FFFFFF"/>
      </a:lt1>
      <a:dk2>
        <a:srgbClr val="8BC5CB"/>
      </a:dk2>
      <a:lt2>
        <a:srgbClr val="EEEEEE"/>
      </a:lt2>
      <a:accent1>
        <a:srgbClr val="6BA1AB"/>
      </a:accent1>
      <a:accent2>
        <a:srgbClr val="221B1B"/>
      </a:accent2>
      <a:accent3>
        <a:srgbClr val="46676D"/>
      </a:accent3>
      <a:accent4>
        <a:srgbClr val="BCCED7"/>
      </a:accent4>
      <a:accent5>
        <a:srgbClr val="B0BEC5"/>
      </a:accent5>
      <a:accent6>
        <a:srgbClr val="DA6256"/>
      </a:accent6>
      <a:hlink>
        <a:srgbClr val="8BC5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D6C5E"/>
      </a:dk1>
      <a:lt1>
        <a:srgbClr val="FFFFFF"/>
      </a:lt1>
      <a:dk2>
        <a:srgbClr val="8BC5CB"/>
      </a:dk2>
      <a:lt2>
        <a:srgbClr val="EEEEEE"/>
      </a:lt2>
      <a:accent1>
        <a:srgbClr val="6BA1AB"/>
      </a:accent1>
      <a:accent2>
        <a:srgbClr val="221B1B"/>
      </a:accent2>
      <a:accent3>
        <a:srgbClr val="31626B"/>
      </a:accent3>
      <a:accent4>
        <a:srgbClr val="BCCED7"/>
      </a:accent4>
      <a:accent5>
        <a:srgbClr val="B0BEC5"/>
      </a:accent5>
      <a:accent6>
        <a:srgbClr val="DA6256"/>
      </a:accent6>
      <a:hlink>
        <a:srgbClr val="8BC5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