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31"/>
  </p:notesMasterIdLst>
  <p:handoutMasterIdLst>
    <p:handoutMasterId r:id="rId32"/>
  </p:handoutMasterIdLst>
  <p:sldIdLst>
    <p:sldId id="349" r:id="rId5"/>
    <p:sldId id="2146847531" r:id="rId6"/>
    <p:sldId id="2146847534" r:id="rId7"/>
    <p:sldId id="2146847532" r:id="rId8"/>
    <p:sldId id="368" r:id="rId9"/>
    <p:sldId id="2145705790" r:id="rId10"/>
    <p:sldId id="2145705787" r:id="rId11"/>
    <p:sldId id="2145706661" r:id="rId12"/>
    <p:sldId id="398" r:id="rId13"/>
    <p:sldId id="2145706662" r:id="rId14"/>
    <p:sldId id="350" r:id="rId15"/>
    <p:sldId id="2145705827" r:id="rId16"/>
    <p:sldId id="2145705756" r:id="rId17"/>
    <p:sldId id="2145705828" r:id="rId18"/>
    <p:sldId id="2145706664" r:id="rId19"/>
    <p:sldId id="2145706654" r:id="rId20"/>
    <p:sldId id="2146847533" r:id="rId21"/>
    <p:sldId id="2145706660" r:id="rId22"/>
    <p:sldId id="378" r:id="rId23"/>
    <p:sldId id="2145706655" r:id="rId24"/>
    <p:sldId id="2145705758" r:id="rId25"/>
    <p:sldId id="2145705809" r:id="rId26"/>
    <p:sldId id="2145706663" r:id="rId27"/>
    <p:sldId id="2145706665" r:id="rId28"/>
    <p:sldId id="2146847530" r:id="rId29"/>
    <p:sldId id="2146847529"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Roboto Condensed" panose="02000000000000000000" pitchFamily="2" charset="0"/>
      <p:regular r:id="rId41"/>
      <p:bold r:id="rId42"/>
      <p:italic r:id="rId43"/>
      <p:boldItalic r:id="rId44"/>
    </p:embeddedFont>
    <p:embeddedFont>
      <p:font typeface="Roboto Condensed Light" panose="02000000000000000000" pitchFamily="2"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3E0AC8-6B88-4045-A43F-8896A3B3E21F}">
          <p14:sldIdLst/>
        </p14:section>
        <p14:section name="Title Page" id="{1244FE90-213A-4686-AEC2-DDD1EC53AC97}">
          <p14:sldIdLst>
            <p14:sldId id="349"/>
            <p14:sldId id="2146847531"/>
            <p14:sldId id="2146847534"/>
            <p14:sldId id="2146847532"/>
            <p14:sldId id="368"/>
            <p14:sldId id="2145705790"/>
            <p14:sldId id="2145705787"/>
            <p14:sldId id="2145706661"/>
            <p14:sldId id="398"/>
            <p14:sldId id="2145706662"/>
            <p14:sldId id="350"/>
            <p14:sldId id="2145705827"/>
            <p14:sldId id="2145705756"/>
            <p14:sldId id="2145705828"/>
            <p14:sldId id="2145706664"/>
            <p14:sldId id="2145706654"/>
            <p14:sldId id="2146847533"/>
            <p14:sldId id="2145706660"/>
            <p14:sldId id="378"/>
            <p14:sldId id="2145706655"/>
            <p14:sldId id="2145705758"/>
          </p14:sldIdLst>
        </p14:section>
        <p14:section name="Reusable Slides" id="{4231E65F-2187-524B-A37B-830DBF82B66E}">
          <p14:sldIdLst>
            <p14:sldId id="2145705809"/>
            <p14:sldId id="2145706663"/>
            <p14:sldId id="2145706665"/>
            <p14:sldId id="2146847530"/>
            <p14:sldId id="2146847529"/>
          </p14:sldIdLst>
        </p14:section>
        <p14:section name="Sample Graphics" id="{B5B5228A-2436-5A40-A876-FCD732AA78EB}">
          <p14:sldIdLst/>
        </p14:section>
        <p14:section name="Layouts" id="{F0A9362F-EFBC-5440-828F-4EF2AFD199B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5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2"/>
    <p:restoredTop sz="96322"/>
  </p:normalViewPr>
  <p:slideViewPr>
    <p:cSldViewPr snapToGrid="0">
      <p:cViewPr varScale="1">
        <p:scale>
          <a:sx n="163" d="100"/>
          <a:sy n="163" d="100"/>
        </p:scale>
        <p:origin x="156" y="60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bbs, Charlotte" userId="72b614d1-48dd-4eff-9da0-ffedeae1a234" providerId="ADAL" clId="{560521A6-BBE2-4FC7-BCE7-D7351AE1D4CF}"/>
    <pc:docChg chg="modSld">
      <pc:chgData name="Hobbs, Charlotte" userId="72b614d1-48dd-4eff-9da0-ffedeae1a234" providerId="ADAL" clId="{560521A6-BBE2-4FC7-BCE7-D7351AE1D4CF}" dt="2022-10-17T17:11:18.478" v="28" actId="22"/>
      <pc:docMkLst>
        <pc:docMk/>
      </pc:docMkLst>
      <pc:sldChg chg="addSp modSp mod">
        <pc:chgData name="Hobbs, Charlotte" userId="72b614d1-48dd-4eff-9da0-ffedeae1a234" providerId="ADAL" clId="{560521A6-BBE2-4FC7-BCE7-D7351AE1D4CF}" dt="2022-10-17T17:11:18.478" v="28" actId="22"/>
        <pc:sldMkLst>
          <pc:docMk/>
          <pc:sldMk cId="2793788103" sldId="2146847533"/>
        </pc:sldMkLst>
        <pc:spChg chg="mod">
          <ac:chgData name="Hobbs, Charlotte" userId="72b614d1-48dd-4eff-9da0-ffedeae1a234" providerId="ADAL" clId="{560521A6-BBE2-4FC7-BCE7-D7351AE1D4CF}" dt="2022-10-17T17:09:25.267" v="27" actId="122"/>
          <ac:spMkLst>
            <pc:docMk/>
            <pc:sldMk cId="2793788103" sldId="2146847533"/>
            <ac:spMk id="7" creationId="{9913E1BE-8892-4F7D-9F26-8A79E211AA21}"/>
          </ac:spMkLst>
        </pc:spChg>
        <pc:spChg chg="add">
          <ac:chgData name="Hobbs, Charlotte" userId="72b614d1-48dd-4eff-9da0-ffedeae1a234" providerId="ADAL" clId="{560521A6-BBE2-4FC7-BCE7-D7351AE1D4CF}" dt="2022-10-17T17:11:18.478" v="28" actId="22"/>
          <ac:spMkLst>
            <pc:docMk/>
            <pc:sldMk cId="2793788103" sldId="2146847533"/>
            <ac:spMk id="9" creationId="{3556E60C-D283-4A69-96FB-E517E22FD58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chsdorg-my.sharepoint.com/personal/skingsmore_rchsd_org/Documents/Documents/Drug/GWR/Nature%20Comms%20manuscript/Figure3_Final_121120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Time to Diagnosis by WGS</c:v>
                </c:pt>
              </c:strCache>
            </c:strRef>
          </c:tx>
          <c:spPr>
            <a:ln w="28575" cap="rnd">
              <a:solidFill>
                <a:schemeClr val="accent5"/>
              </a:solidFill>
              <a:round/>
            </a:ln>
            <a:effectLst/>
          </c:spPr>
          <c:marker>
            <c:symbol val="none"/>
          </c:marker>
          <c:cat>
            <c:numRef>
              <c:f>Sheet1!$A$2:$A$9</c:f>
              <c:numCache>
                <c:formatCode>General</c:formatCode>
                <c:ptCount val="8"/>
                <c:pt idx="0">
                  <c:v>2004.83</c:v>
                </c:pt>
                <c:pt idx="1">
                  <c:v>2009.58</c:v>
                </c:pt>
                <c:pt idx="2">
                  <c:v>2012.83</c:v>
                </c:pt>
                <c:pt idx="3">
                  <c:v>2015.75</c:v>
                </c:pt>
                <c:pt idx="4">
                  <c:v>2018.33</c:v>
                </c:pt>
                <c:pt idx="5">
                  <c:v>2020.75</c:v>
                </c:pt>
                <c:pt idx="6">
                  <c:v>2021.3</c:v>
                </c:pt>
                <c:pt idx="7">
                  <c:v>2022</c:v>
                </c:pt>
              </c:numCache>
            </c:numRef>
          </c:cat>
          <c:val>
            <c:numRef>
              <c:f>Sheet1!$B$2:$B$9</c:f>
              <c:numCache>
                <c:formatCode>#,##0</c:formatCode>
                <c:ptCount val="8"/>
                <c:pt idx="0">
                  <c:v>113880</c:v>
                </c:pt>
                <c:pt idx="1">
                  <c:v>13140</c:v>
                </c:pt>
                <c:pt idx="2">
                  <c:v>50</c:v>
                </c:pt>
                <c:pt idx="3">
                  <c:v>26</c:v>
                </c:pt>
                <c:pt idx="4">
                  <c:v>19.5</c:v>
                </c:pt>
                <c:pt idx="5">
                  <c:v>17</c:v>
                </c:pt>
                <c:pt idx="6">
                  <c:v>13.5</c:v>
                </c:pt>
                <c:pt idx="7">
                  <c:v>7</c:v>
                </c:pt>
              </c:numCache>
            </c:numRef>
          </c:val>
          <c:smooth val="0"/>
          <c:extLst>
            <c:ext xmlns:c16="http://schemas.microsoft.com/office/drawing/2014/chart" uri="{C3380CC4-5D6E-409C-BE32-E72D297353CC}">
              <c16:uniqueId val="{00000000-09D3-407D-A9FC-35B37C3FBE77}"/>
            </c:ext>
          </c:extLst>
        </c:ser>
        <c:dLbls>
          <c:showLegendKey val="0"/>
          <c:showVal val="0"/>
          <c:showCatName val="0"/>
          <c:showSerName val="0"/>
          <c:showPercent val="0"/>
          <c:showBubbleSize val="0"/>
        </c:dLbls>
        <c:marker val="1"/>
        <c:smooth val="0"/>
        <c:axId val="1546795888"/>
        <c:axId val="1287041472"/>
      </c:lineChart>
      <c:lineChart>
        <c:grouping val="standard"/>
        <c:varyColors val="0"/>
        <c:ser>
          <c:idx val="1"/>
          <c:order val="1"/>
          <c:tx>
            <c:strRef>
              <c:f>Sheet1!$C$1</c:f>
              <c:strCache>
                <c:ptCount val="1"/>
                <c:pt idx="0">
                  <c:v> Cost per Research Genome </c:v>
                </c:pt>
              </c:strCache>
            </c:strRef>
          </c:tx>
          <c:spPr>
            <a:ln w="28575" cap="rnd">
              <a:solidFill>
                <a:schemeClr val="accent2"/>
              </a:solidFill>
              <a:round/>
            </a:ln>
            <a:effectLst/>
          </c:spPr>
          <c:marker>
            <c:symbol val="none"/>
          </c:marker>
          <c:cat>
            <c:numRef>
              <c:f>Sheet1!$A$2:$A$9</c:f>
              <c:numCache>
                <c:formatCode>General</c:formatCode>
                <c:ptCount val="8"/>
                <c:pt idx="0">
                  <c:v>2004.83</c:v>
                </c:pt>
                <c:pt idx="1">
                  <c:v>2009.58</c:v>
                </c:pt>
                <c:pt idx="2">
                  <c:v>2012.83</c:v>
                </c:pt>
                <c:pt idx="3">
                  <c:v>2015.75</c:v>
                </c:pt>
                <c:pt idx="4">
                  <c:v>2018.33</c:v>
                </c:pt>
                <c:pt idx="5">
                  <c:v>2020.75</c:v>
                </c:pt>
                <c:pt idx="6">
                  <c:v>2021.3</c:v>
                </c:pt>
                <c:pt idx="7">
                  <c:v>2022</c:v>
                </c:pt>
              </c:numCache>
            </c:numRef>
          </c:cat>
          <c:val>
            <c:numRef>
              <c:f>Sheet1!$C$2:$C$9</c:f>
              <c:numCache>
                <c:formatCode>"$"#,##0</c:formatCode>
                <c:ptCount val="8"/>
                <c:pt idx="0">
                  <c:v>18519312.163625963</c:v>
                </c:pt>
                <c:pt idx="1">
                  <c:v>108065.13943785356</c:v>
                </c:pt>
                <c:pt idx="2">
                  <c:v>6618.3492787043151</c:v>
                </c:pt>
                <c:pt idx="3">
                  <c:v>1363.2402134766198</c:v>
                </c:pt>
                <c:pt idx="4">
                  <c:v>1232.2752433346184</c:v>
                </c:pt>
                <c:pt idx="5">
                  <c:v>600</c:v>
                </c:pt>
                <c:pt idx="6">
                  <c:v>454</c:v>
                </c:pt>
                <c:pt idx="7">
                  <c:v>380</c:v>
                </c:pt>
              </c:numCache>
            </c:numRef>
          </c:val>
          <c:smooth val="0"/>
          <c:extLst>
            <c:ext xmlns:c16="http://schemas.microsoft.com/office/drawing/2014/chart" uri="{C3380CC4-5D6E-409C-BE32-E72D297353CC}">
              <c16:uniqueId val="{00000001-09D3-407D-A9FC-35B37C3FBE77}"/>
            </c:ext>
          </c:extLst>
        </c:ser>
        <c:dLbls>
          <c:showLegendKey val="0"/>
          <c:showVal val="0"/>
          <c:showCatName val="0"/>
          <c:showSerName val="0"/>
          <c:showPercent val="0"/>
          <c:showBubbleSize val="0"/>
        </c:dLbls>
        <c:marker val="1"/>
        <c:smooth val="0"/>
        <c:axId val="1419204656"/>
        <c:axId val="1433551184"/>
      </c:lineChart>
      <c:catAx>
        <c:axId val="1546795888"/>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mn-cs"/>
              </a:defRPr>
            </a:pPr>
            <a:endParaRPr lang="en-US"/>
          </a:p>
        </c:txPr>
        <c:crossAx val="1287041472"/>
        <c:crosses val="autoZero"/>
        <c:auto val="1"/>
        <c:lblAlgn val="ctr"/>
        <c:lblOffset val="100"/>
        <c:noMultiLvlLbl val="0"/>
      </c:catAx>
      <c:valAx>
        <c:axId val="1287041472"/>
        <c:scaling>
          <c:logBase val="10"/>
          <c:orientation val="minMax"/>
          <c:max val="200000"/>
          <c:min val="2"/>
        </c:scaling>
        <c:delete val="0"/>
        <c:axPos val="l"/>
        <c:majorGridlines>
          <c:spPr>
            <a:ln w="9525" cap="flat" cmpd="sng" algn="ctr">
              <a:solidFill>
                <a:schemeClr val="bg1">
                  <a:lumMod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accent1">
                    <a:lumMod val="75000"/>
                  </a:schemeClr>
                </a:solidFill>
                <a:latin typeface="Roboto Condensed" panose="02000000000000000000" pitchFamily="2" charset="0"/>
                <a:ea typeface="Roboto Condensed" panose="02000000000000000000" pitchFamily="2" charset="0"/>
                <a:cs typeface="+mn-cs"/>
              </a:defRPr>
            </a:pPr>
            <a:endParaRPr lang="en-US"/>
          </a:p>
        </c:txPr>
        <c:crossAx val="1546795888"/>
        <c:crosses val="autoZero"/>
        <c:crossBetween val="between"/>
      </c:valAx>
      <c:valAx>
        <c:axId val="1433551184"/>
        <c:scaling>
          <c:logBase val="10"/>
          <c:orientation val="minMax"/>
          <c:max val="20000000"/>
          <c:min val="200"/>
        </c:scaling>
        <c:delete val="0"/>
        <c:axPos val="r"/>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accent2">
                    <a:lumMod val="75000"/>
                  </a:schemeClr>
                </a:solidFill>
                <a:latin typeface="Roboto Condensed" panose="02000000000000000000" pitchFamily="2" charset="0"/>
                <a:ea typeface="Roboto Condensed" panose="02000000000000000000" pitchFamily="2" charset="0"/>
                <a:cs typeface="+mn-cs"/>
              </a:defRPr>
            </a:pPr>
            <a:endParaRPr lang="en-US"/>
          </a:p>
        </c:txPr>
        <c:crossAx val="1419204656"/>
        <c:crosses val="max"/>
        <c:crossBetween val="between"/>
      </c:valAx>
      <c:catAx>
        <c:axId val="1419204656"/>
        <c:scaling>
          <c:orientation val="minMax"/>
        </c:scaling>
        <c:delete val="1"/>
        <c:axPos val="b"/>
        <c:numFmt formatCode="General" sourceLinked="1"/>
        <c:majorTickMark val="out"/>
        <c:minorTickMark val="none"/>
        <c:tickLblPos val="nextTo"/>
        <c:crossAx val="14335511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3E29B-4131-4ADA-A8D9-80A1E8624AAE}" type="doc">
      <dgm:prSet loTypeId="urn:diagrams.loki3.com/VaryingWidthList+Icon" loCatId="list" qsTypeId="urn:microsoft.com/office/officeart/2005/8/quickstyle/simple1" qsCatId="simple" csTypeId="urn:microsoft.com/office/officeart/2005/8/colors/accent1_2" csCatId="accent1" phldr="1"/>
      <dgm:spPr/>
    </dgm:pt>
    <dgm:pt modelId="{16156CD4-A445-402F-ACCC-CEA0B055F656}">
      <dgm:prSet phldrT="[Text]"/>
      <dgm:spPr>
        <a:xfrm>
          <a:off x="799144" y="7848"/>
          <a:ext cx="1664128" cy="255683"/>
        </a:xfrm>
        <a:prstGeom prst="rect">
          <a:avLst/>
        </a:prstGeom>
        <a:solidFill>
          <a:srgbClr val="063951">
            <a:lumMod val="25000"/>
            <a:lumOff val="75000"/>
          </a:srgbClr>
        </a:solidFill>
        <a:ln w="12700" cap="flat" cmpd="sng" algn="ctr">
          <a:noFill/>
          <a:prstDash val="solid"/>
          <a:miter lim="800000"/>
        </a:ln>
        <a:effectLst/>
      </dgm:spPr>
      <dgm:t>
        <a:bodyPr/>
        <a:lstStyle/>
        <a:p>
          <a:r>
            <a:rPr lang="en-US" dirty="0">
              <a:solidFill>
                <a:sysClr val="window" lastClr="FFFFFF"/>
              </a:solidFill>
              <a:latin typeface="Calibri"/>
              <a:ea typeface="+mn-ea"/>
              <a:cs typeface="+mn-cs"/>
            </a:rPr>
            <a:t>1 Site</a:t>
          </a:r>
        </a:p>
      </dgm:t>
    </dgm:pt>
    <dgm:pt modelId="{107FA656-7A7B-43E3-B571-1C3EB186F4B1}" type="parTrans" cxnId="{C92457CE-CD5A-48BC-B562-D328EA5820CB}">
      <dgm:prSet/>
      <dgm:spPr/>
      <dgm:t>
        <a:bodyPr/>
        <a:lstStyle/>
        <a:p>
          <a:endParaRPr lang="en-US"/>
        </a:p>
      </dgm:t>
    </dgm:pt>
    <dgm:pt modelId="{768CA310-1FC0-4DA9-8199-57718C4D46B1}" type="sibTrans" cxnId="{C92457CE-CD5A-48BC-B562-D328EA5820CB}">
      <dgm:prSet/>
      <dgm:spPr/>
      <dgm:t>
        <a:bodyPr/>
        <a:lstStyle/>
        <a:p>
          <a:endParaRPr lang="en-US"/>
        </a:p>
      </dgm:t>
    </dgm:pt>
    <dgm:pt modelId="{4B249698-6914-4271-9CA2-BDF4635EB61D}">
      <dgm:prSet phldrT="[Text]"/>
      <dgm:spPr>
        <a:xfrm>
          <a:off x="789086" y="305584"/>
          <a:ext cx="1689429" cy="288764"/>
        </a:xfrm>
        <a:prstGeom prst="rect">
          <a:avLst/>
        </a:prstGeom>
        <a:solidFill>
          <a:srgbClr val="063951">
            <a:lumMod val="50000"/>
            <a:lumOff val="5000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2-3 Sites</a:t>
          </a:r>
        </a:p>
      </dgm:t>
    </dgm:pt>
    <dgm:pt modelId="{75B8CFEB-AF0B-41B9-9731-99104A270D73}" type="parTrans" cxnId="{028F485C-E093-4362-A26D-E7E632B470D5}">
      <dgm:prSet/>
      <dgm:spPr/>
      <dgm:t>
        <a:bodyPr/>
        <a:lstStyle/>
        <a:p>
          <a:endParaRPr lang="en-US"/>
        </a:p>
      </dgm:t>
    </dgm:pt>
    <dgm:pt modelId="{CAC16CB7-76E6-41A1-976F-A3179C5BCAFC}" type="sibTrans" cxnId="{028F485C-E093-4362-A26D-E7E632B470D5}">
      <dgm:prSet/>
      <dgm:spPr/>
      <dgm:t>
        <a:bodyPr/>
        <a:lstStyle/>
        <a:p>
          <a:endParaRPr lang="en-US"/>
        </a:p>
      </dgm:t>
    </dgm:pt>
    <dgm:pt modelId="{BEA5534B-74A1-4B66-A8EB-EDF4CB2DF5E5}">
      <dgm:prSet phldrT="[Text]"/>
      <dgm:spPr>
        <a:xfrm>
          <a:off x="789086" y="640307"/>
          <a:ext cx="1689429" cy="274912"/>
        </a:xfrm>
        <a:prstGeom prst="rect">
          <a:avLst/>
        </a:prstGeom>
        <a:solidFill>
          <a:srgbClr val="009BA7"/>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10+ Sites</a:t>
          </a:r>
        </a:p>
      </dgm:t>
    </dgm:pt>
    <dgm:pt modelId="{001439C6-F638-4E82-8975-D2E8C3F61423}" type="parTrans" cxnId="{D63C78DC-8B37-4B72-890E-1F342887E003}">
      <dgm:prSet/>
      <dgm:spPr/>
      <dgm:t>
        <a:bodyPr/>
        <a:lstStyle/>
        <a:p>
          <a:endParaRPr lang="en-US"/>
        </a:p>
      </dgm:t>
    </dgm:pt>
    <dgm:pt modelId="{C0E2AAD4-B189-487E-9D22-28E0658F34F9}" type="sibTrans" cxnId="{D63C78DC-8B37-4B72-890E-1F342887E003}">
      <dgm:prSet/>
      <dgm:spPr/>
      <dgm:t>
        <a:bodyPr/>
        <a:lstStyle/>
        <a:p>
          <a:endParaRPr lang="en-US"/>
        </a:p>
      </dgm:t>
    </dgm:pt>
    <dgm:pt modelId="{0F250D6F-EC02-44EA-A351-EBC740DFAA7E}">
      <dgm:prSet phldrT="[Text]"/>
      <dgm:spPr>
        <a:xfrm>
          <a:off x="789086" y="305584"/>
          <a:ext cx="1689429" cy="288764"/>
        </a:xfrm>
        <a:solidFill>
          <a:srgbClr val="095578"/>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4-10 Sites</a:t>
          </a:r>
        </a:p>
      </dgm:t>
    </dgm:pt>
    <dgm:pt modelId="{3D544110-B28D-4341-825F-486E46D8B556}" type="parTrans" cxnId="{8023711D-0EB9-4D7A-920D-73D228273EF3}">
      <dgm:prSet/>
      <dgm:spPr/>
      <dgm:t>
        <a:bodyPr/>
        <a:lstStyle/>
        <a:p>
          <a:endParaRPr lang="en-US"/>
        </a:p>
      </dgm:t>
    </dgm:pt>
    <dgm:pt modelId="{78FB5C21-3267-4631-A72E-BA724ABDE9C4}" type="sibTrans" cxnId="{8023711D-0EB9-4D7A-920D-73D228273EF3}">
      <dgm:prSet/>
      <dgm:spPr/>
      <dgm:t>
        <a:bodyPr/>
        <a:lstStyle/>
        <a:p>
          <a:endParaRPr lang="en-US"/>
        </a:p>
      </dgm:t>
    </dgm:pt>
    <dgm:pt modelId="{60AD33AF-C611-4ABA-9C6F-7F189A12E1B6}" type="pres">
      <dgm:prSet presAssocID="{F9F3E29B-4131-4ADA-A8D9-80A1E8624AAE}" presName="Name0" presStyleCnt="0">
        <dgm:presLayoutVars>
          <dgm:resizeHandles/>
        </dgm:presLayoutVars>
      </dgm:prSet>
      <dgm:spPr/>
    </dgm:pt>
    <dgm:pt modelId="{46D7BCD3-61BA-446C-9443-4D174709D028}" type="pres">
      <dgm:prSet presAssocID="{16156CD4-A445-402F-ACCC-CEA0B055F656}" presName="text" presStyleLbl="node1" presStyleIdx="0" presStyleCnt="4" custScaleX="241300" custScaleY="20001" custLinFactY="-33739" custLinFactNeighborX="16109" custLinFactNeighborY="-100000">
        <dgm:presLayoutVars>
          <dgm:bulletEnabled val="1"/>
        </dgm:presLayoutVars>
      </dgm:prSet>
      <dgm:spPr/>
    </dgm:pt>
    <dgm:pt modelId="{B0EF51E8-7F43-402B-B5F6-EF77C69C1E26}" type="pres">
      <dgm:prSet presAssocID="{768CA310-1FC0-4DA9-8199-57718C4D46B1}" presName="space" presStyleCnt="0"/>
      <dgm:spPr/>
    </dgm:pt>
    <dgm:pt modelId="{7D4ED0BD-AF6A-48D6-BF67-8620A66972A4}" type="pres">
      <dgm:prSet presAssocID="{4B249698-6914-4271-9CA2-BDF4635EB61D}" presName="text" presStyleLbl="node1" presStyleIdx="1" presStyleCnt="4" custScaleX="241300" custScaleY="20651">
        <dgm:presLayoutVars>
          <dgm:bulletEnabled val="1"/>
        </dgm:presLayoutVars>
      </dgm:prSet>
      <dgm:spPr/>
    </dgm:pt>
    <dgm:pt modelId="{A2BD3E50-13B5-476B-B2CE-2E4998597E70}" type="pres">
      <dgm:prSet presAssocID="{CAC16CB7-76E6-41A1-976F-A3179C5BCAFC}" presName="space" presStyleCnt="0"/>
      <dgm:spPr/>
    </dgm:pt>
    <dgm:pt modelId="{C4FC37B9-4E52-4A91-BDA9-5F03B50A4843}" type="pres">
      <dgm:prSet presAssocID="{0F250D6F-EC02-44EA-A351-EBC740DFAA7E}" presName="text" presStyleLbl="node1" presStyleIdx="2" presStyleCnt="4" custScaleX="241300" custScaleY="20735">
        <dgm:presLayoutVars>
          <dgm:bulletEnabled val="1"/>
        </dgm:presLayoutVars>
      </dgm:prSet>
      <dgm:spPr>
        <a:prstGeom prst="rect">
          <a:avLst/>
        </a:prstGeom>
      </dgm:spPr>
    </dgm:pt>
    <dgm:pt modelId="{00D5D0AE-95D4-4D1B-9AC7-FD717175D110}" type="pres">
      <dgm:prSet presAssocID="{78FB5C21-3267-4631-A72E-BA724ABDE9C4}" presName="space" presStyleCnt="0"/>
      <dgm:spPr/>
    </dgm:pt>
    <dgm:pt modelId="{EF0672AD-0E19-4400-8A20-CA3B441491E4}" type="pres">
      <dgm:prSet presAssocID="{BEA5534B-74A1-4B66-A8EB-EDF4CB2DF5E5}" presName="text" presStyleLbl="node1" presStyleIdx="3" presStyleCnt="4" custScaleX="241300" custScaleY="19884">
        <dgm:presLayoutVars>
          <dgm:bulletEnabled val="1"/>
        </dgm:presLayoutVars>
      </dgm:prSet>
      <dgm:spPr/>
    </dgm:pt>
  </dgm:ptLst>
  <dgm:cxnLst>
    <dgm:cxn modelId="{EDEE6305-AE30-4B26-BA37-E5FBC68B0F69}" type="presOf" srcId="{BEA5534B-74A1-4B66-A8EB-EDF4CB2DF5E5}" destId="{EF0672AD-0E19-4400-8A20-CA3B441491E4}" srcOrd="0" destOrd="0" presId="urn:diagrams.loki3.com/VaryingWidthList+Icon"/>
    <dgm:cxn modelId="{75C2CD0D-0A8C-47C3-A89D-DA8C8C56E962}" type="presOf" srcId="{F9F3E29B-4131-4ADA-A8D9-80A1E8624AAE}" destId="{60AD33AF-C611-4ABA-9C6F-7F189A12E1B6}" srcOrd="0" destOrd="0" presId="urn:diagrams.loki3.com/VaryingWidthList+Icon"/>
    <dgm:cxn modelId="{8023711D-0EB9-4D7A-920D-73D228273EF3}" srcId="{F9F3E29B-4131-4ADA-A8D9-80A1E8624AAE}" destId="{0F250D6F-EC02-44EA-A351-EBC740DFAA7E}" srcOrd="2" destOrd="0" parTransId="{3D544110-B28D-4341-825F-486E46D8B556}" sibTransId="{78FB5C21-3267-4631-A72E-BA724ABDE9C4}"/>
    <dgm:cxn modelId="{028F485C-E093-4362-A26D-E7E632B470D5}" srcId="{F9F3E29B-4131-4ADA-A8D9-80A1E8624AAE}" destId="{4B249698-6914-4271-9CA2-BDF4635EB61D}" srcOrd="1" destOrd="0" parTransId="{75B8CFEB-AF0B-41B9-9731-99104A270D73}" sibTransId="{CAC16CB7-76E6-41A1-976F-A3179C5BCAFC}"/>
    <dgm:cxn modelId="{33E91F57-EE55-4EFE-A56D-CA248D5AB0F8}" type="presOf" srcId="{16156CD4-A445-402F-ACCC-CEA0B055F656}" destId="{46D7BCD3-61BA-446C-9443-4D174709D028}" srcOrd="0" destOrd="0" presId="urn:diagrams.loki3.com/VaryingWidthList+Icon"/>
    <dgm:cxn modelId="{586A24A2-B7A4-4E61-AF54-0E5EF0D57631}" type="presOf" srcId="{4B249698-6914-4271-9CA2-BDF4635EB61D}" destId="{7D4ED0BD-AF6A-48D6-BF67-8620A66972A4}" srcOrd="0" destOrd="0" presId="urn:diagrams.loki3.com/VaryingWidthList+Icon"/>
    <dgm:cxn modelId="{F0CEE7A6-D497-459A-8CB8-C09D57660C6F}" type="presOf" srcId="{0F250D6F-EC02-44EA-A351-EBC740DFAA7E}" destId="{C4FC37B9-4E52-4A91-BDA9-5F03B50A4843}" srcOrd="0" destOrd="0" presId="urn:diagrams.loki3.com/VaryingWidthList+Icon"/>
    <dgm:cxn modelId="{C92457CE-CD5A-48BC-B562-D328EA5820CB}" srcId="{F9F3E29B-4131-4ADA-A8D9-80A1E8624AAE}" destId="{16156CD4-A445-402F-ACCC-CEA0B055F656}" srcOrd="0" destOrd="0" parTransId="{107FA656-7A7B-43E3-B571-1C3EB186F4B1}" sibTransId="{768CA310-1FC0-4DA9-8199-57718C4D46B1}"/>
    <dgm:cxn modelId="{D63C78DC-8B37-4B72-890E-1F342887E003}" srcId="{F9F3E29B-4131-4ADA-A8D9-80A1E8624AAE}" destId="{BEA5534B-74A1-4B66-A8EB-EDF4CB2DF5E5}" srcOrd="3" destOrd="0" parTransId="{001439C6-F638-4E82-8975-D2E8C3F61423}" sibTransId="{C0E2AAD4-B189-487E-9D22-28E0658F34F9}"/>
    <dgm:cxn modelId="{134609CE-76E5-4310-9A43-9E413CFCB683}" type="presParOf" srcId="{60AD33AF-C611-4ABA-9C6F-7F189A12E1B6}" destId="{46D7BCD3-61BA-446C-9443-4D174709D028}" srcOrd="0" destOrd="0" presId="urn:diagrams.loki3.com/VaryingWidthList+Icon"/>
    <dgm:cxn modelId="{BDB9550A-53B3-4A73-9539-AD72F982E277}" type="presParOf" srcId="{60AD33AF-C611-4ABA-9C6F-7F189A12E1B6}" destId="{B0EF51E8-7F43-402B-B5F6-EF77C69C1E26}" srcOrd="1" destOrd="0" presId="urn:diagrams.loki3.com/VaryingWidthList+Icon"/>
    <dgm:cxn modelId="{1F887317-26FC-4A3D-95BA-D23D933D59BD}" type="presParOf" srcId="{60AD33AF-C611-4ABA-9C6F-7F189A12E1B6}" destId="{7D4ED0BD-AF6A-48D6-BF67-8620A66972A4}" srcOrd="2" destOrd="0" presId="urn:diagrams.loki3.com/VaryingWidthList+Icon"/>
    <dgm:cxn modelId="{C0231F8D-A2C3-4089-B1E9-3959DF7DB6F4}" type="presParOf" srcId="{60AD33AF-C611-4ABA-9C6F-7F189A12E1B6}" destId="{A2BD3E50-13B5-476B-B2CE-2E4998597E70}" srcOrd="3" destOrd="0" presId="urn:diagrams.loki3.com/VaryingWidthList+Icon"/>
    <dgm:cxn modelId="{0596CCDC-8927-4468-B35D-CC2EC5F3DA44}" type="presParOf" srcId="{60AD33AF-C611-4ABA-9C6F-7F189A12E1B6}" destId="{C4FC37B9-4E52-4A91-BDA9-5F03B50A4843}" srcOrd="4" destOrd="0" presId="urn:diagrams.loki3.com/VaryingWidthList+Icon"/>
    <dgm:cxn modelId="{1968A545-265E-48A0-B913-2C87516ABD43}" type="presParOf" srcId="{60AD33AF-C611-4ABA-9C6F-7F189A12E1B6}" destId="{00D5D0AE-95D4-4D1B-9AC7-FD717175D110}" srcOrd="5" destOrd="0" presId="urn:diagrams.loki3.com/VaryingWidthList+Icon"/>
    <dgm:cxn modelId="{561B8C77-7A86-40FD-B569-6D283393ED66}" type="presParOf" srcId="{60AD33AF-C611-4ABA-9C6F-7F189A12E1B6}" destId="{EF0672AD-0E19-4400-8A20-CA3B441491E4}" srcOrd="6" destOrd="0" presId="urn:diagrams.loki3.com/VaryingWidthList+Icon"/>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5B739F-2A4E-49EE-9DD5-9CCD0169C6FF}"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AF532AA6-DF7B-49D0-832F-FCE562791715}">
      <dgm:prSet phldrT="[Text]"/>
      <dgm:spPr/>
      <dgm:t>
        <a:bodyPr/>
        <a:lstStyle/>
        <a:p>
          <a:r>
            <a:rPr lang="en-US">
              <a:solidFill>
                <a:schemeClr val="tx1"/>
              </a:solidFill>
            </a:rPr>
            <a:t>Post-Mortem </a:t>
          </a:r>
        </a:p>
      </dgm:t>
    </dgm:pt>
    <dgm:pt modelId="{D5601821-6847-4928-B5A5-58A91ADBBE5C}" type="parTrans" cxnId="{A784C770-6EF7-4FD6-B1B7-258D50C934A0}">
      <dgm:prSet/>
      <dgm:spPr/>
      <dgm:t>
        <a:bodyPr/>
        <a:lstStyle/>
        <a:p>
          <a:endParaRPr lang="en-US"/>
        </a:p>
      </dgm:t>
    </dgm:pt>
    <dgm:pt modelId="{C48D8BEF-444C-4D29-B7C0-6E69C9711AC4}" type="sibTrans" cxnId="{A784C770-6EF7-4FD6-B1B7-258D50C934A0}">
      <dgm:prSet/>
      <dgm:spPr/>
      <dgm:t>
        <a:bodyPr/>
        <a:lstStyle/>
        <a:p>
          <a:endParaRPr lang="en-US"/>
        </a:p>
      </dgm:t>
    </dgm:pt>
    <dgm:pt modelId="{246551BD-1BEA-4AB6-A852-5AAD8539ABE9}">
      <dgm:prSet phldrT="[Text]" custT="1"/>
      <dgm:spPr/>
      <dgm:t>
        <a:bodyPr/>
        <a:lstStyle/>
        <a:p>
          <a:pPr algn="ctr"/>
          <a:r>
            <a:rPr lang="en-US" sz="1200">
              <a:latin typeface="Roboto" panose="02000000000000000000"/>
            </a:rPr>
            <a:t>WGS performed </a:t>
          </a:r>
          <a:r>
            <a:rPr lang="en-US" sz="1200" b="1">
              <a:latin typeface="Roboto" panose="02000000000000000000"/>
            </a:rPr>
            <a:t>post-mortem</a:t>
          </a:r>
          <a:r>
            <a:rPr lang="en-US" sz="1200">
              <a:latin typeface="Roboto" panose="02000000000000000000"/>
            </a:rPr>
            <a:t> on </a:t>
          </a:r>
          <a:r>
            <a:rPr lang="en-US" sz="2000" b="1">
              <a:latin typeface="Roboto" panose="02000000000000000000"/>
            </a:rPr>
            <a:t>45</a:t>
          </a:r>
          <a:r>
            <a:rPr lang="en-US" sz="1200" b="1">
              <a:latin typeface="Roboto" panose="02000000000000000000"/>
            </a:rPr>
            <a:t> patients </a:t>
          </a:r>
          <a:r>
            <a:rPr lang="en-US" sz="1200">
              <a:latin typeface="Roboto" panose="02000000000000000000"/>
            </a:rPr>
            <a:t>who died as infants</a:t>
          </a:r>
        </a:p>
      </dgm:t>
    </dgm:pt>
    <dgm:pt modelId="{BDC7B299-F959-4D60-9E23-C860D2137D03}" type="parTrans" cxnId="{C5425E90-D09F-4C59-AFCD-969BE804A623}">
      <dgm:prSet/>
      <dgm:spPr/>
      <dgm:t>
        <a:bodyPr/>
        <a:lstStyle/>
        <a:p>
          <a:endParaRPr lang="en-US"/>
        </a:p>
      </dgm:t>
    </dgm:pt>
    <dgm:pt modelId="{575A56B2-3DF2-4FD7-8B36-0E2B4B2101E8}" type="sibTrans" cxnId="{C5425E90-D09F-4C59-AFCD-969BE804A623}">
      <dgm:prSet/>
      <dgm:spPr/>
      <dgm:t>
        <a:bodyPr/>
        <a:lstStyle/>
        <a:p>
          <a:endParaRPr lang="en-US"/>
        </a:p>
      </dgm:t>
    </dgm:pt>
    <dgm:pt modelId="{E04640B4-9503-45FE-BAF2-97DC50364D74}">
      <dgm:prSet phldrT="[Text]"/>
      <dgm:spPr/>
      <dgm:t>
        <a:bodyPr/>
        <a:lstStyle/>
        <a:p>
          <a:r>
            <a:rPr lang="en-US"/>
            <a:t>Genetic Disease</a:t>
          </a:r>
        </a:p>
      </dgm:t>
    </dgm:pt>
    <dgm:pt modelId="{876E361E-5899-41E3-B70A-1E4DC94DD634}" type="parTrans" cxnId="{66FF8417-3BB9-4985-BD1E-D8C58EC9CB0C}">
      <dgm:prSet/>
      <dgm:spPr/>
      <dgm:t>
        <a:bodyPr/>
        <a:lstStyle/>
        <a:p>
          <a:endParaRPr lang="en-US"/>
        </a:p>
      </dgm:t>
    </dgm:pt>
    <dgm:pt modelId="{DD2ED574-B8B7-4FA1-A2C5-7631F715E3BA}" type="sibTrans" cxnId="{66FF8417-3BB9-4985-BD1E-D8C58EC9CB0C}">
      <dgm:prSet/>
      <dgm:spPr/>
      <dgm:t>
        <a:bodyPr/>
        <a:lstStyle/>
        <a:p>
          <a:endParaRPr lang="en-US"/>
        </a:p>
      </dgm:t>
    </dgm:pt>
    <dgm:pt modelId="{71A6484F-50CE-4238-B924-B6FA3E417BD3}">
      <dgm:prSet phldrT="[Text]" custT="1"/>
      <dgm:spPr/>
      <dgm:t>
        <a:bodyPr/>
        <a:lstStyle/>
        <a:p>
          <a:pPr algn="ctr"/>
          <a:r>
            <a:rPr lang="en-US" sz="2000" b="1">
              <a:latin typeface="Roboto" panose="02000000000000000000"/>
            </a:rPr>
            <a:t>31%</a:t>
          </a:r>
          <a:r>
            <a:rPr lang="en-US" sz="2000">
              <a:latin typeface="Roboto" panose="02000000000000000000"/>
            </a:rPr>
            <a:t> </a:t>
          </a:r>
          <a:r>
            <a:rPr lang="en-US" sz="1100">
              <a:latin typeface="Roboto" panose="02000000000000000000"/>
            </a:rPr>
            <a:t>were found to have a </a:t>
          </a:r>
          <a:r>
            <a:rPr lang="en-US" sz="1100" b="1">
              <a:latin typeface="Roboto" panose="02000000000000000000"/>
            </a:rPr>
            <a:t>genetic disease </a:t>
          </a:r>
          <a:r>
            <a:rPr lang="en-US" sz="1100">
              <a:latin typeface="Roboto" panose="02000000000000000000"/>
            </a:rPr>
            <a:t>that was not diagnosed prior to death</a:t>
          </a:r>
        </a:p>
      </dgm:t>
    </dgm:pt>
    <dgm:pt modelId="{BDBC56CD-8DEE-4A82-B4A1-86737E723B4E}" type="parTrans" cxnId="{19CAD688-FF4A-4298-AC1B-5879DBA5327E}">
      <dgm:prSet/>
      <dgm:spPr/>
      <dgm:t>
        <a:bodyPr/>
        <a:lstStyle/>
        <a:p>
          <a:endParaRPr lang="en-US"/>
        </a:p>
      </dgm:t>
    </dgm:pt>
    <dgm:pt modelId="{B0BFC265-2AAA-4E71-854A-539E573BDAC6}" type="sibTrans" cxnId="{19CAD688-FF4A-4298-AC1B-5879DBA5327E}">
      <dgm:prSet/>
      <dgm:spPr/>
      <dgm:t>
        <a:bodyPr/>
        <a:lstStyle/>
        <a:p>
          <a:endParaRPr lang="en-US"/>
        </a:p>
      </dgm:t>
    </dgm:pt>
    <dgm:pt modelId="{322A3FFB-CA4D-4A46-91A9-0E6699B47C50}">
      <dgm:prSet phldrT="[Text]"/>
      <dgm:spPr/>
      <dgm:t>
        <a:bodyPr/>
        <a:lstStyle/>
        <a:p>
          <a:r>
            <a:rPr lang="en-US"/>
            <a:t>Effective Treatment</a:t>
          </a:r>
        </a:p>
      </dgm:t>
    </dgm:pt>
    <dgm:pt modelId="{E055EE02-624C-4B4F-A63E-0EAD25AF45B5}" type="parTrans" cxnId="{1F007772-E79A-4FD3-819D-EFB76D0D1CA0}">
      <dgm:prSet/>
      <dgm:spPr/>
      <dgm:t>
        <a:bodyPr/>
        <a:lstStyle/>
        <a:p>
          <a:endParaRPr lang="en-US"/>
        </a:p>
      </dgm:t>
    </dgm:pt>
    <dgm:pt modelId="{9EEB4667-A0C8-4ED9-83A5-26F79850CAA5}" type="sibTrans" cxnId="{1F007772-E79A-4FD3-819D-EFB76D0D1CA0}">
      <dgm:prSet/>
      <dgm:spPr/>
      <dgm:t>
        <a:bodyPr/>
        <a:lstStyle/>
        <a:p>
          <a:endParaRPr lang="en-US"/>
        </a:p>
      </dgm:t>
    </dgm:pt>
    <dgm:pt modelId="{2F7BA5AA-7E1B-41B5-ABDF-E36AC3F08A23}">
      <dgm:prSet phldrT="[Text]" custT="1"/>
      <dgm:spPr/>
      <dgm:t>
        <a:bodyPr/>
        <a:lstStyle/>
        <a:p>
          <a:pPr algn="ctr"/>
          <a:r>
            <a:rPr lang="en-US" sz="2000" b="1">
              <a:latin typeface="Roboto" panose="02000000000000000000"/>
            </a:rPr>
            <a:t>57%</a:t>
          </a:r>
          <a:r>
            <a:rPr lang="en-US" sz="2000">
              <a:latin typeface="Roboto" panose="02000000000000000000"/>
            </a:rPr>
            <a:t> </a:t>
          </a:r>
          <a:r>
            <a:rPr lang="en-US" sz="1200">
              <a:latin typeface="Roboto" panose="02000000000000000000"/>
            </a:rPr>
            <a:t>of these genetic diseases have an </a:t>
          </a:r>
          <a:r>
            <a:rPr lang="en-US" sz="1200" b="1">
              <a:latin typeface="Roboto" panose="02000000000000000000"/>
            </a:rPr>
            <a:t>effective treatment</a:t>
          </a:r>
        </a:p>
      </dgm:t>
    </dgm:pt>
    <dgm:pt modelId="{A199B77A-A3C4-4092-BB37-CFA3B23495AA}" type="parTrans" cxnId="{1850048C-E669-445C-9EDA-236FEEDCCD4F}">
      <dgm:prSet/>
      <dgm:spPr/>
      <dgm:t>
        <a:bodyPr/>
        <a:lstStyle/>
        <a:p>
          <a:endParaRPr lang="en-US"/>
        </a:p>
      </dgm:t>
    </dgm:pt>
    <dgm:pt modelId="{338B5922-2E26-4C31-8190-CF70290323A2}" type="sibTrans" cxnId="{1850048C-E669-445C-9EDA-236FEEDCCD4F}">
      <dgm:prSet/>
      <dgm:spPr/>
      <dgm:t>
        <a:bodyPr/>
        <a:lstStyle/>
        <a:p>
          <a:endParaRPr lang="en-US"/>
        </a:p>
      </dgm:t>
    </dgm:pt>
    <dgm:pt modelId="{3548CDAD-F94D-4AAB-836B-4CF56AA2DE7E}" type="pres">
      <dgm:prSet presAssocID="{DA5B739F-2A4E-49EE-9DD5-9CCD0169C6FF}" presName="Name0" presStyleCnt="0">
        <dgm:presLayoutVars>
          <dgm:chMax val="7"/>
          <dgm:chPref val="7"/>
          <dgm:dir/>
          <dgm:animLvl val="lvl"/>
        </dgm:presLayoutVars>
      </dgm:prSet>
      <dgm:spPr/>
    </dgm:pt>
    <dgm:pt modelId="{9F0E6F3A-9763-48B4-B02C-2B19A62355AF}" type="pres">
      <dgm:prSet presAssocID="{AF532AA6-DF7B-49D0-832F-FCE562791715}" presName="Accent1" presStyleCnt="0"/>
      <dgm:spPr/>
    </dgm:pt>
    <dgm:pt modelId="{F1EE0A05-18EB-4883-8BB3-D16D85E47BFB}" type="pres">
      <dgm:prSet presAssocID="{AF532AA6-DF7B-49D0-832F-FCE562791715}" presName="Accent" presStyleLbl="node1" presStyleIdx="0" presStyleCnt="3"/>
      <dgm:spPr/>
    </dgm:pt>
    <dgm:pt modelId="{72087711-AB01-4F98-87CD-57FD4DA2C529}" type="pres">
      <dgm:prSet presAssocID="{AF532AA6-DF7B-49D0-832F-FCE562791715}" presName="Child1" presStyleLbl="revTx" presStyleIdx="0" presStyleCnt="6" custScaleX="177977" custLinFactNeighborX="34496" custLinFactNeighborY="-10744">
        <dgm:presLayoutVars>
          <dgm:chMax val="0"/>
          <dgm:chPref val="0"/>
          <dgm:bulletEnabled val="1"/>
        </dgm:presLayoutVars>
      </dgm:prSet>
      <dgm:spPr/>
    </dgm:pt>
    <dgm:pt modelId="{BBF991E6-4414-4226-8CCB-4361F7F6E96C}" type="pres">
      <dgm:prSet presAssocID="{AF532AA6-DF7B-49D0-832F-FCE562791715}" presName="Parent1" presStyleLbl="revTx" presStyleIdx="1" presStyleCnt="6">
        <dgm:presLayoutVars>
          <dgm:chMax val="1"/>
          <dgm:chPref val="1"/>
          <dgm:bulletEnabled val="1"/>
        </dgm:presLayoutVars>
      </dgm:prSet>
      <dgm:spPr/>
    </dgm:pt>
    <dgm:pt modelId="{1B5D611B-2916-4F37-ABA8-B19D651A4FD2}" type="pres">
      <dgm:prSet presAssocID="{E04640B4-9503-45FE-BAF2-97DC50364D74}" presName="Accent2" presStyleCnt="0"/>
      <dgm:spPr/>
    </dgm:pt>
    <dgm:pt modelId="{5FF304AC-02A8-49F3-A29A-8135685E3B8F}" type="pres">
      <dgm:prSet presAssocID="{E04640B4-9503-45FE-BAF2-97DC50364D74}" presName="Accent" presStyleLbl="node1" presStyleIdx="1" presStyleCnt="3"/>
      <dgm:spPr/>
    </dgm:pt>
    <dgm:pt modelId="{30FA2E10-3065-47A2-A4D9-2B2A168226D9}" type="pres">
      <dgm:prSet presAssocID="{E04640B4-9503-45FE-BAF2-97DC50364D74}" presName="Child2" presStyleLbl="revTx" presStyleIdx="2" presStyleCnt="6" custScaleX="219846" custLinFactNeighborX="38327" custLinFactNeighborY="8972">
        <dgm:presLayoutVars>
          <dgm:chMax val="0"/>
          <dgm:chPref val="0"/>
          <dgm:bulletEnabled val="1"/>
        </dgm:presLayoutVars>
      </dgm:prSet>
      <dgm:spPr/>
    </dgm:pt>
    <dgm:pt modelId="{A0882636-DB6C-4F4A-9943-136758A6BC4D}" type="pres">
      <dgm:prSet presAssocID="{E04640B4-9503-45FE-BAF2-97DC50364D74}" presName="Parent2" presStyleLbl="revTx" presStyleIdx="3" presStyleCnt="6">
        <dgm:presLayoutVars>
          <dgm:chMax val="1"/>
          <dgm:chPref val="1"/>
          <dgm:bulletEnabled val="1"/>
        </dgm:presLayoutVars>
      </dgm:prSet>
      <dgm:spPr/>
    </dgm:pt>
    <dgm:pt modelId="{9E31F148-A12B-4301-9154-019620F2E9B0}" type="pres">
      <dgm:prSet presAssocID="{322A3FFB-CA4D-4A46-91A9-0E6699B47C50}" presName="Accent3" presStyleCnt="0"/>
      <dgm:spPr/>
    </dgm:pt>
    <dgm:pt modelId="{58DCFDAB-A4EC-439C-8024-F31590823B5B}" type="pres">
      <dgm:prSet presAssocID="{322A3FFB-CA4D-4A46-91A9-0E6699B47C50}" presName="Accent" presStyleLbl="node1" presStyleIdx="2" presStyleCnt="3"/>
      <dgm:spPr/>
    </dgm:pt>
    <dgm:pt modelId="{AB959BC7-AE4E-4835-A84A-51DB25A399B9}" type="pres">
      <dgm:prSet presAssocID="{322A3FFB-CA4D-4A46-91A9-0E6699B47C50}" presName="Child3" presStyleLbl="revTx" presStyleIdx="4" presStyleCnt="6" custScaleX="177251" custLinFactNeighborX="34315" custLinFactNeighborY="14379">
        <dgm:presLayoutVars>
          <dgm:chMax val="0"/>
          <dgm:chPref val="0"/>
          <dgm:bulletEnabled val="1"/>
        </dgm:presLayoutVars>
      </dgm:prSet>
      <dgm:spPr/>
    </dgm:pt>
    <dgm:pt modelId="{B3C032E7-AD27-4CE6-83DD-05ED6CAA1B63}" type="pres">
      <dgm:prSet presAssocID="{322A3FFB-CA4D-4A46-91A9-0E6699B47C50}" presName="Parent3" presStyleLbl="revTx" presStyleIdx="5" presStyleCnt="6">
        <dgm:presLayoutVars>
          <dgm:chMax val="1"/>
          <dgm:chPref val="1"/>
          <dgm:bulletEnabled val="1"/>
        </dgm:presLayoutVars>
      </dgm:prSet>
      <dgm:spPr/>
    </dgm:pt>
  </dgm:ptLst>
  <dgm:cxnLst>
    <dgm:cxn modelId="{C8256D16-9597-4A50-8C44-5D6C53FA601E}" type="presOf" srcId="{2F7BA5AA-7E1B-41B5-ABDF-E36AC3F08A23}" destId="{AB959BC7-AE4E-4835-A84A-51DB25A399B9}" srcOrd="0" destOrd="0" presId="urn:microsoft.com/office/officeart/2009/layout/CircleArrowProcess"/>
    <dgm:cxn modelId="{66FF8417-3BB9-4985-BD1E-D8C58EC9CB0C}" srcId="{DA5B739F-2A4E-49EE-9DD5-9CCD0169C6FF}" destId="{E04640B4-9503-45FE-BAF2-97DC50364D74}" srcOrd="1" destOrd="0" parTransId="{876E361E-5899-41E3-B70A-1E4DC94DD634}" sibTransId="{DD2ED574-B8B7-4FA1-A2C5-7631F715E3BA}"/>
    <dgm:cxn modelId="{C0843A2C-758B-477B-AF69-D94875D4D259}" type="presOf" srcId="{322A3FFB-CA4D-4A46-91A9-0E6699B47C50}" destId="{B3C032E7-AD27-4CE6-83DD-05ED6CAA1B63}" srcOrd="0" destOrd="0" presId="urn:microsoft.com/office/officeart/2009/layout/CircleArrowProcess"/>
    <dgm:cxn modelId="{8BF1E32C-D3E4-4D0C-B6B9-14C8776B0486}" type="presOf" srcId="{DA5B739F-2A4E-49EE-9DD5-9CCD0169C6FF}" destId="{3548CDAD-F94D-4AAB-836B-4CF56AA2DE7E}" srcOrd="0" destOrd="0" presId="urn:microsoft.com/office/officeart/2009/layout/CircleArrowProcess"/>
    <dgm:cxn modelId="{8C4BF72C-705B-4E32-98BC-F0856D08FE37}" type="presOf" srcId="{E04640B4-9503-45FE-BAF2-97DC50364D74}" destId="{A0882636-DB6C-4F4A-9943-136758A6BC4D}" srcOrd="0" destOrd="0" presId="urn:microsoft.com/office/officeart/2009/layout/CircleArrowProcess"/>
    <dgm:cxn modelId="{A784C770-6EF7-4FD6-B1B7-258D50C934A0}" srcId="{DA5B739F-2A4E-49EE-9DD5-9CCD0169C6FF}" destId="{AF532AA6-DF7B-49D0-832F-FCE562791715}" srcOrd="0" destOrd="0" parTransId="{D5601821-6847-4928-B5A5-58A91ADBBE5C}" sibTransId="{C48D8BEF-444C-4D29-B7C0-6E69C9711AC4}"/>
    <dgm:cxn modelId="{1F007772-E79A-4FD3-819D-EFB76D0D1CA0}" srcId="{DA5B739F-2A4E-49EE-9DD5-9CCD0169C6FF}" destId="{322A3FFB-CA4D-4A46-91A9-0E6699B47C50}" srcOrd="2" destOrd="0" parTransId="{E055EE02-624C-4B4F-A63E-0EAD25AF45B5}" sibTransId="{9EEB4667-A0C8-4ED9-83A5-26F79850CAA5}"/>
    <dgm:cxn modelId="{19CAD688-FF4A-4298-AC1B-5879DBA5327E}" srcId="{E04640B4-9503-45FE-BAF2-97DC50364D74}" destId="{71A6484F-50CE-4238-B924-B6FA3E417BD3}" srcOrd="0" destOrd="0" parTransId="{BDBC56CD-8DEE-4A82-B4A1-86737E723B4E}" sibTransId="{B0BFC265-2AAA-4E71-854A-539E573BDAC6}"/>
    <dgm:cxn modelId="{48786489-0AB1-47BA-9FA9-6D6C10314BE7}" type="presOf" srcId="{AF532AA6-DF7B-49D0-832F-FCE562791715}" destId="{BBF991E6-4414-4226-8CCB-4361F7F6E96C}" srcOrd="0" destOrd="0" presId="urn:microsoft.com/office/officeart/2009/layout/CircleArrowProcess"/>
    <dgm:cxn modelId="{DE29E18B-3128-4154-9B75-1CCE635CA09D}" type="presOf" srcId="{71A6484F-50CE-4238-B924-B6FA3E417BD3}" destId="{30FA2E10-3065-47A2-A4D9-2B2A168226D9}" srcOrd="0" destOrd="0" presId="urn:microsoft.com/office/officeart/2009/layout/CircleArrowProcess"/>
    <dgm:cxn modelId="{1850048C-E669-445C-9EDA-236FEEDCCD4F}" srcId="{322A3FFB-CA4D-4A46-91A9-0E6699B47C50}" destId="{2F7BA5AA-7E1B-41B5-ABDF-E36AC3F08A23}" srcOrd="0" destOrd="0" parTransId="{A199B77A-A3C4-4092-BB37-CFA3B23495AA}" sibTransId="{338B5922-2E26-4C31-8190-CF70290323A2}"/>
    <dgm:cxn modelId="{C5425E90-D09F-4C59-AFCD-969BE804A623}" srcId="{AF532AA6-DF7B-49D0-832F-FCE562791715}" destId="{246551BD-1BEA-4AB6-A852-5AAD8539ABE9}" srcOrd="0" destOrd="0" parTransId="{BDC7B299-F959-4D60-9E23-C860D2137D03}" sibTransId="{575A56B2-3DF2-4FD7-8B36-0E2B4B2101E8}"/>
    <dgm:cxn modelId="{083159CF-7384-4F7B-8CDF-E5CADF0A4C42}" type="presOf" srcId="{246551BD-1BEA-4AB6-A852-5AAD8539ABE9}" destId="{72087711-AB01-4F98-87CD-57FD4DA2C529}" srcOrd="0" destOrd="0" presId="urn:microsoft.com/office/officeart/2009/layout/CircleArrowProcess"/>
    <dgm:cxn modelId="{4F1353F3-5AE0-4DF9-90B8-731027076AE8}" type="presParOf" srcId="{3548CDAD-F94D-4AAB-836B-4CF56AA2DE7E}" destId="{9F0E6F3A-9763-48B4-B02C-2B19A62355AF}" srcOrd="0" destOrd="0" presId="urn:microsoft.com/office/officeart/2009/layout/CircleArrowProcess"/>
    <dgm:cxn modelId="{DCB952B4-A203-4730-BE8E-D8BB21ACB7BB}" type="presParOf" srcId="{9F0E6F3A-9763-48B4-B02C-2B19A62355AF}" destId="{F1EE0A05-18EB-4883-8BB3-D16D85E47BFB}" srcOrd="0" destOrd="0" presId="urn:microsoft.com/office/officeart/2009/layout/CircleArrowProcess"/>
    <dgm:cxn modelId="{3F83B731-B92F-4C35-A871-67210CC2FFA6}" type="presParOf" srcId="{3548CDAD-F94D-4AAB-836B-4CF56AA2DE7E}" destId="{72087711-AB01-4F98-87CD-57FD4DA2C529}" srcOrd="1" destOrd="0" presId="urn:microsoft.com/office/officeart/2009/layout/CircleArrowProcess"/>
    <dgm:cxn modelId="{2F330C8E-F5DF-4F65-A580-6AA7EB84EC33}" type="presParOf" srcId="{3548CDAD-F94D-4AAB-836B-4CF56AA2DE7E}" destId="{BBF991E6-4414-4226-8CCB-4361F7F6E96C}" srcOrd="2" destOrd="0" presId="urn:microsoft.com/office/officeart/2009/layout/CircleArrowProcess"/>
    <dgm:cxn modelId="{E7061E7F-C12A-4B65-BE27-91D8B535F470}" type="presParOf" srcId="{3548CDAD-F94D-4AAB-836B-4CF56AA2DE7E}" destId="{1B5D611B-2916-4F37-ABA8-B19D651A4FD2}" srcOrd="3" destOrd="0" presId="urn:microsoft.com/office/officeart/2009/layout/CircleArrowProcess"/>
    <dgm:cxn modelId="{A8415B8E-3798-4F7F-BD9E-022BD5803B24}" type="presParOf" srcId="{1B5D611B-2916-4F37-ABA8-B19D651A4FD2}" destId="{5FF304AC-02A8-49F3-A29A-8135685E3B8F}" srcOrd="0" destOrd="0" presId="urn:microsoft.com/office/officeart/2009/layout/CircleArrowProcess"/>
    <dgm:cxn modelId="{4D036550-2D1C-40E1-B738-EF4125C0F292}" type="presParOf" srcId="{3548CDAD-F94D-4AAB-836B-4CF56AA2DE7E}" destId="{30FA2E10-3065-47A2-A4D9-2B2A168226D9}" srcOrd="4" destOrd="0" presId="urn:microsoft.com/office/officeart/2009/layout/CircleArrowProcess"/>
    <dgm:cxn modelId="{7B68C5C8-DCE0-4037-AAC9-98130485CAE6}" type="presParOf" srcId="{3548CDAD-F94D-4AAB-836B-4CF56AA2DE7E}" destId="{A0882636-DB6C-4F4A-9943-136758A6BC4D}" srcOrd="5" destOrd="0" presId="urn:microsoft.com/office/officeart/2009/layout/CircleArrowProcess"/>
    <dgm:cxn modelId="{36076156-4EBA-478C-B34C-B2B2B5FE2FF4}" type="presParOf" srcId="{3548CDAD-F94D-4AAB-836B-4CF56AA2DE7E}" destId="{9E31F148-A12B-4301-9154-019620F2E9B0}" srcOrd="6" destOrd="0" presId="urn:microsoft.com/office/officeart/2009/layout/CircleArrowProcess"/>
    <dgm:cxn modelId="{62993326-A251-4773-9C2B-5F96B9420343}" type="presParOf" srcId="{9E31F148-A12B-4301-9154-019620F2E9B0}" destId="{58DCFDAB-A4EC-439C-8024-F31590823B5B}" srcOrd="0" destOrd="0" presId="urn:microsoft.com/office/officeart/2009/layout/CircleArrowProcess"/>
    <dgm:cxn modelId="{900317B4-01C8-470D-B12D-5C90126F11A9}" type="presParOf" srcId="{3548CDAD-F94D-4AAB-836B-4CF56AA2DE7E}" destId="{AB959BC7-AE4E-4835-A84A-51DB25A399B9}" srcOrd="7" destOrd="0" presId="urn:microsoft.com/office/officeart/2009/layout/CircleArrowProcess"/>
    <dgm:cxn modelId="{184D31FE-87AF-4D5C-A5F3-A749FA086728}" type="presParOf" srcId="{3548CDAD-F94D-4AAB-836B-4CF56AA2DE7E}" destId="{B3C032E7-AD27-4CE6-83DD-05ED6CAA1B63}" srcOrd="8"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28F22-0433-4BB0-9767-82BEEDBBE16E}"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n-US"/>
        </a:p>
      </dgm:t>
    </dgm:pt>
    <dgm:pt modelId="{4AEB0A0C-1DC3-453B-8498-703DE2725664}">
      <dgm:prSet phldrT="[Text]" phldr="0"/>
      <dgm:spPr>
        <a:solidFill>
          <a:schemeClr val="accent1"/>
        </a:solidFill>
      </dgm:spPr>
      <dgm:t>
        <a:bodyPr/>
        <a:lstStyle/>
        <a:p>
          <a:r>
            <a:rPr lang="en-US">
              <a:latin typeface="Arial" panose="020B0604020202020204"/>
            </a:rPr>
            <a:t>Newborn</a:t>
          </a:r>
          <a:endParaRPr lang="en-US"/>
        </a:p>
      </dgm:t>
    </dgm:pt>
    <dgm:pt modelId="{3E90A16A-2A37-40BD-8E5D-2E09AD8DAC57}" type="parTrans" cxnId="{21C53135-FDFA-45FC-8408-CA0A09E312CE}">
      <dgm:prSet/>
      <dgm:spPr/>
      <dgm:t>
        <a:bodyPr/>
        <a:lstStyle/>
        <a:p>
          <a:endParaRPr lang="en-US"/>
        </a:p>
      </dgm:t>
    </dgm:pt>
    <dgm:pt modelId="{5F75F3B9-F06A-4690-BD54-02BEC8CD0EBC}" type="sibTrans" cxnId="{21C53135-FDFA-45FC-8408-CA0A09E312CE}">
      <dgm:prSet/>
      <dgm:spPr/>
      <dgm:t>
        <a:bodyPr/>
        <a:lstStyle/>
        <a:p>
          <a:endParaRPr lang="en-US"/>
        </a:p>
      </dgm:t>
    </dgm:pt>
    <dgm:pt modelId="{E8E45A8E-380E-43A4-B6B7-1937FC333A6E}">
      <dgm:prSet phldrT="[Text]" custT="1"/>
      <dgm:spPr/>
      <dgm:t>
        <a:bodyPr/>
        <a:lstStyle/>
        <a:p>
          <a:r>
            <a:rPr lang="en-US" sz="1200" b="1"/>
            <a:t>MDs</a:t>
          </a:r>
        </a:p>
      </dgm:t>
    </dgm:pt>
    <dgm:pt modelId="{62FD3DD7-1A03-4179-9A2A-85ADB9D38285}" type="parTrans" cxnId="{740101EB-31E6-43B3-9394-AE4AAD6D3D94}">
      <dgm:prSet/>
      <dgm:spPr/>
      <dgm:t>
        <a:bodyPr/>
        <a:lstStyle/>
        <a:p>
          <a:endParaRPr lang="en-US"/>
        </a:p>
      </dgm:t>
    </dgm:pt>
    <dgm:pt modelId="{1E22E30D-313E-4103-9582-9478BCD9ED35}" type="sibTrans" cxnId="{740101EB-31E6-43B3-9394-AE4AAD6D3D94}">
      <dgm:prSet/>
      <dgm:spPr/>
      <dgm:t>
        <a:bodyPr/>
        <a:lstStyle/>
        <a:p>
          <a:endParaRPr lang="en-US"/>
        </a:p>
      </dgm:t>
    </dgm:pt>
    <dgm:pt modelId="{7A1CA2B7-CF8E-4B1F-B83A-9292A472DF90}">
      <dgm:prSet phldrT="[Text]" custT="1"/>
      <dgm:spPr/>
      <dgm:t>
        <a:bodyPr/>
        <a:lstStyle/>
        <a:p>
          <a:r>
            <a:rPr lang="en-US" sz="1200" b="1"/>
            <a:t>GC</a:t>
          </a:r>
          <a:r>
            <a:rPr lang="en-US" sz="1300"/>
            <a:t>s</a:t>
          </a:r>
        </a:p>
      </dgm:t>
    </dgm:pt>
    <dgm:pt modelId="{76835D4A-C69B-4BEA-8577-427FF8A4F2D8}" type="parTrans" cxnId="{9A3F4CD6-3C24-410A-A533-0E9113D5EACB}">
      <dgm:prSet/>
      <dgm:spPr/>
      <dgm:t>
        <a:bodyPr/>
        <a:lstStyle/>
        <a:p>
          <a:endParaRPr lang="en-US"/>
        </a:p>
      </dgm:t>
    </dgm:pt>
    <dgm:pt modelId="{719FA29B-1E1D-4B2D-95F3-EB2F688218A9}" type="sibTrans" cxnId="{9A3F4CD6-3C24-410A-A533-0E9113D5EACB}">
      <dgm:prSet/>
      <dgm:spPr/>
      <dgm:t>
        <a:bodyPr/>
        <a:lstStyle/>
        <a:p>
          <a:endParaRPr lang="en-US"/>
        </a:p>
      </dgm:t>
    </dgm:pt>
    <dgm:pt modelId="{7BB3FE99-63C7-4552-BD2A-8389C42F022D}">
      <dgm:prSet phldrT="[Text]" custT="1"/>
      <dgm:spPr/>
      <dgm:t>
        <a:bodyPr/>
        <a:lstStyle/>
        <a:p>
          <a:r>
            <a:rPr lang="en-US" sz="1200" b="1"/>
            <a:t>Health Systems</a:t>
          </a:r>
        </a:p>
      </dgm:t>
    </dgm:pt>
    <dgm:pt modelId="{8AB0D3B7-9D67-430B-A791-1BBC87F79B6B}" type="parTrans" cxnId="{EAF6E871-641B-452F-A9D4-5D0143621714}">
      <dgm:prSet/>
      <dgm:spPr/>
      <dgm:t>
        <a:bodyPr/>
        <a:lstStyle/>
        <a:p>
          <a:endParaRPr lang="en-US"/>
        </a:p>
      </dgm:t>
    </dgm:pt>
    <dgm:pt modelId="{F46B6C79-BF90-4781-8FB3-EBE80B4A9726}" type="sibTrans" cxnId="{EAF6E871-641B-452F-A9D4-5D0143621714}">
      <dgm:prSet/>
      <dgm:spPr/>
      <dgm:t>
        <a:bodyPr/>
        <a:lstStyle/>
        <a:p>
          <a:endParaRPr lang="en-US"/>
        </a:p>
      </dgm:t>
    </dgm:pt>
    <dgm:pt modelId="{91793E8D-288B-4891-B76A-63CCF7E73FC9}">
      <dgm:prSet phldrT="[Text]"/>
      <dgm:spPr/>
      <dgm:t>
        <a:bodyPr/>
        <a:lstStyle/>
        <a:p>
          <a:r>
            <a:rPr lang="en-US" b="1"/>
            <a:t>Advocacy Groups</a:t>
          </a:r>
        </a:p>
      </dgm:t>
    </dgm:pt>
    <dgm:pt modelId="{8BA33990-6A6C-4E89-923E-198405ABE32B}" type="parTrans" cxnId="{43CCCE9F-552B-40E0-8B39-1CDC572BCB2B}">
      <dgm:prSet/>
      <dgm:spPr/>
      <dgm:t>
        <a:bodyPr/>
        <a:lstStyle/>
        <a:p>
          <a:endParaRPr lang="en-US"/>
        </a:p>
      </dgm:t>
    </dgm:pt>
    <dgm:pt modelId="{0B25E55E-065A-4C38-BA7E-640A2449CFF6}" type="sibTrans" cxnId="{43CCCE9F-552B-40E0-8B39-1CDC572BCB2B}">
      <dgm:prSet/>
      <dgm:spPr/>
      <dgm:t>
        <a:bodyPr/>
        <a:lstStyle/>
        <a:p>
          <a:endParaRPr lang="en-US"/>
        </a:p>
      </dgm:t>
    </dgm:pt>
    <dgm:pt modelId="{69F3745B-B7F7-4298-BA30-0487E2C34A8C}">
      <dgm:prSet/>
      <dgm:spPr/>
      <dgm:t>
        <a:bodyPr/>
        <a:lstStyle/>
        <a:p>
          <a:endParaRPr lang="en-US"/>
        </a:p>
      </dgm:t>
    </dgm:pt>
    <dgm:pt modelId="{5D21A4D2-F3AE-480C-9DB3-C875DB45A0EF}" type="parTrans" cxnId="{258AB7CC-F126-4BBC-A3BE-E27B2FD917D9}">
      <dgm:prSet/>
      <dgm:spPr/>
      <dgm:t>
        <a:bodyPr/>
        <a:lstStyle/>
        <a:p>
          <a:endParaRPr lang="en-US"/>
        </a:p>
      </dgm:t>
    </dgm:pt>
    <dgm:pt modelId="{8633DDDB-FC90-4866-A60E-0CCF7DAE92DD}" type="sibTrans" cxnId="{258AB7CC-F126-4BBC-A3BE-E27B2FD917D9}">
      <dgm:prSet custLinFactNeighborX="-535" custLinFactNeighborY="2639"/>
      <dgm:spPr/>
      <dgm:t>
        <a:bodyPr/>
        <a:lstStyle/>
        <a:p>
          <a:endParaRPr lang="en-US"/>
        </a:p>
      </dgm:t>
    </dgm:pt>
    <dgm:pt modelId="{B264C21F-B223-4EB7-B036-EEFEA2E726D1}" type="pres">
      <dgm:prSet presAssocID="{AA628F22-0433-4BB0-9767-82BEEDBBE16E}" presName="Name0" presStyleCnt="0">
        <dgm:presLayoutVars>
          <dgm:chMax val="1"/>
          <dgm:dir/>
          <dgm:animLvl val="ctr"/>
          <dgm:resizeHandles val="exact"/>
        </dgm:presLayoutVars>
      </dgm:prSet>
      <dgm:spPr/>
    </dgm:pt>
    <dgm:pt modelId="{1E783990-FD60-4A31-B2E8-B104F57DFB3B}" type="pres">
      <dgm:prSet presAssocID="{4AEB0A0C-1DC3-453B-8498-703DE2725664}" presName="centerShape" presStyleLbl="node0" presStyleIdx="0" presStyleCnt="1"/>
      <dgm:spPr/>
    </dgm:pt>
    <dgm:pt modelId="{90C29E9D-CF83-4DE8-9A0A-B1A8DFB1A274}" type="pres">
      <dgm:prSet presAssocID="{E8E45A8E-380E-43A4-B6B7-1937FC333A6E}" presName="node" presStyleLbl="node1" presStyleIdx="0" presStyleCnt="4">
        <dgm:presLayoutVars>
          <dgm:bulletEnabled val="1"/>
        </dgm:presLayoutVars>
      </dgm:prSet>
      <dgm:spPr/>
    </dgm:pt>
    <dgm:pt modelId="{6B1839C6-5985-448B-BC81-BF0C5CE5C155}" type="pres">
      <dgm:prSet presAssocID="{E8E45A8E-380E-43A4-B6B7-1937FC333A6E}" presName="dummy" presStyleCnt="0"/>
      <dgm:spPr/>
    </dgm:pt>
    <dgm:pt modelId="{E3C3AB53-8EE1-4DEE-A50B-949CA67B8C3D}" type="pres">
      <dgm:prSet presAssocID="{1E22E30D-313E-4103-9582-9478BCD9ED35}" presName="sibTrans" presStyleLbl="sibTrans2D1" presStyleIdx="0" presStyleCnt="4"/>
      <dgm:spPr/>
    </dgm:pt>
    <dgm:pt modelId="{C3222B8A-7565-43B9-9EA1-DFDD8D9E3690}" type="pres">
      <dgm:prSet presAssocID="{7A1CA2B7-CF8E-4B1F-B83A-9292A472DF90}" presName="node" presStyleLbl="node1" presStyleIdx="1" presStyleCnt="4">
        <dgm:presLayoutVars>
          <dgm:bulletEnabled val="1"/>
        </dgm:presLayoutVars>
      </dgm:prSet>
      <dgm:spPr/>
    </dgm:pt>
    <dgm:pt modelId="{5AB5996D-A856-482B-B07E-1FF7911B9BBE}" type="pres">
      <dgm:prSet presAssocID="{7A1CA2B7-CF8E-4B1F-B83A-9292A472DF90}" presName="dummy" presStyleCnt="0"/>
      <dgm:spPr/>
    </dgm:pt>
    <dgm:pt modelId="{9ABCDCC8-D635-40B8-BCAF-2C9AD59EA124}" type="pres">
      <dgm:prSet presAssocID="{719FA29B-1E1D-4B2D-95F3-EB2F688218A9}" presName="sibTrans" presStyleLbl="sibTrans2D1" presStyleIdx="1" presStyleCnt="4"/>
      <dgm:spPr/>
    </dgm:pt>
    <dgm:pt modelId="{FD1C73EF-4B67-4D36-AF2B-7EF163E35B8B}" type="pres">
      <dgm:prSet presAssocID="{7BB3FE99-63C7-4552-BD2A-8389C42F022D}" presName="node" presStyleLbl="node1" presStyleIdx="2" presStyleCnt="4">
        <dgm:presLayoutVars>
          <dgm:bulletEnabled val="1"/>
        </dgm:presLayoutVars>
      </dgm:prSet>
      <dgm:spPr/>
    </dgm:pt>
    <dgm:pt modelId="{CDE770AF-6227-4D23-9200-00CA74DBBFB1}" type="pres">
      <dgm:prSet presAssocID="{7BB3FE99-63C7-4552-BD2A-8389C42F022D}" presName="dummy" presStyleCnt="0"/>
      <dgm:spPr/>
    </dgm:pt>
    <dgm:pt modelId="{4FF5F85A-807C-4843-BF63-F49618EE50E3}" type="pres">
      <dgm:prSet presAssocID="{F46B6C79-BF90-4781-8FB3-EBE80B4A9726}" presName="sibTrans" presStyleLbl="sibTrans2D1" presStyleIdx="2" presStyleCnt="4" custLinFactNeighborX="-535" custLinFactNeighborY="2639"/>
      <dgm:spPr/>
    </dgm:pt>
    <dgm:pt modelId="{BE0E67E6-8A9D-4DB4-B7E3-37B40AFBC275}" type="pres">
      <dgm:prSet presAssocID="{91793E8D-288B-4891-B76A-63CCF7E73FC9}" presName="node" presStyleLbl="node1" presStyleIdx="3" presStyleCnt="4">
        <dgm:presLayoutVars>
          <dgm:bulletEnabled val="1"/>
        </dgm:presLayoutVars>
      </dgm:prSet>
      <dgm:spPr/>
    </dgm:pt>
    <dgm:pt modelId="{48A6095A-5ECB-4D1A-A597-4F0907345B99}" type="pres">
      <dgm:prSet presAssocID="{91793E8D-288B-4891-B76A-63CCF7E73FC9}" presName="dummy" presStyleCnt="0"/>
      <dgm:spPr/>
    </dgm:pt>
    <dgm:pt modelId="{82EDF501-FEF4-485D-B3E0-B2621AB20564}" type="pres">
      <dgm:prSet presAssocID="{0B25E55E-065A-4C38-BA7E-640A2449CFF6}" presName="sibTrans" presStyleLbl="sibTrans2D1" presStyleIdx="3" presStyleCnt="4" custLinFactNeighborX="-1451" custLinFactNeighborY="-2134"/>
      <dgm:spPr/>
    </dgm:pt>
  </dgm:ptLst>
  <dgm:cxnLst>
    <dgm:cxn modelId="{323C1D2E-6BB6-4ECA-90EB-170346B71678}" type="presOf" srcId="{AA628F22-0433-4BB0-9767-82BEEDBBE16E}" destId="{B264C21F-B223-4EB7-B036-EEFEA2E726D1}" srcOrd="0" destOrd="0" presId="urn:microsoft.com/office/officeart/2005/8/layout/radial6"/>
    <dgm:cxn modelId="{21C53135-FDFA-45FC-8408-CA0A09E312CE}" srcId="{AA628F22-0433-4BB0-9767-82BEEDBBE16E}" destId="{4AEB0A0C-1DC3-453B-8498-703DE2725664}" srcOrd="0" destOrd="0" parTransId="{3E90A16A-2A37-40BD-8E5D-2E09AD8DAC57}" sibTransId="{5F75F3B9-F06A-4690-BD54-02BEC8CD0EBC}"/>
    <dgm:cxn modelId="{0372CF5C-AEEB-4CD9-A66E-435A8BD17FAD}" type="presOf" srcId="{E8E45A8E-380E-43A4-B6B7-1937FC333A6E}" destId="{90C29E9D-CF83-4DE8-9A0A-B1A8DFB1A274}" srcOrd="0" destOrd="0" presId="urn:microsoft.com/office/officeart/2005/8/layout/radial6"/>
    <dgm:cxn modelId="{60BC2E41-F6AA-4A69-BB05-18ACC4CCAD61}" type="presOf" srcId="{7A1CA2B7-CF8E-4B1F-B83A-9292A472DF90}" destId="{C3222B8A-7565-43B9-9EA1-DFDD8D9E3690}" srcOrd="0" destOrd="0" presId="urn:microsoft.com/office/officeart/2005/8/layout/radial6"/>
    <dgm:cxn modelId="{AE9B6163-FF7E-4D41-BFC6-8F480409C309}" type="presOf" srcId="{7BB3FE99-63C7-4552-BD2A-8389C42F022D}" destId="{FD1C73EF-4B67-4D36-AF2B-7EF163E35B8B}" srcOrd="0" destOrd="0" presId="urn:microsoft.com/office/officeart/2005/8/layout/radial6"/>
    <dgm:cxn modelId="{7CED4D6D-C26B-4145-8D3E-35C353A1B054}" type="presOf" srcId="{91793E8D-288B-4891-B76A-63CCF7E73FC9}" destId="{BE0E67E6-8A9D-4DB4-B7E3-37B40AFBC275}" srcOrd="0" destOrd="0" presId="urn:microsoft.com/office/officeart/2005/8/layout/radial6"/>
    <dgm:cxn modelId="{64AC646E-6789-4134-A33A-118099B0DE48}" type="presOf" srcId="{F46B6C79-BF90-4781-8FB3-EBE80B4A9726}" destId="{4FF5F85A-807C-4843-BF63-F49618EE50E3}" srcOrd="0" destOrd="0" presId="urn:microsoft.com/office/officeart/2005/8/layout/radial6"/>
    <dgm:cxn modelId="{EAF6E871-641B-452F-A9D4-5D0143621714}" srcId="{4AEB0A0C-1DC3-453B-8498-703DE2725664}" destId="{7BB3FE99-63C7-4552-BD2A-8389C42F022D}" srcOrd="2" destOrd="0" parTransId="{8AB0D3B7-9D67-430B-A791-1BBC87F79B6B}" sibTransId="{F46B6C79-BF90-4781-8FB3-EBE80B4A9726}"/>
    <dgm:cxn modelId="{D0ED0E72-558A-484B-A4C4-6071D7391F77}" type="presOf" srcId="{0B25E55E-065A-4C38-BA7E-640A2449CFF6}" destId="{82EDF501-FEF4-485D-B3E0-B2621AB20564}" srcOrd="0" destOrd="0" presId="urn:microsoft.com/office/officeart/2005/8/layout/radial6"/>
    <dgm:cxn modelId="{1AA66174-BCC3-44AB-8B6C-3B7E9F8947C2}" type="presOf" srcId="{719FA29B-1E1D-4B2D-95F3-EB2F688218A9}" destId="{9ABCDCC8-D635-40B8-BCAF-2C9AD59EA124}" srcOrd="0" destOrd="0" presId="urn:microsoft.com/office/officeart/2005/8/layout/radial6"/>
    <dgm:cxn modelId="{43CCCE9F-552B-40E0-8B39-1CDC572BCB2B}" srcId="{4AEB0A0C-1DC3-453B-8498-703DE2725664}" destId="{91793E8D-288B-4891-B76A-63CCF7E73FC9}" srcOrd="3" destOrd="0" parTransId="{8BA33990-6A6C-4E89-923E-198405ABE32B}" sibTransId="{0B25E55E-065A-4C38-BA7E-640A2449CFF6}"/>
    <dgm:cxn modelId="{19414FC9-F067-44FA-8F18-B5FDF574EF5B}" type="presOf" srcId="{1E22E30D-313E-4103-9582-9478BCD9ED35}" destId="{E3C3AB53-8EE1-4DEE-A50B-949CA67B8C3D}" srcOrd="0" destOrd="0" presId="urn:microsoft.com/office/officeart/2005/8/layout/radial6"/>
    <dgm:cxn modelId="{258AB7CC-F126-4BBC-A3BE-E27B2FD917D9}" srcId="{AA628F22-0433-4BB0-9767-82BEEDBBE16E}" destId="{69F3745B-B7F7-4298-BA30-0487E2C34A8C}" srcOrd="1" destOrd="0" parTransId="{5D21A4D2-F3AE-480C-9DB3-C875DB45A0EF}" sibTransId="{8633DDDB-FC90-4866-A60E-0CCF7DAE92DD}"/>
    <dgm:cxn modelId="{9A3F4CD6-3C24-410A-A533-0E9113D5EACB}" srcId="{4AEB0A0C-1DC3-453B-8498-703DE2725664}" destId="{7A1CA2B7-CF8E-4B1F-B83A-9292A472DF90}" srcOrd="1" destOrd="0" parTransId="{76835D4A-C69B-4BEA-8577-427FF8A4F2D8}" sibTransId="{719FA29B-1E1D-4B2D-95F3-EB2F688218A9}"/>
    <dgm:cxn modelId="{740101EB-31E6-43B3-9394-AE4AAD6D3D94}" srcId="{4AEB0A0C-1DC3-453B-8498-703DE2725664}" destId="{E8E45A8E-380E-43A4-B6B7-1937FC333A6E}" srcOrd="0" destOrd="0" parTransId="{62FD3DD7-1A03-4179-9A2A-85ADB9D38285}" sibTransId="{1E22E30D-313E-4103-9582-9478BCD9ED35}"/>
    <dgm:cxn modelId="{5565CAF7-4437-47F4-8EDD-0179A8214778}" type="presOf" srcId="{4AEB0A0C-1DC3-453B-8498-703DE2725664}" destId="{1E783990-FD60-4A31-B2E8-B104F57DFB3B}" srcOrd="0" destOrd="0" presId="urn:microsoft.com/office/officeart/2005/8/layout/radial6"/>
    <dgm:cxn modelId="{D3A2DE14-C34E-468F-97FC-ACE63601762C}" type="presParOf" srcId="{B264C21F-B223-4EB7-B036-EEFEA2E726D1}" destId="{1E783990-FD60-4A31-B2E8-B104F57DFB3B}" srcOrd="0" destOrd="0" presId="urn:microsoft.com/office/officeart/2005/8/layout/radial6"/>
    <dgm:cxn modelId="{F98554E9-CE5F-432F-A199-E2F9999A4269}" type="presParOf" srcId="{B264C21F-B223-4EB7-B036-EEFEA2E726D1}" destId="{90C29E9D-CF83-4DE8-9A0A-B1A8DFB1A274}" srcOrd="1" destOrd="0" presId="urn:microsoft.com/office/officeart/2005/8/layout/radial6"/>
    <dgm:cxn modelId="{1BBE349E-D459-451F-A0A6-703A4336B9A4}" type="presParOf" srcId="{B264C21F-B223-4EB7-B036-EEFEA2E726D1}" destId="{6B1839C6-5985-448B-BC81-BF0C5CE5C155}" srcOrd="2" destOrd="0" presId="urn:microsoft.com/office/officeart/2005/8/layout/radial6"/>
    <dgm:cxn modelId="{675AC95B-7CF2-4EEA-8F20-E26F837E04F1}" type="presParOf" srcId="{B264C21F-B223-4EB7-B036-EEFEA2E726D1}" destId="{E3C3AB53-8EE1-4DEE-A50B-949CA67B8C3D}" srcOrd="3" destOrd="0" presId="urn:microsoft.com/office/officeart/2005/8/layout/radial6"/>
    <dgm:cxn modelId="{400D80C8-627E-46E5-85F2-41A0E3757A0E}" type="presParOf" srcId="{B264C21F-B223-4EB7-B036-EEFEA2E726D1}" destId="{C3222B8A-7565-43B9-9EA1-DFDD8D9E3690}" srcOrd="4" destOrd="0" presId="urn:microsoft.com/office/officeart/2005/8/layout/radial6"/>
    <dgm:cxn modelId="{D3D52016-D06A-41C8-8FEF-D80EFB68FA85}" type="presParOf" srcId="{B264C21F-B223-4EB7-B036-EEFEA2E726D1}" destId="{5AB5996D-A856-482B-B07E-1FF7911B9BBE}" srcOrd="5" destOrd="0" presId="urn:microsoft.com/office/officeart/2005/8/layout/radial6"/>
    <dgm:cxn modelId="{53D2B228-DF3E-4CC2-900F-CB1E144CB2D8}" type="presParOf" srcId="{B264C21F-B223-4EB7-B036-EEFEA2E726D1}" destId="{9ABCDCC8-D635-40B8-BCAF-2C9AD59EA124}" srcOrd="6" destOrd="0" presId="urn:microsoft.com/office/officeart/2005/8/layout/radial6"/>
    <dgm:cxn modelId="{92B3164E-1328-4F26-A09F-23EE87182490}" type="presParOf" srcId="{B264C21F-B223-4EB7-B036-EEFEA2E726D1}" destId="{FD1C73EF-4B67-4D36-AF2B-7EF163E35B8B}" srcOrd="7" destOrd="0" presId="urn:microsoft.com/office/officeart/2005/8/layout/radial6"/>
    <dgm:cxn modelId="{C7B38DF9-F6D3-472F-84B0-66B83E1C2BB0}" type="presParOf" srcId="{B264C21F-B223-4EB7-B036-EEFEA2E726D1}" destId="{CDE770AF-6227-4D23-9200-00CA74DBBFB1}" srcOrd="8" destOrd="0" presId="urn:microsoft.com/office/officeart/2005/8/layout/radial6"/>
    <dgm:cxn modelId="{EE40900B-2EBA-453E-89B7-D2CD03A4DB87}" type="presParOf" srcId="{B264C21F-B223-4EB7-B036-EEFEA2E726D1}" destId="{4FF5F85A-807C-4843-BF63-F49618EE50E3}" srcOrd="9" destOrd="0" presId="urn:microsoft.com/office/officeart/2005/8/layout/radial6"/>
    <dgm:cxn modelId="{E6DAF7EC-0D74-4CBF-A861-28C9CCB20FA9}" type="presParOf" srcId="{B264C21F-B223-4EB7-B036-EEFEA2E726D1}" destId="{BE0E67E6-8A9D-4DB4-B7E3-37B40AFBC275}" srcOrd="10" destOrd="0" presId="urn:microsoft.com/office/officeart/2005/8/layout/radial6"/>
    <dgm:cxn modelId="{EDD524AE-C242-4B89-91EC-AB6A80858697}" type="presParOf" srcId="{B264C21F-B223-4EB7-B036-EEFEA2E726D1}" destId="{48A6095A-5ECB-4D1A-A597-4F0907345B99}" srcOrd="11" destOrd="0" presId="urn:microsoft.com/office/officeart/2005/8/layout/radial6"/>
    <dgm:cxn modelId="{0B95F2D5-F885-4B81-A15A-63571145BBA0}" type="presParOf" srcId="{B264C21F-B223-4EB7-B036-EEFEA2E726D1}" destId="{82EDF501-FEF4-485D-B3E0-B2621AB20564}"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7BCD3-61BA-446C-9443-4D174709D028}">
      <dsp:nvSpPr>
        <dsp:cNvPr id="0" name=""/>
        <dsp:cNvSpPr/>
      </dsp:nvSpPr>
      <dsp:spPr>
        <a:xfrm>
          <a:off x="6734" y="0"/>
          <a:ext cx="1737360" cy="237970"/>
        </a:xfrm>
        <a:prstGeom prst="rect">
          <a:avLst/>
        </a:prstGeom>
        <a:solidFill>
          <a:srgbClr val="063951">
            <a:lumMod val="25000"/>
            <a:lumOff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Calibri"/>
              <a:ea typeface="+mn-ea"/>
              <a:cs typeface="+mn-cs"/>
            </a:rPr>
            <a:t>1 Site</a:t>
          </a:r>
        </a:p>
      </dsp:txBody>
      <dsp:txXfrm>
        <a:off x="6734" y="0"/>
        <a:ext cx="1737360" cy="237970"/>
      </dsp:txXfrm>
    </dsp:sp>
    <dsp:sp modelId="{7D4ED0BD-AF6A-48D6-BF67-8620A66972A4}">
      <dsp:nvSpPr>
        <dsp:cNvPr id="0" name=""/>
        <dsp:cNvSpPr/>
      </dsp:nvSpPr>
      <dsp:spPr>
        <a:xfrm>
          <a:off x="3367" y="320225"/>
          <a:ext cx="1737360" cy="245703"/>
        </a:xfrm>
        <a:prstGeom prst="rect">
          <a:avLst/>
        </a:prstGeom>
        <a:solidFill>
          <a:srgbClr val="063951">
            <a:lumMod val="50000"/>
            <a:lumOff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Calibri"/>
              <a:ea typeface="+mn-ea"/>
              <a:cs typeface="+mn-cs"/>
            </a:rPr>
            <a:t>2-3 Sites</a:t>
          </a:r>
        </a:p>
      </dsp:txBody>
      <dsp:txXfrm>
        <a:off x="3367" y="320225"/>
        <a:ext cx="1737360" cy="245703"/>
      </dsp:txXfrm>
    </dsp:sp>
    <dsp:sp modelId="{C4FC37B9-4E52-4A91-BDA9-5F03B50A4843}">
      <dsp:nvSpPr>
        <dsp:cNvPr id="0" name=""/>
        <dsp:cNvSpPr/>
      </dsp:nvSpPr>
      <dsp:spPr>
        <a:xfrm>
          <a:off x="3367" y="625418"/>
          <a:ext cx="1737360" cy="246703"/>
        </a:xfrm>
        <a:prstGeom prst="rect">
          <a:avLst/>
        </a:prstGeom>
        <a:solidFill>
          <a:srgbClr val="095578"/>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Calibri"/>
              <a:ea typeface="+mn-ea"/>
              <a:cs typeface="+mn-cs"/>
            </a:rPr>
            <a:t>4-10 Sites</a:t>
          </a:r>
        </a:p>
      </dsp:txBody>
      <dsp:txXfrm>
        <a:off x="3367" y="625418"/>
        <a:ext cx="1737360" cy="246703"/>
      </dsp:txXfrm>
    </dsp:sp>
    <dsp:sp modelId="{EF0672AD-0E19-4400-8A20-CA3B441491E4}">
      <dsp:nvSpPr>
        <dsp:cNvPr id="0" name=""/>
        <dsp:cNvSpPr/>
      </dsp:nvSpPr>
      <dsp:spPr>
        <a:xfrm>
          <a:off x="3367" y="931611"/>
          <a:ext cx="1737360" cy="236578"/>
        </a:xfrm>
        <a:prstGeom prst="rect">
          <a:avLst/>
        </a:prstGeom>
        <a:solidFill>
          <a:srgbClr val="009BA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Calibri"/>
              <a:ea typeface="+mn-ea"/>
              <a:cs typeface="+mn-cs"/>
            </a:rPr>
            <a:t>10+ Sites</a:t>
          </a:r>
        </a:p>
      </dsp:txBody>
      <dsp:txXfrm>
        <a:off x="3367" y="931611"/>
        <a:ext cx="1737360" cy="236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E0A05-18EB-4883-8BB3-D16D85E47BFB}">
      <dsp:nvSpPr>
        <dsp:cNvPr id="0" name=""/>
        <dsp:cNvSpPr/>
      </dsp:nvSpPr>
      <dsp:spPr>
        <a:xfrm>
          <a:off x="1354218" y="0"/>
          <a:ext cx="1833854" cy="1834134"/>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087711-AB01-4F98-87CD-57FD4DA2C529}">
      <dsp:nvSpPr>
        <dsp:cNvPr id="0" name=""/>
        <dsp:cNvSpPr/>
      </dsp:nvSpPr>
      <dsp:spPr>
        <a:xfrm>
          <a:off x="3138986" y="467894"/>
          <a:ext cx="1958303" cy="73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ctr" defTabSz="533400">
            <a:lnSpc>
              <a:spcPct val="90000"/>
            </a:lnSpc>
            <a:spcBef>
              <a:spcPct val="0"/>
            </a:spcBef>
            <a:spcAft>
              <a:spcPct val="15000"/>
            </a:spcAft>
            <a:buChar char="•"/>
          </a:pPr>
          <a:r>
            <a:rPr lang="en-US" sz="1200" kern="1200">
              <a:latin typeface="Roboto" panose="02000000000000000000"/>
            </a:rPr>
            <a:t>WGS performed </a:t>
          </a:r>
          <a:r>
            <a:rPr lang="en-US" sz="1200" b="1" kern="1200">
              <a:latin typeface="Roboto" panose="02000000000000000000"/>
            </a:rPr>
            <a:t>post-mortem</a:t>
          </a:r>
          <a:r>
            <a:rPr lang="en-US" sz="1200" kern="1200">
              <a:latin typeface="Roboto" panose="02000000000000000000"/>
            </a:rPr>
            <a:t> on </a:t>
          </a:r>
          <a:r>
            <a:rPr lang="en-US" sz="2000" b="1" kern="1200">
              <a:latin typeface="Roboto" panose="02000000000000000000"/>
            </a:rPr>
            <a:t>45</a:t>
          </a:r>
          <a:r>
            <a:rPr lang="en-US" sz="1200" b="1" kern="1200">
              <a:latin typeface="Roboto" panose="02000000000000000000"/>
            </a:rPr>
            <a:t> patients </a:t>
          </a:r>
          <a:r>
            <a:rPr lang="en-US" sz="1200" kern="1200">
              <a:latin typeface="Roboto" panose="02000000000000000000"/>
            </a:rPr>
            <a:t>who died as infants</a:t>
          </a:r>
        </a:p>
      </dsp:txBody>
      <dsp:txXfrm>
        <a:off x="3138986" y="467894"/>
        <a:ext cx="1958303" cy="733806"/>
      </dsp:txXfrm>
    </dsp:sp>
    <dsp:sp modelId="{BBF991E6-4414-4226-8CCB-4361F7F6E96C}">
      <dsp:nvSpPr>
        <dsp:cNvPr id="0" name=""/>
        <dsp:cNvSpPr/>
      </dsp:nvSpPr>
      <dsp:spPr>
        <a:xfrm>
          <a:off x="1759561" y="662177"/>
          <a:ext cx="1019037" cy="509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Post-Mortem </a:t>
          </a:r>
        </a:p>
      </dsp:txBody>
      <dsp:txXfrm>
        <a:off x="1759561" y="662177"/>
        <a:ext cx="1019037" cy="509397"/>
      </dsp:txXfrm>
    </dsp:sp>
    <dsp:sp modelId="{5FF304AC-02A8-49F3-A29A-8135685E3B8F}">
      <dsp:nvSpPr>
        <dsp:cNvPr id="0" name=""/>
        <dsp:cNvSpPr/>
      </dsp:nvSpPr>
      <dsp:spPr>
        <a:xfrm>
          <a:off x="844872" y="1053845"/>
          <a:ext cx="1833854" cy="1834134"/>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A2E10-3065-47A2-A4D9-2B2A168226D9}">
      <dsp:nvSpPr>
        <dsp:cNvPr id="0" name=""/>
        <dsp:cNvSpPr/>
      </dsp:nvSpPr>
      <dsp:spPr>
        <a:xfrm>
          <a:off x="2441103" y="1672514"/>
          <a:ext cx="2418994" cy="73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en-US" sz="2000" b="1" kern="1200">
              <a:latin typeface="Roboto" panose="02000000000000000000"/>
            </a:rPr>
            <a:t>31%</a:t>
          </a:r>
          <a:r>
            <a:rPr lang="en-US" sz="2000" kern="1200">
              <a:latin typeface="Roboto" panose="02000000000000000000"/>
            </a:rPr>
            <a:t> </a:t>
          </a:r>
          <a:r>
            <a:rPr lang="en-US" sz="1100" kern="1200">
              <a:latin typeface="Roboto" panose="02000000000000000000"/>
            </a:rPr>
            <a:t>were found to have a </a:t>
          </a:r>
          <a:r>
            <a:rPr lang="en-US" sz="1100" b="1" kern="1200">
              <a:latin typeface="Roboto" panose="02000000000000000000"/>
            </a:rPr>
            <a:t>genetic disease </a:t>
          </a:r>
          <a:r>
            <a:rPr lang="en-US" sz="1100" kern="1200">
              <a:latin typeface="Roboto" panose="02000000000000000000"/>
            </a:rPr>
            <a:t>that was not diagnosed prior to death</a:t>
          </a:r>
        </a:p>
      </dsp:txBody>
      <dsp:txXfrm>
        <a:off x="2441103" y="1672514"/>
        <a:ext cx="2418994" cy="733806"/>
      </dsp:txXfrm>
    </dsp:sp>
    <dsp:sp modelId="{A0882636-DB6C-4F4A-9943-136758A6BC4D}">
      <dsp:nvSpPr>
        <dsp:cNvPr id="0" name=""/>
        <dsp:cNvSpPr/>
      </dsp:nvSpPr>
      <dsp:spPr>
        <a:xfrm>
          <a:off x="1252280" y="1722119"/>
          <a:ext cx="1019037" cy="509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Genetic Disease</a:t>
          </a:r>
        </a:p>
      </dsp:txBody>
      <dsp:txXfrm>
        <a:off x="1252280" y="1722119"/>
        <a:ext cx="1019037" cy="509397"/>
      </dsp:txXfrm>
    </dsp:sp>
    <dsp:sp modelId="{58DCFDAB-A4EC-439C-8024-F31590823B5B}">
      <dsp:nvSpPr>
        <dsp:cNvPr id="0" name=""/>
        <dsp:cNvSpPr/>
      </dsp:nvSpPr>
      <dsp:spPr>
        <a:xfrm>
          <a:off x="1484741" y="2233802"/>
          <a:ext cx="1575565" cy="1576197"/>
        </a:xfrm>
        <a:prstGeom prst="blockArc">
          <a:avLst>
            <a:gd name="adj1" fmla="val 13500000"/>
            <a:gd name="adj2" fmla="val 10800000"/>
            <a:gd name="adj3" fmla="val 1274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59BC7-AE4E-4835-A84A-51DB25A399B9}">
      <dsp:nvSpPr>
        <dsp:cNvPr id="0" name=""/>
        <dsp:cNvSpPr/>
      </dsp:nvSpPr>
      <dsp:spPr>
        <a:xfrm>
          <a:off x="3140989" y="2771751"/>
          <a:ext cx="1950315" cy="73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en-US" sz="2000" b="1" kern="1200">
              <a:latin typeface="Roboto" panose="02000000000000000000"/>
            </a:rPr>
            <a:t>57%</a:t>
          </a:r>
          <a:r>
            <a:rPr lang="en-US" sz="2000" kern="1200">
              <a:latin typeface="Roboto" panose="02000000000000000000"/>
            </a:rPr>
            <a:t> </a:t>
          </a:r>
          <a:r>
            <a:rPr lang="en-US" sz="1200" kern="1200">
              <a:latin typeface="Roboto" panose="02000000000000000000"/>
            </a:rPr>
            <a:t>of these genetic diseases have an </a:t>
          </a:r>
          <a:r>
            <a:rPr lang="en-US" sz="1200" b="1" kern="1200">
              <a:latin typeface="Roboto" panose="02000000000000000000"/>
            </a:rPr>
            <a:t>effective treatment</a:t>
          </a:r>
        </a:p>
      </dsp:txBody>
      <dsp:txXfrm>
        <a:off x="3140989" y="2771751"/>
        <a:ext cx="1950315" cy="733806"/>
      </dsp:txXfrm>
    </dsp:sp>
    <dsp:sp modelId="{B3C032E7-AD27-4CE6-83DD-05ED6CAA1B63}">
      <dsp:nvSpPr>
        <dsp:cNvPr id="0" name=""/>
        <dsp:cNvSpPr/>
      </dsp:nvSpPr>
      <dsp:spPr>
        <a:xfrm>
          <a:off x="1761971" y="2783586"/>
          <a:ext cx="1019037" cy="509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Effective Treatment</a:t>
          </a:r>
        </a:p>
      </dsp:txBody>
      <dsp:txXfrm>
        <a:off x="1761971" y="2783586"/>
        <a:ext cx="1019037" cy="5093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F501-FEF4-485D-B3E0-B2621AB20564}">
      <dsp:nvSpPr>
        <dsp:cNvPr id="0" name=""/>
        <dsp:cNvSpPr/>
      </dsp:nvSpPr>
      <dsp:spPr>
        <a:xfrm>
          <a:off x="3752560" y="428663"/>
          <a:ext cx="3343377" cy="3343377"/>
        </a:xfrm>
        <a:prstGeom prst="blockArc">
          <a:avLst>
            <a:gd name="adj1" fmla="val 10800000"/>
            <a:gd name="adj2" fmla="val 16200000"/>
            <a:gd name="adj3" fmla="val 4641"/>
          </a:avLst>
        </a:prstGeom>
        <a:gradFill rotWithShape="0">
          <a:gsLst>
            <a:gs pos="0">
              <a:schemeClr val="accent5">
                <a:hueOff val="-4459089"/>
                <a:satOff val="70968"/>
                <a:lumOff val="-19020"/>
                <a:alphaOff val="0"/>
                <a:shade val="85000"/>
              </a:schemeClr>
            </a:gs>
            <a:gs pos="100000">
              <a:schemeClr val="accent5">
                <a:hueOff val="-4459089"/>
                <a:satOff val="70968"/>
                <a:lumOff val="-19020"/>
                <a:alphaOff val="0"/>
                <a:tint val="90000"/>
                <a:alpha val="100000"/>
                <a:satMod val="180000"/>
              </a:schemeClr>
            </a:gs>
          </a:gsLst>
          <a:path path="circle">
            <a:fillToRect l="100000" t="100000" r="100000" b="100000"/>
          </a:path>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FF5F85A-807C-4843-BF63-F49618EE50E3}">
      <dsp:nvSpPr>
        <dsp:cNvPr id="0" name=""/>
        <dsp:cNvSpPr/>
      </dsp:nvSpPr>
      <dsp:spPr>
        <a:xfrm>
          <a:off x="3783185" y="588242"/>
          <a:ext cx="3343377" cy="3343377"/>
        </a:xfrm>
        <a:prstGeom prst="blockArc">
          <a:avLst>
            <a:gd name="adj1" fmla="val 5400000"/>
            <a:gd name="adj2" fmla="val 10800000"/>
            <a:gd name="adj3" fmla="val 4641"/>
          </a:avLst>
        </a:prstGeom>
        <a:gradFill rotWithShape="0">
          <a:gsLst>
            <a:gs pos="0">
              <a:schemeClr val="accent5">
                <a:hueOff val="-2972726"/>
                <a:satOff val="47312"/>
                <a:lumOff val="-12680"/>
                <a:alphaOff val="0"/>
                <a:shade val="85000"/>
              </a:schemeClr>
            </a:gs>
            <a:gs pos="100000">
              <a:schemeClr val="accent5">
                <a:hueOff val="-2972726"/>
                <a:satOff val="47312"/>
                <a:lumOff val="-12680"/>
                <a:alphaOff val="0"/>
                <a:tint val="90000"/>
                <a:alpha val="100000"/>
                <a:satMod val="180000"/>
              </a:schemeClr>
            </a:gs>
          </a:gsLst>
          <a:path path="circle">
            <a:fillToRect l="100000" t="100000" r="100000" b="100000"/>
          </a:path>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ABCDCC8-D635-40B8-BCAF-2C9AD59EA124}">
      <dsp:nvSpPr>
        <dsp:cNvPr id="0" name=""/>
        <dsp:cNvSpPr/>
      </dsp:nvSpPr>
      <dsp:spPr>
        <a:xfrm>
          <a:off x="3801072" y="500011"/>
          <a:ext cx="3343377" cy="3343377"/>
        </a:xfrm>
        <a:prstGeom prst="blockArc">
          <a:avLst>
            <a:gd name="adj1" fmla="val 0"/>
            <a:gd name="adj2" fmla="val 5400000"/>
            <a:gd name="adj3" fmla="val 4641"/>
          </a:avLst>
        </a:prstGeom>
        <a:gradFill rotWithShape="0">
          <a:gsLst>
            <a:gs pos="0">
              <a:schemeClr val="accent5">
                <a:hueOff val="-1486363"/>
                <a:satOff val="23656"/>
                <a:lumOff val="-6340"/>
                <a:alphaOff val="0"/>
                <a:shade val="85000"/>
              </a:schemeClr>
            </a:gs>
            <a:gs pos="100000">
              <a:schemeClr val="accent5">
                <a:hueOff val="-1486363"/>
                <a:satOff val="23656"/>
                <a:lumOff val="-6340"/>
                <a:alphaOff val="0"/>
                <a:tint val="90000"/>
                <a:alpha val="100000"/>
                <a:satMod val="180000"/>
              </a:schemeClr>
            </a:gs>
          </a:gsLst>
          <a:path path="circle">
            <a:fillToRect l="100000" t="100000" r="100000" b="100000"/>
          </a:path>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3C3AB53-8EE1-4DEE-A50B-949CA67B8C3D}">
      <dsp:nvSpPr>
        <dsp:cNvPr id="0" name=""/>
        <dsp:cNvSpPr/>
      </dsp:nvSpPr>
      <dsp:spPr>
        <a:xfrm>
          <a:off x="3801072" y="500011"/>
          <a:ext cx="3343377" cy="3343377"/>
        </a:xfrm>
        <a:prstGeom prst="blockArc">
          <a:avLst>
            <a:gd name="adj1" fmla="val 16200000"/>
            <a:gd name="adj2" fmla="val 0"/>
            <a:gd name="adj3" fmla="val 4641"/>
          </a:avLst>
        </a:prstGeom>
        <a:gradFill rotWithShape="0">
          <a:gsLst>
            <a:gs pos="0">
              <a:schemeClr val="accent5">
                <a:hueOff val="0"/>
                <a:satOff val="0"/>
                <a:lumOff val="0"/>
                <a:alphaOff val="0"/>
                <a:shade val="85000"/>
              </a:schemeClr>
            </a:gs>
            <a:gs pos="100000">
              <a:schemeClr val="accent5">
                <a:hueOff val="0"/>
                <a:satOff val="0"/>
                <a:lumOff val="0"/>
                <a:alphaOff val="0"/>
                <a:tint val="90000"/>
                <a:alpha val="100000"/>
                <a:satMod val="180000"/>
              </a:schemeClr>
            </a:gs>
          </a:gsLst>
          <a:path path="circle">
            <a:fillToRect l="100000" t="100000" r="100000" b="100000"/>
          </a:path>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783990-FD60-4A31-B2E8-B104F57DFB3B}">
      <dsp:nvSpPr>
        <dsp:cNvPr id="0" name=""/>
        <dsp:cNvSpPr/>
      </dsp:nvSpPr>
      <dsp:spPr>
        <a:xfrm>
          <a:off x="4703154" y="1402092"/>
          <a:ext cx="1539214" cy="1539214"/>
        </a:xfrm>
        <a:prstGeom prst="ellipse">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a:rPr>
            <a:t>Newborn</a:t>
          </a:r>
          <a:endParaRPr lang="en-US" sz="2000" kern="1200"/>
        </a:p>
      </dsp:txBody>
      <dsp:txXfrm>
        <a:off x="4928567" y="1627505"/>
        <a:ext cx="1088388" cy="1088388"/>
      </dsp:txXfrm>
    </dsp:sp>
    <dsp:sp modelId="{90C29E9D-CF83-4DE8-9A0A-B1A8DFB1A274}">
      <dsp:nvSpPr>
        <dsp:cNvPr id="0" name=""/>
        <dsp:cNvSpPr/>
      </dsp:nvSpPr>
      <dsp:spPr>
        <a:xfrm>
          <a:off x="4934036" y="74"/>
          <a:ext cx="1077449" cy="1077449"/>
        </a:xfrm>
        <a:prstGeom prst="ellipse">
          <a:avLst/>
        </a:prstGeom>
        <a:gradFill rotWithShape="0">
          <a:gsLst>
            <a:gs pos="0">
              <a:schemeClr val="accent5">
                <a:hueOff val="0"/>
                <a:satOff val="0"/>
                <a:lumOff val="0"/>
                <a:alphaOff val="0"/>
                <a:shade val="85000"/>
              </a:schemeClr>
            </a:gs>
            <a:gs pos="100000">
              <a:schemeClr val="accent5">
                <a:hueOff val="0"/>
                <a:satOff val="0"/>
                <a:lumOff val="0"/>
                <a:alphaOff val="0"/>
                <a:tint val="90000"/>
                <a:alpha val="100000"/>
                <a:satMod val="18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MDs</a:t>
          </a:r>
        </a:p>
      </dsp:txBody>
      <dsp:txXfrm>
        <a:off x="5091825" y="157863"/>
        <a:ext cx="761871" cy="761871"/>
      </dsp:txXfrm>
    </dsp:sp>
    <dsp:sp modelId="{C3222B8A-7565-43B9-9EA1-DFDD8D9E3690}">
      <dsp:nvSpPr>
        <dsp:cNvPr id="0" name=""/>
        <dsp:cNvSpPr/>
      </dsp:nvSpPr>
      <dsp:spPr>
        <a:xfrm>
          <a:off x="6566937" y="1632975"/>
          <a:ext cx="1077449" cy="1077449"/>
        </a:xfrm>
        <a:prstGeom prst="ellipse">
          <a:avLst/>
        </a:prstGeom>
        <a:gradFill rotWithShape="0">
          <a:gsLst>
            <a:gs pos="0">
              <a:schemeClr val="accent5">
                <a:hueOff val="-1486363"/>
                <a:satOff val="23656"/>
                <a:lumOff val="-6340"/>
                <a:alphaOff val="0"/>
                <a:shade val="85000"/>
              </a:schemeClr>
            </a:gs>
            <a:gs pos="100000">
              <a:schemeClr val="accent5">
                <a:hueOff val="-1486363"/>
                <a:satOff val="23656"/>
                <a:lumOff val="-6340"/>
                <a:alphaOff val="0"/>
                <a:tint val="90000"/>
                <a:alpha val="100000"/>
                <a:satMod val="18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GC</a:t>
          </a:r>
          <a:r>
            <a:rPr lang="en-US" sz="1300" kern="1200"/>
            <a:t>s</a:t>
          </a:r>
        </a:p>
      </dsp:txBody>
      <dsp:txXfrm>
        <a:off x="6724726" y="1790764"/>
        <a:ext cx="761871" cy="761871"/>
      </dsp:txXfrm>
    </dsp:sp>
    <dsp:sp modelId="{FD1C73EF-4B67-4D36-AF2B-7EF163E35B8B}">
      <dsp:nvSpPr>
        <dsp:cNvPr id="0" name=""/>
        <dsp:cNvSpPr/>
      </dsp:nvSpPr>
      <dsp:spPr>
        <a:xfrm>
          <a:off x="4934036" y="3265875"/>
          <a:ext cx="1077449" cy="1077449"/>
        </a:xfrm>
        <a:prstGeom prst="ellipse">
          <a:avLst/>
        </a:prstGeom>
        <a:gradFill rotWithShape="0">
          <a:gsLst>
            <a:gs pos="0">
              <a:schemeClr val="accent5">
                <a:hueOff val="-2972726"/>
                <a:satOff val="47312"/>
                <a:lumOff val="-12680"/>
                <a:alphaOff val="0"/>
                <a:shade val="85000"/>
              </a:schemeClr>
            </a:gs>
            <a:gs pos="100000">
              <a:schemeClr val="accent5">
                <a:hueOff val="-2972726"/>
                <a:satOff val="47312"/>
                <a:lumOff val="-12680"/>
                <a:alphaOff val="0"/>
                <a:tint val="90000"/>
                <a:alpha val="100000"/>
                <a:satMod val="18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Health Systems</a:t>
          </a:r>
        </a:p>
      </dsp:txBody>
      <dsp:txXfrm>
        <a:off x="5091825" y="3423664"/>
        <a:ext cx="761871" cy="761871"/>
      </dsp:txXfrm>
    </dsp:sp>
    <dsp:sp modelId="{BE0E67E6-8A9D-4DB4-B7E3-37B40AFBC275}">
      <dsp:nvSpPr>
        <dsp:cNvPr id="0" name=""/>
        <dsp:cNvSpPr/>
      </dsp:nvSpPr>
      <dsp:spPr>
        <a:xfrm>
          <a:off x="3301135" y="1632975"/>
          <a:ext cx="1077449" cy="1077449"/>
        </a:xfrm>
        <a:prstGeom prst="ellipse">
          <a:avLst/>
        </a:prstGeom>
        <a:gradFill rotWithShape="0">
          <a:gsLst>
            <a:gs pos="0">
              <a:schemeClr val="accent5">
                <a:hueOff val="-4459089"/>
                <a:satOff val="70968"/>
                <a:lumOff val="-19020"/>
                <a:alphaOff val="0"/>
                <a:shade val="85000"/>
              </a:schemeClr>
            </a:gs>
            <a:gs pos="100000">
              <a:schemeClr val="accent5">
                <a:hueOff val="-4459089"/>
                <a:satOff val="70968"/>
                <a:lumOff val="-19020"/>
                <a:alphaOff val="0"/>
                <a:tint val="90000"/>
                <a:alpha val="100000"/>
                <a:satMod val="18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Advocacy Groups</a:t>
          </a:r>
        </a:p>
      </dsp:txBody>
      <dsp:txXfrm>
        <a:off x="3458924" y="1790764"/>
        <a:ext cx="761871" cy="761871"/>
      </dsp:txXfrm>
    </dsp:sp>
  </dsp:spTree>
</dsp:drawing>
</file>

<file path=ppt/diagrams/layout1.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0.71998</cdr:x>
      <cdr:y>0.02716</cdr:y>
    </cdr:from>
    <cdr:to>
      <cdr:x>0.78213</cdr:x>
      <cdr:y>0.19865</cdr:y>
    </cdr:to>
    <cdr:cxnSp macro="">
      <cdr:nvCxnSpPr>
        <cdr:cNvPr id="2" name="Straight Connector 1">
          <a:extLst xmlns:a="http://schemas.openxmlformats.org/drawingml/2006/main">
            <a:ext uri="{FF2B5EF4-FFF2-40B4-BE49-F238E27FC236}">
              <a16:creationId xmlns:a16="http://schemas.microsoft.com/office/drawing/2014/main" id="{DEE95200-B007-439C-8869-5888BAFBAF04}"/>
            </a:ext>
          </a:extLst>
        </cdr:cNvPr>
        <cdr:cNvCxnSpPr>
          <a:cxnSpLocks xmlns:a="http://schemas.openxmlformats.org/drawingml/2006/main"/>
        </cdr:cNvCxnSpPr>
      </cdr:nvCxnSpPr>
      <cdr:spPr>
        <a:xfrm xmlns:a="http://schemas.openxmlformats.org/drawingml/2006/main" flipH="1">
          <a:off x="5469147" y="119615"/>
          <a:ext cx="472110" cy="755375"/>
        </a:xfrm>
        <a:prstGeom xmlns:a="http://schemas.openxmlformats.org/drawingml/2006/main" prst="line">
          <a:avLst/>
        </a:prstGeom>
        <a:ln xmlns:a="http://schemas.openxmlformats.org/drawingml/2006/main" w="285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0.5542</cdr:x>
      <cdr:y>0.54812</cdr:y>
    </cdr:from>
    <cdr:to>
      <cdr:x>0.81524</cdr:x>
      <cdr:y>0.71063</cdr:y>
    </cdr:to>
    <cdr:sp macro="" textlink="">
      <cdr:nvSpPr>
        <cdr:cNvPr id="3" name="Rectangular Callout 17">
          <a:extLst xmlns:a="http://schemas.openxmlformats.org/drawingml/2006/main">
            <a:ext uri="{FF2B5EF4-FFF2-40B4-BE49-F238E27FC236}">
              <a16:creationId xmlns:a16="http://schemas.microsoft.com/office/drawing/2014/main" id="{77870E13-934F-CC43-9C28-076005A36528}"/>
            </a:ext>
          </a:extLst>
        </cdr:cNvPr>
        <cdr:cNvSpPr/>
      </cdr:nvSpPr>
      <cdr:spPr>
        <a:xfrm xmlns:a="http://schemas.openxmlformats.org/drawingml/2006/main">
          <a:off x="4209851" y="2414239"/>
          <a:ext cx="1982859" cy="715812"/>
        </a:xfrm>
        <a:prstGeom xmlns:a="http://schemas.openxmlformats.org/drawingml/2006/main" prst="wedgeRectCallout">
          <a:avLst>
            <a:gd name="adj1" fmla="val 25035"/>
            <a:gd name="adj2" fmla="val 91847"/>
          </a:avLst>
        </a:prstGeom>
        <a:gradFill xmlns:a="http://schemas.openxmlformats.org/drawingml/2006/main"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lnSpc>
              <a:spcPts val="1800"/>
            </a:lnSpc>
          </a:pPr>
          <a:r>
            <a:rPr lang="en-US" dirty="0">
              <a:latin typeface="Roboto Condensed Light" panose="02000000000000000000" pitchFamily="2" charset="0"/>
              <a:ea typeface="Roboto Condensed Light" panose="02000000000000000000" pitchFamily="2" charset="0"/>
            </a:rPr>
            <a:t>7-hour time-to-diagnosis by rWGS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B26E9A-3C66-4646-8106-D362462C07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AF742C-B0A8-2844-BB63-28039D6BDC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259524-EB39-524C-A777-1C6404AAF039}" type="datetimeFigureOut">
              <a:t>10/17/2022</a:t>
            </a:fld>
            <a:endParaRPr lang="en-US"/>
          </a:p>
        </p:txBody>
      </p:sp>
      <p:sp>
        <p:nvSpPr>
          <p:cNvPr id="4" name="Footer Placeholder 3">
            <a:extLst>
              <a:ext uri="{FF2B5EF4-FFF2-40B4-BE49-F238E27FC236}">
                <a16:creationId xmlns:a16="http://schemas.microsoft.com/office/drawing/2014/main" id="{19695ED0-A376-C94A-85AF-44C1FBE8CA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4E438B-AD54-604F-8D08-885BC48F95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EA3D17-FC52-7149-8582-5306F9DE076E}" type="slidenum">
              <a:t>‹#›</a:t>
            </a:fld>
            <a:endParaRPr lang="en-US"/>
          </a:p>
        </p:txBody>
      </p:sp>
    </p:spTree>
    <p:extLst>
      <p:ext uri="{BB962C8B-B14F-4D97-AF65-F5344CB8AC3E}">
        <p14:creationId xmlns:p14="http://schemas.microsoft.com/office/powerpoint/2010/main" val="2221183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9CDE0-7167-6B48-8251-10E304AB449E}" type="datetimeFigureOut">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F321F-414B-5848-88B7-49B22C844BD3}" type="slidenum">
              <a:t>‹#›</a:t>
            </a:fld>
            <a:endParaRPr lang="en-US"/>
          </a:p>
        </p:txBody>
      </p:sp>
    </p:spTree>
    <p:extLst>
      <p:ext uri="{BB962C8B-B14F-4D97-AF65-F5344CB8AC3E}">
        <p14:creationId xmlns:p14="http://schemas.microsoft.com/office/powerpoint/2010/main" val="882437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FCE1D-E716-41D4-BE09-8B2D0FFEEBB3}" type="slidenum">
              <a:rPr lang="en-US" smtClean="0"/>
              <a:t>1</a:t>
            </a:fld>
            <a:endParaRPr lang="en-US"/>
          </a:p>
        </p:txBody>
      </p:sp>
    </p:spTree>
    <p:extLst>
      <p:ext uri="{BB962C8B-B14F-4D97-AF65-F5344CB8AC3E}">
        <p14:creationId xmlns:p14="http://schemas.microsoft.com/office/powerpoint/2010/main" val="136497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FCE1D-E716-41D4-BE09-8B2D0FFEEBB3}" type="slidenum">
              <a:rPr lang="en-US" smtClean="0"/>
              <a:t>21</a:t>
            </a:fld>
            <a:endParaRPr lang="en-US"/>
          </a:p>
        </p:txBody>
      </p:sp>
    </p:spTree>
    <p:extLst>
      <p:ext uri="{BB962C8B-B14F-4D97-AF65-F5344CB8AC3E}">
        <p14:creationId xmlns:p14="http://schemas.microsoft.com/office/powerpoint/2010/main" val="93680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1D316-5DF8-E644-84C4-A4E95C084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6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as of 1/11/2022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FCE1D-E716-41D4-BE09-8B2D0FFE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06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FCE1D-E716-41D4-BE09-8B2D0FFEEBB3}" type="slidenum">
              <a:rPr lang="en-US" smtClean="0"/>
              <a:t>5</a:t>
            </a:fld>
            <a:endParaRPr lang="en-US"/>
          </a:p>
        </p:txBody>
      </p:sp>
    </p:spTree>
    <p:extLst>
      <p:ext uri="{BB962C8B-B14F-4D97-AF65-F5344CB8AC3E}">
        <p14:creationId xmlns:p14="http://schemas.microsoft.com/office/powerpoint/2010/main" val="104454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FCE1D-E716-41D4-BE09-8B2D0FFEEBB3}" type="slidenum">
              <a:rPr lang="en-US" smtClean="0"/>
              <a:t>6</a:t>
            </a:fld>
            <a:endParaRPr lang="en-US"/>
          </a:p>
        </p:txBody>
      </p:sp>
    </p:spTree>
    <p:extLst>
      <p:ext uri="{BB962C8B-B14F-4D97-AF65-F5344CB8AC3E}">
        <p14:creationId xmlns:p14="http://schemas.microsoft.com/office/powerpoint/2010/main" val="50928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Missing OR and MD in table</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AFD1D316-5DF8-E644-84C4-A4E95C084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63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FCE1D-E716-41D4-BE09-8B2D0FFEEBB3}" type="slidenum">
              <a:rPr lang="en-US" smtClean="0"/>
              <a:t>9</a:t>
            </a:fld>
            <a:endParaRPr lang="en-US"/>
          </a:p>
        </p:txBody>
      </p:sp>
    </p:spTree>
    <p:extLst>
      <p:ext uri="{BB962C8B-B14F-4D97-AF65-F5344CB8AC3E}">
        <p14:creationId xmlns:p14="http://schemas.microsoft.com/office/powerpoint/2010/main" val="180951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FCE1D-E716-41D4-BE09-8B2D0FFEEBB3}" type="slidenum">
              <a:rPr lang="en-US" smtClean="0"/>
              <a:t>11</a:t>
            </a:fld>
            <a:endParaRPr lang="en-US"/>
          </a:p>
        </p:txBody>
      </p:sp>
    </p:spTree>
    <p:extLst>
      <p:ext uri="{BB962C8B-B14F-4D97-AF65-F5344CB8AC3E}">
        <p14:creationId xmlns:p14="http://schemas.microsoft.com/office/powerpoint/2010/main" val="251077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FCE1D-E716-41D4-BE09-8B2D0FFE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55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7F321F-414B-5848-88B7-49B22C844BD3}" type="slidenum">
              <a:rPr lang="en-US" smtClean="0"/>
              <a:t>16</a:t>
            </a:fld>
            <a:endParaRPr lang="en-US"/>
          </a:p>
        </p:txBody>
      </p:sp>
    </p:spTree>
    <p:extLst>
      <p:ext uri="{BB962C8B-B14F-4D97-AF65-F5344CB8AC3E}">
        <p14:creationId xmlns:p14="http://schemas.microsoft.com/office/powerpoint/2010/main" val="34176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7F321F-414B-5848-88B7-49B22C844BD3}" type="slidenum">
              <a:rPr lang="en-US" smtClean="0"/>
              <a:t>20</a:t>
            </a:fld>
            <a:endParaRPr lang="en-US"/>
          </a:p>
        </p:txBody>
      </p:sp>
    </p:spTree>
    <p:extLst>
      <p:ext uri="{BB962C8B-B14F-4D97-AF65-F5344CB8AC3E}">
        <p14:creationId xmlns:p14="http://schemas.microsoft.com/office/powerpoint/2010/main" val="2068264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adient Cov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372B0-C86D-C140-A7A9-E05EB09183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 t="18002" r="297" b="471"/>
          <a:stretch/>
        </p:blipFill>
        <p:spPr>
          <a:xfrm>
            <a:off x="-81022" y="0"/>
            <a:ext cx="12284597" cy="5626242"/>
          </a:xfrm>
          <a:prstGeom prst="rect">
            <a:avLst/>
          </a:prstGeom>
        </p:spPr>
      </p:pic>
      <p:pic>
        <p:nvPicPr>
          <p:cNvPr id="5" name="Picture 4">
            <a:extLst>
              <a:ext uri="{FF2B5EF4-FFF2-40B4-BE49-F238E27FC236}">
                <a16:creationId xmlns:a16="http://schemas.microsoft.com/office/drawing/2014/main" id="{EEFB43F8-60FA-F018-0124-A97DBC221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411" y="5785763"/>
            <a:ext cx="2509474" cy="914400"/>
          </a:xfrm>
          <a:prstGeom prst="rect">
            <a:avLst/>
          </a:prstGeom>
        </p:spPr>
      </p:pic>
      <p:sp>
        <p:nvSpPr>
          <p:cNvPr id="8" name="Text Placeholder 2"/>
          <p:cNvSpPr>
            <a:spLocks noGrp="1"/>
          </p:cNvSpPr>
          <p:nvPr>
            <p:ph type="body" sz="quarter" idx="10" hasCustomPrompt="1"/>
          </p:nvPr>
        </p:nvSpPr>
        <p:spPr>
          <a:xfrm>
            <a:off x="800100" y="704089"/>
            <a:ext cx="8309176" cy="2039111"/>
          </a:xfrm>
          <a:prstGeom prst="rect">
            <a:avLst/>
          </a:prstGeom>
        </p:spPr>
        <p:txBody>
          <a:bodyPr vert="horz" lIns="0" tIns="91440" rIns="0" bIns="91440" rtlCol="0" anchor="b">
            <a:noAutofit/>
          </a:bodyPr>
          <a:lstStyle>
            <a:lvl1pPr marL="0" indent="0">
              <a:lnSpc>
                <a:spcPct val="120000"/>
              </a:lnSpc>
              <a:spcBef>
                <a:spcPct val="0"/>
              </a:spcBef>
              <a:buNone/>
              <a:defRPr lang="en-US" sz="3600" b="1" baseline="0" dirty="0">
                <a:solidFill>
                  <a:schemeClr val="tx2"/>
                </a:solidFill>
                <a:latin typeface="+mj-lt"/>
                <a:ea typeface="Roboto Condensed" panose="02000000000000000000" pitchFamily="2" charset="0"/>
                <a:cs typeface="Arial Narrow" panose="020B0604020202020204" pitchFamily="34" charset="0"/>
              </a:defRPr>
            </a:lvl1pPr>
          </a:lstStyle>
          <a:p>
            <a:pPr lvl="0">
              <a:lnSpc>
                <a:spcPct val="120000"/>
              </a:lnSpc>
              <a:spcBef>
                <a:spcPct val="0"/>
              </a:spcBef>
              <a:buNone/>
            </a:pPr>
            <a:r>
              <a:rPr lang="en-US" dirty="0"/>
              <a:t>Gradient Cover - This is a Three-Line Title Using Roboto Condensed Bold 36 </a:t>
            </a:r>
            <a:r>
              <a:rPr lang="en-US" dirty="0" err="1"/>
              <a:t>pt</a:t>
            </a:r>
            <a:r>
              <a:rPr lang="en-US" dirty="0"/>
              <a:t> Lorem Ipsum dolor sit </a:t>
            </a:r>
            <a:r>
              <a:rPr lang="en-US" dirty="0" err="1"/>
              <a:t>amet</a:t>
            </a:r>
            <a:r>
              <a:rPr lang="en-US" dirty="0"/>
              <a:t>, </a:t>
            </a:r>
            <a:r>
              <a:rPr lang="en-US" dirty="0" err="1"/>
              <a:t>consectetur</a:t>
            </a:r>
            <a:endParaRPr lang="en-US" dirty="0"/>
          </a:p>
        </p:txBody>
      </p:sp>
      <p:sp>
        <p:nvSpPr>
          <p:cNvPr id="13" name="Content Placeholder 3"/>
          <p:cNvSpPr>
            <a:spLocks noGrp="1"/>
          </p:cNvSpPr>
          <p:nvPr>
            <p:ph sz="quarter" idx="11" hasCustomPrompt="1"/>
          </p:nvPr>
        </p:nvSpPr>
        <p:spPr>
          <a:xfrm>
            <a:off x="800100" y="3999883"/>
            <a:ext cx="5994400" cy="260576"/>
          </a:xfrm>
          <a:prstGeom prst="rect">
            <a:avLst/>
          </a:prstGeom>
        </p:spPr>
        <p:txBody>
          <a:bodyPr lIns="0" tIns="0" rIns="0" bIns="0"/>
          <a:lstStyle>
            <a:lvl1pPr marL="0" indent="0">
              <a:lnSpc>
                <a:spcPct val="100000"/>
              </a:lnSpc>
              <a:spcBef>
                <a:spcPts val="0"/>
              </a:spcBef>
              <a:buNone/>
              <a:defRPr lang="en-US" sz="1800" kern="1200" baseline="0" dirty="0" smtClean="0">
                <a:solidFill>
                  <a:schemeClr val="tx2"/>
                </a:solidFill>
                <a:latin typeface="+mj-lt"/>
                <a:ea typeface="Roboto Condensed Light" panose="02000000000000000000" pitchFamily="2" charset="0"/>
                <a:cs typeface="Arial Narrow" charset="0"/>
              </a:defRPr>
            </a:lvl1pPr>
          </a:lstStyle>
          <a:p>
            <a:pPr lvl="0"/>
            <a:r>
              <a:rPr lang="en-US"/>
              <a:t>Author Name Roboto Condensed 18pt</a:t>
            </a:r>
          </a:p>
        </p:txBody>
      </p:sp>
      <p:sp>
        <p:nvSpPr>
          <p:cNvPr id="14" name="Content Placeholder 11"/>
          <p:cNvSpPr>
            <a:spLocks noGrp="1"/>
          </p:cNvSpPr>
          <p:nvPr>
            <p:ph sz="quarter" idx="12" hasCustomPrompt="1"/>
          </p:nvPr>
        </p:nvSpPr>
        <p:spPr>
          <a:xfrm>
            <a:off x="800100" y="4325456"/>
            <a:ext cx="5994400" cy="235450"/>
          </a:xfrm>
          <a:prstGeom prst="rect">
            <a:avLst/>
          </a:prstGeom>
        </p:spPr>
        <p:txBody>
          <a:bodyPr lIns="0" tIns="0" rIns="0" bIns="0"/>
          <a:lstStyle>
            <a:lvl1pPr marL="0" indent="0">
              <a:buNone/>
              <a:defRPr sz="1800" b="0" i="1" baseline="0">
                <a:solidFill>
                  <a:schemeClr val="tx2"/>
                </a:solidFill>
                <a:latin typeface="+mj-lt"/>
                <a:ea typeface="Roboto Condensed Light" panose="02000000000000000000" pitchFamily="2" charset="0"/>
                <a:cs typeface="Arial Narrow" charset="0"/>
              </a:defRPr>
            </a:lvl1pPr>
          </a:lstStyle>
          <a:p>
            <a:pPr lvl="0"/>
            <a:r>
              <a:rPr lang="en-US"/>
              <a:t>Author Title Roboto Condensed 18pt</a:t>
            </a:r>
          </a:p>
        </p:txBody>
      </p:sp>
      <p:pic>
        <p:nvPicPr>
          <p:cNvPr id="11" name="Picture 10">
            <a:extLst>
              <a:ext uri="{FF2B5EF4-FFF2-40B4-BE49-F238E27FC236}">
                <a16:creationId xmlns:a16="http://schemas.microsoft.com/office/drawing/2014/main" id="{5DC9110B-69C8-E64D-AA82-DD5EC925E7A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63298" y="5904481"/>
            <a:ext cx="2235291" cy="795682"/>
          </a:xfrm>
          <a:prstGeom prst="rect">
            <a:avLst/>
          </a:prstGeom>
        </p:spPr>
      </p:pic>
      <p:sp>
        <p:nvSpPr>
          <p:cNvPr id="12" name="Subtitle 2">
            <a:extLst>
              <a:ext uri="{FF2B5EF4-FFF2-40B4-BE49-F238E27FC236}">
                <a16:creationId xmlns:a16="http://schemas.microsoft.com/office/drawing/2014/main" id="{1238F622-DCD9-6044-A59E-B11BF8B299F4}"/>
              </a:ext>
            </a:extLst>
          </p:cNvPr>
          <p:cNvSpPr>
            <a:spLocks noGrp="1"/>
          </p:cNvSpPr>
          <p:nvPr>
            <p:ph type="subTitle" idx="1" hasCustomPrompt="1"/>
          </p:nvPr>
        </p:nvSpPr>
        <p:spPr>
          <a:xfrm>
            <a:off x="800100" y="2913041"/>
            <a:ext cx="6064833" cy="917001"/>
          </a:xfrm>
          <a:prstGeom prst="rect">
            <a:avLst/>
          </a:prstGeom>
        </p:spPr>
        <p:txBody>
          <a:bodyPr vert="horz" lIns="0" tIns="0" rIns="0" bIns="0" rtlCol="0" anchor="t" anchorCtr="0">
            <a:normAutofit/>
          </a:bodyPr>
          <a:lstStyle>
            <a:lvl1pPr marL="0" indent="0" algn="l">
              <a:buNone/>
              <a:defRPr lang="en-US" sz="2400" b="0" i="0">
                <a:solidFill>
                  <a:schemeClr val="tx2"/>
                </a:solidFill>
                <a:latin typeface="+mj-lt"/>
                <a:ea typeface="Roboto Condensed" panose="02000000000000000000" pitchFamily="2" charset="0"/>
                <a:cs typeface="Arial" charset="0"/>
              </a:defRPr>
            </a:lvl1pPr>
          </a:lstStyle>
          <a:p>
            <a:pPr lvl="0"/>
            <a:r>
              <a:rPr lang="en-US" dirty="0"/>
              <a:t>Title Page Subhead 24 </a:t>
            </a:r>
            <a:r>
              <a:rPr lang="en-US" dirty="0" err="1"/>
              <a:t>pt</a:t>
            </a:r>
            <a:r>
              <a:rPr lang="en-US" dirty="0"/>
              <a:t> Roboto Condensed </a:t>
            </a:r>
          </a:p>
        </p:txBody>
      </p:sp>
      <p:pic>
        <p:nvPicPr>
          <p:cNvPr id="17" name="Picture 16">
            <a:extLst>
              <a:ext uri="{FF2B5EF4-FFF2-40B4-BE49-F238E27FC236}">
                <a16:creationId xmlns:a16="http://schemas.microsoft.com/office/drawing/2014/main" id="{C9B5206B-E782-6E3A-CE43-D633C1EDEB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8335" y="206218"/>
            <a:ext cx="3793665" cy="3793665"/>
          </a:xfrm>
          <a:prstGeom prst="rect">
            <a:avLst/>
          </a:prstGeom>
        </p:spPr>
      </p:pic>
    </p:spTree>
    <p:extLst>
      <p:ext uri="{BB962C8B-B14F-4D97-AF65-F5344CB8AC3E}">
        <p14:creationId xmlns:p14="http://schemas.microsoft.com/office/powerpoint/2010/main" val="582346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py, Conten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96000" y="1215781"/>
            <a:ext cx="6096000" cy="5642220"/>
          </a:xfrm>
          <a:prstGeom prst="rect">
            <a:avLst/>
          </a:prstGeom>
        </p:spPr>
        <p:txBody>
          <a:bodyPr/>
          <a:lstStyle>
            <a:lvl1pPr>
              <a:defRPr b="0" i="0"/>
            </a:lvl1pPr>
          </a:lstStyle>
          <a:p>
            <a:r>
              <a:rPr lang="en-US"/>
              <a:t>Click icon to add picture</a:t>
            </a:r>
            <a:endParaRPr lang="en-US" dirty="0"/>
          </a:p>
        </p:txBody>
      </p:sp>
      <p:sp>
        <p:nvSpPr>
          <p:cNvPr id="5" name="Text Placeholder 4"/>
          <p:cNvSpPr>
            <a:spLocks noGrp="1"/>
          </p:cNvSpPr>
          <p:nvPr>
            <p:ph type="body" sz="quarter" idx="14" hasCustomPrompt="1"/>
          </p:nvPr>
        </p:nvSpPr>
        <p:spPr>
          <a:xfrm>
            <a:off x="800100" y="1294871"/>
            <a:ext cx="5055010" cy="4920399"/>
          </a:xfrm>
          <a:prstGeom prst="rect">
            <a:avLst/>
          </a:prstGeom>
        </p:spPr>
        <p:txBody>
          <a:bodyPr vert="horz" lIns="91440" tIns="0" rIns="0" bIns="0" rtlCol="0">
            <a:noAutofit/>
          </a:bodyPr>
          <a:lstStyle>
            <a:lvl1pPr marL="0" indent="0">
              <a:buNone/>
              <a:defRPr lang="en-US" sz="1800" dirty="0">
                <a:latin typeface="+mn-lt"/>
                <a:ea typeface="Roboto" panose="02000000000000000000" pitchFamily="2" charset="0"/>
              </a:defRPr>
            </a:lvl1pPr>
          </a:lstStyle>
          <a:p>
            <a:pPr lvl="0">
              <a:lnSpc>
                <a:spcPts val="2500"/>
              </a:lnSpc>
              <a:buClr>
                <a:schemeClr val="tx2"/>
              </a:buClr>
              <a:buSzPct val="125000"/>
              <a:buFont typeface="Arial" panose="020B0604020202020204" pitchFamily="34" charset="0"/>
            </a:pPr>
            <a:r>
              <a:rPr lang="en-US" b="1" dirty="0">
                <a:latin typeface="Arial" charset="0"/>
                <a:ea typeface="Arial" charset="0"/>
                <a:cs typeface="Arial" charset="0"/>
              </a:rPr>
              <a:t>(Intro text  Roboto Bold 18 PT) nonet </a:t>
            </a:r>
            <a:r>
              <a:rPr lang="en-US" b="1" dirty="0" err="1">
                <a:latin typeface="Arial" charset="0"/>
                <a:ea typeface="Arial" charset="0"/>
                <a:cs typeface="Arial" charset="0"/>
              </a:rPr>
              <a:t>eum</a:t>
            </a:r>
            <a:r>
              <a:rPr lang="en-US" b="1" dirty="0">
                <a:latin typeface="Arial" charset="0"/>
                <a:ea typeface="Arial" charset="0"/>
                <a:cs typeface="Arial" charset="0"/>
              </a:rPr>
              <a:t> </a:t>
            </a:r>
            <a:r>
              <a:rPr lang="en-US" b="1" dirty="0" err="1">
                <a:latin typeface="Arial" charset="0"/>
                <a:ea typeface="Arial" charset="0"/>
                <a:cs typeface="Arial" charset="0"/>
              </a:rPr>
              <a:t>nempore</a:t>
            </a:r>
            <a:r>
              <a:rPr lang="en-US" b="1" dirty="0">
                <a:latin typeface="Arial" charset="0"/>
                <a:ea typeface="Arial" charset="0"/>
                <a:cs typeface="Arial" charset="0"/>
              </a:rPr>
              <a:t> </a:t>
            </a:r>
            <a:r>
              <a:rPr lang="en-US" b="1" dirty="0" err="1">
                <a:latin typeface="Arial" charset="0"/>
                <a:ea typeface="Arial" charset="0"/>
                <a:cs typeface="Arial" charset="0"/>
              </a:rPr>
              <a:t>Ullautatem</a:t>
            </a:r>
            <a:r>
              <a:rPr lang="en-US" b="1" dirty="0">
                <a:latin typeface="Arial" charset="0"/>
                <a:ea typeface="Arial" charset="0"/>
                <a:cs typeface="Arial" charset="0"/>
              </a:rPr>
              <a:t> nonet </a:t>
            </a:r>
            <a:r>
              <a:rPr lang="en-US" b="1" dirty="0" err="1">
                <a:latin typeface="Arial" charset="0"/>
                <a:ea typeface="Arial" charset="0"/>
                <a:cs typeface="Arial" charset="0"/>
              </a:rPr>
              <a:t>eum</a:t>
            </a:r>
            <a:r>
              <a:rPr lang="en-US" b="1" dirty="0">
                <a:latin typeface="Arial" charset="0"/>
                <a:ea typeface="Arial" charset="0"/>
                <a:cs typeface="Arial" charset="0"/>
              </a:rPr>
              <a:t> </a:t>
            </a:r>
            <a:r>
              <a:rPr lang="en-US" b="1" dirty="0" err="1">
                <a:latin typeface="Arial" charset="0"/>
                <a:ea typeface="Arial" charset="0"/>
                <a:cs typeface="Arial" charset="0"/>
              </a:rPr>
              <a:t>nempore</a:t>
            </a:r>
            <a:r>
              <a:rPr lang="en-US" b="1" dirty="0">
                <a:latin typeface="Arial" charset="0"/>
                <a:ea typeface="Arial" charset="0"/>
                <a:cs typeface="Arial" charset="0"/>
              </a:rPr>
              <a:t> pore </a:t>
            </a:r>
            <a:r>
              <a:rPr lang="en-US" b="1" dirty="0" err="1">
                <a:latin typeface="Arial" charset="0"/>
                <a:ea typeface="Arial" charset="0"/>
                <a:cs typeface="Arial" charset="0"/>
              </a:rPr>
              <a:t>Ullautatem</a:t>
            </a:r>
            <a:r>
              <a:rPr lang="en-US" b="1" dirty="0">
                <a:latin typeface="Arial" charset="0"/>
                <a:ea typeface="Arial" charset="0"/>
                <a:cs typeface="Arial" charset="0"/>
              </a:rPr>
              <a:t> nonet </a:t>
            </a:r>
            <a:r>
              <a:rPr lang="en-US" b="1" dirty="0" err="1">
                <a:latin typeface="Arial" charset="0"/>
                <a:ea typeface="Arial" charset="0"/>
                <a:cs typeface="Arial" charset="0"/>
              </a:rPr>
              <a:t>eum</a:t>
            </a:r>
            <a:r>
              <a:rPr lang="en-US" b="1" dirty="0">
                <a:latin typeface="Arial" charset="0"/>
                <a:ea typeface="Arial" charset="0"/>
                <a:cs typeface="Arial" charset="0"/>
              </a:rPr>
              <a:t> </a:t>
            </a:r>
            <a:r>
              <a:rPr lang="en-US" b="1" dirty="0" err="1">
                <a:latin typeface="Arial" charset="0"/>
                <a:ea typeface="Arial" charset="0"/>
                <a:cs typeface="Arial" charset="0"/>
              </a:rPr>
              <a:t>nempore</a:t>
            </a:r>
            <a:r>
              <a:rPr lang="en-US" b="1" dirty="0">
                <a:latin typeface="Arial" charset="0"/>
                <a:ea typeface="Arial" charset="0"/>
                <a:cs typeface="Arial" charset="0"/>
              </a:rPr>
              <a:t> </a:t>
            </a:r>
          </a:p>
          <a:p>
            <a:pPr lvl="0">
              <a:lnSpc>
                <a:spcPts val="2500"/>
              </a:lnSpc>
              <a:buClr>
                <a:schemeClr val="tx2"/>
              </a:buClr>
              <a:buSzPct val="125000"/>
              <a:buFont typeface="Arial" panose="020B0604020202020204" pitchFamily="34" charset="0"/>
            </a:pPr>
            <a:r>
              <a:rPr lang="en-US" sz="1600" dirty="0">
                <a:latin typeface="Arial" charset="0"/>
                <a:ea typeface="Arial" charset="0"/>
                <a:cs typeface="Arial" charset="0"/>
              </a:rPr>
              <a:t>(Body Text Roboto 16 PT) </a:t>
            </a:r>
            <a:r>
              <a:rPr lang="en-US" sz="1600" dirty="0" err="1">
                <a:latin typeface="Arial" charset="0"/>
                <a:ea typeface="Arial" charset="0"/>
                <a:cs typeface="Arial" charset="0"/>
              </a:rPr>
              <a:t>heniminis</a:t>
            </a:r>
            <a:r>
              <a:rPr lang="en-US" sz="1600" dirty="0">
                <a:latin typeface="Arial" charset="0"/>
                <a:ea typeface="Arial" charset="0"/>
                <a:cs typeface="Arial" charset="0"/>
              </a:rPr>
              <a:t> arum ad qui </a:t>
            </a:r>
            <a:r>
              <a:rPr lang="en-US" sz="1600" dirty="0" err="1">
                <a:latin typeface="Arial" charset="0"/>
                <a:ea typeface="Arial" charset="0"/>
                <a:cs typeface="Arial" charset="0"/>
              </a:rPr>
              <a:t>corum</a:t>
            </a:r>
            <a:r>
              <a:rPr lang="en-US" sz="1600" dirty="0">
                <a:latin typeface="Arial" charset="0"/>
                <a:ea typeface="Arial" charset="0"/>
                <a:cs typeface="Arial" charset="0"/>
              </a:rPr>
              <a:t> ant </a:t>
            </a:r>
            <a:r>
              <a:rPr lang="en-US" sz="1600" dirty="0" err="1">
                <a:latin typeface="Arial" charset="0"/>
                <a:ea typeface="Arial" charset="0"/>
                <a:cs typeface="Arial" charset="0"/>
              </a:rPr>
              <a:t>ut</a:t>
            </a:r>
            <a:r>
              <a:rPr lang="en-US" sz="1600" dirty="0">
                <a:latin typeface="Arial" charset="0"/>
                <a:ea typeface="Arial" charset="0"/>
                <a:cs typeface="Arial" charset="0"/>
              </a:rPr>
              <a:t> </a:t>
            </a:r>
            <a:r>
              <a:rPr lang="en-US" sz="1600" dirty="0" err="1">
                <a:latin typeface="Arial" charset="0"/>
                <a:ea typeface="Arial" charset="0"/>
                <a:cs typeface="Arial" charset="0"/>
              </a:rPr>
              <a:t>lantium</a:t>
            </a:r>
            <a:r>
              <a:rPr lang="en-US" sz="1600" dirty="0">
                <a:latin typeface="Arial" charset="0"/>
                <a:ea typeface="Arial" charset="0"/>
                <a:cs typeface="Arial" charset="0"/>
              </a:rPr>
              <a:t> sunt </a:t>
            </a:r>
            <a:r>
              <a:rPr lang="en-US" sz="1600" dirty="0" err="1">
                <a:latin typeface="Arial" charset="0"/>
                <a:ea typeface="Arial" charset="0"/>
                <a:cs typeface="Arial" charset="0"/>
              </a:rPr>
              <a:t>occum</a:t>
            </a:r>
            <a:r>
              <a:rPr lang="en-US" sz="1600" dirty="0">
                <a:latin typeface="Arial" charset="0"/>
                <a:ea typeface="Arial" charset="0"/>
                <a:cs typeface="Arial" charset="0"/>
              </a:rPr>
              <a:t> </a:t>
            </a:r>
            <a:r>
              <a:rPr lang="en-US" sz="1600" dirty="0" err="1">
                <a:latin typeface="Arial" charset="0"/>
                <a:ea typeface="Arial" charset="0"/>
                <a:cs typeface="Arial" charset="0"/>
              </a:rPr>
              <a:t>dolupta</a:t>
            </a:r>
            <a:r>
              <a:rPr lang="en-US" sz="1600" dirty="0">
                <a:latin typeface="Arial" charset="0"/>
                <a:ea typeface="Arial" charset="0"/>
                <a:cs typeface="Arial" charset="0"/>
              </a:rPr>
              <a:t> solo </a:t>
            </a:r>
            <a:r>
              <a:rPr lang="en-US" sz="1600" dirty="0" err="1">
                <a:latin typeface="Arial" charset="0"/>
                <a:ea typeface="Arial" charset="0"/>
                <a:cs typeface="Arial" charset="0"/>
              </a:rPr>
              <a:t>electia</a:t>
            </a:r>
            <a:r>
              <a:rPr lang="en-US" sz="1600" dirty="0">
                <a:latin typeface="Arial" charset="0"/>
                <a:ea typeface="Arial" charset="0"/>
                <a:cs typeface="Arial" charset="0"/>
              </a:rPr>
              <a:t> </a:t>
            </a:r>
            <a:r>
              <a:rPr lang="en-US" sz="1600" dirty="0" err="1">
                <a:latin typeface="Arial" charset="0"/>
                <a:ea typeface="Arial" charset="0"/>
                <a:cs typeface="Arial" charset="0"/>
              </a:rPr>
              <a:t>nonsedit</a:t>
            </a:r>
            <a:r>
              <a:rPr lang="en-US" sz="1600" dirty="0">
                <a:latin typeface="Arial" charset="0"/>
                <a:ea typeface="Arial" charset="0"/>
                <a:cs typeface="Arial" charset="0"/>
              </a:rPr>
              <a:t> </a:t>
            </a:r>
            <a:r>
              <a:rPr lang="en-US" sz="1600" dirty="0" err="1">
                <a:latin typeface="Arial" charset="0"/>
                <a:ea typeface="Arial" charset="0"/>
                <a:cs typeface="Arial" charset="0"/>
              </a:rPr>
              <a:t>occus</a:t>
            </a:r>
            <a:r>
              <a:rPr lang="en-US" sz="1600" dirty="0">
                <a:latin typeface="Arial" charset="0"/>
                <a:ea typeface="Arial" charset="0"/>
                <a:cs typeface="Arial" charset="0"/>
              </a:rPr>
              <a:t> </a:t>
            </a:r>
            <a:r>
              <a:rPr lang="en-US" sz="1600" dirty="0" err="1">
                <a:latin typeface="Arial" charset="0"/>
                <a:ea typeface="Arial" charset="0"/>
                <a:cs typeface="Arial" charset="0"/>
              </a:rPr>
              <a:t>enditassimod</a:t>
            </a:r>
            <a:r>
              <a:rPr lang="en-US" sz="1600" dirty="0">
                <a:latin typeface="Arial" charset="0"/>
                <a:ea typeface="Arial" charset="0"/>
                <a:cs typeface="Arial" charset="0"/>
              </a:rPr>
              <a:t> qui </a:t>
            </a:r>
            <a:r>
              <a:rPr lang="en-US" sz="1600" dirty="0" err="1">
                <a:latin typeface="Arial" charset="0"/>
                <a:ea typeface="Arial" charset="0"/>
                <a:cs typeface="Arial" charset="0"/>
              </a:rPr>
              <a:t>restior</a:t>
            </a:r>
            <a:r>
              <a:rPr lang="en-US" sz="1600" dirty="0">
                <a:latin typeface="Arial" charset="0"/>
                <a:ea typeface="Arial" charset="0"/>
                <a:cs typeface="Arial" charset="0"/>
              </a:rPr>
              <a:t> </a:t>
            </a:r>
            <a:r>
              <a:rPr lang="en-US" sz="1600" dirty="0" err="1">
                <a:latin typeface="Arial" charset="0"/>
                <a:ea typeface="Arial" charset="0"/>
                <a:cs typeface="Arial" charset="0"/>
              </a:rPr>
              <a:t>magnihi</a:t>
            </a:r>
            <a:r>
              <a:rPr lang="en-US" sz="1600" dirty="0">
                <a:latin typeface="Arial" charset="0"/>
                <a:ea typeface="Arial" charset="0"/>
                <a:cs typeface="Arial" charset="0"/>
              </a:rPr>
              <a:t> </a:t>
            </a:r>
            <a:r>
              <a:rPr lang="en-US" sz="1600" dirty="0" err="1">
                <a:latin typeface="Arial" charset="0"/>
                <a:ea typeface="Arial" charset="0"/>
                <a:cs typeface="Arial" charset="0"/>
              </a:rPr>
              <a:t>llendic</a:t>
            </a:r>
            <a:r>
              <a:rPr lang="en-US" sz="1600" dirty="0">
                <a:latin typeface="Arial" charset="0"/>
                <a:ea typeface="Arial" charset="0"/>
                <a:cs typeface="Arial" charset="0"/>
              </a:rPr>
              <a:t> </a:t>
            </a:r>
            <a:r>
              <a:rPr lang="en-US" sz="1600" dirty="0" err="1">
                <a:latin typeface="Arial" charset="0"/>
                <a:ea typeface="Arial" charset="0"/>
                <a:cs typeface="Arial" charset="0"/>
              </a:rPr>
              <a:t>tem</a:t>
            </a:r>
            <a:r>
              <a:rPr lang="en-US" sz="1600" dirty="0">
                <a:latin typeface="Arial" charset="0"/>
                <a:ea typeface="Arial" charset="0"/>
                <a:cs typeface="Arial" charset="0"/>
              </a:rPr>
              <a:t> </a:t>
            </a:r>
            <a:r>
              <a:rPr lang="en-US" sz="1600" dirty="0" err="1">
                <a:latin typeface="Arial" charset="0"/>
                <a:ea typeface="Arial" charset="0"/>
                <a:cs typeface="Arial" charset="0"/>
              </a:rPr>
              <a:t>nectur</a:t>
            </a:r>
            <a:r>
              <a:rPr lang="en-US" sz="1600" dirty="0">
                <a:latin typeface="Arial" charset="0"/>
                <a:ea typeface="Arial" charset="0"/>
                <a:cs typeface="Arial" charset="0"/>
              </a:rPr>
              <a:t>?</a:t>
            </a:r>
          </a:p>
          <a:p>
            <a:pPr lvl="0">
              <a:lnSpc>
                <a:spcPts val="2500"/>
              </a:lnSpc>
              <a:buClr>
                <a:schemeClr val="tx2"/>
              </a:buClr>
              <a:buSzPct val="125000"/>
              <a:buFont typeface="Arial" panose="020B0604020202020204" pitchFamily="34" charset="0"/>
            </a:pPr>
            <a:r>
              <a:rPr lang="en-US" sz="1600" dirty="0" err="1">
                <a:latin typeface="Arial" charset="0"/>
                <a:ea typeface="Arial" charset="0"/>
                <a:cs typeface="Arial" charset="0"/>
              </a:rPr>
              <a:t>Ehenit</a:t>
            </a:r>
            <a:r>
              <a:rPr lang="en-US" sz="1600" dirty="0">
                <a:latin typeface="Arial" charset="0"/>
                <a:ea typeface="Arial" charset="0"/>
                <a:cs typeface="Arial" charset="0"/>
              </a:rPr>
              <a:t> </a:t>
            </a:r>
            <a:r>
              <a:rPr lang="en-US" sz="1600" dirty="0" err="1">
                <a:latin typeface="Arial" charset="0"/>
                <a:ea typeface="Arial" charset="0"/>
                <a:cs typeface="Arial" charset="0"/>
              </a:rPr>
              <a:t>occae</a:t>
            </a:r>
            <a:r>
              <a:rPr lang="en-US" sz="1600" dirty="0">
                <a:latin typeface="Arial" charset="0"/>
                <a:ea typeface="Arial" charset="0"/>
                <a:cs typeface="Arial" charset="0"/>
              </a:rPr>
              <a:t> </a:t>
            </a:r>
            <a:r>
              <a:rPr lang="en-US" sz="1600" dirty="0" err="1">
                <a:latin typeface="Arial" charset="0"/>
                <a:ea typeface="Arial" charset="0"/>
                <a:cs typeface="Arial" charset="0"/>
              </a:rPr>
              <a:t>cus</a:t>
            </a:r>
            <a:r>
              <a:rPr lang="en-US" sz="1600" dirty="0">
                <a:latin typeface="Arial" charset="0"/>
                <a:ea typeface="Arial" charset="0"/>
                <a:cs typeface="Arial" charset="0"/>
              </a:rPr>
              <a:t>. Aquia </a:t>
            </a:r>
            <a:r>
              <a:rPr lang="en-US" sz="1600" dirty="0" err="1">
                <a:latin typeface="Arial" charset="0"/>
                <a:ea typeface="Arial" charset="0"/>
                <a:cs typeface="Arial" charset="0"/>
              </a:rPr>
              <a:t>inisquid</a:t>
            </a:r>
            <a:r>
              <a:rPr lang="en-US" sz="1600" dirty="0">
                <a:latin typeface="Arial" charset="0"/>
                <a:ea typeface="Arial" charset="0"/>
                <a:cs typeface="Arial" charset="0"/>
              </a:rPr>
              <a:t> qui </a:t>
            </a:r>
            <a:r>
              <a:rPr lang="en-US" sz="1600" dirty="0" err="1">
                <a:latin typeface="Arial" charset="0"/>
                <a:ea typeface="Arial" charset="0"/>
                <a:cs typeface="Arial" charset="0"/>
              </a:rPr>
              <a:t>corum</a:t>
            </a:r>
            <a:r>
              <a:rPr lang="en-US" sz="1600" dirty="0">
                <a:latin typeface="Arial" charset="0"/>
                <a:ea typeface="Arial" charset="0"/>
                <a:cs typeface="Arial" charset="0"/>
              </a:rPr>
              <a:t> </a:t>
            </a:r>
            <a:r>
              <a:rPr lang="en-US" sz="1600" dirty="0" err="1">
                <a:latin typeface="Arial" charset="0"/>
                <a:ea typeface="Arial" charset="0"/>
                <a:cs typeface="Arial" charset="0"/>
              </a:rPr>
              <a:t>fugitissunt</a:t>
            </a:r>
            <a:r>
              <a:rPr lang="en-US" sz="1600" dirty="0">
                <a:latin typeface="Arial" charset="0"/>
                <a:ea typeface="Arial" charset="0"/>
                <a:cs typeface="Arial" charset="0"/>
              </a:rPr>
              <a:t> is et </a:t>
            </a:r>
            <a:r>
              <a:rPr lang="en-US" sz="1600" dirty="0" err="1">
                <a:latin typeface="Arial" charset="0"/>
                <a:ea typeface="Arial" charset="0"/>
                <a:cs typeface="Arial" charset="0"/>
              </a:rPr>
              <a:t>autat</a:t>
            </a:r>
            <a:r>
              <a:rPr lang="en-US" sz="1600" dirty="0">
                <a:latin typeface="Arial" charset="0"/>
                <a:ea typeface="Arial" charset="0"/>
                <a:cs typeface="Arial" charset="0"/>
              </a:rPr>
              <a:t>.</a:t>
            </a:r>
          </a:p>
        </p:txBody>
      </p:sp>
      <p:sp>
        <p:nvSpPr>
          <p:cNvPr id="4" name="Footer Placeholder 3">
            <a:extLst>
              <a:ext uri="{FF2B5EF4-FFF2-40B4-BE49-F238E27FC236}">
                <a16:creationId xmlns:a16="http://schemas.microsoft.com/office/drawing/2014/main" id="{017E05CA-7F1D-F347-8672-3A4D6C38230E}"/>
              </a:ext>
            </a:extLst>
          </p:cNvPr>
          <p:cNvSpPr>
            <a:spLocks noGrp="1"/>
          </p:cNvSpPr>
          <p:nvPr>
            <p:ph type="ftr" sz="quarter" idx="15"/>
          </p:nvPr>
        </p:nvSpPr>
        <p:spPr>
          <a:xfrm>
            <a:off x="815050" y="6356350"/>
            <a:ext cx="5055010" cy="365125"/>
          </a:xfrm>
        </p:spPr>
        <p:txBody>
          <a:bodyPr/>
          <a:lstStyle/>
          <a:p>
            <a:endParaRPr lang="en-US"/>
          </a:p>
        </p:txBody>
      </p:sp>
      <p:sp>
        <p:nvSpPr>
          <p:cNvPr id="6" name="Slide Number Placeholder 5">
            <a:extLst>
              <a:ext uri="{FF2B5EF4-FFF2-40B4-BE49-F238E27FC236}">
                <a16:creationId xmlns:a16="http://schemas.microsoft.com/office/drawing/2014/main" id="{58E394C4-023A-2D42-A94B-76C9AB840300}"/>
              </a:ext>
            </a:extLst>
          </p:cNvPr>
          <p:cNvSpPr>
            <a:spLocks noGrp="1"/>
          </p:cNvSpPr>
          <p:nvPr>
            <p:ph type="sldNum" sz="quarter" idx="16"/>
          </p:nvPr>
        </p:nvSpPr>
        <p:spPr/>
        <p:txBody>
          <a:bodyPr/>
          <a:lstStyle/>
          <a:p>
            <a:fld id="{6FCCE772-C683-A646-B7C2-EAD467C903DE}" type="slidenum">
              <a:rPr lang="en-US"/>
              <a:pPr/>
              <a:t>‹#›</a:t>
            </a:fld>
            <a:endParaRPr lang="en-US"/>
          </a:p>
        </p:txBody>
      </p:sp>
      <p:sp>
        <p:nvSpPr>
          <p:cNvPr id="16" name="Title 15">
            <a:extLst>
              <a:ext uri="{FF2B5EF4-FFF2-40B4-BE49-F238E27FC236}">
                <a16:creationId xmlns:a16="http://schemas.microsoft.com/office/drawing/2014/main" id="{BCE0C7A7-6CB5-4842-98FA-2C294DC7B551}"/>
              </a:ext>
            </a:extLst>
          </p:cNvPr>
          <p:cNvSpPr>
            <a:spLocks noGrp="1"/>
          </p:cNvSpPr>
          <p:nvPr>
            <p:ph type="title" hasCustomPrompt="1"/>
          </p:nvPr>
        </p:nvSpPr>
        <p:spPr/>
        <p:txBody>
          <a:bodyPr/>
          <a:lstStyle/>
          <a:p>
            <a:r>
              <a:rPr lang="en-US"/>
              <a:t>LAYOUT: Title, Copy, Content</a:t>
            </a:r>
          </a:p>
        </p:txBody>
      </p:sp>
    </p:spTree>
    <p:extLst>
      <p:ext uri="{BB962C8B-B14F-4D97-AF65-F5344CB8AC3E}">
        <p14:creationId xmlns:p14="http://schemas.microsoft.com/office/powerpoint/2010/main" val="232158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Cop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800100" y="1294871"/>
            <a:ext cx="5116895" cy="4956955"/>
          </a:xfrm>
          <a:prstGeom prst="rect">
            <a:avLst/>
          </a:prstGeom>
        </p:spPr>
        <p:txBody>
          <a:bodyPr/>
          <a:lstStyle>
            <a:lvl1pPr marL="0" indent="0">
              <a:buFontTx/>
              <a:buNone/>
              <a:defRPr b="0" i="0"/>
            </a:lvl1pPr>
          </a:lstStyle>
          <a:p>
            <a:r>
              <a:rPr lang="en-US"/>
              <a:t>Click icon to add picture</a:t>
            </a:r>
            <a:endParaRPr lang="en-US" dirty="0"/>
          </a:p>
        </p:txBody>
      </p:sp>
      <p:sp>
        <p:nvSpPr>
          <p:cNvPr id="4" name="Text Placeholder 4"/>
          <p:cNvSpPr>
            <a:spLocks noGrp="1"/>
          </p:cNvSpPr>
          <p:nvPr>
            <p:ph type="body" sz="quarter" idx="14"/>
          </p:nvPr>
        </p:nvSpPr>
        <p:spPr>
          <a:xfrm>
            <a:off x="6275006" y="1304949"/>
            <a:ext cx="5055010" cy="4956955"/>
          </a:xfrm>
          <a:prstGeom prst="rect">
            <a:avLst/>
          </a:prstGeom>
        </p:spPr>
        <p:txBody>
          <a:bodyPr lIns="91440" tIns="0" rIns="0" bIns="0">
            <a:noAutofit/>
          </a:bodyPr>
          <a:lstStyle>
            <a:lvl1pPr marL="0" indent="0">
              <a:buFontTx/>
              <a:buNone/>
              <a:defRPr sz="1800" b="0" i="0">
                <a:latin typeface="Roboto" panose="02000000000000000000" pitchFamily="2" charset="0"/>
                <a:ea typeface="Roboto" panose="02000000000000000000" pitchFamily="2" charset="0"/>
              </a:defRPr>
            </a:lvl1pPr>
          </a:lstStyle>
          <a:p>
            <a:pPr lvl="0"/>
            <a:r>
              <a:rPr lang="en-US" sz="1600">
                <a:latin typeface="Arial" charset="0"/>
                <a:cs typeface="Arial" charset="0"/>
              </a:rPr>
              <a:t>Click to edit Master text styles</a:t>
            </a:r>
          </a:p>
        </p:txBody>
      </p:sp>
      <p:sp>
        <p:nvSpPr>
          <p:cNvPr id="11" name="Footer Placeholder 10">
            <a:extLst>
              <a:ext uri="{FF2B5EF4-FFF2-40B4-BE49-F238E27FC236}">
                <a16:creationId xmlns:a16="http://schemas.microsoft.com/office/drawing/2014/main" id="{A946D4FC-F65B-A148-B1BE-BB85248E0F25}"/>
              </a:ext>
            </a:extLst>
          </p:cNvPr>
          <p:cNvSpPr>
            <a:spLocks noGrp="1"/>
          </p:cNvSpPr>
          <p:nvPr>
            <p:ph type="ftr" sz="quarter" idx="15"/>
          </p:nvPr>
        </p:nvSpPr>
        <p:spPr/>
        <p:txBody>
          <a:bodyPr/>
          <a:lstStyle/>
          <a:p>
            <a:endParaRPr lang="en-US"/>
          </a:p>
        </p:txBody>
      </p:sp>
      <p:sp>
        <p:nvSpPr>
          <p:cNvPr id="12" name="Slide Number Placeholder 11">
            <a:extLst>
              <a:ext uri="{FF2B5EF4-FFF2-40B4-BE49-F238E27FC236}">
                <a16:creationId xmlns:a16="http://schemas.microsoft.com/office/drawing/2014/main" id="{8EBC4782-C9F0-EF45-9B54-7CF674BDB4C8}"/>
              </a:ext>
            </a:extLst>
          </p:cNvPr>
          <p:cNvSpPr>
            <a:spLocks noGrp="1"/>
          </p:cNvSpPr>
          <p:nvPr>
            <p:ph type="sldNum" sz="quarter" idx="16"/>
          </p:nvPr>
        </p:nvSpPr>
        <p:spPr/>
        <p:txBody>
          <a:bodyPr/>
          <a:lstStyle/>
          <a:p>
            <a:fld id="{6FCCE772-C683-A646-B7C2-EAD467C903DE}" type="slidenum">
              <a:rPr lang="en-US"/>
              <a:pPr/>
              <a:t>‹#›</a:t>
            </a:fld>
            <a:endParaRPr lang="en-US"/>
          </a:p>
        </p:txBody>
      </p:sp>
      <p:sp>
        <p:nvSpPr>
          <p:cNvPr id="13" name="Title 12">
            <a:extLst>
              <a:ext uri="{FF2B5EF4-FFF2-40B4-BE49-F238E27FC236}">
                <a16:creationId xmlns:a16="http://schemas.microsoft.com/office/drawing/2014/main" id="{527A364F-9CE4-934D-8460-8E81F3F815CF}"/>
              </a:ext>
            </a:extLst>
          </p:cNvPr>
          <p:cNvSpPr>
            <a:spLocks noGrp="1"/>
          </p:cNvSpPr>
          <p:nvPr>
            <p:ph type="title" hasCustomPrompt="1"/>
          </p:nvPr>
        </p:nvSpPr>
        <p:spPr/>
        <p:txBody>
          <a:bodyPr/>
          <a:lstStyle>
            <a:lvl1pPr>
              <a:lnSpc>
                <a:spcPct val="90000"/>
              </a:lnSpc>
              <a:spcBef>
                <a:spcPct val="0"/>
              </a:spcBef>
              <a:buNone/>
              <a:defRPr/>
            </a:lvl1pPr>
          </a:lstStyle>
          <a:p>
            <a:pPr lvl="0">
              <a:lnSpc>
                <a:spcPct val="90000"/>
              </a:lnSpc>
              <a:spcBef>
                <a:spcPct val="0"/>
              </a:spcBef>
              <a:buNone/>
            </a:pPr>
            <a:r>
              <a:rPr lang="en-US"/>
              <a:t>LAYOUT: Title, Content, Copy</a:t>
            </a:r>
          </a:p>
        </p:txBody>
      </p:sp>
    </p:spTree>
    <p:extLst>
      <p:ext uri="{BB962C8B-B14F-4D97-AF65-F5344CB8AC3E}">
        <p14:creationId xmlns:p14="http://schemas.microsoft.com/office/powerpoint/2010/main" val="1913700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Text Placeholder 4"/>
          <p:cNvSpPr>
            <a:spLocks noGrp="1"/>
          </p:cNvSpPr>
          <p:nvPr>
            <p:ph type="body" idx="13" hasCustomPrompt="1"/>
          </p:nvPr>
        </p:nvSpPr>
        <p:spPr>
          <a:xfrm>
            <a:off x="815050" y="1315594"/>
            <a:ext cx="10538750" cy="4942413"/>
          </a:xfrm>
          <a:prstGeom prst="rect">
            <a:avLst/>
          </a:prstGeom>
        </p:spPr>
        <p:txBody>
          <a:bodyPr vert="horz" lIns="91440" tIns="0" rIns="0" bIns="0" rtlCol="0">
            <a:noAutofit/>
          </a:bodyPr>
          <a:lstStyle>
            <a:lvl1pPr>
              <a:defRPr lang="en-US" b="0" i="0" dirty="0"/>
            </a:lvl1pPr>
            <a:lvl2pPr>
              <a:defRPr lang="en-US" b="0" i="0" dirty="0"/>
            </a:lvl2pPr>
            <a:lvl3pPr>
              <a:defRPr lang="en-US" b="0" i="0" dirty="0"/>
            </a:lvl3pPr>
          </a:lstStyle>
          <a:p>
            <a:pPr marL="0" lvl="0" indent="0">
              <a:lnSpc>
                <a:spcPts val="2500"/>
              </a:lnSpc>
              <a:buClr>
                <a:schemeClr val="tx2"/>
              </a:buClr>
              <a:buSzPct val="125000"/>
              <a:buNone/>
            </a:pPr>
            <a:r>
              <a:rPr lang="en-US" dirty="0"/>
              <a:t>Roboto 20pt</a:t>
            </a:r>
          </a:p>
          <a:p>
            <a:pPr marL="457200" lvl="1">
              <a:lnSpc>
                <a:spcPts val="2500"/>
              </a:lnSpc>
              <a:buClr>
                <a:schemeClr val="tx2"/>
              </a:buClr>
              <a:buSzPct val="125000"/>
              <a:tabLst/>
            </a:pPr>
            <a:r>
              <a:rPr lang="en-US" dirty="0"/>
              <a:t>Robot 20 </a:t>
            </a:r>
            <a:r>
              <a:rPr lang="en-US" dirty="0" err="1"/>
              <a:t>pt</a:t>
            </a:r>
            <a:endParaRPr lang="en-US" dirty="0"/>
          </a:p>
          <a:p>
            <a:pPr marL="685800" lvl="2">
              <a:lnSpc>
                <a:spcPts val="2500"/>
              </a:lnSpc>
              <a:buClr>
                <a:schemeClr val="tx2"/>
              </a:buClr>
              <a:buSzPct val="125000"/>
              <a:tabLst/>
            </a:pPr>
            <a:r>
              <a:rPr lang="en-US" dirty="0"/>
              <a:t>Roboto 18pt</a:t>
            </a:r>
          </a:p>
          <a:p>
            <a:pPr marL="915988" lvl="3">
              <a:tabLst/>
            </a:pPr>
            <a:r>
              <a:rPr lang="en-US" dirty="0"/>
              <a:t>Roboto 16pt</a:t>
            </a:r>
          </a:p>
          <a:p>
            <a:pPr marL="1143000" marR="0" lvl="4" fontAlgn="auto">
              <a:spcAft>
                <a:spcPts val="0"/>
              </a:spcAft>
              <a:buClrTx/>
              <a:buSzPct val="90000"/>
              <a:buFont typeface="Courier New" panose="02070309020205020404" pitchFamily="49" charset="0"/>
              <a:buChar char="o"/>
              <a:tabLst/>
            </a:pPr>
            <a:r>
              <a:rPr lang="en-US" dirty="0"/>
              <a:t>Roboto Condensed 16pt</a:t>
            </a:r>
          </a:p>
        </p:txBody>
      </p:sp>
      <p:sp>
        <p:nvSpPr>
          <p:cNvPr id="2" name="Footer Placeholder 1">
            <a:extLst>
              <a:ext uri="{FF2B5EF4-FFF2-40B4-BE49-F238E27FC236}">
                <a16:creationId xmlns:a16="http://schemas.microsoft.com/office/drawing/2014/main" id="{F0049B1A-667C-474F-8BD8-5F0C409E269A}"/>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55224325-6D17-964E-901B-BB5B783C447E}"/>
              </a:ext>
            </a:extLst>
          </p:cNvPr>
          <p:cNvSpPr>
            <a:spLocks noGrp="1"/>
          </p:cNvSpPr>
          <p:nvPr>
            <p:ph type="sldNum" sz="quarter" idx="15"/>
          </p:nvPr>
        </p:nvSpPr>
        <p:spPr/>
        <p:txBody>
          <a:bodyPr/>
          <a:lstStyle/>
          <a:p>
            <a:fld id="{6FCCE772-C683-A646-B7C2-EAD467C903DE}" type="slidenum">
              <a:rPr lang="en-US"/>
              <a:pPr/>
              <a:t>‹#›</a:t>
            </a:fld>
            <a:endParaRPr lang="en-US"/>
          </a:p>
        </p:txBody>
      </p:sp>
      <p:sp>
        <p:nvSpPr>
          <p:cNvPr id="9" name="Title 8">
            <a:extLst>
              <a:ext uri="{FF2B5EF4-FFF2-40B4-BE49-F238E27FC236}">
                <a16:creationId xmlns:a16="http://schemas.microsoft.com/office/drawing/2014/main" id="{98911AFF-CA64-B449-BD5A-85A5933C38F1}"/>
              </a:ext>
            </a:extLst>
          </p:cNvPr>
          <p:cNvSpPr>
            <a:spLocks noGrp="1"/>
          </p:cNvSpPr>
          <p:nvPr>
            <p:ph type="title" hasCustomPrompt="1"/>
          </p:nvPr>
        </p:nvSpPr>
        <p:spPr/>
        <p:txBody>
          <a:bodyPr/>
          <a:lstStyle>
            <a:lvl1pPr>
              <a:lnSpc>
                <a:spcPct val="90000"/>
              </a:lnSpc>
              <a:spcBef>
                <a:spcPct val="0"/>
              </a:spcBef>
              <a:buNone/>
              <a:defRPr/>
            </a:lvl1pPr>
          </a:lstStyle>
          <a:p>
            <a:pPr lvl="0">
              <a:lnSpc>
                <a:spcPct val="90000"/>
              </a:lnSpc>
              <a:spcBef>
                <a:spcPct val="0"/>
              </a:spcBef>
              <a:buNone/>
            </a:pPr>
            <a:r>
              <a:rPr lang="en-US" err="1"/>
              <a:t>LAYOUT: Bullet Points</a:t>
            </a:r>
            <a:endParaRPr lang="en-US"/>
          </a:p>
        </p:txBody>
      </p:sp>
    </p:spTree>
    <p:extLst>
      <p:ext uri="{BB962C8B-B14F-4D97-AF65-F5344CB8AC3E}">
        <p14:creationId xmlns:p14="http://schemas.microsoft.com/office/powerpoint/2010/main" val="758330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py (one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AFE8B4-7E02-A045-93A2-6C292158535B}"/>
              </a:ext>
            </a:extLst>
          </p:cNvPr>
          <p:cNvSpPr>
            <a:spLocks noGrp="1"/>
          </p:cNvSpPr>
          <p:nvPr>
            <p:ph type="ftr" sz="quarter" idx="13"/>
          </p:nvPr>
        </p:nvSpPr>
        <p:spPr/>
        <p:txBody>
          <a:bodyPr/>
          <a:lstStyle/>
          <a:p>
            <a:endParaRPr lang="en-US"/>
          </a:p>
        </p:txBody>
      </p:sp>
      <p:sp>
        <p:nvSpPr>
          <p:cNvPr id="3" name="Slide Number Placeholder 2">
            <a:extLst>
              <a:ext uri="{FF2B5EF4-FFF2-40B4-BE49-F238E27FC236}">
                <a16:creationId xmlns:a16="http://schemas.microsoft.com/office/drawing/2014/main" id="{6E1E6D28-CCF2-754F-B35E-A89EDF608012}"/>
              </a:ext>
            </a:extLst>
          </p:cNvPr>
          <p:cNvSpPr>
            <a:spLocks noGrp="1"/>
          </p:cNvSpPr>
          <p:nvPr>
            <p:ph type="sldNum" sz="quarter" idx="14"/>
          </p:nvPr>
        </p:nvSpPr>
        <p:spPr/>
        <p:txBody>
          <a:bodyPr/>
          <a:lstStyle/>
          <a:p>
            <a:fld id="{6FCCE772-C683-A646-B7C2-EAD467C903DE}" type="slidenum">
              <a:rPr lang="en-US"/>
              <a:pPr/>
              <a:t>‹#›</a:t>
            </a:fld>
            <a:endParaRPr lang="en-US"/>
          </a:p>
        </p:txBody>
      </p:sp>
      <p:sp>
        <p:nvSpPr>
          <p:cNvPr id="9" name="Text Placeholder 4">
            <a:extLst>
              <a:ext uri="{FF2B5EF4-FFF2-40B4-BE49-F238E27FC236}">
                <a16:creationId xmlns:a16="http://schemas.microsoft.com/office/drawing/2014/main" id="{CB9984B7-656F-6648-AD7F-E72B9606AC56}"/>
              </a:ext>
            </a:extLst>
          </p:cNvPr>
          <p:cNvSpPr>
            <a:spLocks noGrp="1"/>
          </p:cNvSpPr>
          <p:nvPr>
            <p:ph type="body" idx="15" hasCustomPrompt="1"/>
          </p:nvPr>
        </p:nvSpPr>
        <p:spPr>
          <a:xfrm>
            <a:off x="815050" y="1315594"/>
            <a:ext cx="10538750" cy="4942413"/>
          </a:xfrm>
          <a:prstGeom prst="rect">
            <a:avLst/>
          </a:prstGeom>
        </p:spPr>
        <p:txBody>
          <a:bodyPr vert="horz" lIns="91440" tIns="0" rIns="0" bIns="0" rtlCol="0">
            <a:noAutofit/>
          </a:bodyPr>
          <a:lstStyle>
            <a:lvl1pPr marL="228600" indent="-228600">
              <a:lnSpc>
                <a:spcPct val="100000"/>
              </a:lnSpc>
              <a:spcBef>
                <a:spcPts val="1200"/>
              </a:spcBef>
              <a:buFont typeface="Arial" panose="020B0604020202020204" pitchFamily="34" charset="0"/>
              <a:buChar char="•"/>
              <a:defRPr lang="en-US" b="0" i="0" dirty="0">
                <a:latin typeface="+mn-lt"/>
              </a:defRPr>
            </a:lvl1pPr>
            <a:lvl2pPr marL="228600" indent="0">
              <a:buNone/>
              <a:defRPr lang="en-US" b="0" i="0" dirty="0"/>
            </a:lvl2pPr>
            <a:lvl3pPr>
              <a:defRPr lang="en-US" b="0" i="0" dirty="0"/>
            </a:lvl3pPr>
          </a:lstStyle>
          <a:p>
            <a:pPr marL="0" lvl="0" indent="0">
              <a:lnSpc>
                <a:spcPts val="2500"/>
              </a:lnSpc>
              <a:buClr>
                <a:schemeClr val="tx2"/>
              </a:buClr>
              <a:buSzPct val="12500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Quod</a:t>
            </a:r>
            <a:r>
              <a:rPr lang="en-US" dirty="0"/>
              <a:t> </a:t>
            </a:r>
            <a:r>
              <a:rPr lang="en-US" dirty="0" err="1"/>
              <a:t>si</a:t>
            </a:r>
            <a:r>
              <a:rPr lang="en-US" dirty="0"/>
              <a:t> </a:t>
            </a:r>
            <a:r>
              <a:rPr lang="en-US" dirty="0" err="1"/>
              <a:t>ita</a:t>
            </a:r>
            <a:r>
              <a:rPr lang="en-US" dirty="0"/>
              <a:t> sit, cur opera </a:t>
            </a:r>
            <a:r>
              <a:rPr lang="en-US" dirty="0" err="1"/>
              <a:t>philosophiae</a:t>
            </a:r>
            <a:r>
              <a:rPr lang="en-US" dirty="0"/>
              <a:t> sit </a:t>
            </a:r>
            <a:r>
              <a:rPr lang="en-US" dirty="0" err="1"/>
              <a:t>danda</a:t>
            </a:r>
            <a:r>
              <a:rPr lang="en-US" dirty="0"/>
              <a:t> </a:t>
            </a:r>
            <a:r>
              <a:rPr lang="en-US" dirty="0" err="1"/>
              <a:t>nescio</a:t>
            </a:r>
            <a:r>
              <a:rPr lang="en-US" dirty="0"/>
              <a:t>. </a:t>
            </a:r>
            <a:r>
              <a:rPr lang="en-US" dirty="0" err="1"/>
              <a:t>Quamquam</a:t>
            </a:r>
            <a:r>
              <a:rPr lang="en-US" dirty="0"/>
              <a:t> </a:t>
            </a:r>
            <a:r>
              <a:rPr lang="en-US" dirty="0" err="1"/>
              <a:t>tu</a:t>
            </a:r>
            <a:r>
              <a:rPr lang="en-US" dirty="0"/>
              <a:t> </a:t>
            </a:r>
            <a:r>
              <a:rPr lang="en-US" dirty="0" err="1"/>
              <a:t>hanc</a:t>
            </a:r>
            <a:r>
              <a:rPr lang="en-US" dirty="0"/>
              <a:t> </a:t>
            </a:r>
            <a:r>
              <a:rPr lang="en-US" dirty="0" err="1"/>
              <a:t>copiosiorem</a:t>
            </a:r>
            <a:r>
              <a:rPr lang="en-US" dirty="0"/>
              <a:t> </a:t>
            </a:r>
            <a:r>
              <a:rPr lang="en-US" dirty="0" err="1"/>
              <a:t>etiam</a:t>
            </a:r>
            <a:r>
              <a:rPr lang="en-US" dirty="0"/>
              <a:t> soles </a:t>
            </a:r>
            <a:r>
              <a:rPr lang="en-US" dirty="0" err="1"/>
              <a:t>dicere</a:t>
            </a:r>
            <a:r>
              <a:rPr lang="en-US" dirty="0"/>
              <a:t>. Ex rebus </a:t>
            </a:r>
            <a:r>
              <a:rPr lang="en-US" dirty="0" err="1"/>
              <a:t>enim</a:t>
            </a:r>
            <a:r>
              <a:rPr lang="en-US" dirty="0"/>
              <a:t> </a:t>
            </a:r>
            <a:r>
              <a:rPr lang="en-US" dirty="0" err="1"/>
              <a:t>timiditas</a:t>
            </a:r>
            <a:r>
              <a:rPr lang="en-US" dirty="0"/>
              <a:t>, non ex </a:t>
            </a:r>
            <a:r>
              <a:rPr lang="en-US" dirty="0" err="1"/>
              <a:t>vocabulis</a:t>
            </a:r>
            <a:r>
              <a:rPr lang="en-US" dirty="0"/>
              <a:t> </a:t>
            </a:r>
            <a:r>
              <a:rPr lang="en-US" dirty="0" err="1"/>
              <a:t>nascitur</a:t>
            </a:r>
            <a:r>
              <a:rPr lang="en-US" dirty="0"/>
              <a:t>. Quid ergo hoc loco </a:t>
            </a:r>
            <a:r>
              <a:rPr lang="en-US" dirty="0" err="1"/>
              <a:t>intellegit</a:t>
            </a:r>
            <a:r>
              <a:rPr lang="en-US" dirty="0"/>
              <a:t> </a:t>
            </a:r>
            <a:r>
              <a:rPr lang="en-US" dirty="0" err="1"/>
              <a:t>honestum</a:t>
            </a:r>
            <a:r>
              <a:rPr lang="en-US" dirty="0"/>
              <a:t>? A primo, </a:t>
            </a:r>
            <a:r>
              <a:rPr lang="en-US" dirty="0" err="1"/>
              <a:t>ut</a:t>
            </a:r>
            <a:r>
              <a:rPr lang="en-US" dirty="0"/>
              <a:t> </a:t>
            </a:r>
            <a:r>
              <a:rPr lang="en-US" dirty="0" err="1"/>
              <a:t>opinor</a:t>
            </a:r>
            <a:r>
              <a:rPr lang="en-US" dirty="0"/>
              <a:t>, </a:t>
            </a:r>
            <a:r>
              <a:rPr lang="en-US" dirty="0" err="1"/>
              <a:t>animantium</a:t>
            </a:r>
            <a:r>
              <a:rPr lang="en-US" dirty="0"/>
              <a:t> </a:t>
            </a:r>
            <a:r>
              <a:rPr lang="en-US" dirty="0" err="1"/>
              <a:t>ortu</a:t>
            </a:r>
            <a:r>
              <a:rPr lang="en-US" dirty="0"/>
              <a:t> </a:t>
            </a:r>
            <a:r>
              <a:rPr lang="en-US" dirty="0" err="1"/>
              <a:t>petitur</a:t>
            </a:r>
            <a:r>
              <a:rPr lang="en-US" dirty="0"/>
              <a:t> </a:t>
            </a:r>
            <a:r>
              <a:rPr lang="en-US" dirty="0" err="1"/>
              <a:t>origo</a:t>
            </a:r>
            <a:r>
              <a:rPr lang="en-US" dirty="0"/>
              <a:t> </a:t>
            </a:r>
            <a:r>
              <a:rPr lang="en-US" dirty="0" err="1"/>
              <a:t>summi</a:t>
            </a:r>
            <a:r>
              <a:rPr lang="en-US" dirty="0"/>
              <a:t> </a:t>
            </a:r>
            <a:r>
              <a:rPr lang="en-US" dirty="0" err="1"/>
              <a:t>boni</a:t>
            </a:r>
            <a:r>
              <a:rPr lang="en-US" dirty="0"/>
              <a:t>. </a:t>
            </a:r>
            <a:r>
              <a:rPr lang="en-US" dirty="0" err="1"/>
              <a:t>Quamquam</a:t>
            </a:r>
            <a:r>
              <a:rPr lang="en-US" dirty="0"/>
              <a:t> id </a:t>
            </a:r>
            <a:r>
              <a:rPr lang="en-US" dirty="0" err="1"/>
              <a:t>quidem</a:t>
            </a:r>
            <a:r>
              <a:rPr lang="en-US" dirty="0"/>
              <a:t>, infinitum </a:t>
            </a:r>
            <a:r>
              <a:rPr lang="en-US" dirty="0" err="1"/>
              <a:t>est</a:t>
            </a:r>
            <a:r>
              <a:rPr lang="en-US" dirty="0"/>
              <a:t> in hac </a:t>
            </a:r>
            <a:r>
              <a:rPr lang="en-US" dirty="0" err="1"/>
              <a:t>urbe</a:t>
            </a:r>
            <a:r>
              <a:rPr lang="en-US" dirty="0"/>
              <a:t>; Duo Reges: </a:t>
            </a:r>
            <a:r>
              <a:rPr lang="en-US" dirty="0" err="1"/>
              <a:t>constructio</a:t>
            </a:r>
            <a:r>
              <a:rPr lang="en-US" dirty="0"/>
              <a:t> </a:t>
            </a:r>
            <a:r>
              <a:rPr lang="en-US" dirty="0" err="1"/>
              <a:t>interrete</a:t>
            </a:r>
            <a:r>
              <a:rPr lang="en-US" dirty="0"/>
              <a:t>.</a:t>
            </a:r>
          </a:p>
        </p:txBody>
      </p:sp>
      <p:sp>
        <p:nvSpPr>
          <p:cNvPr id="4" name="Title 3">
            <a:extLst>
              <a:ext uri="{FF2B5EF4-FFF2-40B4-BE49-F238E27FC236}">
                <a16:creationId xmlns:a16="http://schemas.microsoft.com/office/drawing/2014/main" id="{53641CF4-5B60-354E-A0C2-0955B0C39800}"/>
              </a:ext>
            </a:extLst>
          </p:cNvPr>
          <p:cNvSpPr>
            <a:spLocks noGrp="1"/>
          </p:cNvSpPr>
          <p:nvPr>
            <p:ph type="title" hasCustomPrompt="1"/>
          </p:nvPr>
        </p:nvSpPr>
        <p:spPr/>
        <p:txBody>
          <a:bodyPr/>
          <a:lstStyle>
            <a:lvl1pPr>
              <a:lnSpc>
                <a:spcPct val="90000"/>
              </a:lnSpc>
              <a:spcBef>
                <a:spcPct val="0"/>
              </a:spcBef>
              <a:buNone/>
              <a:defRPr/>
            </a:lvl1pPr>
          </a:lstStyle>
          <a:p>
            <a:pPr lvl="0">
              <a:lnSpc>
                <a:spcPct val="90000"/>
              </a:lnSpc>
              <a:spcBef>
                <a:spcPct val="0"/>
              </a:spcBef>
              <a:buNone/>
            </a:pPr>
            <a:r>
              <a:rPr lang="en-US" err="1"/>
              <a:t>LAYOUT: Title, Copy (one column)</a:t>
            </a:r>
            <a:endParaRPr lang="en-US"/>
          </a:p>
        </p:txBody>
      </p:sp>
    </p:spTree>
    <p:extLst>
      <p:ext uri="{BB962C8B-B14F-4D97-AF65-F5344CB8AC3E}">
        <p14:creationId xmlns:p14="http://schemas.microsoft.com/office/powerpoint/2010/main" val="3214680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py (two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04C151-DEB8-344C-9C23-40FFDEAFC60A}"/>
              </a:ext>
            </a:extLst>
          </p:cNvPr>
          <p:cNvSpPr>
            <a:spLocks noGrp="1"/>
          </p:cNvSpPr>
          <p:nvPr>
            <p:ph type="ftr" sz="quarter" idx="13"/>
          </p:nvPr>
        </p:nvSpPr>
        <p:spPr/>
        <p:txBody>
          <a:bodyPr/>
          <a:lstStyle/>
          <a:p>
            <a:endParaRPr lang="en-US"/>
          </a:p>
        </p:txBody>
      </p:sp>
      <p:sp>
        <p:nvSpPr>
          <p:cNvPr id="3" name="Slide Number Placeholder 2">
            <a:extLst>
              <a:ext uri="{FF2B5EF4-FFF2-40B4-BE49-F238E27FC236}">
                <a16:creationId xmlns:a16="http://schemas.microsoft.com/office/drawing/2014/main" id="{D518DA2C-8F86-504E-B623-D3A09F89387A}"/>
              </a:ext>
            </a:extLst>
          </p:cNvPr>
          <p:cNvSpPr>
            <a:spLocks noGrp="1"/>
          </p:cNvSpPr>
          <p:nvPr>
            <p:ph type="sldNum" sz="quarter" idx="14"/>
          </p:nvPr>
        </p:nvSpPr>
        <p:spPr/>
        <p:txBody>
          <a:bodyPr/>
          <a:lstStyle/>
          <a:p>
            <a:fld id="{6FCCE772-C683-A646-B7C2-EAD467C903DE}" type="slidenum">
              <a:rPr lang="en-US"/>
              <a:pPr/>
              <a:t>‹#›</a:t>
            </a:fld>
            <a:endParaRPr lang="en-US"/>
          </a:p>
        </p:txBody>
      </p:sp>
      <p:sp>
        <p:nvSpPr>
          <p:cNvPr id="9" name="Content Placeholder 2">
            <a:extLst>
              <a:ext uri="{FF2B5EF4-FFF2-40B4-BE49-F238E27FC236}">
                <a16:creationId xmlns:a16="http://schemas.microsoft.com/office/drawing/2014/main" id="{4AE3E036-5300-5647-8819-6346C2D19152}"/>
              </a:ext>
            </a:extLst>
          </p:cNvPr>
          <p:cNvSpPr>
            <a:spLocks noGrp="1"/>
          </p:cNvSpPr>
          <p:nvPr>
            <p:ph sz="half" idx="1" hasCustomPrompt="1"/>
          </p:nvPr>
        </p:nvSpPr>
        <p:spPr>
          <a:xfrm>
            <a:off x="814194" y="1435260"/>
            <a:ext cx="10539606" cy="4664597"/>
          </a:xfrm>
          <a:prstGeom prst="rect">
            <a:avLst/>
          </a:prstGeom>
        </p:spPr>
        <p:txBody>
          <a:bodyPr numCol="2" spcCol="228600">
            <a:normAutofit/>
          </a:bodyPr>
          <a:lstStyle>
            <a:lvl1pPr marL="0" indent="0">
              <a:buNone/>
              <a:defRPr b="0" i="0"/>
            </a:lvl1pPr>
          </a:lstStyle>
          <a:p>
            <a:pPr lvl="0"/>
            <a:r>
              <a:rPr lang="en-US" dirty="0"/>
              <a:t>Body Copy Roboto 20 </a:t>
            </a:r>
            <a:r>
              <a:rPr lang="en-US" dirty="0" err="1"/>
              <a:t>pt</a:t>
            </a:r>
            <a:r>
              <a:rPr lang="en-US" dirty="0"/>
              <a:t>  </a:t>
            </a:r>
          </a:p>
          <a:p>
            <a:pPr lvl="0"/>
            <a:r>
              <a:rPr lang="en-US" dirty="0"/>
              <a:t>Two Columns of Paragraph Text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Animadverti</a:t>
            </a:r>
            <a:r>
              <a:rPr lang="en-US" dirty="0"/>
              <a:t>, </a:t>
            </a:r>
            <a:r>
              <a:rPr lang="en-US" dirty="0" err="1"/>
              <a:t>ínquam</a:t>
            </a:r>
            <a:r>
              <a:rPr lang="en-US" dirty="0"/>
              <a:t>, </a:t>
            </a:r>
            <a:r>
              <a:rPr lang="en-US" dirty="0" err="1"/>
              <a:t>te</a:t>
            </a:r>
            <a:r>
              <a:rPr lang="en-US" dirty="0"/>
              <a:t> </a:t>
            </a:r>
            <a:r>
              <a:rPr lang="en-US" dirty="0" err="1"/>
              <a:t>isto</a:t>
            </a:r>
            <a:r>
              <a:rPr lang="en-US" dirty="0"/>
              <a:t> modo </a:t>
            </a:r>
            <a:r>
              <a:rPr lang="en-US" dirty="0" err="1"/>
              <a:t>paulo</a:t>
            </a:r>
            <a:r>
              <a:rPr lang="en-US" dirty="0"/>
              <a:t> ante </a:t>
            </a:r>
            <a:r>
              <a:rPr lang="en-US" dirty="0" err="1"/>
              <a:t>ponere</a:t>
            </a:r>
            <a:r>
              <a:rPr lang="en-US" dirty="0"/>
              <a:t>, et </a:t>
            </a:r>
            <a:r>
              <a:rPr lang="en-US" dirty="0" err="1"/>
              <a:t>scio</a:t>
            </a:r>
            <a:r>
              <a:rPr lang="en-US" dirty="0"/>
              <a:t> ab </a:t>
            </a:r>
            <a:r>
              <a:rPr lang="en-US" dirty="0" err="1"/>
              <a:t>Antiocho</a:t>
            </a:r>
            <a:r>
              <a:rPr lang="en-US" dirty="0"/>
              <a:t> nostro </a:t>
            </a:r>
            <a:r>
              <a:rPr lang="en-US" dirty="0" err="1"/>
              <a:t>dici</a:t>
            </a:r>
            <a:r>
              <a:rPr lang="en-US" dirty="0"/>
              <a:t> sic </a:t>
            </a:r>
            <a:r>
              <a:rPr lang="en-US" dirty="0" err="1"/>
              <a:t>solere</a:t>
            </a:r>
            <a:r>
              <a:rPr lang="en-US" dirty="0"/>
              <a:t>; Ubi </a:t>
            </a:r>
            <a:r>
              <a:rPr lang="en-US" dirty="0" err="1"/>
              <a:t>ut</a:t>
            </a:r>
            <a:r>
              <a:rPr lang="en-US" dirty="0"/>
              <a:t> </a:t>
            </a:r>
            <a:r>
              <a:rPr lang="en-US" dirty="0" err="1"/>
              <a:t>eam</a:t>
            </a:r>
            <a:r>
              <a:rPr lang="en-US" dirty="0"/>
              <a:t> </a:t>
            </a:r>
            <a:r>
              <a:rPr lang="en-US" dirty="0" err="1"/>
              <a:t>caperet</a:t>
            </a:r>
            <a:r>
              <a:rPr lang="en-US" dirty="0"/>
              <a:t> </a:t>
            </a:r>
            <a:r>
              <a:rPr lang="en-US" dirty="0" err="1"/>
              <a:t>aut</a:t>
            </a:r>
            <a:r>
              <a:rPr lang="en-US" dirty="0"/>
              <a:t> </a:t>
            </a:r>
            <a:r>
              <a:rPr lang="en-US" dirty="0" err="1"/>
              <a:t>quando</a:t>
            </a:r>
            <a:r>
              <a:rPr lang="en-US" dirty="0"/>
              <a:t>? Quoniam, </a:t>
            </a:r>
            <a:r>
              <a:rPr lang="en-US" dirty="0" err="1"/>
              <a:t>si</a:t>
            </a:r>
            <a:r>
              <a:rPr lang="en-US" dirty="0"/>
              <a:t> dis </a:t>
            </a:r>
            <a:r>
              <a:rPr lang="en-US" dirty="0" err="1"/>
              <a:t>placet</a:t>
            </a:r>
            <a:r>
              <a:rPr lang="en-US" dirty="0"/>
              <a:t>, ab </a:t>
            </a:r>
            <a:r>
              <a:rPr lang="en-US" dirty="0" err="1"/>
              <a:t>Epicuro</a:t>
            </a:r>
            <a:r>
              <a:rPr lang="en-US" dirty="0"/>
              <a:t> </a:t>
            </a:r>
            <a:r>
              <a:rPr lang="en-US" dirty="0" err="1"/>
              <a:t>loqui</a:t>
            </a:r>
            <a:r>
              <a:rPr lang="en-US" dirty="0"/>
              <a:t> </a:t>
            </a:r>
            <a:r>
              <a:rPr lang="en-US" dirty="0" err="1"/>
              <a:t>discimus</a:t>
            </a:r>
            <a:r>
              <a:rPr lang="en-US" dirty="0"/>
              <a:t>. Hoc </a:t>
            </a:r>
            <a:r>
              <a:rPr lang="en-US" dirty="0" err="1"/>
              <a:t>est</a:t>
            </a:r>
            <a:r>
              <a:rPr lang="en-US" dirty="0"/>
              <a:t> non </a:t>
            </a:r>
            <a:r>
              <a:rPr lang="en-US" dirty="0" err="1"/>
              <a:t>dividere</a:t>
            </a:r>
            <a:r>
              <a:rPr lang="en-US" dirty="0"/>
              <a:t>, sed </a:t>
            </a:r>
            <a:r>
              <a:rPr lang="en-US" dirty="0" err="1"/>
              <a:t>frangere</a:t>
            </a:r>
            <a:r>
              <a:rPr lang="en-US" dirty="0"/>
              <a:t>. </a:t>
            </a:r>
          </a:p>
          <a:p>
            <a:pPr lvl="0"/>
            <a:r>
              <a:rPr lang="en-US" dirty="0"/>
              <a:t>Si de re </a:t>
            </a:r>
            <a:r>
              <a:rPr lang="en-US" dirty="0" err="1"/>
              <a:t>disceptari</a:t>
            </a:r>
            <a:r>
              <a:rPr lang="en-US" dirty="0"/>
              <a:t> </a:t>
            </a:r>
            <a:r>
              <a:rPr lang="en-US" dirty="0" err="1"/>
              <a:t>oportet</a:t>
            </a:r>
            <a:r>
              <a:rPr lang="en-US" dirty="0"/>
              <a:t>, </a:t>
            </a:r>
            <a:r>
              <a:rPr lang="en-US" dirty="0" err="1"/>
              <a:t>nulla</a:t>
            </a:r>
            <a:r>
              <a:rPr lang="en-US" dirty="0"/>
              <a:t> mihi tecum, Cato, </a:t>
            </a:r>
            <a:r>
              <a:rPr lang="en-US" dirty="0" err="1"/>
              <a:t>potest</a:t>
            </a:r>
            <a:r>
              <a:rPr lang="en-US" dirty="0"/>
              <a:t> </a:t>
            </a:r>
            <a:r>
              <a:rPr lang="en-US" dirty="0" err="1"/>
              <a:t>esse</a:t>
            </a:r>
            <a:r>
              <a:rPr lang="en-US" dirty="0"/>
              <a:t> </a:t>
            </a:r>
            <a:r>
              <a:rPr lang="en-US" dirty="0" err="1"/>
              <a:t>dissensio</a:t>
            </a:r>
            <a:r>
              <a:rPr lang="en-US" dirty="0"/>
              <a:t>. Duo Reges: </a:t>
            </a:r>
            <a:r>
              <a:rPr lang="en-US" dirty="0" err="1"/>
              <a:t>constructio</a:t>
            </a:r>
            <a:r>
              <a:rPr lang="en-US" dirty="0"/>
              <a:t> </a:t>
            </a:r>
            <a:r>
              <a:rPr lang="en-US" dirty="0" err="1"/>
              <a:t>interrete</a:t>
            </a:r>
            <a:r>
              <a:rPr lang="en-US" dirty="0"/>
              <a:t>. Sed </a:t>
            </a:r>
            <a:r>
              <a:rPr lang="en-US" dirty="0" err="1"/>
              <a:t>tamen</a:t>
            </a:r>
            <a:r>
              <a:rPr lang="en-US" dirty="0"/>
              <a:t> </a:t>
            </a:r>
            <a:r>
              <a:rPr lang="en-US" dirty="0" err="1"/>
              <a:t>intellego</a:t>
            </a:r>
            <a:r>
              <a:rPr lang="en-US" dirty="0"/>
              <a:t> quid </a:t>
            </a:r>
            <a:r>
              <a:rPr lang="en-US" dirty="0" err="1"/>
              <a:t>velit</a:t>
            </a:r>
            <a:r>
              <a:rPr lang="en-US" dirty="0"/>
              <a:t>. Maximus dolor, </a:t>
            </a:r>
            <a:r>
              <a:rPr lang="en-US" dirty="0" err="1"/>
              <a:t>inquit</a:t>
            </a:r>
            <a:r>
              <a:rPr lang="en-US" dirty="0"/>
              <a:t>, brevis est.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Animadverti</a:t>
            </a:r>
            <a:r>
              <a:rPr lang="en-US" dirty="0"/>
              <a:t>, </a:t>
            </a:r>
            <a:r>
              <a:rPr lang="en-US" dirty="0" err="1"/>
              <a:t>ínquam</a:t>
            </a:r>
            <a:r>
              <a:rPr lang="en-US" dirty="0"/>
              <a:t>, </a:t>
            </a:r>
            <a:r>
              <a:rPr lang="en-US" dirty="0" err="1"/>
              <a:t>te</a:t>
            </a:r>
            <a:r>
              <a:rPr lang="en-US" dirty="0"/>
              <a:t> </a:t>
            </a:r>
            <a:r>
              <a:rPr lang="en-US" dirty="0" err="1"/>
              <a:t>isto</a:t>
            </a:r>
            <a:r>
              <a:rPr lang="en-US" dirty="0"/>
              <a:t> modo </a:t>
            </a:r>
            <a:r>
              <a:rPr lang="en-US" dirty="0" err="1"/>
              <a:t>paulo</a:t>
            </a:r>
            <a:r>
              <a:rPr lang="en-US" dirty="0"/>
              <a:t> ante </a:t>
            </a:r>
            <a:r>
              <a:rPr lang="en-US" dirty="0" err="1"/>
              <a:t>ponere</a:t>
            </a:r>
            <a:r>
              <a:rPr lang="en-US" dirty="0"/>
              <a:t>, et </a:t>
            </a:r>
            <a:r>
              <a:rPr lang="en-US" dirty="0" err="1"/>
              <a:t>scio</a:t>
            </a:r>
            <a:r>
              <a:rPr lang="en-US" dirty="0"/>
              <a:t> ab </a:t>
            </a:r>
            <a:r>
              <a:rPr lang="en-US" dirty="0" err="1"/>
              <a:t>Antiocho</a:t>
            </a:r>
            <a:r>
              <a:rPr lang="en-US" dirty="0"/>
              <a:t> nostro </a:t>
            </a:r>
            <a:r>
              <a:rPr lang="en-US" dirty="0" err="1"/>
              <a:t>dici</a:t>
            </a:r>
            <a:r>
              <a:rPr lang="en-US" dirty="0"/>
              <a:t> sic </a:t>
            </a:r>
            <a:r>
              <a:rPr lang="en-US" dirty="0" err="1"/>
              <a:t>solere</a:t>
            </a:r>
            <a:r>
              <a:rPr lang="en-US" dirty="0"/>
              <a:t>; Ubi </a:t>
            </a:r>
            <a:r>
              <a:rPr lang="en-US" dirty="0" err="1"/>
              <a:t>ut</a:t>
            </a:r>
            <a:r>
              <a:rPr lang="en-US" dirty="0"/>
              <a:t> </a:t>
            </a:r>
            <a:r>
              <a:rPr lang="en-US" dirty="0" err="1"/>
              <a:t>eam</a:t>
            </a:r>
            <a:r>
              <a:rPr lang="en-US" dirty="0"/>
              <a:t> </a:t>
            </a:r>
            <a:r>
              <a:rPr lang="en-US" dirty="0" err="1"/>
              <a:t>caperet</a:t>
            </a:r>
            <a:r>
              <a:rPr lang="en-US" dirty="0"/>
              <a:t> </a:t>
            </a:r>
            <a:r>
              <a:rPr lang="en-US" dirty="0" err="1"/>
              <a:t>aut</a:t>
            </a:r>
            <a:r>
              <a:rPr lang="en-US" dirty="0"/>
              <a:t> </a:t>
            </a:r>
            <a:r>
              <a:rPr lang="en-US" dirty="0" err="1"/>
              <a:t>quando</a:t>
            </a:r>
            <a:r>
              <a:rPr lang="en-US" dirty="0"/>
              <a:t>? Quoniam, </a:t>
            </a:r>
            <a:r>
              <a:rPr lang="en-US" dirty="0" err="1"/>
              <a:t>si</a:t>
            </a:r>
            <a:r>
              <a:rPr lang="en-US" dirty="0"/>
              <a:t> dis </a:t>
            </a:r>
            <a:r>
              <a:rPr lang="en-US" dirty="0" err="1"/>
              <a:t>placet</a:t>
            </a:r>
            <a:r>
              <a:rPr lang="en-US" dirty="0"/>
              <a:t>, ab </a:t>
            </a:r>
            <a:r>
              <a:rPr lang="en-US" dirty="0" err="1"/>
              <a:t>Epicuro</a:t>
            </a:r>
            <a:r>
              <a:rPr lang="en-US" dirty="0"/>
              <a:t> </a:t>
            </a:r>
            <a:r>
              <a:rPr lang="en-US" dirty="0" err="1"/>
              <a:t>loqui</a:t>
            </a:r>
            <a:r>
              <a:rPr lang="en-US" dirty="0"/>
              <a:t> </a:t>
            </a:r>
            <a:r>
              <a:rPr lang="en-US" dirty="0" err="1"/>
              <a:t>discimus</a:t>
            </a:r>
            <a:r>
              <a:rPr lang="en-US" dirty="0"/>
              <a:t>. Hoc </a:t>
            </a:r>
            <a:r>
              <a:rPr lang="en-US" dirty="0" err="1"/>
              <a:t>est</a:t>
            </a:r>
            <a:r>
              <a:rPr lang="en-US" dirty="0"/>
              <a:t> non </a:t>
            </a:r>
            <a:r>
              <a:rPr lang="en-US" dirty="0" err="1"/>
              <a:t>dividere</a:t>
            </a:r>
            <a:r>
              <a:rPr lang="en-US" dirty="0"/>
              <a:t>, sed </a:t>
            </a:r>
            <a:r>
              <a:rPr lang="en-US" dirty="0" err="1"/>
              <a:t>frangere</a:t>
            </a:r>
            <a:r>
              <a:rPr lang="en-US" dirty="0"/>
              <a:t>. Si de re </a:t>
            </a:r>
            <a:r>
              <a:rPr lang="en-US" dirty="0" err="1"/>
              <a:t>disceptari</a:t>
            </a:r>
            <a:r>
              <a:rPr lang="en-US" dirty="0"/>
              <a:t> </a:t>
            </a:r>
            <a:r>
              <a:rPr lang="en-US" dirty="0" err="1"/>
              <a:t>oportet</a:t>
            </a:r>
            <a:r>
              <a:rPr lang="en-US" dirty="0"/>
              <a:t>, </a:t>
            </a:r>
            <a:r>
              <a:rPr lang="en-US" dirty="0" err="1"/>
              <a:t>nulla</a:t>
            </a:r>
            <a:r>
              <a:rPr lang="en-US" dirty="0"/>
              <a:t> mihi tecum, Cato, </a:t>
            </a:r>
            <a:r>
              <a:rPr lang="en-US" dirty="0" err="1"/>
              <a:t>potest</a:t>
            </a:r>
            <a:r>
              <a:rPr lang="en-US" dirty="0"/>
              <a:t> </a:t>
            </a:r>
            <a:r>
              <a:rPr lang="en-US" dirty="0" err="1"/>
              <a:t>esse</a:t>
            </a:r>
            <a:r>
              <a:rPr lang="en-US" dirty="0"/>
              <a:t> </a:t>
            </a:r>
            <a:r>
              <a:rPr lang="en-US" dirty="0" err="1"/>
              <a:t>dissensio</a:t>
            </a:r>
            <a:r>
              <a:rPr lang="en-US" dirty="0"/>
              <a:t>. Duo Reges: </a:t>
            </a:r>
            <a:r>
              <a:rPr lang="en-US" dirty="0" err="1"/>
              <a:t>constructio</a:t>
            </a:r>
            <a:r>
              <a:rPr lang="en-US" dirty="0"/>
              <a:t> </a:t>
            </a:r>
            <a:r>
              <a:rPr lang="en-US" dirty="0" err="1"/>
              <a:t>interrete</a:t>
            </a:r>
            <a:r>
              <a:rPr lang="en-US" dirty="0"/>
              <a:t>. Sed </a:t>
            </a:r>
            <a:r>
              <a:rPr lang="en-US" dirty="0" err="1"/>
              <a:t>tamen</a:t>
            </a:r>
            <a:r>
              <a:rPr lang="en-US" dirty="0"/>
              <a:t> </a:t>
            </a:r>
            <a:r>
              <a:rPr lang="en-US" dirty="0" err="1"/>
              <a:t>intellego</a:t>
            </a:r>
            <a:r>
              <a:rPr lang="en-US" dirty="0"/>
              <a:t> quid </a:t>
            </a:r>
            <a:r>
              <a:rPr lang="en-US" dirty="0" err="1"/>
              <a:t>velit</a:t>
            </a:r>
            <a:r>
              <a:rPr lang="en-US" dirty="0"/>
              <a:t>. Maximus dolor, </a:t>
            </a:r>
            <a:r>
              <a:rPr lang="en-US" dirty="0" err="1"/>
              <a:t>inquit</a:t>
            </a:r>
            <a:r>
              <a:rPr lang="en-US" dirty="0"/>
              <a:t>, brevis est.</a:t>
            </a:r>
          </a:p>
        </p:txBody>
      </p:sp>
      <p:sp>
        <p:nvSpPr>
          <p:cNvPr id="4" name="Title 3">
            <a:extLst>
              <a:ext uri="{FF2B5EF4-FFF2-40B4-BE49-F238E27FC236}">
                <a16:creationId xmlns:a16="http://schemas.microsoft.com/office/drawing/2014/main" id="{A391C56A-FB0E-9D4D-9218-BA72BCD28C32}"/>
              </a:ext>
            </a:extLst>
          </p:cNvPr>
          <p:cNvSpPr>
            <a:spLocks noGrp="1"/>
          </p:cNvSpPr>
          <p:nvPr>
            <p:ph type="title" hasCustomPrompt="1"/>
          </p:nvPr>
        </p:nvSpPr>
        <p:spPr/>
        <p:txBody>
          <a:bodyPr/>
          <a:lstStyle>
            <a:lvl1pPr>
              <a:lnSpc>
                <a:spcPct val="90000"/>
              </a:lnSpc>
              <a:spcBef>
                <a:spcPct val="0"/>
              </a:spcBef>
              <a:buNone/>
              <a:defRPr/>
            </a:lvl1pPr>
          </a:lstStyle>
          <a:p>
            <a:pPr lvl="0">
              <a:lnSpc>
                <a:spcPct val="90000"/>
              </a:lnSpc>
              <a:spcBef>
                <a:spcPct val="0"/>
              </a:spcBef>
              <a:buNone/>
            </a:pPr>
            <a:r>
              <a:rPr lang="en-US"/>
              <a:t>LAYOUT: Title, Copy (two column)</a:t>
            </a:r>
          </a:p>
        </p:txBody>
      </p:sp>
    </p:spTree>
    <p:extLst>
      <p:ext uri="{BB962C8B-B14F-4D97-AF65-F5344CB8AC3E}">
        <p14:creationId xmlns:p14="http://schemas.microsoft.com/office/powerpoint/2010/main" val="3235347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ey Facts/Numb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B17A73-4BCD-154F-ACFB-C37E90928CAE}"/>
              </a:ext>
            </a:extLst>
          </p:cNvPr>
          <p:cNvSpPr>
            <a:spLocks noGrp="1"/>
          </p:cNvSpPr>
          <p:nvPr>
            <p:ph type="ftr" sz="quarter" idx="31"/>
          </p:nvPr>
        </p:nvSpPr>
        <p:spPr/>
        <p:txBody>
          <a:bodyPr/>
          <a:lstStyle/>
          <a:p>
            <a:endParaRPr lang="en-US"/>
          </a:p>
        </p:txBody>
      </p:sp>
      <p:sp>
        <p:nvSpPr>
          <p:cNvPr id="2" name="Title 1">
            <a:extLst>
              <a:ext uri="{FF2B5EF4-FFF2-40B4-BE49-F238E27FC236}">
                <a16:creationId xmlns:a16="http://schemas.microsoft.com/office/drawing/2014/main" id="{4875417E-564E-9F4F-85EA-75C8136D3CEF}"/>
              </a:ext>
            </a:extLst>
          </p:cNvPr>
          <p:cNvSpPr>
            <a:spLocks noGrp="1"/>
          </p:cNvSpPr>
          <p:nvPr>
            <p:ph type="title" hasCustomPrompt="1"/>
          </p:nvPr>
        </p:nvSpPr>
        <p:spPr>
          <a:xfrm>
            <a:off x="800100" y="0"/>
            <a:ext cx="8496294" cy="1212713"/>
          </a:xfrm>
        </p:spPr>
        <p:txBody>
          <a:bodyPr vert="horz" lIns="91440" tIns="91440" rIns="0" bIns="91440" rtlCol="0" anchor="ctr">
            <a:normAutofit/>
          </a:bodyPr>
          <a:lstStyle>
            <a:lvl1pPr>
              <a:defRPr lang="en-US" b="1" i="0" dirty="0">
                <a:latin typeface="Roboto Condensed" panose="02000000000000000000" pitchFamily="2" charset="0"/>
                <a:ea typeface="Roboto Condensed" panose="02000000000000000000" pitchFamily="2" charset="0"/>
              </a:defRPr>
            </a:lvl1pPr>
          </a:lstStyle>
          <a:p>
            <a:pPr lvl="0"/>
            <a:r>
              <a:rPr lang="en-US"/>
              <a:t>LAYOUT: 3 Key Facts/Numbers</a:t>
            </a:r>
          </a:p>
        </p:txBody>
      </p:sp>
      <p:sp>
        <p:nvSpPr>
          <p:cNvPr id="13" name="Content Placeholder 2">
            <a:extLst>
              <a:ext uri="{FF2B5EF4-FFF2-40B4-BE49-F238E27FC236}">
                <a16:creationId xmlns:a16="http://schemas.microsoft.com/office/drawing/2014/main" id="{7A1A501F-790B-5A4E-8149-85860B7D3290}"/>
              </a:ext>
            </a:extLst>
          </p:cNvPr>
          <p:cNvSpPr>
            <a:spLocks noGrp="1"/>
          </p:cNvSpPr>
          <p:nvPr>
            <p:ph idx="16" hasCustomPrompt="1"/>
          </p:nvPr>
        </p:nvSpPr>
        <p:spPr>
          <a:xfrm>
            <a:off x="809627" y="2859378"/>
            <a:ext cx="3200400" cy="914400"/>
          </a:xfrm>
          <a:prstGeom prst="rect">
            <a:avLst/>
          </a:prstGeom>
          <a:noFill/>
        </p:spPr>
        <p:txBody>
          <a:bodyPr wrap="square" anchor="ctr" anchorCtr="0">
            <a:noAutofit/>
          </a:bodyPr>
          <a:lstStyle>
            <a:lvl1pPr marL="0" indent="0" algn="ctr">
              <a:spcBef>
                <a:spcPts val="0"/>
              </a:spcBef>
              <a:buNone/>
              <a:defRPr sz="6600" b="0" i="0">
                <a:gradFill flip="none" rotWithShape="1">
                  <a:gsLst>
                    <a:gs pos="0">
                      <a:schemeClr val="accent1">
                        <a:lumMod val="40000"/>
                        <a:lumOff val="60000"/>
                        <a:alpha val="85000"/>
                      </a:schemeClr>
                    </a:gs>
                    <a:gs pos="10000">
                      <a:schemeClr val="accent1">
                        <a:lumMod val="60000"/>
                        <a:lumOff val="40000"/>
                      </a:schemeClr>
                    </a:gs>
                    <a:gs pos="100000">
                      <a:schemeClr val="accent1">
                        <a:lumMod val="100000"/>
                      </a:schemeClr>
                    </a:gs>
                  </a:gsLst>
                  <a:path path="circle">
                    <a:fillToRect l="50000" t="-80000" r="50000" b="180000"/>
                  </a:path>
                  <a:tileRect/>
                </a:gradFill>
                <a:latin typeface="Roboto" panose="02000000000000000000" pitchFamily="2" charset="0"/>
                <a:cs typeface="Arial" panose="020B0604020202020204" pitchFamily="34" charset="0"/>
              </a:defRPr>
            </a:lvl1pPr>
          </a:lstStyle>
          <a:p>
            <a:pPr lvl="0"/>
            <a:r>
              <a:rPr lang="en-US" dirty="0"/>
              <a:t>Add #</a:t>
            </a:r>
          </a:p>
        </p:txBody>
      </p:sp>
      <p:sp>
        <p:nvSpPr>
          <p:cNvPr id="14" name="Content Placeholder 2">
            <a:extLst>
              <a:ext uri="{FF2B5EF4-FFF2-40B4-BE49-F238E27FC236}">
                <a16:creationId xmlns:a16="http://schemas.microsoft.com/office/drawing/2014/main" id="{C972AB5C-D134-3641-9C26-AB2AE004044C}"/>
              </a:ext>
            </a:extLst>
          </p:cNvPr>
          <p:cNvSpPr>
            <a:spLocks noGrp="1"/>
          </p:cNvSpPr>
          <p:nvPr>
            <p:ph idx="17" hasCustomPrompt="1"/>
          </p:nvPr>
        </p:nvSpPr>
        <p:spPr>
          <a:xfrm>
            <a:off x="800101" y="3888601"/>
            <a:ext cx="3209914" cy="365125"/>
          </a:xfrm>
          <a:prstGeom prst="rect">
            <a:avLst/>
          </a:prstGeom>
        </p:spPr>
        <p:txBody>
          <a:bodyPr anchor="ctr">
            <a:normAutofit/>
          </a:bodyPr>
          <a:lstStyle>
            <a:lvl1pPr marL="0" indent="0" algn="ctr">
              <a:buNone/>
              <a:defRPr sz="2000" b="0" i="0"/>
            </a:lvl1pPr>
          </a:lstStyle>
          <a:p>
            <a:pPr lvl="0"/>
            <a:r>
              <a:rPr lang="en-US" dirty="0"/>
              <a:t>Roboto Regular 20 </a:t>
            </a:r>
            <a:r>
              <a:rPr lang="en-US" dirty="0" err="1"/>
              <a:t>pt</a:t>
            </a:r>
            <a:endParaRPr lang="en-US" dirty="0"/>
          </a:p>
        </p:txBody>
      </p:sp>
      <p:sp>
        <p:nvSpPr>
          <p:cNvPr id="19" name="Content Placeholder 2">
            <a:extLst>
              <a:ext uri="{FF2B5EF4-FFF2-40B4-BE49-F238E27FC236}">
                <a16:creationId xmlns:a16="http://schemas.microsoft.com/office/drawing/2014/main" id="{AA22A5E0-F0B7-6941-91AF-117728F6051E}"/>
              </a:ext>
            </a:extLst>
          </p:cNvPr>
          <p:cNvSpPr>
            <a:spLocks noGrp="1"/>
          </p:cNvSpPr>
          <p:nvPr>
            <p:ph idx="22" hasCustomPrompt="1"/>
          </p:nvPr>
        </p:nvSpPr>
        <p:spPr>
          <a:xfrm>
            <a:off x="4481514" y="2863513"/>
            <a:ext cx="3200400" cy="914400"/>
          </a:xfrm>
          <a:prstGeom prst="rect">
            <a:avLst/>
          </a:prstGeom>
          <a:noFill/>
        </p:spPr>
        <p:txBody>
          <a:bodyPr anchor="ctr" anchorCtr="0">
            <a:noAutofit/>
          </a:bodyPr>
          <a:lstStyle>
            <a:lvl1pPr marL="0" indent="0" algn="ctr">
              <a:buNone/>
              <a:defRPr sz="6600" b="0" i="0">
                <a:gradFill flip="none" rotWithShape="1">
                  <a:gsLst>
                    <a:gs pos="0">
                      <a:schemeClr val="accent5">
                        <a:lumMod val="60000"/>
                        <a:lumOff val="40000"/>
                      </a:schemeClr>
                    </a:gs>
                    <a:gs pos="100000">
                      <a:schemeClr val="accent5">
                        <a:lumMod val="100000"/>
                      </a:schemeClr>
                    </a:gs>
                  </a:gsLst>
                  <a:path path="circle">
                    <a:fillToRect l="50000" t="-80000" r="50000" b="180000"/>
                  </a:path>
                  <a:tileRect/>
                </a:gradFill>
                <a:latin typeface="Roboto" panose="02000000000000000000" pitchFamily="2" charset="0"/>
                <a:cs typeface="Arial" panose="020B0604020202020204" pitchFamily="34" charset="0"/>
              </a:defRPr>
            </a:lvl1pPr>
          </a:lstStyle>
          <a:p>
            <a:pPr lvl="0"/>
            <a:r>
              <a:rPr lang="en-US" dirty="0"/>
              <a:t>Add #</a:t>
            </a:r>
          </a:p>
        </p:txBody>
      </p:sp>
      <p:sp>
        <p:nvSpPr>
          <p:cNvPr id="20" name="Content Placeholder 2">
            <a:extLst>
              <a:ext uri="{FF2B5EF4-FFF2-40B4-BE49-F238E27FC236}">
                <a16:creationId xmlns:a16="http://schemas.microsoft.com/office/drawing/2014/main" id="{6937E22D-C811-A145-9AF6-4BE06283A304}"/>
              </a:ext>
            </a:extLst>
          </p:cNvPr>
          <p:cNvSpPr>
            <a:spLocks noGrp="1"/>
          </p:cNvSpPr>
          <p:nvPr>
            <p:ph idx="23" hasCustomPrompt="1"/>
          </p:nvPr>
        </p:nvSpPr>
        <p:spPr>
          <a:xfrm>
            <a:off x="4481433" y="3888601"/>
            <a:ext cx="3200400" cy="365125"/>
          </a:xfrm>
          <a:prstGeom prst="rect">
            <a:avLst/>
          </a:prstGeom>
        </p:spPr>
        <p:txBody>
          <a:bodyPr anchor="ctr">
            <a:normAutofit/>
          </a:bodyPr>
          <a:lstStyle>
            <a:lvl1pPr marL="0" indent="0" algn="ctr">
              <a:buNone/>
              <a:defRPr sz="2000" b="0" i="0"/>
            </a:lvl1pPr>
          </a:lstStyle>
          <a:p>
            <a:pPr lvl="0"/>
            <a:r>
              <a:rPr lang="en-US" dirty="0"/>
              <a:t>Roboto Regular 20 </a:t>
            </a:r>
            <a:r>
              <a:rPr lang="en-US" dirty="0" err="1"/>
              <a:t>pt</a:t>
            </a:r>
            <a:endParaRPr lang="en-US" dirty="0"/>
          </a:p>
        </p:txBody>
      </p:sp>
      <p:sp>
        <p:nvSpPr>
          <p:cNvPr id="25" name="Content Placeholder 2">
            <a:extLst>
              <a:ext uri="{FF2B5EF4-FFF2-40B4-BE49-F238E27FC236}">
                <a16:creationId xmlns:a16="http://schemas.microsoft.com/office/drawing/2014/main" id="{B09ADB48-1DD1-314B-AC81-3541052A26D2}"/>
              </a:ext>
            </a:extLst>
          </p:cNvPr>
          <p:cNvSpPr>
            <a:spLocks noGrp="1"/>
          </p:cNvSpPr>
          <p:nvPr>
            <p:ph idx="28" hasCustomPrompt="1"/>
          </p:nvPr>
        </p:nvSpPr>
        <p:spPr>
          <a:xfrm>
            <a:off x="8153400" y="2858137"/>
            <a:ext cx="3200400" cy="914400"/>
          </a:xfrm>
          <a:prstGeom prst="rect">
            <a:avLst/>
          </a:prstGeom>
          <a:noFill/>
        </p:spPr>
        <p:txBody>
          <a:bodyPr anchor="ctr" anchorCtr="0">
            <a:noAutofit/>
          </a:bodyPr>
          <a:lstStyle>
            <a:lvl1pPr marL="0" indent="0" algn="ctr">
              <a:buNone/>
              <a:defRPr sz="6600" b="0" i="0">
                <a:gradFill flip="none" rotWithShape="1">
                  <a:gsLst>
                    <a:gs pos="0">
                      <a:schemeClr val="accent6">
                        <a:lumMod val="40000"/>
                        <a:lumOff val="60000"/>
                        <a:alpha val="85000"/>
                      </a:schemeClr>
                    </a:gs>
                    <a:gs pos="47000">
                      <a:schemeClr val="accent6">
                        <a:lumMod val="100000"/>
                      </a:schemeClr>
                    </a:gs>
                  </a:gsLst>
                  <a:path path="circle">
                    <a:fillToRect l="50000" t="-80000" r="50000" b="180000"/>
                  </a:path>
                  <a:tileRect/>
                </a:gradFill>
                <a:latin typeface="Roboto" panose="02000000000000000000" pitchFamily="2" charset="0"/>
                <a:cs typeface="Arial" panose="020B0604020202020204" pitchFamily="34" charset="0"/>
              </a:defRPr>
            </a:lvl1pPr>
          </a:lstStyle>
          <a:p>
            <a:pPr lvl="0"/>
            <a:r>
              <a:rPr lang="en-US" dirty="0"/>
              <a:t>Add #</a:t>
            </a:r>
          </a:p>
        </p:txBody>
      </p:sp>
      <p:sp>
        <p:nvSpPr>
          <p:cNvPr id="26" name="Content Placeholder 2">
            <a:extLst>
              <a:ext uri="{FF2B5EF4-FFF2-40B4-BE49-F238E27FC236}">
                <a16:creationId xmlns:a16="http://schemas.microsoft.com/office/drawing/2014/main" id="{62609F5F-E385-8B4E-AE26-A084F1AF2BE6}"/>
              </a:ext>
            </a:extLst>
          </p:cNvPr>
          <p:cNvSpPr>
            <a:spLocks noGrp="1"/>
          </p:cNvSpPr>
          <p:nvPr>
            <p:ph idx="29" hasCustomPrompt="1"/>
          </p:nvPr>
        </p:nvSpPr>
        <p:spPr>
          <a:xfrm>
            <a:off x="8153399" y="3888601"/>
            <a:ext cx="3200251" cy="365125"/>
          </a:xfrm>
          <a:prstGeom prst="rect">
            <a:avLst/>
          </a:prstGeom>
        </p:spPr>
        <p:txBody>
          <a:bodyPr anchor="ctr">
            <a:normAutofit/>
          </a:bodyPr>
          <a:lstStyle>
            <a:lvl1pPr marL="0" indent="0" algn="ctr">
              <a:buNone/>
              <a:defRPr sz="2000" b="0" i="0"/>
            </a:lvl1pPr>
          </a:lstStyle>
          <a:p>
            <a:pPr lvl="0"/>
            <a:r>
              <a:rPr lang="en-US" dirty="0"/>
              <a:t>Roboto Regular 20 </a:t>
            </a:r>
            <a:r>
              <a:rPr lang="en-US" dirty="0" err="1"/>
              <a:t>pt</a:t>
            </a:r>
            <a:endParaRPr lang="en-US" dirty="0"/>
          </a:p>
        </p:txBody>
      </p:sp>
      <p:sp>
        <p:nvSpPr>
          <p:cNvPr id="5" name="Slide Number Placeholder 4">
            <a:extLst>
              <a:ext uri="{FF2B5EF4-FFF2-40B4-BE49-F238E27FC236}">
                <a16:creationId xmlns:a16="http://schemas.microsoft.com/office/drawing/2014/main" id="{5C050691-A6BD-0145-8A40-7D21EA7C9520}"/>
              </a:ext>
            </a:extLst>
          </p:cNvPr>
          <p:cNvSpPr>
            <a:spLocks noGrp="1"/>
          </p:cNvSpPr>
          <p:nvPr>
            <p:ph type="sldNum" sz="quarter" idx="32"/>
          </p:nvPr>
        </p:nvSpPr>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2977568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id of 9 Stat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3375B7-D8CB-F049-B4FC-7EED9B71ACE1}"/>
              </a:ext>
            </a:extLst>
          </p:cNvPr>
          <p:cNvSpPr>
            <a:spLocks noGrp="1"/>
          </p:cNvSpPr>
          <p:nvPr>
            <p:ph type="ftr" sz="quarter" idx="33"/>
          </p:nvPr>
        </p:nvSpPr>
        <p:spPr/>
        <p:txBody>
          <a:bodyPr/>
          <a:lstStyle/>
          <a:p>
            <a:endParaRPr lang="en-US"/>
          </a:p>
        </p:txBody>
      </p:sp>
      <p:sp>
        <p:nvSpPr>
          <p:cNvPr id="2" name="Title 1">
            <a:extLst>
              <a:ext uri="{FF2B5EF4-FFF2-40B4-BE49-F238E27FC236}">
                <a16:creationId xmlns:a16="http://schemas.microsoft.com/office/drawing/2014/main" id="{4875417E-564E-9F4F-85EA-75C8136D3CEF}"/>
              </a:ext>
            </a:extLst>
          </p:cNvPr>
          <p:cNvSpPr>
            <a:spLocks noGrp="1"/>
          </p:cNvSpPr>
          <p:nvPr>
            <p:ph type="title" hasCustomPrompt="1"/>
          </p:nvPr>
        </p:nvSpPr>
        <p:spPr>
          <a:xfrm>
            <a:off x="800100" y="0"/>
            <a:ext cx="8496300" cy="1212713"/>
          </a:xfrm>
        </p:spPr>
        <p:txBody>
          <a:bodyPr vert="horz" lIns="91440" tIns="91440" rIns="0" bIns="91440" rtlCol="0" anchor="ctr">
            <a:normAutofit/>
          </a:bodyPr>
          <a:lstStyle>
            <a:lvl1pPr>
              <a:defRPr lang="en-US" b="1" i="0" dirty="0">
                <a:latin typeface="Roboto Condensed" panose="02000000000000000000" pitchFamily="2" charset="0"/>
                <a:ea typeface="Roboto Condensed" panose="02000000000000000000" pitchFamily="2" charset="0"/>
              </a:defRPr>
            </a:lvl1pPr>
          </a:lstStyle>
          <a:p>
            <a:pPr lvl="0"/>
            <a:r>
              <a:rPr lang="en-US"/>
              <a:t>LAYOUT: Grid of 9 Stats</a:t>
            </a:r>
          </a:p>
        </p:txBody>
      </p:sp>
      <p:sp>
        <p:nvSpPr>
          <p:cNvPr id="11" name="Content Placeholder 2">
            <a:extLst>
              <a:ext uri="{FF2B5EF4-FFF2-40B4-BE49-F238E27FC236}">
                <a16:creationId xmlns:a16="http://schemas.microsoft.com/office/drawing/2014/main" id="{6E952C8D-2EB8-CD41-B2D6-DF6032153FCA}"/>
              </a:ext>
            </a:extLst>
          </p:cNvPr>
          <p:cNvSpPr>
            <a:spLocks noGrp="1"/>
          </p:cNvSpPr>
          <p:nvPr>
            <p:ph idx="14" hasCustomPrompt="1"/>
          </p:nvPr>
        </p:nvSpPr>
        <p:spPr>
          <a:xfrm>
            <a:off x="761562" y="3168937"/>
            <a:ext cx="3200400" cy="585654"/>
          </a:xfrm>
          <a:prstGeom prst="rect">
            <a:avLst/>
          </a:prstGeom>
          <a:noFill/>
        </p:spPr>
        <p:txBody>
          <a:bodyPr vert="horz" lIns="0" tIns="0" rIns="0" bIns="0" rtlCol="0" anchor="ctr" anchorCtr="0">
            <a:noAutofit/>
          </a:bodyPr>
          <a:lstStyle>
            <a:lvl1pPr algn="ctr">
              <a:buFontTx/>
              <a:buNone/>
              <a:defRPr lang="en-US" sz="4400" b="0" i="0" dirty="0">
                <a:gradFill flip="none" rotWithShape="1">
                  <a:gsLst>
                    <a:gs pos="37000">
                      <a:schemeClr val="accent2">
                        <a:lumMod val="60000"/>
                        <a:lumOff val="40000"/>
                      </a:schemeClr>
                    </a:gs>
                    <a:gs pos="0">
                      <a:schemeClr val="accent1">
                        <a:lumMod val="80000"/>
                        <a:lumOff val="20000"/>
                      </a:schemeClr>
                    </a:gs>
                    <a:gs pos="100000">
                      <a:schemeClr val="accent1">
                        <a:lumMod val="75000"/>
                      </a:schemeClr>
                    </a:gs>
                  </a:gsLst>
                  <a:path path="circle">
                    <a:fillToRect l="50000" t="-80000" r="50000" b="180000"/>
                  </a:path>
                  <a:tileRect/>
                </a:gradFill>
              </a:defRPr>
            </a:lvl1pPr>
          </a:lstStyle>
          <a:p>
            <a:pPr marL="0" lvl="0" indent="0" algn="ctr">
              <a:buNone/>
            </a:pPr>
            <a:r>
              <a:rPr lang="en-US" dirty="0"/>
              <a:t>Add #</a:t>
            </a:r>
          </a:p>
        </p:txBody>
      </p:sp>
      <p:sp>
        <p:nvSpPr>
          <p:cNvPr id="12" name="Content Placeholder 2">
            <a:extLst>
              <a:ext uri="{FF2B5EF4-FFF2-40B4-BE49-F238E27FC236}">
                <a16:creationId xmlns:a16="http://schemas.microsoft.com/office/drawing/2014/main" id="{F753E637-816F-D542-B411-80F398B9A41C}"/>
              </a:ext>
            </a:extLst>
          </p:cNvPr>
          <p:cNvSpPr>
            <a:spLocks noGrp="1"/>
          </p:cNvSpPr>
          <p:nvPr>
            <p:ph idx="15" hasCustomPrompt="1"/>
          </p:nvPr>
        </p:nvSpPr>
        <p:spPr>
          <a:xfrm>
            <a:off x="761563" y="3908670"/>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13" name="Content Placeholder 2">
            <a:extLst>
              <a:ext uri="{FF2B5EF4-FFF2-40B4-BE49-F238E27FC236}">
                <a16:creationId xmlns:a16="http://schemas.microsoft.com/office/drawing/2014/main" id="{7A1A501F-790B-5A4E-8149-85860B7D3290}"/>
              </a:ext>
            </a:extLst>
          </p:cNvPr>
          <p:cNvSpPr>
            <a:spLocks noGrp="1"/>
          </p:cNvSpPr>
          <p:nvPr>
            <p:ph idx="16" hasCustomPrompt="1"/>
          </p:nvPr>
        </p:nvSpPr>
        <p:spPr>
          <a:xfrm>
            <a:off x="761562" y="1844175"/>
            <a:ext cx="3200400" cy="585654"/>
          </a:xfrm>
          <a:prstGeom prst="rect">
            <a:avLst/>
          </a:prstGeom>
          <a:noFill/>
        </p:spPr>
        <p:txBody>
          <a:bodyPr vert="horz" lIns="0" tIns="0" rIns="0" bIns="0" rtlCol="0" anchor="ctr" anchorCtr="0">
            <a:noAutofit/>
          </a:bodyPr>
          <a:lstStyle>
            <a:lvl1pPr algn="ctr">
              <a:buFontTx/>
              <a:buNone/>
              <a:defRPr lang="en-US" sz="4400" b="0" i="0" kern="1200" dirty="0">
                <a:gradFill flip="none" rotWithShape="1">
                  <a:gsLst>
                    <a:gs pos="0">
                      <a:schemeClr val="accent6">
                        <a:alpha val="85000"/>
                        <a:lumMod val="38000"/>
                        <a:lumOff val="62000"/>
                      </a:schemeClr>
                    </a:gs>
                    <a:gs pos="100000">
                      <a:schemeClr val="accent6">
                        <a:lumMod val="56945"/>
                      </a:schemeClr>
                    </a:gs>
                  </a:gsLst>
                  <a:path path="circle">
                    <a:fillToRect l="50000" t="-80000" r="50000" b="180000"/>
                  </a:path>
                  <a:tileRect/>
                </a:gradFill>
                <a:latin typeface="Roboto" panose="02000000000000000000" pitchFamily="2" charset="0"/>
                <a:ea typeface="+mn-ea"/>
                <a:cs typeface="Arial" panose="020B0604020202020204" pitchFamily="34" charset="0"/>
              </a:defRPr>
            </a:lvl1pPr>
          </a:lstStyle>
          <a:p>
            <a:pPr marL="0" lvl="0" indent="0" algn="ctr">
              <a:buNone/>
            </a:pPr>
            <a:r>
              <a:rPr lang="en-US" dirty="0"/>
              <a:t>Add #</a:t>
            </a:r>
          </a:p>
        </p:txBody>
      </p:sp>
      <p:sp>
        <p:nvSpPr>
          <p:cNvPr id="14" name="Content Placeholder 2">
            <a:extLst>
              <a:ext uri="{FF2B5EF4-FFF2-40B4-BE49-F238E27FC236}">
                <a16:creationId xmlns:a16="http://schemas.microsoft.com/office/drawing/2014/main" id="{C972AB5C-D134-3641-9C26-AB2AE004044C}"/>
              </a:ext>
            </a:extLst>
          </p:cNvPr>
          <p:cNvSpPr>
            <a:spLocks noGrp="1"/>
          </p:cNvSpPr>
          <p:nvPr>
            <p:ph idx="17" hasCustomPrompt="1"/>
          </p:nvPr>
        </p:nvSpPr>
        <p:spPr>
          <a:xfrm>
            <a:off x="761563" y="2583908"/>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15" name="Content Placeholder 2">
            <a:extLst>
              <a:ext uri="{FF2B5EF4-FFF2-40B4-BE49-F238E27FC236}">
                <a16:creationId xmlns:a16="http://schemas.microsoft.com/office/drawing/2014/main" id="{679FF869-2A28-1C46-88B6-F2942FDF80AA}"/>
              </a:ext>
            </a:extLst>
          </p:cNvPr>
          <p:cNvSpPr>
            <a:spLocks noGrp="1"/>
          </p:cNvSpPr>
          <p:nvPr>
            <p:ph idx="18" hasCustomPrompt="1"/>
          </p:nvPr>
        </p:nvSpPr>
        <p:spPr>
          <a:xfrm>
            <a:off x="761562" y="4624743"/>
            <a:ext cx="3200400" cy="585654"/>
          </a:xfrm>
          <a:prstGeom prst="rect">
            <a:avLst/>
          </a:prstGeom>
          <a:noFill/>
        </p:spPr>
        <p:txBody>
          <a:bodyPr vert="horz" lIns="0" tIns="0" rIns="0" bIns="0" rtlCol="0" anchor="ctr" anchorCtr="0">
            <a:noAutofit/>
          </a:bodyPr>
          <a:lstStyle>
            <a:lvl1pPr algn="ctr">
              <a:buFontTx/>
              <a:buNone/>
              <a:defRPr lang="en-US" sz="4400" b="0" i="0" dirty="0">
                <a:gradFill flip="none" rotWithShape="1">
                  <a:gsLst>
                    <a:gs pos="0">
                      <a:schemeClr val="accent5">
                        <a:lumMod val="58070"/>
                        <a:lumOff val="41930"/>
                      </a:schemeClr>
                    </a:gs>
                    <a:gs pos="100000">
                      <a:schemeClr val="accent5">
                        <a:lumMod val="75000"/>
                      </a:schemeClr>
                    </a:gs>
                  </a:gsLst>
                  <a:path path="circle">
                    <a:fillToRect l="50000" t="-80000" r="50000" b="180000"/>
                  </a:path>
                  <a:tileRect/>
                </a:gradFill>
              </a:defRPr>
            </a:lvl1pPr>
          </a:lstStyle>
          <a:p>
            <a:pPr marL="0" lvl="0" indent="0" algn="ctr">
              <a:buNone/>
            </a:pPr>
            <a:r>
              <a:rPr lang="en-US" dirty="0"/>
              <a:t>Add #</a:t>
            </a:r>
          </a:p>
        </p:txBody>
      </p:sp>
      <p:sp>
        <p:nvSpPr>
          <p:cNvPr id="16" name="Content Placeholder 2">
            <a:extLst>
              <a:ext uri="{FF2B5EF4-FFF2-40B4-BE49-F238E27FC236}">
                <a16:creationId xmlns:a16="http://schemas.microsoft.com/office/drawing/2014/main" id="{7B9EE10C-B700-0641-A8BE-426D4E1AAFBD}"/>
              </a:ext>
            </a:extLst>
          </p:cNvPr>
          <p:cNvSpPr>
            <a:spLocks noGrp="1"/>
          </p:cNvSpPr>
          <p:nvPr>
            <p:ph idx="19" hasCustomPrompt="1"/>
          </p:nvPr>
        </p:nvSpPr>
        <p:spPr>
          <a:xfrm>
            <a:off x="761563" y="5364476"/>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17" name="Content Placeholder 2">
            <a:extLst>
              <a:ext uri="{FF2B5EF4-FFF2-40B4-BE49-F238E27FC236}">
                <a16:creationId xmlns:a16="http://schemas.microsoft.com/office/drawing/2014/main" id="{97D2A22D-3C9E-9543-AD23-41546E838EDE}"/>
              </a:ext>
            </a:extLst>
          </p:cNvPr>
          <p:cNvSpPr>
            <a:spLocks noGrp="1"/>
          </p:cNvSpPr>
          <p:nvPr>
            <p:ph idx="20" hasCustomPrompt="1"/>
          </p:nvPr>
        </p:nvSpPr>
        <p:spPr>
          <a:xfrm>
            <a:off x="4457481" y="3168937"/>
            <a:ext cx="3200400" cy="585654"/>
          </a:xfrm>
          <a:prstGeom prst="rect">
            <a:avLst/>
          </a:prstGeom>
          <a:noFill/>
        </p:spPr>
        <p:txBody>
          <a:bodyPr vert="horz" lIns="0" tIns="0" rIns="0" bIns="0" rtlCol="0" anchor="ctr" anchorCtr="0">
            <a:noAutofit/>
          </a:bodyPr>
          <a:lstStyle>
            <a:lvl1pPr marL="0" indent="0" algn="ctr">
              <a:buFontTx/>
              <a:buNone/>
              <a:defRPr lang="en-US" sz="4400" b="0" i="0" dirty="0">
                <a:gradFill flip="none" rotWithShape="1">
                  <a:gsLst>
                    <a:gs pos="0">
                      <a:schemeClr val="accent5">
                        <a:lumMod val="95000"/>
                        <a:lumOff val="5000"/>
                      </a:schemeClr>
                    </a:gs>
                    <a:gs pos="35000">
                      <a:schemeClr val="accent5">
                        <a:lumMod val="75000"/>
                      </a:schemeClr>
                    </a:gs>
                    <a:gs pos="100000">
                      <a:schemeClr val="accent1">
                        <a:lumMod val="100000"/>
                      </a:schemeClr>
                    </a:gs>
                  </a:gsLst>
                  <a:path path="circle">
                    <a:fillToRect l="50000" t="-80000" r="50000" b="180000"/>
                  </a:path>
                  <a:tileRect/>
                </a:gradFill>
              </a:defRPr>
            </a:lvl1pPr>
          </a:lstStyle>
          <a:p>
            <a:pPr lvl="0" algn="ctr"/>
            <a:r>
              <a:rPr lang="en-US" dirty="0"/>
              <a:t>Add #</a:t>
            </a:r>
          </a:p>
        </p:txBody>
      </p:sp>
      <p:sp>
        <p:nvSpPr>
          <p:cNvPr id="18" name="Content Placeholder 2">
            <a:extLst>
              <a:ext uri="{FF2B5EF4-FFF2-40B4-BE49-F238E27FC236}">
                <a16:creationId xmlns:a16="http://schemas.microsoft.com/office/drawing/2014/main" id="{EC69842E-ABFD-FA42-888C-4B318FA258C9}"/>
              </a:ext>
            </a:extLst>
          </p:cNvPr>
          <p:cNvSpPr>
            <a:spLocks noGrp="1"/>
          </p:cNvSpPr>
          <p:nvPr>
            <p:ph idx="21" hasCustomPrompt="1"/>
          </p:nvPr>
        </p:nvSpPr>
        <p:spPr>
          <a:xfrm>
            <a:off x="4457482" y="3920971"/>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19" name="Content Placeholder 2">
            <a:extLst>
              <a:ext uri="{FF2B5EF4-FFF2-40B4-BE49-F238E27FC236}">
                <a16:creationId xmlns:a16="http://schemas.microsoft.com/office/drawing/2014/main" id="{AA22A5E0-F0B7-6941-91AF-117728F6051E}"/>
              </a:ext>
            </a:extLst>
          </p:cNvPr>
          <p:cNvSpPr>
            <a:spLocks noGrp="1"/>
          </p:cNvSpPr>
          <p:nvPr>
            <p:ph idx="22" hasCustomPrompt="1"/>
          </p:nvPr>
        </p:nvSpPr>
        <p:spPr>
          <a:xfrm>
            <a:off x="4457481" y="1844175"/>
            <a:ext cx="3200400" cy="585654"/>
          </a:xfrm>
          <a:prstGeom prst="rect">
            <a:avLst/>
          </a:prstGeom>
          <a:noFill/>
        </p:spPr>
        <p:txBody>
          <a:bodyPr vert="horz" lIns="0" tIns="0" rIns="0" bIns="0" rtlCol="0" anchor="ctr" anchorCtr="0">
            <a:noAutofit/>
          </a:bodyPr>
          <a:lstStyle>
            <a:lvl1pPr algn="ctr">
              <a:buFontTx/>
              <a:buNone/>
              <a:defRPr lang="en-US" sz="4400" b="0" i="0" dirty="0">
                <a:gradFill flip="none" rotWithShape="1">
                  <a:gsLst>
                    <a:gs pos="0">
                      <a:schemeClr val="accent2">
                        <a:lumMod val="60000"/>
                        <a:lumOff val="40000"/>
                      </a:schemeClr>
                    </a:gs>
                    <a:gs pos="100000">
                      <a:schemeClr val="accent6">
                        <a:lumMod val="100000"/>
                      </a:schemeClr>
                    </a:gs>
                  </a:gsLst>
                  <a:path path="circle">
                    <a:fillToRect l="50000" t="-80000" r="50000" b="180000"/>
                  </a:path>
                  <a:tileRect/>
                </a:gradFill>
              </a:defRPr>
            </a:lvl1pPr>
          </a:lstStyle>
          <a:p>
            <a:pPr marL="0" lvl="0" indent="0" algn="ctr">
              <a:buNone/>
            </a:pPr>
            <a:r>
              <a:rPr lang="en-US" dirty="0"/>
              <a:t>Add #</a:t>
            </a:r>
          </a:p>
        </p:txBody>
      </p:sp>
      <p:sp>
        <p:nvSpPr>
          <p:cNvPr id="20" name="Content Placeholder 2">
            <a:extLst>
              <a:ext uri="{FF2B5EF4-FFF2-40B4-BE49-F238E27FC236}">
                <a16:creationId xmlns:a16="http://schemas.microsoft.com/office/drawing/2014/main" id="{6937E22D-C811-A145-9AF6-4BE06283A304}"/>
              </a:ext>
            </a:extLst>
          </p:cNvPr>
          <p:cNvSpPr>
            <a:spLocks noGrp="1"/>
          </p:cNvSpPr>
          <p:nvPr>
            <p:ph idx="23" hasCustomPrompt="1"/>
          </p:nvPr>
        </p:nvSpPr>
        <p:spPr>
          <a:xfrm>
            <a:off x="4457482" y="2583908"/>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21" name="Content Placeholder 2">
            <a:extLst>
              <a:ext uri="{FF2B5EF4-FFF2-40B4-BE49-F238E27FC236}">
                <a16:creationId xmlns:a16="http://schemas.microsoft.com/office/drawing/2014/main" id="{A2D0DAFC-4EB4-DD41-BC4F-0FE60DC5D0BD}"/>
              </a:ext>
            </a:extLst>
          </p:cNvPr>
          <p:cNvSpPr>
            <a:spLocks noGrp="1"/>
          </p:cNvSpPr>
          <p:nvPr>
            <p:ph idx="24" hasCustomPrompt="1"/>
          </p:nvPr>
        </p:nvSpPr>
        <p:spPr>
          <a:xfrm>
            <a:off x="4457481" y="4624743"/>
            <a:ext cx="3200400" cy="585654"/>
          </a:xfrm>
          <a:prstGeom prst="rect">
            <a:avLst/>
          </a:prstGeom>
          <a:noFill/>
        </p:spPr>
        <p:txBody>
          <a:bodyPr vert="horz" lIns="0" tIns="0" rIns="0" bIns="0" rtlCol="0" anchor="ctr" anchorCtr="0">
            <a:noAutofit/>
          </a:bodyPr>
          <a:lstStyle>
            <a:lvl1pPr marL="0" indent="0" algn="ctr">
              <a:buFontTx/>
              <a:buNone/>
              <a:defRPr lang="en-US" sz="4400" b="0" i="0" dirty="0">
                <a:gradFill flip="none" rotWithShape="1">
                  <a:gsLst>
                    <a:gs pos="0">
                      <a:schemeClr val="accent6">
                        <a:lumMod val="40000"/>
                        <a:lumOff val="60000"/>
                      </a:schemeClr>
                    </a:gs>
                    <a:gs pos="50000">
                      <a:schemeClr val="accent6">
                        <a:lumMod val="79586"/>
                        <a:lumOff val="20414"/>
                      </a:schemeClr>
                    </a:gs>
                    <a:gs pos="63000">
                      <a:schemeClr val="accent5">
                        <a:lumMod val="95000"/>
                        <a:lumOff val="5000"/>
                      </a:schemeClr>
                    </a:gs>
                    <a:gs pos="31000">
                      <a:schemeClr val="accent6">
                        <a:lumMod val="60000"/>
                        <a:lumOff val="40000"/>
                      </a:schemeClr>
                    </a:gs>
                    <a:gs pos="100000">
                      <a:schemeClr val="accent5">
                        <a:lumMod val="100000"/>
                      </a:schemeClr>
                    </a:gs>
                  </a:gsLst>
                  <a:path path="circle">
                    <a:fillToRect l="50000" t="-80000" r="50000" b="180000"/>
                  </a:path>
                  <a:tileRect/>
                </a:gradFill>
              </a:defRPr>
            </a:lvl1pPr>
          </a:lstStyle>
          <a:p>
            <a:pPr lvl="0" algn="ctr"/>
            <a:r>
              <a:rPr lang="en-US" dirty="0"/>
              <a:t>Add #</a:t>
            </a:r>
          </a:p>
        </p:txBody>
      </p:sp>
      <p:sp>
        <p:nvSpPr>
          <p:cNvPr id="22" name="Content Placeholder 2">
            <a:extLst>
              <a:ext uri="{FF2B5EF4-FFF2-40B4-BE49-F238E27FC236}">
                <a16:creationId xmlns:a16="http://schemas.microsoft.com/office/drawing/2014/main" id="{99C48A21-A255-7140-9C00-4DEFDC491612}"/>
              </a:ext>
            </a:extLst>
          </p:cNvPr>
          <p:cNvSpPr>
            <a:spLocks noGrp="1"/>
          </p:cNvSpPr>
          <p:nvPr>
            <p:ph idx="25" hasCustomPrompt="1"/>
          </p:nvPr>
        </p:nvSpPr>
        <p:spPr>
          <a:xfrm>
            <a:off x="4457482" y="5376777"/>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23" name="Content Placeholder 2">
            <a:extLst>
              <a:ext uri="{FF2B5EF4-FFF2-40B4-BE49-F238E27FC236}">
                <a16:creationId xmlns:a16="http://schemas.microsoft.com/office/drawing/2014/main" id="{AA2C0669-072F-CD45-9F03-6037F359494E}"/>
              </a:ext>
            </a:extLst>
          </p:cNvPr>
          <p:cNvSpPr>
            <a:spLocks noGrp="1"/>
          </p:cNvSpPr>
          <p:nvPr>
            <p:ph idx="26" hasCustomPrompt="1"/>
          </p:nvPr>
        </p:nvSpPr>
        <p:spPr>
          <a:xfrm>
            <a:off x="8153400" y="3168937"/>
            <a:ext cx="3200400" cy="585654"/>
          </a:xfrm>
          <a:prstGeom prst="rect">
            <a:avLst/>
          </a:prstGeom>
          <a:noFill/>
        </p:spPr>
        <p:txBody>
          <a:bodyPr vert="horz" lIns="0" tIns="0" rIns="0" bIns="0" rtlCol="0" anchor="ctr" anchorCtr="0">
            <a:noAutofit/>
          </a:bodyPr>
          <a:lstStyle>
            <a:lvl1pPr algn="ctr">
              <a:buFontTx/>
              <a:buNone/>
              <a:defRPr lang="en-US" sz="4400" b="0" i="0" dirty="0">
                <a:gradFill flip="none" rotWithShape="1">
                  <a:gsLst>
                    <a:gs pos="0">
                      <a:schemeClr val="accent6">
                        <a:lumMod val="40000"/>
                        <a:lumOff val="60000"/>
                      </a:schemeClr>
                    </a:gs>
                    <a:gs pos="35000">
                      <a:schemeClr val="accent6">
                        <a:lumMod val="60000"/>
                        <a:lumOff val="40000"/>
                      </a:schemeClr>
                    </a:gs>
                    <a:gs pos="100000">
                      <a:schemeClr val="accent1">
                        <a:lumMod val="100000"/>
                      </a:schemeClr>
                    </a:gs>
                  </a:gsLst>
                  <a:path path="circle">
                    <a:fillToRect l="50000" t="-80000" r="50000" b="180000"/>
                  </a:path>
                  <a:tileRect/>
                </a:gradFill>
              </a:defRPr>
            </a:lvl1pPr>
          </a:lstStyle>
          <a:p>
            <a:pPr marL="0" lvl="0" indent="0" algn="ctr">
              <a:buNone/>
            </a:pPr>
            <a:r>
              <a:rPr lang="en-US" dirty="0"/>
              <a:t>Add #</a:t>
            </a:r>
          </a:p>
        </p:txBody>
      </p:sp>
      <p:sp>
        <p:nvSpPr>
          <p:cNvPr id="24" name="Content Placeholder 2">
            <a:extLst>
              <a:ext uri="{FF2B5EF4-FFF2-40B4-BE49-F238E27FC236}">
                <a16:creationId xmlns:a16="http://schemas.microsoft.com/office/drawing/2014/main" id="{513C4CA9-29B4-574C-B49C-F098043445E1}"/>
              </a:ext>
            </a:extLst>
          </p:cNvPr>
          <p:cNvSpPr>
            <a:spLocks noGrp="1"/>
          </p:cNvSpPr>
          <p:nvPr>
            <p:ph idx="27" hasCustomPrompt="1"/>
          </p:nvPr>
        </p:nvSpPr>
        <p:spPr>
          <a:xfrm>
            <a:off x="8153400" y="3892895"/>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25" name="Content Placeholder 2">
            <a:extLst>
              <a:ext uri="{FF2B5EF4-FFF2-40B4-BE49-F238E27FC236}">
                <a16:creationId xmlns:a16="http://schemas.microsoft.com/office/drawing/2014/main" id="{B09ADB48-1DD1-314B-AC81-3541052A26D2}"/>
              </a:ext>
            </a:extLst>
          </p:cNvPr>
          <p:cNvSpPr>
            <a:spLocks noGrp="1"/>
          </p:cNvSpPr>
          <p:nvPr>
            <p:ph idx="28" hasCustomPrompt="1"/>
          </p:nvPr>
        </p:nvSpPr>
        <p:spPr>
          <a:xfrm>
            <a:off x="8153400" y="1839462"/>
            <a:ext cx="3200400" cy="585654"/>
          </a:xfrm>
          <a:prstGeom prst="rect">
            <a:avLst/>
          </a:prstGeom>
          <a:noFill/>
        </p:spPr>
        <p:txBody>
          <a:bodyPr vert="horz" lIns="0" tIns="0" rIns="0" bIns="0" rtlCol="0" anchor="ctr" anchorCtr="0">
            <a:noAutofit/>
          </a:bodyPr>
          <a:lstStyle>
            <a:lvl1pPr algn="ctr">
              <a:buFontTx/>
              <a:buNone/>
              <a:defRPr lang="en-US" sz="4400" b="0" i="0" dirty="0">
                <a:gradFill flip="none" rotWithShape="1">
                  <a:gsLst>
                    <a:gs pos="0">
                      <a:schemeClr val="accent5">
                        <a:lumMod val="96000"/>
                      </a:schemeClr>
                    </a:gs>
                    <a:gs pos="34000">
                      <a:schemeClr val="accent5">
                        <a:lumMod val="74867"/>
                        <a:lumOff val="25133"/>
                      </a:schemeClr>
                    </a:gs>
                    <a:gs pos="100000">
                      <a:schemeClr val="accent6">
                        <a:lumMod val="100000"/>
                      </a:schemeClr>
                    </a:gs>
                  </a:gsLst>
                  <a:path path="circle">
                    <a:fillToRect l="50000" t="-80000" r="50000" b="180000"/>
                  </a:path>
                  <a:tileRect/>
                </a:gradFill>
              </a:defRPr>
            </a:lvl1pPr>
          </a:lstStyle>
          <a:p>
            <a:pPr marL="0" lvl="0" indent="0" algn="ctr">
              <a:buNone/>
            </a:pPr>
            <a:r>
              <a:rPr lang="en-US" dirty="0"/>
              <a:t>Add #</a:t>
            </a:r>
          </a:p>
        </p:txBody>
      </p:sp>
      <p:sp>
        <p:nvSpPr>
          <p:cNvPr id="26" name="Content Placeholder 2">
            <a:extLst>
              <a:ext uri="{FF2B5EF4-FFF2-40B4-BE49-F238E27FC236}">
                <a16:creationId xmlns:a16="http://schemas.microsoft.com/office/drawing/2014/main" id="{62609F5F-E385-8B4E-AE26-A084F1AF2BE6}"/>
              </a:ext>
            </a:extLst>
          </p:cNvPr>
          <p:cNvSpPr>
            <a:spLocks noGrp="1"/>
          </p:cNvSpPr>
          <p:nvPr>
            <p:ph idx="29" hasCustomPrompt="1"/>
          </p:nvPr>
        </p:nvSpPr>
        <p:spPr>
          <a:xfrm>
            <a:off x="8153400" y="2595273"/>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27" name="Content Placeholder 2">
            <a:extLst>
              <a:ext uri="{FF2B5EF4-FFF2-40B4-BE49-F238E27FC236}">
                <a16:creationId xmlns:a16="http://schemas.microsoft.com/office/drawing/2014/main" id="{FCE02D69-9D33-E842-A8F8-B1DFF61A7D9E}"/>
              </a:ext>
            </a:extLst>
          </p:cNvPr>
          <p:cNvSpPr>
            <a:spLocks noGrp="1"/>
          </p:cNvSpPr>
          <p:nvPr>
            <p:ph idx="30" hasCustomPrompt="1"/>
          </p:nvPr>
        </p:nvSpPr>
        <p:spPr>
          <a:xfrm>
            <a:off x="8153400" y="4624743"/>
            <a:ext cx="3200400" cy="585654"/>
          </a:xfrm>
          <a:prstGeom prst="rect">
            <a:avLst/>
          </a:prstGeom>
          <a:noFill/>
        </p:spPr>
        <p:txBody>
          <a:bodyPr vert="horz" lIns="0" tIns="0" rIns="0" bIns="0" rtlCol="0" anchor="ctr" anchorCtr="0">
            <a:noAutofit/>
          </a:bodyPr>
          <a:lstStyle>
            <a:lvl1pPr algn="ctr">
              <a:buFontTx/>
              <a:buNone/>
              <a:defRPr lang="en-US" sz="4400" b="0" i="0" dirty="0">
                <a:gradFill flip="none" rotWithShape="1">
                  <a:gsLst>
                    <a:gs pos="0">
                      <a:schemeClr val="accent5">
                        <a:lumMod val="81781"/>
                        <a:lumOff val="18219"/>
                      </a:schemeClr>
                    </a:gs>
                    <a:gs pos="40000">
                      <a:schemeClr val="accent2"/>
                    </a:gs>
                    <a:gs pos="100000">
                      <a:schemeClr val="accent5">
                        <a:lumMod val="100000"/>
                      </a:schemeClr>
                    </a:gs>
                  </a:gsLst>
                  <a:path path="circle">
                    <a:fillToRect l="50000" t="-80000" r="50000" b="180000"/>
                  </a:path>
                  <a:tileRect/>
                </a:gradFill>
              </a:defRPr>
            </a:lvl1pPr>
          </a:lstStyle>
          <a:p>
            <a:pPr marL="0" lvl="0" indent="0" algn="ctr">
              <a:buNone/>
            </a:pPr>
            <a:r>
              <a:rPr lang="en-US" dirty="0"/>
              <a:t>Add #</a:t>
            </a:r>
          </a:p>
        </p:txBody>
      </p:sp>
      <p:sp>
        <p:nvSpPr>
          <p:cNvPr id="28" name="Content Placeholder 2">
            <a:extLst>
              <a:ext uri="{FF2B5EF4-FFF2-40B4-BE49-F238E27FC236}">
                <a16:creationId xmlns:a16="http://schemas.microsoft.com/office/drawing/2014/main" id="{83FF374C-2FD0-F64E-842B-B1B875085B7C}"/>
              </a:ext>
            </a:extLst>
          </p:cNvPr>
          <p:cNvSpPr>
            <a:spLocks noGrp="1"/>
          </p:cNvSpPr>
          <p:nvPr>
            <p:ph idx="31" hasCustomPrompt="1"/>
          </p:nvPr>
        </p:nvSpPr>
        <p:spPr>
          <a:xfrm>
            <a:off x="8153400" y="5364476"/>
            <a:ext cx="3200398" cy="365125"/>
          </a:xfrm>
          <a:prstGeom prst="rect">
            <a:avLst/>
          </a:prstGeom>
        </p:spPr>
        <p:txBody>
          <a:bodyPr lIns="0" bIns="0" anchor="ctr">
            <a:noAutofit/>
          </a:bodyPr>
          <a:lstStyle>
            <a:lvl1pPr marL="0" indent="0" algn="ctr">
              <a:lnSpc>
                <a:spcPts val="1900"/>
              </a:lnSpc>
              <a:spcBef>
                <a:spcPts val="0"/>
              </a:spcBef>
              <a:buNone/>
              <a:defRPr sz="1600" b="0" i="0"/>
            </a:lvl1pPr>
          </a:lstStyle>
          <a:p>
            <a:pPr lvl="0"/>
            <a:r>
              <a:rPr lang="en-US" dirty="0"/>
              <a:t>Roboto Regular 16 </a:t>
            </a:r>
            <a:r>
              <a:rPr lang="en-US" dirty="0" err="1"/>
              <a:t>pt</a:t>
            </a:r>
            <a:endParaRPr lang="en-US" dirty="0"/>
          </a:p>
        </p:txBody>
      </p:sp>
      <p:sp>
        <p:nvSpPr>
          <p:cNvPr id="5" name="Slide Number Placeholder 4">
            <a:extLst>
              <a:ext uri="{FF2B5EF4-FFF2-40B4-BE49-F238E27FC236}">
                <a16:creationId xmlns:a16="http://schemas.microsoft.com/office/drawing/2014/main" id="{0362CF36-8FB7-314D-B756-14CE61327C17}"/>
              </a:ext>
            </a:extLst>
          </p:cNvPr>
          <p:cNvSpPr>
            <a:spLocks noGrp="1"/>
          </p:cNvSpPr>
          <p:nvPr>
            <p:ph type="sldNum" sz="quarter" idx="34"/>
          </p:nvPr>
        </p:nvSpPr>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18769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cknowledgements 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DA7E3D-08FD-184F-B1EF-A1F2F13BED81}"/>
              </a:ext>
            </a:extLst>
          </p:cNvPr>
          <p:cNvSpPr>
            <a:spLocks noGrp="1"/>
          </p:cNvSpPr>
          <p:nvPr>
            <p:ph type="ftr" sz="quarter" idx="19"/>
          </p:nvPr>
        </p:nvSpPr>
        <p:spPr/>
        <p:txBody>
          <a:bodyPr/>
          <a:lstStyle/>
          <a:p>
            <a:endParaRPr lang="en-US"/>
          </a:p>
        </p:txBody>
      </p:sp>
      <p:sp>
        <p:nvSpPr>
          <p:cNvPr id="2" name="Title 1">
            <a:extLst>
              <a:ext uri="{FF2B5EF4-FFF2-40B4-BE49-F238E27FC236}">
                <a16:creationId xmlns:a16="http://schemas.microsoft.com/office/drawing/2014/main" id="{4875417E-564E-9F4F-85EA-75C8136D3CEF}"/>
              </a:ext>
            </a:extLst>
          </p:cNvPr>
          <p:cNvSpPr>
            <a:spLocks noGrp="1"/>
          </p:cNvSpPr>
          <p:nvPr>
            <p:ph type="title" hasCustomPrompt="1"/>
          </p:nvPr>
        </p:nvSpPr>
        <p:spPr>
          <a:xfrm>
            <a:off x="800100" y="0"/>
            <a:ext cx="8668096" cy="1212713"/>
          </a:xfrm>
        </p:spPr>
        <p:txBody>
          <a:bodyPr vert="horz" lIns="91440" tIns="91440" rIns="0" bIns="91440" rtlCol="0" anchor="ctr">
            <a:normAutofit/>
          </a:bodyPr>
          <a:lstStyle>
            <a:lvl1pPr>
              <a:defRPr lang="en-US" b="1" i="0" dirty="0">
                <a:latin typeface="Roboto Condensed" panose="02000000000000000000" pitchFamily="2" charset="0"/>
                <a:ea typeface="Roboto Condensed" panose="02000000000000000000" pitchFamily="2" charset="0"/>
              </a:defRPr>
            </a:lvl1pPr>
          </a:lstStyle>
          <a:p>
            <a:pPr lvl="0"/>
            <a:r>
              <a:rPr lang="en-US"/>
              <a:t>LAYOUT: Acknowledgements Slide</a:t>
            </a:r>
          </a:p>
        </p:txBody>
      </p:sp>
      <p:sp>
        <p:nvSpPr>
          <p:cNvPr id="8" name="Text Placeholder 7">
            <a:extLst>
              <a:ext uri="{FF2B5EF4-FFF2-40B4-BE49-F238E27FC236}">
                <a16:creationId xmlns:a16="http://schemas.microsoft.com/office/drawing/2014/main" id="{0F8372A3-1B3A-E246-A758-29E3B14628EF}"/>
              </a:ext>
            </a:extLst>
          </p:cNvPr>
          <p:cNvSpPr>
            <a:spLocks noGrp="1"/>
          </p:cNvSpPr>
          <p:nvPr>
            <p:ph type="body" sz="quarter" idx="13" hasCustomPrompt="1"/>
          </p:nvPr>
        </p:nvSpPr>
        <p:spPr>
          <a:xfrm>
            <a:off x="800100" y="1447800"/>
            <a:ext cx="1883180" cy="4318952"/>
          </a:xfrm>
          <a:prstGeom prst="rect">
            <a:avLst/>
          </a:prstGeom>
        </p:spPr>
        <p:txBody>
          <a:bodyPr numCol="1" spcCol="365760">
            <a:noAutofit/>
          </a:bodyPr>
          <a:lstStyle>
            <a:lvl1pPr marL="0" indent="0">
              <a:lnSpc>
                <a:spcPts val="1200"/>
              </a:lnSpc>
              <a:spcBef>
                <a:spcPts val="600"/>
              </a:spcBef>
              <a:spcAft>
                <a:spcPts val="0"/>
              </a:spcAft>
              <a:buNone/>
              <a:defRPr sz="1200" b="0" i="0">
                <a:solidFill>
                  <a:schemeClr val="tx2"/>
                </a:solidFill>
                <a:latin typeface="Roboto Condensed" panose="02000000000000000000" pitchFamily="2" charset="0"/>
                <a:ea typeface="Roboto Condensed" panose="02000000000000000000" pitchFamily="2" charset="0"/>
                <a:cs typeface="Arial" panose="020B0604020202020204" pitchFamily="34" charset="0"/>
              </a:defRPr>
            </a:lvl1pPr>
            <a:lvl2pPr marL="9525" indent="0">
              <a:lnSpc>
                <a:spcPts val="1200"/>
              </a:lnSpc>
              <a:spcBef>
                <a:spcPts val="600"/>
              </a:spcBef>
              <a:spcAft>
                <a:spcPts val="0"/>
              </a:spcAft>
              <a:buNone/>
              <a:tabLst/>
              <a:defRPr sz="1200" b="0" i="0">
                <a:latin typeface="Roboto Condensed" panose="02000000000000000000" pitchFamily="2" charset="0"/>
                <a:ea typeface="Roboto Condensed" panose="02000000000000000000" pitchFamily="2" charset="0"/>
                <a:cs typeface="Arial" panose="020B0604020202020204" pitchFamily="34" charset="0"/>
              </a:defRPr>
            </a:lvl2pPr>
          </a:lstStyle>
          <a:p>
            <a:pPr lvl="0"/>
            <a:r>
              <a:rPr lang="en-US" dirty="0"/>
              <a:t>Category Roboto Condensed Bold 12 </a:t>
            </a:r>
            <a:r>
              <a:rPr lang="en-US" dirty="0" err="1"/>
              <a:t>pt</a:t>
            </a:r>
            <a:endParaRPr lang="en-US" dirty="0"/>
          </a:p>
          <a:p>
            <a:pPr lvl="1"/>
            <a:r>
              <a:rPr lang="en-US" dirty="0"/>
              <a:t>Name Roboto Condensed 12 </a:t>
            </a:r>
            <a:r>
              <a:rPr lang="en-US" dirty="0" err="1"/>
              <a:t>pt</a:t>
            </a:r>
            <a:endParaRPr lang="en-US" dirty="0"/>
          </a:p>
        </p:txBody>
      </p:sp>
      <p:sp>
        <p:nvSpPr>
          <p:cNvPr id="9" name="Text Placeholder 7">
            <a:extLst>
              <a:ext uri="{FF2B5EF4-FFF2-40B4-BE49-F238E27FC236}">
                <a16:creationId xmlns:a16="http://schemas.microsoft.com/office/drawing/2014/main" id="{ED5586DA-F646-CF45-A805-F2BC6E4B186D}"/>
              </a:ext>
            </a:extLst>
          </p:cNvPr>
          <p:cNvSpPr>
            <a:spLocks noGrp="1"/>
          </p:cNvSpPr>
          <p:nvPr>
            <p:ph type="body" sz="quarter" idx="14" hasCustomPrompt="1"/>
          </p:nvPr>
        </p:nvSpPr>
        <p:spPr>
          <a:xfrm>
            <a:off x="3024880" y="1447800"/>
            <a:ext cx="1883180" cy="4318952"/>
          </a:xfrm>
          <a:prstGeom prst="rect">
            <a:avLst/>
          </a:prstGeom>
        </p:spPr>
        <p:txBody>
          <a:bodyPr vert="horz" lIns="0" tIns="0" rIns="0" bIns="0" numCol="1" spcCol="365760" rtlCol="0">
            <a:noAutofit/>
          </a:bodyPr>
          <a:lstStyle>
            <a:lvl1pPr algn="l">
              <a:spcBef>
                <a:spcPts val="600"/>
              </a:spcBef>
              <a:defRPr lang="en-US" sz="1200" b="0" i="0" dirty="0">
                <a:solidFill>
                  <a:schemeClr val="tx2"/>
                </a:solidFill>
                <a:latin typeface="Roboto Condensed" panose="02000000000000000000" pitchFamily="2" charset="0"/>
                <a:ea typeface="Roboto Condensed" panose="02000000000000000000" pitchFamily="2" charset="0"/>
              </a:defRPr>
            </a:lvl1pPr>
            <a:lvl2pPr algn="l">
              <a:spcBef>
                <a:spcPts val="600"/>
              </a:spcBef>
              <a:buFontTx/>
              <a:buNone/>
              <a:defRPr lang="en-US" sz="1200" b="0" i="0" dirty="0">
                <a:latin typeface="Roboto Condensed" panose="02000000000000000000" pitchFamily="2" charset="0"/>
                <a:ea typeface="Roboto Condensed" panose="02000000000000000000" pitchFamily="2" charset="0"/>
              </a:defRPr>
            </a:lvl2pPr>
          </a:lstStyle>
          <a:p>
            <a:pPr marL="0" lvl="0" indent="0">
              <a:lnSpc>
                <a:spcPts val="1200"/>
              </a:lnSpc>
              <a:spcAft>
                <a:spcPts val="0"/>
              </a:spcAft>
              <a:buNone/>
            </a:pPr>
            <a:r>
              <a:rPr lang="en-US" dirty="0"/>
              <a:t>Category Roboto Condensed Bold 12 </a:t>
            </a:r>
            <a:r>
              <a:rPr lang="en-US" dirty="0" err="1"/>
              <a:t>pt</a:t>
            </a:r>
            <a:endParaRPr lang="en-US" dirty="0"/>
          </a:p>
          <a:p>
            <a:pPr marL="9525" lvl="1" indent="0">
              <a:lnSpc>
                <a:spcPts val="1200"/>
              </a:lnSpc>
              <a:spcAft>
                <a:spcPts val="0"/>
              </a:spcAft>
              <a:buNone/>
              <a:tabLst/>
            </a:pPr>
            <a:r>
              <a:rPr lang="en-US" dirty="0"/>
              <a:t>Name Roboto Condensed 12 </a:t>
            </a:r>
            <a:r>
              <a:rPr lang="en-US" dirty="0" err="1"/>
              <a:t>pt</a:t>
            </a:r>
            <a:endParaRPr lang="en-US" dirty="0"/>
          </a:p>
        </p:txBody>
      </p:sp>
      <p:sp>
        <p:nvSpPr>
          <p:cNvPr id="10" name="Text Placeholder 7">
            <a:extLst>
              <a:ext uri="{FF2B5EF4-FFF2-40B4-BE49-F238E27FC236}">
                <a16:creationId xmlns:a16="http://schemas.microsoft.com/office/drawing/2014/main" id="{EE15164F-4E1D-3047-B6AB-2D43696DB818}"/>
              </a:ext>
            </a:extLst>
          </p:cNvPr>
          <p:cNvSpPr>
            <a:spLocks noGrp="1"/>
          </p:cNvSpPr>
          <p:nvPr>
            <p:ph type="body" sz="quarter" idx="15" hasCustomPrompt="1"/>
          </p:nvPr>
        </p:nvSpPr>
        <p:spPr>
          <a:xfrm>
            <a:off x="5249660" y="1447800"/>
            <a:ext cx="1883180" cy="4318952"/>
          </a:xfrm>
          <a:prstGeom prst="rect">
            <a:avLst/>
          </a:prstGeom>
        </p:spPr>
        <p:txBody>
          <a:bodyPr vert="horz" lIns="0" tIns="0" rIns="0" bIns="0" numCol="1" spcCol="365760" rtlCol="0">
            <a:noAutofit/>
          </a:bodyPr>
          <a:lstStyle>
            <a:lvl1pPr>
              <a:spcBef>
                <a:spcPts val="600"/>
              </a:spcBef>
              <a:defRPr lang="en-US" sz="1200" b="0" i="0" dirty="0">
                <a:solidFill>
                  <a:schemeClr val="tx2"/>
                </a:solidFill>
                <a:latin typeface="Roboto Condensed" panose="02000000000000000000" pitchFamily="2" charset="0"/>
                <a:ea typeface="Roboto Condensed" panose="02000000000000000000" pitchFamily="2" charset="0"/>
              </a:defRPr>
            </a:lvl1pPr>
            <a:lvl2pPr>
              <a:spcBef>
                <a:spcPts val="600"/>
              </a:spcBef>
              <a:defRPr lang="en-US" sz="1200" b="0" i="0" dirty="0">
                <a:latin typeface="Roboto Condensed" panose="02000000000000000000" pitchFamily="2" charset="0"/>
                <a:ea typeface="Roboto Condensed" panose="02000000000000000000" pitchFamily="2" charset="0"/>
              </a:defRPr>
            </a:lvl2pPr>
          </a:lstStyle>
          <a:p>
            <a:pPr marL="0" lvl="0" indent="0">
              <a:lnSpc>
                <a:spcPts val="1200"/>
              </a:lnSpc>
              <a:spcAft>
                <a:spcPts val="0"/>
              </a:spcAft>
              <a:buNone/>
            </a:pPr>
            <a:r>
              <a:rPr lang="en-US" dirty="0"/>
              <a:t>Category Roboto Condensed Bold 12 </a:t>
            </a:r>
            <a:r>
              <a:rPr lang="en-US" dirty="0" err="1"/>
              <a:t>pt</a:t>
            </a:r>
            <a:endParaRPr lang="en-US" dirty="0"/>
          </a:p>
          <a:p>
            <a:pPr marL="9525" lvl="1" indent="0">
              <a:lnSpc>
                <a:spcPts val="1200"/>
              </a:lnSpc>
              <a:spcAft>
                <a:spcPts val="0"/>
              </a:spcAft>
              <a:buNone/>
              <a:tabLst/>
            </a:pPr>
            <a:r>
              <a:rPr lang="en-US" dirty="0"/>
              <a:t>Name Roboto Condensed 12 </a:t>
            </a:r>
            <a:r>
              <a:rPr lang="en-US" dirty="0" err="1"/>
              <a:t>pt</a:t>
            </a:r>
            <a:endParaRPr lang="en-US" dirty="0"/>
          </a:p>
        </p:txBody>
      </p:sp>
      <p:sp>
        <p:nvSpPr>
          <p:cNvPr id="11" name="Text Placeholder 7">
            <a:extLst>
              <a:ext uri="{FF2B5EF4-FFF2-40B4-BE49-F238E27FC236}">
                <a16:creationId xmlns:a16="http://schemas.microsoft.com/office/drawing/2014/main" id="{F7F01668-655A-004D-8FA6-D29E3A3AA511}"/>
              </a:ext>
            </a:extLst>
          </p:cNvPr>
          <p:cNvSpPr>
            <a:spLocks noGrp="1"/>
          </p:cNvSpPr>
          <p:nvPr>
            <p:ph type="body" sz="quarter" idx="16" hasCustomPrompt="1"/>
          </p:nvPr>
        </p:nvSpPr>
        <p:spPr>
          <a:xfrm>
            <a:off x="7474440" y="1447800"/>
            <a:ext cx="1883180" cy="4318952"/>
          </a:xfrm>
          <a:prstGeom prst="rect">
            <a:avLst/>
          </a:prstGeom>
        </p:spPr>
        <p:txBody>
          <a:bodyPr vert="horz" lIns="0" tIns="0" rIns="0" bIns="0" numCol="1" spcCol="365760" rtlCol="0">
            <a:noAutofit/>
          </a:bodyPr>
          <a:lstStyle>
            <a:lvl1pPr>
              <a:spcBef>
                <a:spcPts val="600"/>
              </a:spcBef>
              <a:defRPr lang="en-US" sz="1200" b="0" i="0" dirty="0">
                <a:solidFill>
                  <a:schemeClr val="tx2"/>
                </a:solidFill>
                <a:latin typeface="Roboto Condensed" panose="02000000000000000000" pitchFamily="2" charset="0"/>
                <a:ea typeface="Roboto Condensed" panose="02000000000000000000" pitchFamily="2" charset="0"/>
              </a:defRPr>
            </a:lvl1pPr>
            <a:lvl2pPr>
              <a:spcBef>
                <a:spcPts val="600"/>
              </a:spcBef>
              <a:defRPr lang="en-US" sz="1200" b="0" i="0" dirty="0">
                <a:latin typeface="Roboto Condensed" panose="02000000000000000000" pitchFamily="2" charset="0"/>
                <a:ea typeface="Roboto Condensed" panose="02000000000000000000" pitchFamily="2" charset="0"/>
              </a:defRPr>
            </a:lvl2pPr>
          </a:lstStyle>
          <a:p>
            <a:pPr marL="0" lvl="0" indent="0">
              <a:lnSpc>
                <a:spcPts val="1200"/>
              </a:lnSpc>
              <a:spcAft>
                <a:spcPts val="0"/>
              </a:spcAft>
              <a:buNone/>
            </a:pPr>
            <a:r>
              <a:rPr lang="en-US" dirty="0"/>
              <a:t>Category Roboto Condensed Bold 12 </a:t>
            </a:r>
            <a:r>
              <a:rPr lang="en-US" dirty="0" err="1"/>
              <a:t>pt</a:t>
            </a:r>
            <a:endParaRPr lang="en-US" dirty="0"/>
          </a:p>
          <a:p>
            <a:pPr marL="9525" lvl="1" indent="0">
              <a:lnSpc>
                <a:spcPts val="1200"/>
              </a:lnSpc>
              <a:spcAft>
                <a:spcPts val="0"/>
              </a:spcAft>
              <a:buNone/>
              <a:tabLst/>
            </a:pPr>
            <a:r>
              <a:rPr lang="en-US" dirty="0"/>
              <a:t>Name Roboto Condensed 12 </a:t>
            </a:r>
            <a:r>
              <a:rPr lang="en-US" dirty="0" err="1"/>
              <a:t>pt</a:t>
            </a:r>
            <a:endParaRPr lang="en-US" dirty="0"/>
          </a:p>
        </p:txBody>
      </p:sp>
      <p:sp>
        <p:nvSpPr>
          <p:cNvPr id="12" name="Text Placeholder 7">
            <a:extLst>
              <a:ext uri="{FF2B5EF4-FFF2-40B4-BE49-F238E27FC236}">
                <a16:creationId xmlns:a16="http://schemas.microsoft.com/office/drawing/2014/main" id="{E3C9082E-06CD-924F-BCB3-D5A01DCF352C}"/>
              </a:ext>
            </a:extLst>
          </p:cNvPr>
          <p:cNvSpPr>
            <a:spLocks noGrp="1"/>
          </p:cNvSpPr>
          <p:nvPr>
            <p:ph type="body" sz="quarter" idx="17" hasCustomPrompt="1"/>
          </p:nvPr>
        </p:nvSpPr>
        <p:spPr>
          <a:xfrm>
            <a:off x="9699220" y="1447800"/>
            <a:ext cx="1883180" cy="4318952"/>
          </a:xfrm>
          <a:prstGeom prst="rect">
            <a:avLst/>
          </a:prstGeom>
        </p:spPr>
        <p:txBody>
          <a:bodyPr vert="horz" lIns="0" tIns="0" rIns="0" bIns="0" numCol="1" spcCol="365760" rtlCol="0">
            <a:noAutofit/>
          </a:bodyPr>
          <a:lstStyle>
            <a:lvl1pPr>
              <a:spcBef>
                <a:spcPts val="600"/>
              </a:spcBef>
              <a:defRPr lang="en-US" sz="1200" b="0" i="0" dirty="0">
                <a:solidFill>
                  <a:schemeClr val="tx2"/>
                </a:solidFill>
                <a:latin typeface="Roboto Condensed" panose="02000000000000000000" pitchFamily="2" charset="0"/>
                <a:ea typeface="Roboto Condensed" panose="02000000000000000000" pitchFamily="2" charset="0"/>
              </a:defRPr>
            </a:lvl1pPr>
            <a:lvl2pPr>
              <a:spcBef>
                <a:spcPts val="600"/>
              </a:spcBef>
              <a:defRPr lang="en-US" sz="1200" b="0" i="0" dirty="0">
                <a:latin typeface="Roboto Condensed" panose="02000000000000000000" pitchFamily="2" charset="0"/>
                <a:ea typeface="Roboto Condensed" panose="02000000000000000000" pitchFamily="2" charset="0"/>
              </a:defRPr>
            </a:lvl2pPr>
          </a:lstStyle>
          <a:p>
            <a:pPr marL="0" lvl="0" indent="0">
              <a:lnSpc>
                <a:spcPts val="1200"/>
              </a:lnSpc>
              <a:spcAft>
                <a:spcPts val="0"/>
              </a:spcAft>
              <a:buNone/>
            </a:pPr>
            <a:r>
              <a:rPr lang="en-US" dirty="0"/>
              <a:t>Category Roboto Condensed Bold 12 </a:t>
            </a:r>
            <a:r>
              <a:rPr lang="en-US" dirty="0" err="1"/>
              <a:t>pt</a:t>
            </a:r>
            <a:endParaRPr lang="en-US" dirty="0"/>
          </a:p>
          <a:p>
            <a:pPr marL="9525" lvl="1" indent="0">
              <a:lnSpc>
                <a:spcPts val="1200"/>
              </a:lnSpc>
              <a:spcAft>
                <a:spcPts val="0"/>
              </a:spcAft>
              <a:buNone/>
              <a:tabLst/>
            </a:pPr>
            <a:r>
              <a:rPr lang="en-US" dirty="0"/>
              <a:t>Name Roboto Condensed 12 </a:t>
            </a:r>
            <a:r>
              <a:rPr lang="en-US" dirty="0" err="1"/>
              <a:t>pt</a:t>
            </a:r>
            <a:endParaRPr lang="en-US" dirty="0"/>
          </a:p>
        </p:txBody>
      </p:sp>
      <p:sp>
        <p:nvSpPr>
          <p:cNvPr id="5" name="Slide Number Placeholder 4">
            <a:extLst>
              <a:ext uri="{FF2B5EF4-FFF2-40B4-BE49-F238E27FC236}">
                <a16:creationId xmlns:a16="http://schemas.microsoft.com/office/drawing/2014/main" id="{325E4840-4F3A-F440-B0C3-AC4D92437C53}"/>
              </a:ext>
            </a:extLst>
          </p:cNvPr>
          <p:cNvSpPr>
            <a:spLocks noGrp="1"/>
          </p:cNvSpPr>
          <p:nvPr>
            <p:ph type="sldNum" sz="quarter" idx="20"/>
          </p:nvPr>
        </p:nvSpPr>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336761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BB27-5FAB-AD4A-9236-FE1DACF845FF}"/>
              </a:ext>
            </a:extLst>
          </p:cNvPr>
          <p:cNvSpPr>
            <a:spLocks noGrp="1"/>
          </p:cNvSpPr>
          <p:nvPr>
            <p:ph type="title" hasCustomPrompt="1"/>
          </p:nvPr>
        </p:nvSpPr>
        <p:spPr/>
        <p:txBody>
          <a:bodyPr/>
          <a:lstStyle/>
          <a:p>
            <a:r>
              <a:rPr lang="en-US"/>
              <a:t>LAYOUT: Title Only</a:t>
            </a:r>
          </a:p>
        </p:txBody>
      </p:sp>
      <p:sp>
        <p:nvSpPr>
          <p:cNvPr id="3" name="Slide Number Placeholder 2">
            <a:extLst>
              <a:ext uri="{FF2B5EF4-FFF2-40B4-BE49-F238E27FC236}">
                <a16:creationId xmlns:a16="http://schemas.microsoft.com/office/drawing/2014/main" id="{FDEB7737-7739-874D-AF99-6DE3457301BB}"/>
              </a:ext>
            </a:extLst>
          </p:cNvPr>
          <p:cNvSpPr>
            <a:spLocks noGrp="1"/>
          </p:cNvSpPr>
          <p:nvPr>
            <p:ph type="sldNum" sz="quarter" idx="10"/>
          </p:nvPr>
        </p:nvSpPr>
        <p:spPr/>
        <p:txBody>
          <a:bodyPr/>
          <a:lstStyle/>
          <a:p>
            <a:fld id="{6FCCE772-C683-A646-B7C2-EAD467C903DE}" type="slidenum">
              <a:rPr lang="en-US"/>
              <a:pPr/>
              <a:t>‹#›</a:t>
            </a:fld>
            <a:endParaRPr lang="en-US"/>
          </a:p>
        </p:txBody>
      </p:sp>
      <p:sp>
        <p:nvSpPr>
          <p:cNvPr id="4" name="Footer Placeholder 3">
            <a:extLst>
              <a:ext uri="{FF2B5EF4-FFF2-40B4-BE49-F238E27FC236}">
                <a16:creationId xmlns:a16="http://schemas.microsoft.com/office/drawing/2014/main" id="{D809EBAE-2F1B-744D-BCD8-52CCAB12E69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8519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gradFill>
          <a:gsLst>
            <a:gs pos="30000">
              <a:srgbClr val="CFDBED"/>
            </a:gs>
            <a:gs pos="13000">
              <a:schemeClr val="accent5">
                <a:alpha val="57000"/>
                <a:lumMod val="26000"/>
                <a:lumOff val="74000"/>
              </a:schemeClr>
            </a:gs>
            <a:gs pos="0">
              <a:schemeClr val="accent4">
                <a:lumMod val="7602"/>
                <a:lumOff val="92398"/>
              </a:schemeClr>
            </a:gs>
            <a:gs pos="66000">
              <a:schemeClr val="accent6">
                <a:lumMod val="22000"/>
                <a:lumOff val="78000"/>
              </a:schemeClr>
            </a:gs>
            <a:gs pos="82000">
              <a:schemeClr val="accent4">
                <a:lumMod val="40805"/>
                <a:lumOff val="59195"/>
              </a:schemeClr>
            </a:gs>
            <a:gs pos="100000">
              <a:schemeClr val="accent2">
                <a:lumMod val="20000"/>
                <a:lumOff val="80000"/>
              </a:schemeClr>
            </a:gs>
          </a:gsLst>
          <a:path path="circle">
            <a:fillToRect l="100000" b="100000"/>
          </a:path>
        </a:gra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B4E22CC5-C06B-9E48-8E56-95420D54410C}"/>
              </a:ext>
            </a:extLst>
          </p:cNvPr>
          <p:cNvSpPr>
            <a:spLocks noGrp="1"/>
          </p:cNvSpPr>
          <p:nvPr>
            <p:ph type="ftr" sz="quarter" idx="11"/>
          </p:nvPr>
        </p:nvSpPr>
        <p:spPr>
          <a:xfrm>
            <a:off x="1599528" y="6356350"/>
            <a:ext cx="9431146" cy="365125"/>
          </a:xfrm>
        </p:spPr>
        <p:txBody>
          <a:bodyPr/>
          <a:lstStyle/>
          <a:p>
            <a:endParaRPr lang="en-US"/>
          </a:p>
        </p:txBody>
      </p:sp>
      <p:pic>
        <p:nvPicPr>
          <p:cNvPr id="5" name="Picture 4" descr="Background pattern&#10;&#10;Description automatically generated">
            <a:extLst>
              <a:ext uri="{FF2B5EF4-FFF2-40B4-BE49-F238E27FC236}">
                <a16:creationId xmlns:a16="http://schemas.microsoft.com/office/drawing/2014/main" id="{50B28F54-1D9F-9E48-A7AA-8AD0C826E4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20" y="6781800"/>
            <a:ext cx="12207240" cy="152400"/>
          </a:xfrm>
          <a:prstGeom prst="rect">
            <a:avLst/>
          </a:prstGeom>
        </p:spPr>
      </p:pic>
      <p:pic>
        <p:nvPicPr>
          <p:cNvPr id="6" name="Picture 5">
            <a:extLst>
              <a:ext uri="{FF2B5EF4-FFF2-40B4-BE49-F238E27FC236}">
                <a16:creationId xmlns:a16="http://schemas.microsoft.com/office/drawing/2014/main" id="{0B39CC34-41DB-384C-A18F-D5735D8B970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871" y="6322715"/>
            <a:ext cx="1522657" cy="415270"/>
          </a:xfrm>
          <a:prstGeom prst="rect">
            <a:avLst/>
          </a:prstGeom>
        </p:spPr>
      </p:pic>
      <p:sp>
        <p:nvSpPr>
          <p:cNvPr id="7" name="Title 6">
            <a:extLst>
              <a:ext uri="{FF2B5EF4-FFF2-40B4-BE49-F238E27FC236}">
                <a16:creationId xmlns:a16="http://schemas.microsoft.com/office/drawing/2014/main" id="{0976BCEF-33C5-954E-8815-F36BA4FF4FD5}"/>
              </a:ext>
            </a:extLst>
          </p:cNvPr>
          <p:cNvSpPr>
            <a:spLocks noGrp="1"/>
          </p:cNvSpPr>
          <p:nvPr>
            <p:ph type="title" hasCustomPrompt="1"/>
          </p:nvPr>
        </p:nvSpPr>
        <p:spPr/>
        <p:txBody>
          <a:bodyPr lIns="182880"/>
          <a:lstStyle/>
          <a:p>
            <a:r>
              <a:rPr lang="en-US"/>
              <a:t>LAYOUT: Blank Layout</a:t>
            </a:r>
          </a:p>
        </p:txBody>
      </p:sp>
      <p:sp>
        <p:nvSpPr>
          <p:cNvPr id="10" name="Slide Number Placeholder 9">
            <a:extLst>
              <a:ext uri="{FF2B5EF4-FFF2-40B4-BE49-F238E27FC236}">
                <a16:creationId xmlns:a16="http://schemas.microsoft.com/office/drawing/2014/main" id="{57CAF1DE-A4C1-764F-891D-C042F24D699E}"/>
              </a:ext>
            </a:extLst>
          </p:cNvPr>
          <p:cNvSpPr>
            <a:spLocks noGrp="1"/>
          </p:cNvSpPr>
          <p:nvPr>
            <p:ph type="sldNum" sz="quarter" idx="12"/>
          </p:nvPr>
        </p:nvSpPr>
        <p:spPr/>
        <p:txBody>
          <a:bodyPr/>
          <a:lstStyle/>
          <a:p>
            <a:fld id="{6FCCE772-C683-A646-B7C2-EAD467C903DE}" type="slidenum">
              <a:rPr lang="en-US"/>
              <a:pPr/>
              <a:t>‹#›</a:t>
            </a:fld>
            <a:endParaRPr lang="en-US"/>
          </a:p>
        </p:txBody>
      </p:sp>
      <p:pic>
        <p:nvPicPr>
          <p:cNvPr id="11" name="Picture 10">
            <a:extLst>
              <a:ext uri="{FF2B5EF4-FFF2-40B4-BE49-F238E27FC236}">
                <a16:creationId xmlns:a16="http://schemas.microsoft.com/office/drawing/2014/main" id="{64F58201-59E6-A097-4B51-2B0F2075C8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4237" y="136525"/>
            <a:ext cx="2554129" cy="930671"/>
          </a:xfrm>
          <a:prstGeom prst="rect">
            <a:avLst/>
          </a:prstGeom>
        </p:spPr>
      </p:pic>
    </p:spTree>
    <p:extLst>
      <p:ext uri="{BB962C8B-B14F-4D97-AF65-F5344CB8AC3E}">
        <p14:creationId xmlns:p14="http://schemas.microsoft.com/office/powerpoint/2010/main" val="228998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by Cov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78D27A-948C-4941-67C0-26DB66EDDF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0" t="33515" r="423" b="2688"/>
          <a:stretch/>
        </p:blipFill>
        <p:spPr>
          <a:xfrm>
            <a:off x="-12810" y="1183041"/>
            <a:ext cx="12204810" cy="4406880"/>
          </a:xfrm>
          <a:prstGeom prst="rect">
            <a:avLst/>
          </a:prstGeom>
        </p:spPr>
      </p:pic>
      <p:sp>
        <p:nvSpPr>
          <p:cNvPr id="7" name="Text Placeholder 2"/>
          <p:cNvSpPr>
            <a:spLocks noGrp="1"/>
          </p:cNvSpPr>
          <p:nvPr>
            <p:ph type="body" sz="quarter" idx="10" hasCustomPrompt="1"/>
          </p:nvPr>
        </p:nvSpPr>
        <p:spPr>
          <a:xfrm>
            <a:off x="5359400" y="1268078"/>
            <a:ext cx="5994400" cy="2510525"/>
          </a:xfrm>
          <a:prstGeom prst="rect">
            <a:avLst/>
          </a:prstGeom>
        </p:spPr>
        <p:txBody>
          <a:bodyPr vert="horz" lIns="0" tIns="91440" rIns="0" bIns="91440" rtlCol="0" anchor="b">
            <a:normAutofit/>
          </a:bodyPr>
          <a:lstStyle>
            <a:lvl1pPr marL="0" indent="0">
              <a:lnSpc>
                <a:spcPts val="4600"/>
              </a:lnSpc>
              <a:spcBef>
                <a:spcPct val="0"/>
              </a:spcBef>
              <a:buNone/>
              <a:defRPr lang="en-US" sz="3600" b="1" i="0" baseline="0" dirty="0">
                <a:solidFill>
                  <a:schemeClr val="tx2"/>
                </a:solidFill>
                <a:latin typeface="+mj-lt"/>
                <a:ea typeface="Roboto Condensed" panose="02000000000000000000" pitchFamily="2" charset="0"/>
                <a:cs typeface="Arial" charset="0"/>
              </a:defRPr>
            </a:lvl1pPr>
          </a:lstStyle>
          <a:p>
            <a:pPr lvl="0">
              <a:lnSpc>
                <a:spcPts val="4600"/>
              </a:lnSpc>
              <a:spcBef>
                <a:spcPct val="0"/>
              </a:spcBef>
              <a:buNone/>
            </a:pPr>
            <a:r>
              <a:rPr lang="en-US" dirty="0"/>
              <a:t>Baby Cover - Headline Roboto Condensed Bold 36 </a:t>
            </a:r>
            <a:r>
              <a:rPr lang="en-US" dirty="0" err="1"/>
              <a:t>pt</a:t>
            </a:r>
            <a:endParaRPr lang="en-US" dirty="0"/>
          </a:p>
        </p:txBody>
      </p:sp>
      <p:sp>
        <p:nvSpPr>
          <p:cNvPr id="11" name="Content Placeholder 3"/>
          <p:cNvSpPr>
            <a:spLocks noGrp="1"/>
          </p:cNvSpPr>
          <p:nvPr>
            <p:ph sz="quarter" idx="11" hasCustomPrompt="1"/>
          </p:nvPr>
        </p:nvSpPr>
        <p:spPr>
          <a:xfrm>
            <a:off x="5359400" y="4839911"/>
            <a:ext cx="5994400" cy="260576"/>
          </a:xfrm>
          <a:prstGeom prst="rect">
            <a:avLst/>
          </a:prstGeom>
        </p:spPr>
        <p:txBody>
          <a:bodyPr lIns="0" tIns="0" rIns="0" bIns="0"/>
          <a:lstStyle>
            <a:lvl1pPr marL="0" indent="0">
              <a:lnSpc>
                <a:spcPct val="100000"/>
              </a:lnSpc>
              <a:spcBef>
                <a:spcPts val="0"/>
              </a:spcBef>
              <a:buNone/>
              <a:defRPr lang="en-US" sz="1800" kern="1200" baseline="0" dirty="0" smtClean="0">
                <a:solidFill>
                  <a:schemeClr val="tx2"/>
                </a:solidFill>
                <a:latin typeface="+mj-lt"/>
                <a:ea typeface="Roboto Condensed Light" panose="02000000000000000000" pitchFamily="2" charset="0"/>
                <a:cs typeface="Arial Narrow" charset="0"/>
              </a:defRPr>
            </a:lvl1pPr>
          </a:lstStyle>
          <a:p>
            <a:pPr lvl="0"/>
            <a:r>
              <a:rPr lang="en-US"/>
              <a:t>Author Name Roboto Condensed 18pt</a:t>
            </a:r>
          </a:p>
        </p:txBody>
      </p:sp>
      <p:sp>
        <p:nvSpPr>
          <p:cNvPr id="12" name="Content Placeholder 11"/>
          <p:cNvSpPr>
            <a:spLocks noGrp="1"/>
          </p:cNvSpPr>
          <p:nvPr>
            <p:ph sz="quarter" idx="12" hasCustomPrompt="1"/>
          </p:nvPr>
        </p:nvSpPr>
        <p:spPr>
          <a:xfrm>
            <a:off x="5359400" y="5165484"/>
            <a:ext cx="5994400" cy="235450"/>
          </a:xfrm>
          <a:prstGeom prst="rect">
            <a:avLst/>
          </a:prstGeom>
        </p:spPr>
        <p:txBody>
          <a:bodyPr lIns="0" tIns="0" rIns="0" bIns="0"/>
          <a:lstStyle>
            <a:lvl1pPr marL="0" indent="0">
              <a:buNone/>
              <a:defRPr sz="1800" b="0" i="1" baseline="0">
                <a:solidFill>
                  <a:schemeClr val="tx2"/>
                </a:solidFill>
                <a:latin typeface="+mj-lt"/>
                <a:ea typeface="Roboto Condensed Light" panose="02000000000000000000" pitchFamily="2" charset="0"/>
                <a:cs typeface="Arial Narrow" charset="0"/>
              </a:defRPr>
            </a:lvl1pPr>
          </a:lstStyle>
          <a:p>
            <a:pPr lvl="0"/>
            <a:r>
              <a:rPr lang="en-US"/>
              <a:t>Author Title Roboto Condensed Italic 18pt</a:t>
            </a:r>
          </a:p>
        </p:txBody>
      </p:sp>
      <p:pic>
        <p:nvPicPr>
          <p:cNvPr id="10" name="Picture 9">
            <a:extLst>
              <a:ext uri="{FF2B5EF4-FFF2-40B4-BE49-F238E27FC236}">
                <a16:creationId xmlns:a16="http://schemas.microsoft.com/office/drawing/2014/main" id="{19331761-334A-E441-B788-016C3D01B83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63298" y="5904481"/>
            <a:ext cx="2235291" cy="795682"/>
          </a:xfrm>
          <a:prstGeom prst="rect">
            <a:avLst/>
          </a:prstGeom>
        </p:spPr>
      </p:pic>
      <p:sp>
        <p:nvSpPr>
          <p:cNvPr id="14" name="Text Placeholder 2">
            <a:extLst>
              <a:ext uri="{FF2B5EF4-FFF2-40B4-BE49-F238E27FC236}">
                <a16:creationId xmlns:a16="http://schemas.microsoft.com/office/drawing/2014/main" id="{C64FF420-38FB-1D42-B6C0-4859A006E09D}"/>
              </a:ext>
            </a:extLst>
          </p:cNvPr>
          <p:cNvSpPr>
            <a:spLocks noGrp="1"/>
          </p:cNvSpPr>
          <p:nvPr>
            <p:ph type="body" sz="quarter" idx="15" hasCustomPrompt="1"/>
          </p:nvPr>
        </p:nvSpPr>
        <p:spPr>
          <a:xfrm>
            <a:off x="5359400" y="3843600"/>
            <a:ext cx="5994401" cy="807324"/>
          </a:xfrm>
          <a:prstGeom prst="rect">
            <a:avLst/>
          </a:prstGeom>
        </p:spPr>
        <p:txBody>
          <a:bodyPr lIns="0" tIns="0" rIns="0" bIns="0" anchor="t" anchorCtr="0"/>
          <a:lstStyle>
            <a:lvl1pPr marL="0" marR="0" indent="0" algn="l" defTabSz="685734" rtl="0" eaLnBrk="1" fontAlgn="auto" latinLnBrk="0" hangingPunct="1">
              <a:lnSpc>
                <a:spcPct val="90000"/>
              </a:lnSpc>
              <a:spcBef>
                <a:spcPts val="751"/>
              </a:spcBef>
              <a:spcAft>
                <a:spcPts val="0"/>
              </a:spcAft>
              <a:buClrTx/>
              <a:buSzTx/>
              <a:buFont typeface="Arial"/>
              <a:buNone/>
              <a:tabLst/>
              <a:defRPr sz="2400" b="0" i="0">
                <a:solidFill>
                  <a:schemeClr val="tx2"/>
                </a:solidFill>
                <a:latin typeface="+mj-lt"/>
                <a:ea typeface="Roboto Condensed" panose="02000000000000000000" pitchFamily="2" charset="0"/>
                <a:cs typeface="Arial" charset="0"/>
              </a:defRPr>
            </a:lvl1pPr>
          </a:lstStyle>
          <a:p>
            <a:pPr lvl="0"/>
            <a:r>
              <a:rPr lang="en-US" dirty="0"/>
              <a:t>Title Page Subhead 24 </a:t>
            </a:r>
            <a:r>
              <a:rPr lang="en-US" dirty="0" err="1"/>
              <a:t>pt</a:t>
            </a:r>
            <a:r>
              <a:rPr lang="en-US" dirty="0"/>
              <a:t> Roboto Condensed </a:t>
            </a:r>
          </a:p>
        </p:txBody>
      </p:sp>
      <p:pic>
        <p:nvPicPr>
          <p:cNvPr id="5" name="Picture 4">
            <a:extLst>
              <a:ext uri="{FF2B5EF4-FFF2-40B4-BE49-F238E27FC236}">
                <a16:creationId xmlns:a16="http://schemas.microsoft.com/office/drawing/2014/main" id="{05D7A116-D7A9-E9F3-C9FA-48788A4285C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910" t="-226" r="230" b="226"/>
          <a:stretch/>
        </p:blipFill>
        <p:spPr>
          <a:xfrm>
            <a:off x="-10160" y="65836"/>
            <a:ext cx="3809580" cy="4892847"/>
          </a:xfrm>
          <a:prstGeom prst="rect">
            <a:avLst/>
          </a:prstGeom>
        </p:spPr>
      </p:pic>
      <p:pic>
        <p:nvPicPr>
          <p:cNvPr id="18" name="Picture 17">
            <a:extLst>
              <a:ext uri="{FF2B5EF4-FFF2-40B4-BE49-F238E27FC236}">
                <a16:creationId xmlns:a16="http://schemas.microsoft.com/office/drawing/2014/main" id="{EA827600-C6E0-60F4-F2D5-5B4337F5DA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11" y="5785763"/>
            <a:ext cx="2509474" cy="914400"/>
          </a:xfrm>
          <a:prstGeom prst="rect">
            <a:avLst/>
          </a:prstGeom>
        </p:spPr>
      </p:pic>
    </p:spTree>
    <p:extLst>
      <p:ext uri="{BB962C8B-B14F-4D97-AF65-F5344CB8AC3E}">
        <p14:creationId xmlns:p14="http://schemas.microsoft.com/office/powerpoint/2010/main" val="3787647455"/>
      </p:ext>
    </p:extLst>
  </p:cSld>
  <p:clrMapOvr>
    <a:masterClrMapping/>
  </p:clrMapOvr>
  <p:extLst>
    <p:ext uri="{DCECCB84-F9BA-43D5-87BE-67443E8EF086}">
      <p15:sldGuideLst xmlns:p15="http://schemas.microsoft.com/office/powerpoint/2012/main">
        <p15:guide id="1" orient="horz" pos="384">
          <p15:clr>
            <a:srgbClr val="FBAE40"/>
          </p15:clr>
        </p15:guide>
        <p15:guide id="2" pos="5928">
          <p15:clr>
            <a:srgbClr val="FBAE40"/>
          </p15:clr>
        </p15:guide>
        <p15:guide id="3" pos="4152">
          <p15:clr>
            <a:srgbClr val="FBAE40"/>
          </p15:clr>
        </p15:guide>
        <p15:guide id="4" orient="horz" pos="177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VERT FROM OLD TEMPLAT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05BBAC-5160-AE4D-9A90-F66DD342B0A3}"/>
              </a:ext>
            </a:extLst>
          </p:cNvPr>
          <p:cNvSpPr>
            <a:spLocks noGrp="1"/>
          </p:cNvSpPr>
          <p:nvPr>
            <p:ph type="ftr" sz="quarter" idx="16"/>
          </p:nvPr>
        </p:nvSpPr>
        <p:spPr/>
        <p:txBody>
          <a:bodyPr/>
          <a:lstStyle/>
          <a:p>
            <a:endParaRPr lang="en-US"/>
          </a:p>
        </p:txBody>
      </p:sp>
      <p:sp>
        <p:nvSpPr>
          <p:cNvPr id="3" name="Slide Number Placeholder 2">
            <a:extLst>
              <a:ext uri="{FF2B5EF4-FFF2-40B4-BE49-F238E27FC236}">
                <a16:creationId xmlns:a16="http://schemas.microsoft.com/office/drawing/2014/main" id="{8052EA13-088E-DF43-AA81-A7113E3E17B7}"/>
              </a:ext>
            </a:extLst>
          </p:cNvPr>
          <p:cNvSpPr>
            <a:spLocks noGrp="1"/>
          </p:cNvSpPr>
          <p:nvPr>
            <p:ph type="sldNum" sz="quarter" idx="17"/>
          </p:nvPr>
        </p:nvSpPr>
        <p:spPr/>
        <p:txBody>
          <a:bodyPr/>
          <a:lstStyle/>
          <a:p>
            <a:fld id="{6FCCE772-C683-A646-B7C2-EAD467C903DE}" type="slidenum">
              <a:rPr lang="en-US"/>
              <a:pPr/>
              <a:t>‹#›</a:t>
            </a:fld>
            <a:endParaRPr lang="en-US"/>
          </a:p>
        </p:txBody>
      </p:sp>
      <p:sp>
        <p:nvSpPr>
          <p:cNvPr id="15" name="Content Placeholder 2">
            <a:extLst>
              <a:ext uri="{FF2B5EF4-FFF2-40B4-BE49-F238E27FC236}">
                <a16:creationId xmlns:a16="http://schemas.microsoft.com/office/drawing/2014/main" id="{FD511EE7-92E7-D644-8340-5AB77CC4DAD8}"/>
              </a:ext>
            </a:extLst>
          </p:cNvPr>
          <p:cNvSpPr>
            <a:spLocks noGrp="1"/>
          </p:cNvSpPr>
          <p:nvPr>
            <p:ph idx="1" hasCustomPrompt="1"/>
          </p:nvPr>
        </p:nvSpPr>
        <p:spPr>
          <a:xfrm>
            <a:off x="815050" y="1393976"/>
            <a:ext cx="10538750" cy="4755371"/>
          </a:xfrm>
          <a:prstGeom prst="rect">
            <a:avLst/>
          </a:prstGeom>
        </p:spPr>
        <p:txBody>
          <a:bodyPr vert="horz" lIns="91440" tIns="0" rIns="0" bIns="0" rtlCol="0">
            <a:noAutofit/>
          </a:bodyPr>
          <a:lstStyle>
            <a:lvl1pPr>
              <a:defRPr lang="en-US"/>
            </a:lvl1pPr>
            <a:lvl2pPr>
              <a:defRPr lang="en-US"/>
            </a:lvl2pPr>
            <a:lvl3pPr>
              <a:defRPr lang="en-US"/>
            </a:lvl3pPr>
            <a:lvl4pPr>
              <a:defRPr lang="en-US"/>
            </a:lvl4pPr>
            <a:lvl5pPr>
              <a:defRPr lang="en-US"/>
            </a:lvl5pPr>
          </a:lstStyle>
          <a:p>
            <a:pPr marL="0" lvl="0" indent="0">
              <a:lnSpc>
                <a:spcPts val="2500"/>
              </a:lnSpc>
              <a:buClr>
                <a:schemeClr val="tx2"/>
              </a:buClr>
              <a:buSzPct val="125000"/>
              <a:buNone/>
            </a:pPr>
            <a:r>
              <a:rPr lang="en-US" dirty="0"/>
              <a:t>Roboto 20pt</a:t>
            </a:r>
          </a:p>
          <a:p>
            <a:pPr marL="457200" lvl="1">
              <a:lnSpc>
                <a:spcPts val="2500"/>
              </a:lnSpc>
              <a:buClr>
                <a:schemeClr val="tx2"/>
              </a:buClr>
              <a:buSzPct val="125000"/>
              <a:tabLst/>
            </a:pPr>
            <a:r>
              <a:rPr lang="en-US" dirty="0"/>
              <a:t>Robot 20 </a:t>
            </a:r>
            <a:r>
              <a:rPr lang="en-US" dirty="0" err="1"/>
              <a:t>pt</a:t>
            </a:r>
            <a:endParaRPr lang="en-US" dirty="0"/>
          </a:p>
          <a:p>
            <a:pPr marL="685800" lvl="2">
              <a:lnSpc>
                <a:spcPts val="2500"/>
              </a:lnSpc>
              <a:buClr>
                <a:schemeClr val="tx2"/>
              </a:buClr>
              <a:buSzPct val="125000"/>
              <a:tabLst/>
            </a:pPr>
            <a:r>
              <a:rPr lang="en-US" dirty="0"/>
              <a:t>Roboto 18pt</a:t>
            </a:r>
          </a:p>
          <a:p>
            <a:pPr marL="915988" lvl="3">
              <a:tabLst/>
            </a:pPr>
            <a:r>
              <a:rPr lang="en-US" dirty="0"/>
              <a:t>Roboto 16pt</a:t>
            </a:r>
          </a:p>
          <a:p>
            <a:pPr marL="1143000" marR="0" lvl="4" fontAlgn="auto">
              <a:spcAft>
                <a:spcPts val="0"/>
              </a:spcAft>
              <a:buClrTx/>
              <a:buSzPct val="90000"/>
              <a:buFont typeface="Courier New" panose="02070309020205020404" pitchFamily="49" charset="0"/>
              <a:buChar char="o"/>
              <a:tabLst/>
            </a:pPr>
            <a:r>
              <a:rPr lang="en-US" dirty="0"/>
              <a:t>Roboto Condensed 16pt</a:t>
            </a:r>
          </a:p>
        </p:txBody>
      </p:sp>
      <p:sp>
        <p:nvSpPr>
          <p:cNvPr id="9" name="Text Placeholder 8">
            <a:extLst>
              <a:ext uri="{FF2B5EF4-FFF2-40B4-BE49-F238E27FC236}">
                <a16:creationId xmlns:a16="http://schemas.microsoft.com/office/drawing/2014/main" id="{16F36FFE-0F04-A748-BF13-B0A1A6E5D0BD}"/>
              </a:ext>
            </a:extLst>
          </p:cNvPr>
          <p:cNvSpPr>
            <a:spLocks noGrp="1"/>
          </p:cNvSpPr>
          <p:nvPr>
            <p:ph type="body" sz="quarter" idx="18" hasCustomPrompt="1"/>
          </p:nvPr>
        </p:nvSpPr>
        <p:spPr>
          <a:xfrm>
            <a:off x="804573" y="0"/>
            <a:ext cx="8677275" cy="1177925"/>
          </a:xfrm>
        </p:spPr>
        <p:txBody>
          <a:bodyPr tIns="91440" bIns="91440" anchor="ctr">
            <a:normAutofit/>
          </a:bodyPr>
          <a:lstStyle>
            <a:lvl1pPr marL="0" indent="0">
              <a:buNone/>
              <a:defRPr sz="3200" b="1" i="0">
                <a:solidFill>
                  <a:schemeClr val="tx2"/>
                </a:solidFill>
                <a:latin typeface="Roboto Condensed" panose="02000000000000000000" pitchFamily="2" charset="0"/>
                <a:ea typeface="Roboto Condensed" panose="02000000000000000000" pitchFamily="2" charset="0"/>
              </a:defRPr>
            </a:lvl1pPr>
          </a:lstStyle>
          <a:p>
            <a:pPr lvl="0"/>
            <a:r>
              <a:rPr lang="en-US"/>
              <a:t>LAYOUT: CONVERT FROM OLD TEMPLATE</a:t>
            </a:r>
          </a:p>
        </p:txBody>
      </p:sp>
    </p:spTree>
    <p:extLst>
      <p:ext uri="{BB962C8B-B14F-4D97-AF65-F5344CB8AC3E}">
        <p14:creationId xmlns:p14="http://schemas.microsoft.com/office/powerpoint/2010/main" val="328889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bg>
      <p:bgPr>
        <a:gradFill flip="none" rotWithShape="1">
          <a:gsLst>
            <a:gs pos="13000">
              <a:schemeClr val="accent5">
                <a:lumMod val="17000"/>
                <a:lumOff val="83000"/>
                <a:alpha val="57000"/>
              </a:schemeClr>
            </a:gs>
            <a:gs pos="0">
              <a:schemeClr val="accent4">
                <a:lumMod val="5000"/>
                <a:lumOff val="95000"/>
              </a:schemeClr>
            </a:gs>
            <a:gs pos="57000">
              <a:schemeClr val="accent4">
                <a:lumMod val="45000"/>
                <a:lumOff val="55000"/>
              </a:schemeClr>
            </a:gs>
            <a:gs pos="94000">
              <a:schemeClr val="accent2">
                <a:lumMod val="20000"/>
                <a:lumOff val="80000"/>
              </a:schemeClr>
            </a:gs>
            <a:gs pos="100000">
              <a:schemeClr val="accent4">
                <a:lumMod val="30000"/>
                <a:lumOff val="7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57F1B-E9AA-9D48-8850-CF740B68BAE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6CF6215-F646-444D-B1C4-3C78C88CE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82A2E7-BA8A-0548-9E39-AC660BFE4686}"/>
              </a:ext>
            </a:extLst>
          </p:cNvPr>
          <p:cNvSpPr>
            <a:spLocks noGrp="1"/>
          </p:cNvSpPr>
          <p:nvPr>
            <p:ph type="sldNum" sz="quarter" idx="12"/>
          </p:nvPr>
        </p:nvSpPr>
        <p:spPr>
          <a:xfrm>
            <a:off x="11218332" y="6356350"/>
            <a:ext cx="740035" cy="365125"/>
          </a:xfrm>
          <a:prstGeom prst="rect">
            <a:avLst/>
          </a:prstGeom>
        </p:spPr>
        <p:txBody>
          <a:bodyPr/>
          <a:lstStyle/>
          <a:p>
            <a:fld id="{6FCCE772-C683-A646-B7C2-EAD467C903DE}" type="slidenum">
              <a:t>‹#›</a:t>
            </a:fld>
            <a:endParaRPr lang="en-US"/>
          </a:p>
        </p:txBody>
      </p:sp>
      <p:pic>
        <p:nvPicPr>
          <p:cNvPr id="5" name="Picture 4" descr="Background pattern&#10;&#10;Description automatically generated">
            <a:extLst>
              <a:ext uri="{FF2B5EF4-FFF2-40B4-BE49-F238E27FC236}">
                <a16:creationId xmlns:a16="http://schemas.microsoft.com/office/drawing/2014/main" id="{50B28F54-1D9F-9E48-A7AA-8AD0C826E4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20" y="6781800"/>
            <a:ext cx="12207240" cy="152400"/>
          </a:xfrm>
          <a:prstGeom prst="rect">
            <a:avLst/>
          </a:prstGeom>
        </p:spPr>
      </p:pic>
      <p:pic>
        <p:nvPicPr>
          <p:cNvPr id="6" name="Picture 5">
            <a:extLst>
              <a:ext uri="{FF2B5EF4-FFF2-40B4-BE49-F238E27FC236}">
                <a16:creationId xmlns:a16="http://schemas.microsoft.com/office/drawing/2014/main" id="{0B39CC34-41DB-384C-A18F-D5735D8B97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362736" y="194427"/>
            <a:ext cx="2919302" cy="796173"/>
          </a:xfrm>
          <a:prstGeom prst="rect">
            <a:avLst/>
          </a:prstGeom>
        </p:spPr>
      </p:pic>
    </p:spTree>
    <p:extLst>
      <p:ext uri="{BB962C8B-B14F-4D97-AF65-F5344CB8AC3E}">
        <p14:creationId xmlns:p14="http://schemas.microsoft.com/office/powerpoint/2010/main" val="1799609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n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30EF-F81F-4F47-BCA0-6F5BFF80B605}"/>
              </a:ext>
            </a:extLst>
          </p:cNvPr>
          <p:cNvSpPr>
            <a:spLocks noGrp="1"/>
          </p:cNvSpPr>
          <p:nvPr>
            <p:ph type="title" hasCustomPrompt="1"/>
          </p:nvPr>
        </p:nvSpPr>
        <p:spPr/>
        <p:txBody>
          <a:bodyPr/>
          <a:lstStyle>
            <a:lvl1pPr>
              <a:defRPr b="1" i="0">
                <a:latin typeface="Roboto Condensed" panose="02000000000000000000" pitchFamily="2" charset="0"/>
                <a:ea typeface="Roboto Condensed" panose="02000000000000000000" pitchFamily="2" charset="0"/>
              </a:defRPr>
            </a:lvl1pPr>
          </a:lstStyle>
          <a:p>
            <a:r>
              <a:rPr lang="en-US"/>
              <a:t>Header Roboto Condensed Bold 32 </a:t>
            </a:r>
            <a:r>
              <a:rPr lang="en-US" err="1"/>
              <a:t>pt</a:t>
            </a:r>
            <a:endParaRPr lang="en-US"/>
          </a:p>
        </p:txBody>
      </p:sp>
      <p:sp>
        <p:nvSpPr>
          <p:cNvPr id="6" name="Content Placeholder 5">
            <a:extLst>
              <a:ext uri="{FF2B5EF4-FFF2-40B4-BE49-F238E27FC236}">
                <a16:creationId xmlns:a16="http://schemas.microsoft.com/office/drawing/2014/main" id="{50D27A61-8E06-ED4D-BBF3-15E7EBCF9F40}"/>
              </a:ext>
            </a:extLst>
          </p:cNvPr>
          <p:cNvSpPr>
            <a:spLocks noGrp="1"/>
          </p:cNvSpPr>
          <p:nvPr>
            <p:ph sz="quarter" idx="12"/>
          </p:nvPr>
        </p:nvSpPr>
        <p:spPr>
          <a:xfrm>
            <a:off x="671513" y="1600200"/>
            <a:ext cx="10910887" cy="4343400"/>
          </a:xfrm>
          <a:prstGeom prst="rect">
            <a:avLst/>
          </a:prstGeom>
        </p:spPr>
        <p:txBody>
          <a:bodyPr vert="horz" lIns="0" tIns="0" rIns="0" bIns="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AB028D4-A93A-D446-9F2E-4B14EF0BD35B}"/>
              </a:ext>
            </a:extLst>
          </p:cNvPr>
          <p:cNvSpPr>
            <a:spLocks noGrp="1"/>
          </p:cNvSpPr>
          <p:nvPr>
            <p:ph type="ftr" sz="quarter" idx="13"/>
          </p:nvPr>
        </p:nvSpPr>
        <p:spPr/>
        <p:txBody>
          <a:bodyPr/>
          <a:lstStyle/>
          <a:p>
            <a:endParaRPr lang="en-US"/>
          </a:p>
        </p:txBody>
      </p:sp>
      <p:sp>
        <p:nvSpPr>
          <p:cNvPr id="4" name="Slide Number Placeholder 3">
            <a:extLst>
              <a:ext uri="{FF2B5EF4-FFF2-40B4-BE49-F238E27FC236}">
                <a16:creationId xmlns:a16="http://schemas.microsoft.com/office/drawing/2014/main" id="{7A3A9687-01E4-2E47-AAF0-9A04EB59395A}"/>
              </a:ext>
            </a:extLst>
          </p:cNvPr>
          <p:cNvSpPr>
            <a:spLocks noGrp="1"/>
          </p:cNvSpPr>
          <p:nvPr>
            <p:ph type="sldNum" sz="quarter" idx="14"/>
          </p:nvPr>
        </p:nvSpPr>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1702003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Slide - Helix">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6207FE-1DED-5345-B27D-ECDCF32835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3298" y="5904481"/>
            <a:ext cx="2235291" cy="795682"/>
          </a:xfrm>
          <a:prstGeom prst="rect">
            <a:avLst/>
          </a:prstGeom>
        </p:spPr>
      </p:pic>
      <p:pic>
        <p:nvPicPr>
          <p:cNvPr id="14" name="Picture 13" descr="Background pattern&#10;&#10;Description automatically generated">
            <a:extLst>
              <a:ext uri="{FF2B5EF4-FFF2-40B4-BE49-F238E27FC236}">
                <a16:creationId xmlns:a16="http://schemas.microsoft.com/office/drawing/2014/main" id="{2C9AFF3D-4AD7-1348-82EC-982499A7D0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3"/>
          <a:stretch/>
        </p:blipFill>
        <p:spPr>
          <a:xfrm>
            <a:off x="0" y="1214845"/>
            <a:ext cx="12207240" cy="4375076"/>
          </a:xfrm>
          <a:prstGeom prst="rect">
            <a:avLst/>
          </a:prstGeom>
        </p:spPr>
      </p:pic>
      <p:sp>
        <p:nvSpPr>
          <p:cNvPr id="8" name="Text Placeholder 2">
            <a:extLst>
              <a:ext uri="{FF2B5EF4-FFF2-40B4-BE49-F238E27FC236}">
                <a16:creationId xmlns:a16="http://schemas.microsoft.com/office/drawing/2014/main" id="{D9D03F71-7A05-4640-9BF6-31B0A7B2E0E9}"/>
              </a:ext>
            </a:extLst>
          </p:cNvPr>
          <p:cNvSpPr>
            <a:spLocks noGrp="1"/>
          </p:cNvSpPr>
          <p:nvPr>
            <p:ph type="body" sz="quarter" idx="13" hasCustomPrompt="1"/>
          </p:nvPr>
        </p:nvSpPr>
        <p:spPr>
          <a:xfrm>
            <a:off x="3058570" y="1594624"/>
            <a:ext cx="8581209" cy="1801299"/>
          </a:xfrm>
          <a:prstGeom prst="rect">
            <a:avLst/>
          </a:prstGeom>
        </p:spPr>
        <p:txBody>
          <a:bodyPr lIns="0" tIns="0" rIns="0" bIns="0" anchor="t" anchorCtr="0"/>
          <a:lstStyle>
            <a:lvl1pPr marL="0" marR="0" indent="0" algn="l" defTabSz="685734" rtl="0" eaLnBrk="1" fontAlgn="auto" latinLnBrk="0" hangingPunct="1">
              <a:lnSpc>
                <a:spcPts val="4620"/>
              </a:lnSpc>
              <a:spcBef>
                <a:spcPts val="751"/>
              </a:spcBef>
              <a:spcAft>
                <a:spcPts val="0"/>
              </a:spcAft>
              <a:buClrTx/>
              <a:buSzTx/>
              <a:buFont typeface="Arial"/>
              <a:buNone/>
              <a:tabLst/>
              <a:defRPr sz="3600" b="1" i="0">
                <a:solidFill>
                  <a:schemeClr val="tx2"/>
                </a:solidFill>
                <a:latin typeface="Roboto Condensed" panose="02000000000000000000" pitchFamily="2" charset="0"/>
                <a:ea typeface="Roboto Condensed" panose="02000000000000000000" pitchFamily="2" charset="0"/>
                <a:cs typeface="Arial" charset="0"/>
              </a:defRPr>
            </a:lvl1pPr>
          </a:lstStyle>
          <a:p>
            <a:pPr lvl="0"/>
            <a:r>
              <a:rPr lang="en-US"/>
              <a:t>Title Page Headline Roboto Condensed Bold 36 </a:t>
            </a:r>
            <a:r>
              <a:rPr lang="en-US" err="1"/>
              <a:t>pt</a:t>
            </a:r>
            <a:r>
              <a:rPr lang="en-US"/>
              <a:t> Lorem Ipsum Dolor Sit </a:t>
            </a:r>
            <a:r>
              <a:rPr lang="en-US" err="1"/>
              <a:t>Amet</a:t>
            </a:r>
            <a:r>
              <a:rPr lang="en-US"/>
              <a:t> Convallis </a:t>
            </a:r>
            <a:r>
              <a:rPr lang="en-US" err="1"/>
              <a:t>Posuere</a:t>
            </a:r>
            <a:r>
              <a:rPr lang="en-US"/>
              <a:t> Morbi Leo </a:t>
            </a:r>
            <a:r>
              <a:rPr lang="en-US" err="1"/>
              <a:t>Urna</a:t>
            </a:r>
            <a:r>
              <a:rPr lang="en-US"/>
              <a:t> </a:t>
            </a:r>
            <a:r>
              <a:rPr lang="en-US" err="1"/>
              <a:t>Molestie</a:t>
            </a:r>
            <a:endParaRPr lang="en-US"/>
          </a:p>
        </p:txBody>
      </p:sp>
      <p:sp>
        <p:nvSpPr>
          <p:cNvPr id="9" name="Content Placeholder 3">
            <a:extLst>
              <a:ext uri="{FF2B5EF4-FFF2-40B4-BE49-F238E27FC236}">
                <a16:creationId xmlns:a16="http://schemas.microsoft.com/office/drawing/2014/main" id="{E2C15562-E024-D748-A631-CBD88D4C1A58}"/>
              </a:ext>
            </a:extLst>
          </p:cNvPr>
          <p:cNvSpPr>
            <a:spLocks noGrp="1"/>
          </p:cNvSpPr>
          <p:nvPr>
            <p:ph sz="quarter" idx="14" hasCustomPrompt="1"/>
          </p:nvPr>
        </p:nvSpPr>
        <p:spPr>
          <a:xfrm>
            <a:off x="3058570" y="4250518"/>
            <a:ext cx="8581208" cy="1187243"/>
          </a:xfrm>
          <a:prstGeom prst="rect">
            <a:avLst/>
          </a:prstGeom>
        </p:spPr>
        <p:txBody>
          <a:bodyPr lIns="0" tIns="0" rIns="0" bIns="0"/>
          <a:lstStyle>
            <a:lvl1pPr marL="0" indent="0">
              <a:lnSpc>
                <a:spcPct val="100000"/>
              </a:lnSpc>
              <a:spcBef>
                <a:spcPts val="0"/>
              </a:spcBef>
              <a:buNone/>
              <a:defRPr lang="en-US" sz="1600" b="0" i="0" kern="1200" baseline="0" dirty="0" smtClean="0">
                <a:solidFill>
                  <a:schemeClr val="bg1"/>
                </a:solidFill>
                <a:latin typeface="Roboto Condensed" panose="02000000000000000000" pitchFamily="2" charset="0"/>
                <a:ea typeface="Roboto Condensed" panose="02000000000000000000" pitchFamily="2" charset="0"/>
                <a:cs typeface="Arial Narrow" charset="0"/>
              </a:defRPr>
            </a:lvl1pPr>
          </a:lstStyle>
          <a:p>
            <a:pPr lvl="0"/>
            <a:r>
              <a:rPr lang="en-US"/>
              <a:t>Authors Roboto Condensed 16 pt</a:t>
            </a:r>
          </a:p>
        </p:txBody>
      </p:sp>
      <p:sp>
        <p:nvSpPr>
          <p:cNvPr id="10" name="Text Placeholder 2">
            <a:extLst>
              <a:ext uri="{FF2B5EF4-FFF2-40B4-BE49-F238E27FC236}">
                <a16:creationId xmlns:a16="http://schemas.microsoft.com/office/drawing/2014/main" id="{4EDFCAE0-9D64-C941-805D-EEAF1E9E914D}"/>
              </a:ext>
            </a:extLst>
          </p:cNvPr>
          <p:cNvSpPr>
            <a:spLocks noGrp="1"/>
          </p:cNvSpPr>
          <p:nvPr>
            <p:ph type="body" sz="quarter" idx="15" hasCustomPrompt="1"/>
          </p:nvPr>
        </p:nvSpPr>
        <p:spPr>
          <a:xfrm>
            <a:off x="3058570" y="3580175"/>
            <a:ext cx="8581208" cy="486090"/>
          </a:xfrm>
          <a:prstGeom prst="rect">
            <a:avLst/>
          </a:prstGeom>
        </p:spPr>
        <p:txBody>
          <a:bodyPr lIns="0" tIns="0" rIns="0" bIns="0" anchor="t" anchorCtr="0"/>
          <a:lstStyle>
            <a:lvl1pPr marL="0" marR="0" indent="0" algn="l" defTabSz="685734" rtl="0" eaLnBrk="1" fontAlgn="auto" latinLnBrk="0" hangingPunct="1">
              <a:lnSpc>
                <a:spcPct val="90000"/>
              </a:lnSpc>
              <a:spcBef>
                <a:spcPts val="751"/>
              </a:spcBef>
              <a:spcAft>
                <a:spcPts val="0"/>
              </a:spcAft>
              <a:buClrTx/>
              <a:buSzTx/>
              <a:buFont typeface="Arial"/>
              <a:buNone/>
              <a:tabLst/>
              <a:defRPr sz="2400" b="0" i="0">
                <a:solidFill>
                  <a:schemeClr val="tx2"/>
                </a:solidFill>
                <a:latin typeface="Roboto Condensed" panose="02000000000000000000" pitchFamily="2" charset="0"/>
                <a:ea typeface="Roboto Condensed" panose="02000000000000000000" pitchFamily="2" charset="0"/>
                <a:cs typeface="Arial" charset="0"/>
              </a:defRPr>
            </a:lvl1pPr>
          </a:lstStyle>
          <a:p>
            <a:pPr lvl="0"/>
            <a:r>
              <a:rPr lang="en-US"/>
              <a:t>Title Page Subhead 24 </a:t>
            </a:r>
            <a:r>
              <a:rPr lang="en-US" err="1"/>
              <a:t>pt</a:t>
            </a:r>
            <a:r>
              <a:rPr lang="en-US"/>
              <a:t> Roboto Condensed</a:t>
            </a:r>
          </a:p>
        </p:txBody>
      </p:sp>
      <p:sp>
        <p:nvSpPr>
          <p:cNvPr id="5" name="TextBox 4">
            <a:extLst>
              <a:ext uri="{FF2B5EF4-FFF2-40B4-BE49-F238E27FC236}">
                <a16:creationId xmlns:a16="http://schemas.microsoft.com/office/drawing/2014/main" id="{635D600C-5774-FB4F-A5E4-DDC5F5AB3AA0}"/>
              </a:ext>
            </a:extLst>
          </p:cNvPr>
          <p:cNvSpPr txBox="1"/>
          <p:nvPr/>
        </p:nvSpPr>
        <p:spPr>
          <a:xfrm>
            <a:off x="14373922" y="1594624"/>
            <a:ext cx="184731" cy="369332"/>
          </a:xfrm>
          <a:prstGeom prst="rect">
            <a:avLst/>
          </a:prstGeom>
          <a:noFill/>
        </p:spPr>
        <p:txBody>
          <a:bodyPr wrap="none" rtlCol="0">
            <a:spAutoFit/>
          </a:bodyPr>
          <a:lstStyle/>
          <a:p>
            <a:endParaRPr lang="en-US" b="0" i="0">
              <a:latin typeface="Roboto"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98CE866B-073B-C54B-9D74-8A66BF9B3368}"/>
              </a:ext>
            </a:extLst>
          </p:cNvPr>
          <p:cNvPicPr>
            <a:picLocks noChangeAspect="1"/>
          </p:cNvPicPr>
          <p:nvPr/>
        </p:nvPicPr>
        <p:blipFill rotWithShape="1">
          <a:blip r:embed="rId4" cstate="email">
            <a:alphaModFix amt="35000"/>
            <a:extLst>
              <a:ext uri="{28A0092B-C50C-407E-A947-70E740481C1C}">
                <a14:useLocalDpi xmlns:a14="http://schemas.microsoft.com/office/drawing/2010/main"/>
              </a:ext>
            </a:extLst>
          </a:blip>
          <a:srcRect/>
          <a:stretch/>
        </p:blipFill>
        <p:spPr>
          <a:xfrm rot="16200000">
            <a:off x="-771214" y="1799434"/>
            <a:ext cx="4389122" cy="3200400"/>
          </a:xfrm>
          <a:prstGeom prst="rect">
            <a:avLst/>
          </a:prstGeom>
          <a:noFill/>
        </p:spPr>
      </p:pic>
      <p:sp>
        <p:nvSpPr>
          <p:cNvPr id="15" name="TextBox 14">
            <a:extLst>
              <a:ext uri="{FF2B5EF4-FFF2-40B4-BE49-F238E27FC236}">
                <a16:creationId xmlns:a16="http://schemas.microsoft.com/office/drawing/2014/main" id="{28ECD4EE-127E-0241-AF8A-921780D01EDD}"/>
              </a:ext>
            </a:extLst>
          </p:cNvPr>
          <p:cNvSpPr txBox="1"/>
          <p:nvPr userDrawn="1"/>
        </p:nvSpPr>
        <p:spPr>
          <a:xfrm>
            <a:off x="14373922" y="1594624"/>
            <a:ext cx="184731" cy="369332"/>
          </a:xfrm>
          <a:prstGeom prst="rect">
            <a:avLst/>
          </a:prstGeom>
          <a:noFill/>
        </p:spPr>
        <p:txBody>
          <a:bodyPr wrap="none" rtlCol="0">
            <a:spAutoFit/>
          </a:bodyPr>
          <a:lstStyle/>
          <a:p>
            <a:endParaRPr lang="en-US" b="0" i="0">
              <a:latin typeface="Roboto" panose="02000000000000000000" pitchFamily="2" charset="0"/>
            </a:endParaRPr>
          </a:p>
        </p:txBody>
      </p:sp>
    </p:spTree>
    <p:extLst>
      <p:ext uri="{BB962C8B-B14F-4D97-AF65-F5344CB8AC3E}">
        <p14:creationId xmlns:p14="http://schemas.microsoft.com/office/powerpoint/2010/main" val="113156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ne Column of Text/Bulle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417E-564E-9F4F-85EA-75C8136D3CEF}"/>
              </a:ext>
            </a:extLst>
          </p:cNvPr>
          <p:cNvSpPr>
            <a:spLocks noGrp="1"/>
          </p:cNvSpPr>
          <p:nvPr>
            <p:ph type="title" hasCustomPrompt="1"/>
          </p:nvPr>
        </p:nvSpPr>
        <p:spPr>
          <a:xfrm>
            <a:off x="670935" y="0"/>
            <a:ext cx="8625465" cy="1212713"/>
          </a:xfrm>
        </p:spPr>
        <p:txBody>
          <a:bodyPr vert="horz" lIns="0" tIns="91440" rIns="0" bIns="91440" rtlCol="0" anchor="ctr">
            <a:normAutofit/>
          </a:bodyPr>
          <a:lstStyle>
            <a:lvl1pPr>
              <a:defRPr lang="en-US" b="1" i="0" dirty="0">
                <a:latin typeface="Roboto Condensed" panose="02000000000000000000" pitchFamily="2" charset="0"/>
                <a:ea typeface="Roboto Condensed" panose="02000000000000000000" pitchFamily="2" charset="0"/>
              </a:defRPr>
            </a:lvl1pPr>
          </a:lstStyle>
          <a:p>
            <a:pPr lvl="0">
              <a:spcBef>
                <a:spcPts val="0"/>
              </a:spcBef>
              <a:spcAft>
                <a:spcPts val="0"/>
              </a:spcAft>
            </a:pPr>
            <a:r>
              <a:rPr lang="en-US"/>
              <a:t>Header Roboto Condensed Bold 32 </a:t>
            </a:r>
            <a:r>
              <a:rPr lang="en-US" err="1"/>
              <a:t>pt</a:t>
            </a:r>
            <a:endParaRPr lang="en-US"/>
          </a:p>
        </p:txBody>
      </p:sp>
      <p:sp>
        <p:nvSpPr>
          <p:cNvPr id="3" name="Content Placeholder 2">
            <a:extLst>
              <a:ext uri="{FF2B5EF4-FFF2-40B4-BE49-F238E27FC236}">
                <a16:creationId xmlns:a16="http://schemas.microsoft.com/office/drawing/2014/main" id="{1E31EED9-B15B-DB4B-86C5-C0B43894209A}"/>
              </a:ext>
            </a:extLst>
          </p:cNvPr>
          <p:cNvSpPr>
            <a:spLocks noGrp="1"/>
          </p:cNvSpPr>
          <p:nvPr>
            <p:ph idx="1" hasCustomPrompt="1"/>
          </p:nvPr>
        </p:nvSpPr>
        <p:spPr>
          <a:xfrm>
            <a:off x="659784" y="1613756"/>
            <a:ext cx="5044794" cy="4351338"/>
          </a:xfrm>
          <a:prstGeom prst="rect">
            <a:avLst/>
          </a:prstGeom>
        </p:spPr>
        <p:txBody>
          <a:bodyPr/>
          <a:lstStyle>
            <a:lvl1pPr>
              <a:defRPr b="0" i="0"/>
            </a:lvl1pPr>
            <a:lvl2pPr>
              <a:defRPr b="0" i="0"/>
            </a:lvl2pPr>
            <a:lvl3pPr>
              <a:defRPr b="0" i="0"/>
            </a:lvl3pPr>
            <a:lvl4pPr>
              <a:defRPr b="0" i="0">
                <a:latin typeface="Roboto" panose="02000000000000000000" pitchFamily="2" charset="0"/>
              </a:defRPr>
            </a:lvl4pPr>
          </a:lstStyle>
          <a:p>
            <a:pPr lvl="0"/>
            <a:r>
              <a:rPr lang="en-US"/>
              <a:t>Roboto 20pt</a:t>
            </a:r>
          </a:p>
          <a:p>
            <a:pPr lvl="1"/>
            <a:r>
              <a:rPr lang="en-US"/>
              <a:t>Roboto 18pt</a:t>
            </a:r>
          </a:p>
          <a:p>
            <a:pPr lvl="2"/>
            <a:r>
              <a:rPr lang="en-US"/>
              <a:t>Roboto 16pt</a:t>
            </a:r>
          </a:p>
          <a:p>
            <a:pPr lvl="3"/>
            <a:r>
              <a:rPr lang="en-US"/>
              <a:t>Roboto Condensed 16pt</a:t>
            </a:r>
          </a:p>
          <a:p>
            <a:pPr lvl="4"/>
            <a:r>
              <a:rPr lang="en-US"/>
              <a:t>Roboto Condensed 16pt</a:t>
            </a:r>
          </a:p>
        </p:txBody>
      </p:sp>
      <p:sp>
        <p:nvSpPr>
          <p:cNvPr id="7" name="Picture Placeholder 2">
            <a:extLst>
              <a:ext uri="{FF2B5EF4-FFF2-40B4-BE49-F238E27FC236}">
                <a16:creationId xmlns:a16="http://schemas.microsoft.com/office/drawing/2014/main" id="{87609D0D-D5D6-4C48-81E5-9ED32C4D0C34}"/>
              </a:ext>
            </a:extLst>
          </p:cNvPr>
          <p:cNvSpPr>
            <a:spLocks noGrp="1"/>
          </p:cNvSpPr>
          <p:nvPr>
            <p:ph type="pic" sz="quarter" idx="13" hasCustomPrompt="1"/>
          </p:nvPr>
        </p:nvSpPr>
        <p:spPr>
          <a:xfrm>
            <a:off x="6096000" y="1231326"/>
            <a:ext cx="6096000" cy="5645287"/>
          </a:xfrm>
          <a:prstGeom prst="rect">
            <a:avLst/>
          </a:prstGeom>
        </p:spPr>
        <p:txBody>
          <a:bodyPr lIns="68577" tIns="34289" rIns="68577" bIns="34289" anchor="ctr">
            <a:normAutofit/>
          </a:bodyPr>
          <a:lstStyle>
            <a:lvl1pPr marL="0" indent="0" algn="ctr">
              <a:buNone/>
              <a:defRPr sz="1600" b="0" i="0"/>
            </a:lvl1pPr>
          </a:lstStyle>
          <a:p>
            <a:r>
              <a:rPr lang="en-US"/>
              <a:t>Drag picture to placeholder or click icon to add</a:t>
            </a:r>
          </a:p>
        </p:txBody>
      </p:sp>
      <p:sp>
        <p:nvSpPr>
          <p:cNvPr id="5" name="Slide Number Placeholder 3">
            <a:extLst>
              <a:ext uri="{FF2B5EF4-FFF2-40B4-BE49-F238E27FC236}">
                <a16:creationId xmlns:a16="http://schemas.microsoft.com/office/drawing/2014/main" id="{6713E668-05FD-0E24-52DB-E5CBFE35B112}"/>
              </a:ext>
            </a:extLst>
          </p:cNvPr>
          <p:cNvSpPr>
            <a:spLocks noGrp="1"/>
          </p:cNvSpPr>
          <p:nvPr>
            <p:ph type="sldNum" sz="quarter" idx="14"/>
          </p:nvPr>
        </p:nvSpPr>
        <p:spPr>
          <a:xfrm>
            <a:off x="11478126" y="6356350"/>
            <a:ext cx="480241" cy="365125"/>
          </a:xfrm>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312104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wo columns of paragrap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5A5A-D503-454F-9EE5-74C4A63E07CF}"/>
              </a:ext>
            </a:extLst>
          </p:cNvPr>
          <p:cNvSpPr>
            <a:spLocks noGrp="1"/>
          </p:cNvSpPr>
          <p:nvPr>
            <p:ph type="title" hasCustomPrompt="1"/>
          </p:nvPr>
        </p:nvSpPr>
        <p:spPr>
          <a:xfrm>
            <a:off x="670935" y="0"/>
            <a:ext cx="8625465" cy="1212713"/>
          </a:xfrm>
        </p:spPr>
        <p:txBody>
          <a:bodyPr vert="horz" lIns="0" tIns="91440" rIns="0" bIns="91440" rtlCol="0" anchor="ctr">
            <a:normAutofit/>
          </a:bodyPr>
          <a:lstStyle>
            <a:lvl1pPr>
              <a:defRPr lang="en-US" b="1" i="0">
                <a:latin typeface="Roboto Condensed" panose="02000000000000000000" pitchFamily="2" charset="0"/>
                <a:ea typeface="Roboto Condensed" panose="02000000000000000000" pitchFamily="2" charset="0"/>
              </a:defRPr>
            </a:lvl1pPr>
          </a:lstStyle>
          <a:p>
            <a:pPr lvl="0"/>
            <a:r>
              <a:rPr lang="en-US"/>
              <a:t>Header Arial Narrow Bold 32 </a:t>
            </a:r>
            <a:r>
              <a:rPr lang="en-US" err="1"/>
              <a:t>pt</a:t>
            </a:r>
            <a:endParaRPr lang="en-US"/>
          </a:p>
        </p:txBody>
      </p:sp>
      <p:sp>
        <p:nvSpPr>
          <p:cNvPr id="3" name="Content Placeholder 2">
            <a:extLst>
              <a:ext uri="{FF2B5EF4-FFF2-40B4-BE49-F238E27FC236}">
                <a16:creationId xmlns:a16="http://schemas.microsoft.com/office/drawing/2014/main" id="{2FB2F44B-5915-BA4F-BDF9-466019DCADD8}"/>
              </a:ext>
            </a:extLst>
          </p:cNvPr>
          <p:cNvSpPr>
            <a:spLocks noGrp="1"/>
          </p:cNvSpPr>
          <p:nvPr>
            <p:ph sz="half" idx="1" hasCustomPrompt="1"/>
          </p:nvPr>
        </p:nvSpPr>
        <p:spPr>
          <a:xfrm>
            <a:off x="650490" y="1600201"/>
            <a:ext cx="10931910" cy="4343400"/>
          </a:xfrm>
          <a:prstGeom prst="rect">
            <a:avLst/>
          </a:prstGeom>
        </p:spPr>
        <p:txBody>
          <a:bodyPr numCol="2">
            <a:noAutofit/>
          </a:bodyPr>
          <a:lstStyle>
            <a:lvl1pPr marL="0" indent="0">
              <a:buNone/>
              <a:defRPr b="0" i="0"/>
            </a:lvl1pPr>
          </a:lstStyle>
          <a:p>
            <a:pPr lvl="0"/>
            <a:r>
              <a:rPr lang="en-US"/>
              <a:t>Body Copy Arial 20 </a:t>
            </a:r>
            <a:r>
              <a:rPr lang="en-US" err="1"/>
              <a:t>pt  </a:t>
            </a:r>
          </a:p>
          <a:p>
            <a:pPr lvl="0"/>
            <a:r>
              <a:rPr lang="en-US" err="1"/>
              <a:t>Two Columns of Paragraph Text</a:t>
            </a:r>
          </a:p>
          <a:p>
            <a:pPr lvl="0"/>
            <a:r>
              <a:rPr lang="en-US" err="1"/>
              <a:t>Lorem ipsum dolor sit amet, consectetur adipiscing elit. Animadverti, ínquam, te isto modo paulo ante ponere, et scio ab Antiocho nostro dici sic solere; Ubi ut eam caperet aut quando? Quoniam, si dis placet, ab Epicuro loqui discimus. Hoc est non dividere, sed frangere. </a:t>
            </a:r>
          </a:p>
          <a:p>
            <a:pPr lvl="0"/>
            <a:r>
              <a:rPr lang="en-US" err="1"/>
              <a:t>Si de re disceptari oportet, nulla mihi tecum, Cato, potest esse dissensio. Duo Reges: constructio interrete. Sed tamen intellego quid velit. Maximus dolor, inquit, brevis est. </a:t>
            </a:r>
            <a:r>
              <a:rPr lang="en-US"/>
              <a:t>Lorem ipsum dolor sit amet, consectetur adipiscing elit. Animadverti, ínquam, te isto modo paulo ante ponere, et scio ab Antiocho nostro dici sic solere; Ubi ut eam caperet aut quando? Quoniam, si dis placet, ab Epicuro loqui discimus. Hoc est non dividere, sed frangere. Si de re disceptari oportet, nulla mihi tecum, Cato, potest esse dissensio. Duo Reges: constructio interrete. Sed tamen intellego quid velit. Maximus dolor, inquit, brevis est.</a:t>
            </a:r>
          </a:p>
        </p:txBody>
      </p:sp>
      <p:sp>
        <p:nvSpPr>
          <p:cNvPr id="4" name="Slide Number Placeholder 3">
            <a:extLst>
              <a:ext uri="{FF2B5EF4-FFF2-40B4-BE49-F238E27FC236}">
                <a16:creationId xmlns:a16="http://schemas.microsoft.com/office/drawing/2014/main" id="{B43DF4E5-4147-8A34-46A2-83043C5EC16C}"/>
              </a:ext>
            </a:extLst>
          </p:cNvPr>
          <p:cNvSpPr>
            <a:spLocks noGrp="1"/>
          </p:cNvSpPr>
          <p:nvPr>
            <p:ph type="sldNum" sz="quarter" idx="14"/>
          </p:nvPr>
        </p:nvSpPr>
        <p:spPr>
          <a:xfrm>
            <a:off x="11478126" y="6356350"/>
            <a:ext cx="480241" cy="365125"/>
          </a:xfrm>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4138566816"/>
      </p:ext>
    </p:extLst>
  </p:cSld>
  <p:clrMapOvr>
    <a:masterClrMapping/>
  </p:clrMapOvr>
  <p:extLst>
    <p:ext uri="{DCECCB84-F9BA-43D5-87BE-67443E8EF086}">
      <p15:sldGuideLst xmlns:p15="http://schemas.microsoft.com/office/powerpoint/2012/main">
        <p15:guide id="4" orient="horz" pos="2160">
          <p15:clr>
            <a:srgbClr val="FBAE40"/>
          </p15:clr>
        </p15:guide>
        <p15:guide id="5" orient="horz" pos="2260">
          <p15:clr>
            <a:srgbClr val="FBAE40"/>
          </p15:clr>
        </p15:guide>
        <p15:guide id="6" pos="72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Cover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97AEFC-4ACB-29B0-EB6A-705D746235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5" t="33285" r="753" b="2918"/>
          <a:stretch/>
        </p:blipFill>
        <p:spPr>
          <a:xfrm>
            <a:off x="-11576" y="1183041"/>
            <a:ext cx="12203575" cy="4406880"/>
          </a:xfrm>
          <a:prstGeom prst="rect">
            <a:avLst/>
          </a:prstGeom>
        </p:spPr>
      </p:pic>
      <p:sp>
        <p:nvSpPr>
          <p:cNvPr id="15" name="Picture Placeholder 23">
            <a:extLst>
              <a:ext uri="{FF2B5EF4-FFF2-40B4-BE49-F238E27FC236}">
                <a16:creationId xmlns:a16="http://schemas.microsoft.com/office/drawing/2014/main" id="{CD056727-C2FE-6A43-8D9F-F08CE0C8E8B4}"/>
              </a:ext>
            </a:extLst>
          </p:cNvPr>
          <p:cNvSpPr>
            <a:spLocks noGrp="1" noChangeAspect="1"/>
          </p:cNvSpPr>
          <p:nvPr>
            <p:ph type="pic" sz="quarter" idx="16"/>
          </p:nvPr>
        </p:nvSpPr>
        <p:spPr>
          <a:xfrm>
            <a:off x="-449092" y="876454"/>
            <a:ext cx="3346704" cy="3346704"/>
          </a:xfrm>
          <a:prstGeom prst="ellipse">
            <a:avLst/>
          </a:prstGeom>
        </p:spPr>
        <p:txBody>
          <a:bodyPr/>
          <a:lstStyle>
            <a:lvl1pPr>
              <a:defRPr b="0" i="0"/>
            </a:lvl1pPr>
          </a:lstStyle>
          <a:p>
            <a:r>
              <a:rPr lang="en-US"/>
              <a:t>Click icon to add picture</a:t>
            </a:r>
            <a:endParaRPr lang="en-US" dirty="0"/>
          </a:p>
        </p:txBody>
      </p:sp>
      <p:pic>
        <p:nvPicPr>
          <p:cNvPr id="11" name="Picture 10">
            <a:extLst>
              <a:ext uri="{FF2B5EF4-FFF2-40B4-BE49-F238E27FC236}">
                <a16:creationId xmlns:a16="http://schemas.microsoft.com/office/drawing/2014/main" id="{CD06DEF6-F5B4-604A-808B-306064C6F8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43000" y="155210"/>
            <a:ext cx="4734521" cy="4789192"/>
          </a:xfrm>
          <a:prstGeom prst="rect">
            <a:avLst/>
          </a:prstGeom>
        </p:spPr>
      </p:pic>
      <p:pic>
        <p:nvPicPr>
          <p:cNvPr id="10" name="Picture 9">
            <a:extLst>
              <a:ext uri="{FF2B5EF4-FFF2-40B4-BE49-F238E27FC236}">
                <a16:creationId xmlns:a16="http://schemas.microsoft.com/office/drawing/2014/main" id="{AAF86753-79E8-CD43-8791-EB946A45FF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63298" y="5904481"/>
            <a:ext cx="2235291" cy="795682"/>
          </a:xfrm>
          <a:prstGeom prst="rect">
            <a:avLst/>
          </a:prstGeom>
        </p:spPr>
      </p:pic>
      <p:sp>
        <p:nvSpPr>
          <p:cNvPr id="5" name="Text Placeholder 2"/>
          <p:cNvSpPr>
            <a:spLocks noGrp="1"/>
          </p:cNvSpPr>
          <p:nvPr>
            <p:ph type="body" sz="quarter" idx="10" hasCustomPrompt="1"/>
          </p:nvPr>
        </p:nvSpPr>
        <p:spPr>
          <a:xfrm>
            <a:off x="5359400" y="1268080"/>
            <a:ext cx="5994400" cy="2510524"/>
          </a:xfrm>
          <a:prstGeom prst="rect">
            <a:avLst/>
          </a:prstGeom>
        </p:spPr>
        <p:txBody>
          <a:bodyPr lIns="0" tIns="91440" rIns="0" bIns="91440" anchor="b" anchorCtr="0">
            <a:normAutofit/>
          </a:bodyPr>
          <a:lstStyle>
            <a:lvl1pPr marL="0" marR="0" indent="0" algn="l" defTabSz="685783" rtl="0" eaLnBrk="1" fontAlgn="auto" latinLnBrk="0" hangingPunct="1">
              <a:lnSpc>
                <a:spcPts val="4600"/>
              </a:lnSpc>
              <a:spcBef>
                <a:spcPct val="0"/>
              </a:spcBef>
              <a:spcAft>
                <a:spcPts val="0"/>
              </a:spcAft>
              <a:buClrTx/>
              <a:buSzTx/>
              <a:buFont typeface="Arial"/>
              <a:buNone/>
              <a:tabLst/>
              <a:defRPr sz="3600" b="1" i="0">
                <a:solidFill>
                  <a:schemeClr val="tx2"/>
                </a:solidFill>
                <a:latin typeface="+mj-lt"/>
                <a:ea typeface="Roboto" panose="02000000000000000000" pitchFamily="2" charset="0"/>
                <a:cs typeface="Arial" charset="0"/>
              </a:defRPr>
            </a:lvl1pPr>
          </a:lstStyle>
          <a:p>
            <a:pPr lvl="0">
              <a:lnSpc>
                <a:spcPts val="4600"/>
              </a:lnSpc>
              <a:spcBef>
                <a:spcPct val="0"/>
              </a:spcBef>
              <a:buNone/>
            </a:pPr>
            <a:r>
              <a:rPr lang="en-US" dirty="0"/>
              <a:t>Picture Cover 2 - Headline Roboto Condensed Bold 36 </a:t>
            </a:r>
            <a:r>
              <a:rPr lang="en-US" dirty="0" err="1"/>
              <a:t>pt</a:t>
            </a:r>
            <a:endParaRPr lang="en-US" dirty="0"/>
          </a:p>
        </p:txBody>
      </p:sp>
      <p:sp>
        <p:nvSpPr>
          <p:cNvPr id="12" name="Content Placeholder 3"/>
          <p:cNvSpPr>
            <a:spLocks noGrp="1"/>
          </p:cNvSpPr>
          <p:nvPr>
            <p:ph sz="quarter" idx="11" hasCustomPrompt="1"/>
          </p:nvPr>
        </p:nvSpPr>
        <p:spPr>
          <a:xfrm>
            <a:off x="5359400" y="4780885"/>
            <a:ext cx="5994400" cy="260576"/>
          </a:xfrm>
          <a:prstGeom prst="rect">
            <a:avLst/>
          </a:prstGeom>
        </p:spPr>
        <p:txBody>
          <a:bodyPr lIns="0" tIns="0" rIns="0" bIns="0"/>
          <a:lstStyle>
            <a:lvl1pPr marL="0" indent="0">
              <a:lnSpc>
                <a:spcPct val="100000"/>
              </a:lnSpc>
              <a:spcBef>
                <a:spcPts val="0"/>
              </a:spcBef>
              <a:buNone/>
              <a:defRPr lang="en-US" sz="1800" kern="1200" baseline="0" dirty="0" smtClean="0">
                <a:solidFill>
                  <a:schemeClr val="tx2"/>
                </a:solidFill>
                <a:latin typeface="+mj-lt"/>
                <a:ea typeface="Roboto Condensed Light" panose="02000000000000000000" pitchFamily="2" charset="0"/>
                <a:cs typeface="Arial Narrow" charset="0"/>
              </a:defRPr>
            </a:lvl1pPr>
          </a:lstStyle>
          <a:p>
            <a:pPr lvl="0"/>
            <a:r>
              <a:rPr lang="en-US"/>
              <a:t>Author Name Roboto Condensed 18pt</a:t>
            </a:r>
          </a:p>
        </p:txBody>
      </p:sp>
      <p:sp>
        <p:nvSpPr>
          <p:cNvPr id="13" name="Content Placeholder 11"/>
          <p:cNvSpPr>
            <a:spLocks noGrp="1"/>
          </p:cNvSpPr>
          <p:nvPr>
            <p:ph sz="quarter" idx="12" hasCustomPrompt="1"/>
          </p:nvPr>
        </p:nvSpPr>
        <p:spPr>
          <a:xfrm>
            <a:off x="5359400" y="5106458"/>
            <a:ext cx="5994400" cy="235450"/>
          </a:xfrm>
          <a:prstGeom prst="rect">
            <a:avLst/>
          </a:prstGeom>
        </p:spPr>
        <p:txBody>
          <a:bodyPr lIns="0" tIns="0" rIns="0" bIns="0"/>
          <a:lstStyle>
            <a:lvl1pPr marL="0" indent="0">
              <a:buNone/>
              <a:defRPr sz="1800" b="0" i="1" baseline="0">
                <a:solidFill>
                  <a:schemeClr val="tx2"/>
                </a:solidFill>
                <a:latin typeface="+mj-lt"/>
                <a:ea typeface="Roboto Condensed Light" panose="02000000000000000000" pitchFamily="2" charset="0"/>
                <a:cs typeface="Arial Narrow" charset="0"/>
              </a:defRPr>
            </a:lvl1pPr>
          </a:lstStyle>
          <a:p>
            <a:pPr lvl="0"/>
            <a:r>
              <a:rPr lang="en-US"/>
              <a:t>Author Title Roboto Condensed Italic 18pt</a:t>
            </a:r>
          </a:p>
        </p:txBody>
      </p:sp>
      <p:sp>
        <p:nvSpPr>
          <p:cNvPr id="16" name="Text Placeholder 2">
            <a:extLst>
              <a:ext uri="{FF2B5EF4-FFF2-40B4-BE49-F238E27FC236}">
                <a16:creationId xmlns:a16="http://schemas.microsoft.com/office/drawing/2014/main" id="{5473B183-CD65-C540-979C-CB05BBE37B31}"/>
              </a:ext>
            </a:extLst>
          </p:cNvPr>
          <p:cNvSpPr>
            <a:spLocks noGrp="1"/>
          </p:cNvSpPr>
          <p:nvPr>
            <p:ph type="body" sz="quarter" idx="15" hasCustomPrompt="1"/>
          </p:nvPr>
        </p:nvSpPr>
        <p:spPr>
          <a:xfrm>
            <a:off x="5359400" y="3843600"/>
            <a:ext cx="5994401" cy="807324"/>
          </a:xfrm>
          <a:prstGeom prst="rect">
            <a:avLst/>
          </a:prstGeom>
        </p:spPr>
        <p:txBody>
          <a:bodyPr lIns="0" tIns="0" rIns="0" bIns="0" anchor="t" anchorCtr="0"/>
          <a:lstStyle>
            <a:lvl1pPr marL="0" marR="0" indent="0" algn="l" defTabSz="685734" rtl="0" eaLnBrk="1" fontAlgn="auto" latinLnBrk="0" hangingPunct="1">
              <a:lnSpc>
                <a:spcPct val="90000"/>
              </a:lnSpc>
              <a:spcBef>
                <a:spcPts val="751"/>
              </a:spcBef>
              <a:spcAft>
                <a:spcPts val="0"/>
              </a:spcAft>
              <a:buClrTx/>
              <a:buSzTx/>
              <a:buFont typeface="Arial"/>
              <a:buNone/>
              <a:tabLst/>
              <a:defRPr sz="2400" b="0" i="0">
                <a:solidFill>
                  <a:schemeClr val="tx2"/>
                </a:solidFill>
                <a:latin typeface="+mj-lt"/>
                <a:ea typeface="Roboto Condensed" panose="02000000000000000000" pitchFamily="2" charset="0"/>
                <a:cs typeface="Arial" charset="0"/>
              </a:defRPr>
            </a:lvl1pPr>
          </a:lstStyle>
          <a:p>
            <a:pPr lvl="0"/>
            <a:r>
              <a:rPr lang="en-US" dirty="0"/>
              <a:t>Title Page Subhead 24 </a:t>
            </a:r>
            <a:r>
              <a:rPr lang="en-US" dirty="0" err="1"/>
              <a:t>pt</a:t>
            </a:r>
            <a:r>
              <a:rPr lang="en-US" dirty="0"/>
              <a:t> Roboto Condensed </a:t>
            </a:r>
          </a:p>
        </p:txBody>
      </p:sp>
      <p:pic>
        <p:nvPicPr>
          <p:cNvPr id="17" name="Picture 16">
            <a:extLst>
              <a:ext uri="{FF2B5EF4-FFF2-40B4-BE49-F238E27FC236}">
                <a16:creationId xmlns:a16="http://schemas.microsoft.com/office/drawing/2014/main" id="{7C5DF5EF-46A4-99C8-F902-3200EE6C913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11" y="5785763"/>
            <a:ext cx="2509474" cy="914400"/>
          </a:xfrm>
          <a:prstGeom prst="rect">
            <a:avLst/>
          </a:prstGeom>
        </p:spPr>
      </p:pic>
    </p:spTree>
    <p:extLst>
      <p:ext uri="{BB962C8B-B14F-4D97-AF65-F5344CB8AC3E}">
        <p14:creationId xmlns:p14="http://schemas.microsoft.com/office/powerpoint/2010/main" val="25446748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lix Cov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DEE446-E7A5-2F84-3365-35AE0A93DA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 t="33285" r="847" b="2918"/>
          <a:stretch/>
        </p:blipFill>
        <p:spPr>
          <a:xfrm>
            <a:off x="-33130" y="1210473"/>
            <a:ext cx="12225130" cy="4406880"/>
          </a:xfrm>
          <a:prstGeom prst="rect">
            <a:avLst/>
          </a:prstGeom>
        </p:spPr>
      </p:pic>
      <p:sp>
        <p:nvSpPr>
          <p:cNvPr id="16" name="Text Placeholder 2">
            <a:extLst>
              <a:ext uri="{FF2B5EF4-FFF2-40B4-BE49-F238E27FC236}">
                <a16:creationId xmlns:a16="http://schemas.microsoft.com/office/drawing/2014/main" id="{D690FD88-9B3B-D545-ACC8-5F74D7FD8D36}"/>
              </a:ext>
            </a:extLst>
          </p:cNvPr>
          <p:cNvSpPr>
            <a:spLocks noGrp="1"/>
          </p:cNvSpPr>
          <p:nvPr>
            <p:ph type="body" sz="quarter" idx="15" hasCustomPrompt="1"/>
          </p:nvPr>
        </p:nvSpPr>
        <p:spPr>
          <a:xfrm>
            <a:off x="3058570" y="3580175"/>
            <a:ext cx="8295193" cy="486090"/>
          </a:xfrm>
          <a:prstGeom prst="rect">
            <a:avLst/>
          </a:prstGeom>
        </p:spPr>
        <p:txBody>
          <a:bodyPr lIns="0" tIns="0" rIns="0" bIns="0" anchor="t" anchorCtr="0"/>
          <a:lstStyle>
            <a:lvl1pPr marL="0" marR="0" indent="0" algn="l" defTabSz="685734" rtl="0" eaLnBrk="1" fontAlgn="auto" latinLnBrk="0" hangingPunct="1">
              <a:lnSpc>
                <a:spcPct val="90000"/>
              </a:lnSpc>
              <a:spcBef>
                <a:spcPts val="751"/>
              </a:spcBef>
              <a:spcAft>
                <a:spcPts val="0"/>
              </a:spcAft>
              <a:buClrTx/>
              <a:buSzTx/>
              <a:buFont typeface="Arial"/>
              <a:buNone/>
              <a:tabLst/>
              <a:defRPr sz="2400" b="0" i="0">
                <a:solidFill>
                  <a:schemeClr val="tx2"/>
                </a:solidFill>
                <a:latin typeface="+mj-lt"/>
                <a:ea typeface="Roboto Condensed" panose="02000000000000000000" pitchFamily="2" charset="0"/>
                <a:cs typeface="Arial" charset="0"/>
              </a:defRPr>
            </a:lvl1pPr>
          </a:lstStyle>
          <a:p>
            <a:pPr lvl="0"/>
            <a:r>
              <a:rPr lang="en-US" dirty="0"/>
              <a:t>Title Page Subhead 24 </a:t>
            </a:r>
            <a:r>
              <a:rPr lang="en-US" dirty="0" err="1"/>
              <a:t>pt</a:t>
            </a:r>
            <a:r>
              <a:rPr lang="en-US" dirty="0"/>
              <a:t> Roboto Condensed</a:t>
            </a:r>
          </a:p>
        </p:txBody>
      </p:sp>
      <p:pic>
        <p:nvPicPr>
          <p:cNvPr id="18" name="Picture 17">
            <a:extLst>
              <a:ext uri="{FF2B5EF4-FFF2-40B4-BE49-F238E27FC236}">
                <a16:creationId xmlns:a16="http://schemas.microsoft.com/office/drawing/2014/main" id="{9E1ECBA0-3A52-414B-96AC-87FCCB1E1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63298" y="5904481"/>
            <a:ext cx="2235291" cy="795682"/>
          </a:xfrm>
          <a:prstGeom prst="rect">
            <a:avLst/>
          </a:prstGeom>
        </p:spPr>
      </p:pic>
      <p:sp>
        <p:nvSpPr>
          <p:cNvPr id="6" name="Text Placeholder 2"/>
          <p:cNvSpPr>
            <a:spLocks noGrp="1"/>
          </p:cNvSpPr>
          <p:nvPr>
            <p:ph type="body" sz="quarter" idx="10" hasCustomPrompt="1"/>
          </p:nvPr>
        </p:nvSpPr>
        <p:spPr>
          <a:xfrm>
            <a:off x="3058569" y="1457066"/>
            <a:ext cx="8295193" cy="2058112"/>
          </a:xfrm>
          <a:prstGeom prst="rect">
            <a:avLst/>
          </a:prstGeom>
        </p:spPr>
        <p:txBody>
          <a:bodyPr vert="horz" lIns="0" tIns="91440" rIns="0" bIns="91440" rtlCol="0" anchor="b" anchorCtr="0">
            <a:normAutofit/>
          </a:bodyPr>
          <a:lstStyle>
            <a:lvl1pPr marL="0" indent="0">
              <a:lnSpc>
                <a:spcPts val="4600"/>
              </a:lnSpc>
              <a:spcBef>
                <a:spcPct val="0"/>
              </a:spcBef>
              <a:buNone/>
              <a:defRPr lang="en-US" sz="3600" b="1" i="0" dirty="0">
                <a:solidFill>
                  <a:schemeClr val="tx2"/>
                </a:solidFill>
                <a:latin typeface="+mj-lt"/>
                <a:ea typeface="Roboto" panose="02000000000000000000" pitchFamily="2" charset="0"/>
                <a:cs typeface="Arial" charset="0"/>
              </a:defRPr>
            </a:lvl1pPr>
          </a:lstStyle>
          <a:p>
            <a:pPr lvl="0">
              <a:lnSpc>
                <a:spcPts val="4600"/>
              </a:lnSpc>
              <a:spcBef>
                <a:spcPct val="0"/>
              </a:spcBef>
              <a:buNone/>
            </a:pPr>
            <a:r>
              <a:rPr lang="en-US" dirty="0"/>
              <a:t>Helix Cover 3 - Headline Roboto Condensed Bold 36 </a:t>
            </a:r>
            <a:r>
              <a:rPr lang="en-US" dirty="0" err="1"/>
              <a:t>pt</a:t>
            </a:r>
            <a:endParaRPr lang="en-US" dirty="0"/>
          </a:p>
        </p:txBody>
      </p:sp>
      <p:sp>
        <p:nvSpPr>
          <p:cNvPr id="9" name="Content Placeholder 3"/>
          <p:cNvSpPr>
            <a:spLocks noGrp="1"/>
          </p:cNvSpPr>
          <p:nvPr>
            <p:ph sz="quarter" idx="11" hasCustomPrompt="1"/>
          </p:nvPr>
        </p:nvSpPr>
        <p:spPr>
          <a:xfrm>
            <a:off x="3058569" y="4287005"/>
            <a:ext cx="8295193" cy="260576"/>
          </a:xfrm>
          <a:prstGeom prst="rect">
            <a:avLst/>
          </a:prstGeom>
        </p:spPr>
        <p:txBody>
          <a:bodyPr lIns="0" tIns="0" rIns="0" bIns="0"/>
          <a:lstStyle>
            <a:lvl1pPr marL="0" indent="0">
              <a:lnSpc>
                <a:spcPct val="100000"/>
              </a:lnSpc>
              <a:spcBef>
                <a:spcPts val="0"/>
              </a:spcBef>
              <a:buNone/>
              <a:defRPr lang="en-US" sz="1800" kern="1200" baseline="0" dirty="0" smtClean="0">
                <a:solidFill>
                  <a:schemeClr val="tx2"/>
                </a:solidFill>
                <a:latin typeface="+mj-lt"/>
                <a:ea typeface="Roboto Condensed Light" panose="02000000000000000000" pitchFamily="2" charset="0"/>
                <a:cs typeface="Arial Narrow" charset="0"/>
              </a:defRPr>
            </a:lvl1pPr>
          </a:lstStyle>
          <a:p>
            <a:pPr lvl="0"/>
            <a:r>
              <a:rPr lang="en-US"/>
              <a:t>Author Name Roboto Condensed 18pt</a:t>
            </a:r>
          </a:p>
        </p:txBody>
      </p:sp>
      <p:sp>
        <p:nvSpPr>
          <p:cNvPr id="10" name="Content Placeholder 11"/>
          <p:cNvSpPr>
            <a:spLocks noGrp="1"/>
          </p:cNvSpPr>
          <p:nvPr>
            <p:ph sz="quarter" idx="12" hasCustomPrompt="1"/>
          </p:nvPr>
        </p:nvSpPr>
        <p:spPr>
          <a:xfrm>
            <a:off x="3058569" y="4612578"/>
            <a:ext cx="8295193" cy="235450"/>
          </a:xfrm>
          <a:prstGeom prst="rect">
            <a:avLst/>
          </a:prstGeom>
        </p:spPr>
        <p:txBody>
          <a:bodyPr lIns="0" tIns="0" rIns="0" bIns="0"/>
          <a:lstStyle>
            <a:lvl1pPr marL="0" indent="0">
              <a:buNone/>
              <a:defRPr sz="1800" b="0" i="1" baseline="0">
                <a:solidFill>
                  <a:schemeClr val="tx2"/>
                </a:solidFill>
                <a:latin typeface="+mj-lt"/>
                <a:ea typeface="Roboto Condensed Light" panose="02000000000000000000" pitchFamily="2" charset="0"/>
                <a:cs typeface="Arial Narrow" charset="0"/>
              </a:defRPr>
            </a:lvl1pPr>
          </a:lstStyle>
          <a:p>
            <a:pPr lvl="0"/>
            <a:r>
              <a:rPr lang="en-US"/>
              <a:t>Author Title Roboto Condensed Italic 18pt</a:t>
            </a:r>
          </a:p>
        </p:txBody>
      </p:sp>
      <p:pic>
        <p:nvPicPr>
          <p:cNvPr id="12" name="Picture 11">
            <a:extLst>
              <a:ext uri="{FF2B5EF4-FFF2-40B4-BE49-F238E27FC236}">
                <a16:creationId xmlns:a16="http://schemas.microsoft.com/office/drawing/2014/main" id="{C6E212A7-C140-F40E-BAD1-1F15C75D2A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3411" y="5785763"/>
            <a:ext cx="2509474" cy="914400"/>
          </a:xfrm>
          <a:prstGeom prst="rect">
            <a:avLst/>
          </a:prstGeom>
        </p:spPr>
      </p:pic>
      <p:pic>
        <p:nvPicPr>
          <p:cNvPr id="3" name="Picture 2">
            <a:extLst>
              <a:ext uri="{FF2B5EF4-FFF2-40B4-BE49-F238E27FC236}">
                <a16:creationId xmlns:a16="http://schemas.microsoft.com/office/drawing/2014/main" id="{F9E1ECF9-1109-6695-5F72-75759E11BDA4}"/>
              </a:ext>
            </a:extLst>
          </p:cNvPr>
          <p:cNvPicPr>
            <a:picLocks noChangeAspect="1"/>
          </p:cNvPicPr>
          <p:nvPr userDrawn="1"/>
        </p:nvPicPr>
        <p:blipFill>
          <a:blip r:embed="rId5" cstate="print">
            <a:alphaModFix amt="67000"/>
            <a:extLst>
              <a:ext uri="{28A0092B-C50C-407E-A947-70E740481C1C}">
                <a14:useLocalDpi xmlns:a14="http://schemas.microsoft.com/office/drawing/2010/main" val="0"/>
              </a:ext>
            </a:extLst>
          </a:blip>
          <a:stretch>
            <a:fillRect/>
          </a:stretch>
        </p:blipFill>
        <p:spPr>
          <a:xfrm rot="18919996">
            <a:off x="-517604" y="1451825"/>
            <a:ext cx="3931283" cy="3931283"/>
          </a:xfrm>
          <a:prstGeom prst="rect">
            <a:avLst/>
          </a:prstGeom>
        </p:spPr>
      </p:pic>
    </p:spTree>
    <p:extLst>
      <p:ext uri="{BB962C8B-B14F-4D97-AF65-F5344CB8AC3E}">
        <p14:creationId xmlns:p14="http://schemas.microsoft.com/office/powerpoint/2010/main" val="334529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BE0012-1EB6-36DD-3298-B9709EEF1F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 t="5781" r="616" b="30421"/>
          <a:stretch/>
        </p:blipFill>
        <p:spPr>
          <a:xfrm>
            <a:off x="-12810" y="1183041"/>
            <a:ext cx="12204809" cy="4406880"/>
          </a:xfrm>
          <a:prstGeom prst="rect">
            <a:avLst/>
          </a:prstGeom>
        </p:spPr>
      </p:pic>
      <p:sp>
        <p:nvSpPr>
          <p:cNvPr id="2" name="Title 1">
            <a:extLst>
              <a:ext uri="{FF2B5EF4-FFF2-40B4-BE49-F238E27FC236}">
                <a16:creationId xmlns:a16="http://schemas.microsoft.com/office/drawing/2014/main" id="{3D9786E1-2266-F741-8FE1-80ED821BD9AB}"/>
              </a:ext>
            </a:extLst>
          </p:cNvPr>
          <p:cNvSpPr>
            <a:spLocks noGrp="1"/>
          </p:cNvSpPr>
          <p:nvPr>
            <p:ph type="title" hasCustomPrompt="1"/>
          </p:nvPr>
        </p:nvSpPr>
        <p:spPr>
          <a:xfrm>
            <a:off x="831850" y="1709738"/>
            <a:ext cx="8295217" cy="2852737"/>
          </a:xfrm>
        </p:spPr>
        <p:txBody>
          <a:bodyPr vert="horz" lIns="0" tIns="91440" rIns="0" bIns="91440" rtlCol="0" anchor="ctr">
            <a:normAutofit/>
          </a:bodyPr>
          <a:lstStyle>
            <a:lvl1pPr>
              <a:defRPr lang="en-US" sz="3600">
                <a:latin typeface="+mj-lt"/>
              </a:defRPr>
            </a:lvl1pPr>
          </a:lstStyle>
          <a:p>
            <a:pPr lvl="0">
              <a:lnSpc>
                <a:spcPts val="4600"/>
              </a:lnSpc>
            </a:pPr>
            <a:r>
              <a:rPr lang="en-US"/>
              <a:t>Section Header - Headline Roboto Condensed Bold 36</a:t>
            </a:r>
            <a:r>
              <a:rPr lang="en-US" err="1"/>
              <a:t>pt</a:t>
            </a:r>
            <a:endParaRPr lang="en-US"/>
          </a:p>
        </p:txBody>
      </p:sp>
      <p:sp>
        <p:nvSpPr>
          <p:cNvPr id="3" name="Text Placeholder 2">
            <a:extLst>
              <a:ext uri="{FF2B5EF4-FFF2-40B4-BE49-F238E27FC236}">
                <a16:creationId xmlns:a16="http://schemas.microsoft.com/office/drawing/2014/main" id="{A767F29F-BACF-514A-83D8-8268F8A5CB7C}"/>
              </a:ext>
            </a:extLst>
          </p:cNvPr>
          <p:cNvSpPr>
            <a:spLocks noGrp="1"/>
          </p:cNvSpPr>
          <p:nvPr>
            <p:ph type="body" idx="1" hasCustomPrompt="1"/>
          </p:nvPr>
        </p:nvSpPr>
        <p:spPr>
          <a:xfrm>
            <a:off x="831850" y="4589464"/>
            <a:ext cx="8295217" cy="905404"/>
          </a:xfrm>
          <a:prstGeom prst="rect">
            <a:avLst/>
          </a:prstGeom>
        </p:spPr>
        <p:txBody>
          <a:bodyPr lIns="0" rIns="0"/>
          <a:lstStyle>
            <a:lvl1pPr marL="0" indent="0">
              <a:buNone/>
              <a:defRPr sz="2400" b="0" i="0">
                <a:solidFill>
                  <a:schemeClr val="tx2"/>
                </a:solidFill>
                <a:latin typeface="+mj-lt"/>
                <a:ea typeface="Roboto Condensed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Page Subhead 24 </a:t>
            </a:r>
            <a:r>
              <a:rPr lang="en-US" dirty="0" err="1"/>
              <a:t>pt</a:t>
            </a:r>
            <a:r>
              <a:rPr lang="en-US" dirty="0"/>
              <a:t> Roboto Condensed</a:t>
            </a:r>
          </a:p>
        </p:txBody>
      </p:sp>
      <p:pic>
        <p:nvPicPr>
          <p:cNvPr id="9" name="Picture 8">
            <a:extLst>
              <a:ext uri="{FF2B5EF4-FFF2-40B4-BE49-F238E27FC236}">
                <a16:creationId xmlns:a16="http://schemas.microsoft.com/office/drawing/2014/main" id="{421932F4-1F34-8540-A472-DD2F585389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63298" y="5904481"/>
            <a:ext cx="2235291" cy="795682"/>
          </a:xfrm>
          <a:prstGeom prst="rect">
            <a:avLst/>
          </a:prstGeom>
        </p:spPr>
      </p:pic>
      <p:pic>
        <p:nvPicPr>
          <p:cNvPr id="10" name="Picture 9">
            <a:extLst>
              <a:ext uri="{FF2B5EF4-FFF2-40B4-BE49-F238E27FC236}">
                <a16:creationId xmlns:a16="http://schemas.microsoft.com/office/drawing/2014/main" id="{FD674BA1-0007-CD2C-EE58-432C34C676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3411" y="5785763"/>
            <a:ext cx="2509474" cy="914400"/>
          </a:xfrm>
          <a:prstGeom prst="rect">
            <a:avLst/>
          </a:prstGeom>
        </p:spPr>
      </p:pic>
      <p:pic>
        <p:nvPicPr>
          <p:cNvPr id="5" name="Picture 4">
            <a:extLst>
              <a:ext uri="{FF2B5EF4-FFF2-40B4-BE49-F238E27FC236}">
                <a16:creationId xmlns:a16="http://schemas.microsoft.com/office/drawing/2014/main" id="{05F16577-7BC4-01C2-2E45-3196972C17B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00278" y="385762"/>
            <a:ext cx="3755932" cy="3755932"/>
          </a:xfrm>
          <a:prstGeom prst="rect">
            <a:avLst/>
          </a:prstGeom>
        </p:spPr>
      </p:pic>
    </p:spTree>
    <p:extLst>
      <p:ext uri="{BB962C8B-B14F-4D97-AF65-F5344CB8AC3E}">
        <p14:creationId xmlns:p14="http://schemas.microsoft.com/office/powerpoint/2010/main" val="65887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CF1B-59FB-8048-9D4C-B3F942D9A4B7}"/>
              </a:ext>
            </a:extLst>
          </p:cNvPr>
          <p:cNvSpPr>
            <a:spLocks noGrp="1"/>
          </p:cNvSpPr>
          <p:nvPr>
            <p:ph type="title" hasCustomPrompt="1"/>
          </p:nvPr>
        </p:nvSpPr>
        <p:spPr/>
        <p:txBody>
          <a:bodyPr/>
          <a:lstStyle/>
          <a:p>
            <a:r>
              <a:rPr lang="en-US"/>
              <a:t>LAYOUT: Title and Content</a:t>
            </a:r>
          </a:p>
        </p:txBody>
      </p:sp>
      <p:sp>
        <p:nvSpPr>
          <p:cNvPr id="3" name="Content Placeholder 2">
            <a:extLst>
              <a:ext uri="{FF2B5EF4-FFF2-40B4-BE49-F238E27FC236}">
                <a16:creationId xmlns:a16="http://schemas.microsoft.com/office/drawing/2014/main" id="{5F09D328-6F28-234E-9712-45B550EB67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7E833AC-8597-6646-8964-3E6ACF0E207C}"/>
              </a:ext>
            </a:extLst>
          </p:cNvPr>
          <p:cNvSpPr>
            <a:spLocks noGrp="1"/>
          </p:cNvSpPr>
          <p:nvPr>
            <p:ph type="sldNum" sz="quarter" idx="10"/>
          </p:nvPr>
        </p:nvSpPr>
        <p:spPr/>
        <p:txBody>
          <a:bodyPr/>
          <a:lstStyle/>
          <a:p>
            <a:fld id="{6FCCE772-C683-A646-B7C2-EAD467C903DE}" type="slidenum">
              <a:rPr lang="en-US"/>
              <a:pPr/>
              <a:t>‹#›</a:t>
            </a:fld>
            <a:endParaRPr lang="en-US"/>
          </a:p>
        </p:txBody>
      </p:sp>
      <p:sp>
        <p:nvSpPr>
          <p:cNvPr id="5" name="Footer Placeholder 4">
            <a:extLst>
              <a:ext uri="{FF2B5EF4-FFF2-40B4-BE49-F238E27FC236}">
                <a16:creationId xmlns:a16="http://schemas.microsoft.com/office/drawing/2014/main" id="{FB324C6F-FD7A-7444-812B-F6D2219CE6C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821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siness 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5A24-79BA-8848-85E2-3819F21BFC80}"/>
              </a:ext>
            </a:extLst>
          </p:cNvPr>
          <p:cNvSpPr>
            <a:spLocks noGrp="1"/>
          </p:cNvSpPr>
          <p:nvPr>
            <p:ph type="title" hasCustomPrompt="1"/>
          </p:nvPr>
        </p:nvSpPr>
        <p:spPr>
          <a:xfrm>
            <a:off x="838200" y="8467"/>
            <a:ext cx="8255000" cy="1174267"/>
          </a:xfrm>
        </p:spPr>
        <p:txBody>
          <a:bodyPr/>
          <a:lstStyle/>
          <a:p>
            <a:r>
              <a:rPr lang="en-US"/>
              <a:t>LAYOUT: Business Confidential</a:t>
            </a:r>
          </a:p>
        </p:txBody>
      </p:sp>
      <p:sp>
        <p:nvSpPr>
          <p:cNvPr id="3" name="Content Placeholder 2">
            <a:extLst>
              <a:ext uri="{FF2B5EF4-FFF2-40B4-BE49-F238E27FC236}">
                <a16:creationId xmlns:a16="http://schemas.microsoft.com/office/drawing/2014/main" id="{B6171529-E9B4-C142-A644-2B76DEA9C611}"/>
              </a:ext>
            </a:extLst>
          </p:cNvPr>
          <p:cNvSpPr>
            <a:spLocks noGrp="1"/>
          </p:cNvSpPr>
          <p:nvPr>
            <p:ph idx="1" hasCustomPrompt="1"/>
          </p:nvPr>
        </p:nvSpPr>
        <p:spPr>
          <a:xfrm>
            <a:off x="815050" y="1393976"/>
            <a:ext cx="10538750" cy="4755371"/>
          </a:xfrm>
          <a:prstGeom prst="rect">
            <a:avLst/>
          </a:prstGeom>
        </p:spPr>
        <p:txBody>
          <a:bodyPr vert="horz" lIns="91440" tIns="0" rIns="0" bIns="0" rtlCol="0">
            <a:noAutofit/>
          </a:bodyPr>
          <a:lstStyle>
            <a:lvl1pPr>
              <a:defRPr lang="en-US" b="0" i="0"/>
            </a:lvl1pPr>
            <a:lvl2pPr>
              <a:defRPr lang="en-US" b="0" i="0"/>
            </a:lvl2pPr>
            <a:lvl3pPr>
              <a:defRPr lang="en-US" b="0" i="0"/>
            </a:lvl3pPr>
            <a:lvl4pPr>
              <a:defRPr lang="en-US"/>
            </a:lvl4pPr>
            <a:lvl5pPr>
              <a:defRPr lang="en-US"/>
            </a:lvl5pPr>
          </a:lstStyle>
          <a:p>
            <a:pPr marL="0" lvl="0" indent="0">
              <a:lnSpc>
                <a:spcPts val="2500"/>
              </a:lnSpc>
              <a:buClr>
                <a:schemeClr val="tx2"/>
              </a:buClr>
              <a:buSzPct val="125000"/>
              <a:buNone/>
            </a:pPr>
            <a:r>
              <a:rPr lang="en-US" dirty="0"/>
              <a:t>Roboto 20pt</a:t>
            </a:r>
          </a:p>
          <a:p>
            <a:pPr marL="457200" lvl="1">
              <a:lnSpc>
                <a:spcPts val="2500"/>
              </a:lnSpc>
              <a:buClr>
                <a:schemeClr val="tx2"/>
              </a:buClr>
              <a:buSzPct val="125000"/>
              <a:tabLst/>
            </a:pPr>
            <a:r>
              <a:rPr lang="en-US" dirty="0"/>
              <a:t>Robot 20 </a:t>
            </a:r>
            <a:r>
              <a:rPr lang="en-US" dirty="0" err="1"/>
              <a:t>pt</a:t>
            </a:r>
            <a:endParaRPr lang="en-US" dirty="0"/>
          </a:p>
          <a:p>
            <a:pPr marL="685800" lvl="2">
              <a:lnSpc>
                <a:spcPts val="2500"/>
              </a:lnSpc>
              <a:buClr>
                <a:schemeClr val="tx2"/>
              </a:buClr>
              <a:buSzPct val="125000"/>
              <a:tabLst/>
            </a:pPr>
            <a:r>
              <a:rPr lang="en-US" dirty="0"/>
              <a:t>Roboto 18pt</a:t>
            </a:r>
          </a:p>
          <a:p>
            <a:pPr marL="915988" lvl="3">
              <a:tabLst/>
            </a:pPr>
            <a:r>
              <a:rPr lang="en-US" dirty="0"/>
              <a:t>Roboto 16pt</a:t>
            </a:r>
          </a:p>
          <a:p>
            <a:pPr marL="1143000" marR="0" lvl="4" fontAlgn="auto">
              <a:spcAft>
                <a:spcPts val="0"/>
              </a:spcAft>
              <a:buClrTx/>
              <a:buSzPct val="90000"/>
              <a:buFont typeface="Courier New" panose="02070309020205020404" pitchFamily="49" charset="0"/>
              <a:buChar char="o"/>
              <a:tabLst/>
            </a:pPr>
            <a:r>
              <a:rPr lang="en-US" dirty="0"/>
              <a:t>Roboto Condensed 16pt</a:t>
            </a:r>
          </a:p>
        </p:txBody>
      </p:sp>
      <p:sp>
        <p:nvSpPr>
          <p:cNvPr id="8" name="Footer Placeholder 7">
            <a:extLst>
              <a:ext uri="{FF2B5EF4-FFF2-40B4-BE49-F238E27FC236}">
                <a16:creationId xmlns:a16="http://schemas.microsoft.com/office/drawing/2014/main" id="{716ABCCC-AEDA-324B-AD0E-1397EA8780DC}"/>
              </a:ext>
            </a:extLst>
          </p:cNvPr>
          <p:cNvSpPr>
            <a:spLocks noGrp="1"/>
          </p:cNvSpPr>
          <p:nvPr>
            <p:ph type="ftr" sz="quarter" idx="11"/>
          </p:nvPr>
        </p:nvSpPr>
        <p:spPr>
          <a:xfrm>
            <a:off x="4051138" y="6356350"/>
            <a:ext cx="6860801" cy="365125"/>
          </a:xfrm>
        </p:spPr>
        <p:txBody>
          <a:bodyPr/>
          <a:lstStyle>
            <a:lvl1pPr algn="r">
              <a:defRPr/>
            </a:lvl1pPr>
          </a:lstStyle>
          <a:p>
            <a:endParaRPr lang="en-US"/>
          </a:p>
        </p:txBody>
      </p:sp>
      <p:sp>
        <p:nvSpPr>
          <p:cNvPr id="9" name="Slide Number Placeholder 8">
            <a:extLst>
              <a:ext uri="{FF2B5EF4-FFF2-40B4-BE49-F238E27FC236}">
                <a16:creationId xmlns:a16="http://schemas.microsoft.com/office/drawing/2014/main" id="{4F3C4C9F-4EF6-754C-97F6-C2B38C71B652}"/>
              </a:ext>
            </a:extLst>
          </p:cNvPr>
          <p:cNvSpPr>
            <a:spLocks noGrp="1"/>
          </p:cNvSpPr>
          <p:nvPr>
            <p:ph type="sldNum" sz="quarter" idx="12"/>
          </p:nvPr>
        </p:nvSpPr>
        <p:spPr/>
        <p:txBody>
          <a:bodyPr/>
          <a:lstStyle/>
          <a:p>
            <a:fld id="{6FCCE772-C683-A646-B7C2-EAD467C903DE}" type="slidenum">
              <a:rPr lang="en-US"/>
              <a:pPr/>
              <a:t>‹#›</a:t>
            </a:fld>
            <a:endParaRPr lang="en-US"/>
          </a:p>
        </p:txBody>
      </p:sp>
      <p:sp>
        <p:nvSpPr>
          <p:cNvPr id="4" name="TextBox 3">
            <a:extLst>
              <a:ext uri="{FF2B5EF4-FFF2-40B4-BE49-F238E27FC236}">
                <a16:creationId xmlns:a16="http://schemas.microsoft.com/office/drawing/2014/main" id="{9679CE2E-7E34-EE46-B4AF-FB78B73D73AF}"/>
              </a:ext>
            </a:extLst>
          </p:cNvPr>
          <p:cNvSpPr txBox="1"/>
          <p:nvPr userDrawn="1"/>
        </p:nvSpPr>
        <p:spPr>
          <a:xfrm>
            <a:off x="2152432" y="6366764"/>
            <a:ext cx="3212938"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latin typeface="Roboto Condensed Light" panose="02000000000000000000" pitchFamily="2" charset="0"/>
                <a:ea typeface="Roboto Condensed Light" panose="02000000000000000000" pitchFamily="2" charset="0"/>
              </a:defRPr>
            </a:lvl1pPr>
          </a:lstStyle>
          <a:p>
            <a:pPr lvl="0" algn="l"/>
            <a:r>
              <a:rPr lang="en-US"/>
              <a:t>Business Confidential – Not for Distribution</a:t>
            </a:r>
          </a:p>
        </p:txBody>
      </p:sp>
    </p:spTree>
    <p:extLst>
      <p:ext uri="{BB962C8B-B14F-4D97-AF65-F5344CB8AC3E}">
        <p14:creationId xmlns:p14="http://schemas.microsoft.com/office/powerpoint/2010/main" val="229691974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D007CB7A-8A35-DC48-AFF3-A24486DD800B}"/>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172058F3-638E-E143-AC46-BB1A0C94A632}"/>
              </a:ext>
            </a:extLst>
          </p:cNvPr>
          <p:cNvSpPr>
            <a:spLocks noGrp="1"/>
          </p:cNvSpPr>
          <p:nvPr>
            <p:ph type="title" hasCustomPrompt="1"/>
          </p:nvPr>
        </p:nvSpPr>
        <p:spPr>
          <a:xfrm>
            <a:off x="838199" y="5581"/>
            <a:ext cx="8466667" cy="1174267"/>
          </a:xfrm>
        </p:spPr>
        <p:txBody>
          <a:bodyPr lIns="91440"/>
          <a:lstStyle/>
          <a:p>
            <a:r>
              <a:rPr lang="en-US"/>
              <a:t>LAYOUT: Two Content</a:t>
            </a:r>
          </a:p>
        </p:txBody>
      </p:sp>
      <p:sp>
        <p:nvSpPr>
          <p:cNvPr id="3" name="Content Placeholder 2">
            <a:extLst>
              <a:ext uri="{FF2B5EF4-FFF2-40B4-BE49-F238E27FC236}">
                <a16:creationId xmlns:a16="http://schemas.microsoft.com/office/drawing/2014/main" id="{BAB0EAF8-E6E2-5244-9B6F-4BA413EA19E0}"/>
              </a:ext>
            </a:extLst>
          </p:cNvPr>
          <p:cNvSpPr>
            <a:spLocks noGrp="1"/>
          </p:cNvSpPr>
          <p:nvPr>
            <p:ph sz="half" idx="1" hasCustomPrompt="1"/>
          </p:nvPr>
        </p:nvSpPr>
        <p:spPr>
          <a:xfrm>
            <a:off x="815050" y="1397000"/>
            <a:ext cx="5181600" cy="4779963"/>
          </a:xfrm>
          <a:prstGeom prst="rect">
            <a:avLst/>
          </a:prstGeom>
        </p:spPr>
        <p:txBody>
          <a:bodyPr vert="horz" lIns="91440" tIns="0" rIns="0" bIns="0" rtlCol="0">
            <a:noAutofit/>
          </a:bodyPr>
          <a:lstStyle>
            <a:lvl1pPr>
              <a:defRPr lang="en-US" b="0" i="0"/>
            </a:lvl1pPr>
            <a:lvl2pPr>
              <a:defRPr lang="en-US" b="0" i="0"/>
            </a:lvl2pPr>
            <a:lvl3pPr>
              <a:defRPr lang="en-US" b="0" i="0"/>
            </a:lvl3pPr>
            <a:lvl4pPr>
              <a:defRPr lang="en-US"/>
            </a:lvl4pPr>
            <a:lvl5pPr>
              <a:defRPr lang="en-US"/>
            </a:lvl5pPr>
          </a:lstStyle>
          <a:p>
            <a:pPr marL="0" lvl="0" indent="0">
              <a:lnSpc>
                <a:spcPts val="2500"/>
              </a:lnSpc>
              <a:buClr>
                <a:schemeClr val="tx2"/>
              </a:buClr>
              <a:buSzPct val="125000"/>
              <a:buNone/>
            </a:pPr>
            <a:r>
              <a:rPr lang="en-US" dirty="0"/>
              <a:t>Roboto 20pt</a:t>
            </a:r>
          </a:p>
          <a:p>
            <a:pPr marL="457200" lvl="1">
              <a:lnSpc>
                <a:spcPts val="2500"/>
              </a:lnSpc>
              <a:buClr>
                <a:schemeClr val="tx2"/>
              </a:buClr>
              <a:buSzPct val="125000"/>
              <a:tabLst/>
            </a:pPr>
            <a:r>
              <a:rPr lang="en-US" dirty="0"/>
              <a:t>Robot 20 </a:t>
            </a:r>
            <a:r>
              <a:rPr lang="en-US" dirty="0" err="1"/>
              <a:t>pt</a:t>
            </a:r>
            <a:endParaRPr lang="en-US" dirty="0"/>
          </a:p>
          <a:p>
            <a:pPr marL="685800" lvl="2">
              <a:lnSpc>
                <a:spcPts val="2500"/>
              </a:lnSpc>
              <a:buClr>
                <a:schemeClr val="tx2"/>
              </a:buClr>
              <a:buSzPct val="125000"/>
              <a:tabLst/>
            </a:pPr>
            <a:r>
              <a:rPr lang="en-US" dirty="0"/>
              <a:t>Roboto 18pt</a:t>
            </a:r>
          </a:p>
          <a:p>
            <a:pPr marL="915988" lvl="3">
              <a:tabLst/>
            </a:pPr>
            <a:r>
              <a:rPr lang="en-US" dirty="0"/>
              <a:t>Roboto 16pt</a:t>
            </a:r>
          </a:p>
          <a:p>
            <a:pPr marL="1143000" marR="0" lvl="4" fontAlgn="auto">
              <a:spcAft>
                <a:spcPts val="0"/>
              </a:spcAft>
              <a:buClrTx/>
              <a:buSzPct val="90000"/>
              <a:buFont typeface="Courier New" panose="02070309020205020404" pitchFamily="49" charset="0"/>
              <a:buChar char="o"/>
              <a:tabLst/>
            </a:pPr>
            <a:r>
              <a:rPr lang="en-US" dirty="0"/>
              <a:t>Roboto Condensed 16pt</a:t>
            </a:r>
          </a:p>
        </p:txBody>
      </p:sp>
      <p:sp>
        <p:nvSpPr>
          <p:cNvPr id="4" name="Content Placeholder 3">
            <a:extLst>
              <a:ext uri="{FF2B5EF4-FFF2-40B4-BE49-F238E27FC236}">
                <a16:creationId xmlns:a16="http://schemas.microsoft.com/office/drawing/2014/main" id="{74E89151-5FDD-1743-ADAB-76B8D4CC4F58}"/>
              </a:ext>
            </a:extLst>
          </p:cNvPr>
          <p:cNvSpPr>
            <a:spLocks noGrp="1"/>
          </p:cNvSpPr>
          <p:nvPr>
            <p:ph sz="half" idx="2" hasCustomPrompt="1"/>
          </p:nvPr>
        </p:nvSpPr>
        <p:spPr>
          <a:xfrm>
            <a:off x="6172200" y="1397000"/>
            <a:ext cx="5181600" cy="4779963"/>
          </a:xfrm>
          <a:prstGeom prst="rect">
            <a:avLst/>
          </a:prstGeom>
        </p:spPr>
        <p:txBody>
          <a:bodyPr vert="horz" lIns="91440" tIns="0" rIns="0" bIns="0" rtlCol="0">
            <a:noAutofit/>
          </a:bodyPr>
          <a:lstStyle>
            <a:lvl1pPr>
              <a:defRPr lang="en-US" b="0" i="0"/>
            </a:lvl1pPr>
            <a:lvl2pPr>
              <a:defRPr lang="en-US" b="0" i="0"/>
            </a:lvl2pPr>
            <a:lvl3pPr>
              <a:defRPr lang="en-US" b="0" i="0"/>
            </a:lvl3pPr>
            <a:lvl4pPr>
              <a:defRPr lang="en-US"/>
            </a:lvl4pPr>
            <a:lvl5pPr>
              <a:defRPr lang="en-US"/>
            </a:lvl5pPr>
          </a:lstStyle>
          <a:p>
            <a:pPr marL="0" lvl="0" indent="0">
              <a:lnSpc>
                <a:spcPts val="2500"/>
              </a:lnSpc>
              <a:buClr>
                <a:schemeClr val="tx2"/>
              </a:buClr>
              <a:buSzPct val="125000"/>
              <a:buNone/>
            </a:pPr>
            <a:r>
              <a:rPr lang="en-US" dirty="0"/>
              <a:t>Roboto 20pt</a:t>
            </a:r>
          </a:p>
          <a:p>
            <a:pPr marL="457200" lvl="1">
              <a:lnSpc>
                <a:spcPts val="2500"/>
              </a:lnSpc>
              <a:buClr>
                <a:schemeClr val="tx2"/>
              </a:buClr>
              <a:buSzPct val="125000"/>
              <a:tabLst/>
            </a:pPr>
            <a:r>
              <a:rPr lang="en-US" dirty="0"/>
              <a:t>Robot 20 </a:t>
            </a:r>
            <a:r>
              <a:rPr lang="en-US" dirty="0" err="1"/>
              <a:t>pt</a:t>
            </a:r>
            <a:endParaRPr lang="en-US" dirty="0"/>
          </a:p>
          <a:p>
            <a:pPr marL="685800" lvl="2">
              <a:lnSpc>
                <a:spcPts val="2500"/>
              </a:lnSpc>
              <a:buClr>
                <a:schemeClr val="tx2"/>
              </a:buClr>
              <a:buSzPct val="125000"/>
              <a:tabLst/>
            </a:pPr>
            <a:r>
              <a:rPr lang="en-US" dirty="0"/>
              <a:t>Roboto 18pt</a:t>
            </a:r>
          </a:p>
          <a:p>
            <a:pPr marL="915988" lvl="3">
              <a:tabLst/>
            </a:pPr>
            <a:r>
              <a:rPr lang="en-US" dirty="0"/>
              <a:t>Roboto 16pt</a:t>
            </a:r>
          </a:p>
          <a:p>
            <a:pPr marL="1143000" marR="0" lvl="4" fontAlgn="auto">
              <a:spcAft>
                <a:spcPts val="0"/>
              </a:spcAft>
              <a:buClrTx/>
              <a:buSzPct val="90000"/>
              <a:buFont typeface="Courier New" panose="02070309020205020404" pitchFamily="49" charset="0"/>
              <a:buChar char="o"/>
              <a:tabLst/>
            </a:pPr>
            <a:r>
              <a:rPr lang="en-US" dirty="0"/>
              <a:t>Roboto Condensed 16pt</a:t>
            </a:r>
          </a:p>
        </p:txBody>
      </p:sp>
      <p:sp>
        <p:nvSpPr>
          <p:cNvPr id="10" name="Slide Number Placeholder 9">
            <a:extLst>
              <a:ext uri="{FF2B5EF4-FFF2-40B4-BE49-F238E27FC236}">
                <a16:creationId xmlns:a16="http://schemas.microsoft.com/office/drawing/2014/main" id="{E417D18F-0A5D-6E45-997A-5141AB348014}"/>
              </a:ext>
            </a:extLst>
          </p:cNvPr>
          <p:cNvSpPr>
            <a:spLocks noGrp="1"/>
          </p:cNvSpPr>
          <p:nvPr>
            <p:ph type="sldNum" sz="quarter" idx="12"/>
          </p:nvPr>
        </p:nvSpPr>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47746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750C63D-7823-574C-803A-BD1D7CCC5D7A}"/>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7C6C50D-F8B5-E346-875C-3B168B8A2563}"/>
              </a:ext>
            </a:extLst>
          </p:cNvPr>
          <p:cNvSpPr>
            <a:spLocks noGrp="1"/>
          </p:cNvSpPr>
          <p:nvPr>
            <p:ph type="title" hasCustomPrompt="1"/>
          </p:nvPr>
        </p:nvSpPr>
        <p:spPr>
          <a:xfrm>
            <a:off x="839788" y="0"/>
            <a:ext cx="8448145" cy="1210733"/>
          </a:xfrm>
        </p:spPr>
        <p:txBody>
          <a:bodyPr lIns="91440"/>
          <a:lstStyle/>
          <a:p>
            <a:r>
              <a:rPr lang="en-US"/>
              <a:t>LAYOUT: Comparison</a:t>
            </a:r>
          </a:p>
        </p:txBody>
      </p:sp>
      <p:sp>
        <p:nvSpPr>
          <p:cNvPr id="3" name="Text Placeholder 2">
            <a:extLst>
              <a:ext uri="{FF2B5EF4-FFF2-40B4-BE49-F238E27FC236}">
                <a16:creationId xmlns:a16="http://schemas.microsoft.com/office/drawing/2014/main" id="{EDBC344A-C070-4D49-872E-C02BF50B73D3}"/>
              </a:ext>
            </a:extLst>
          </p:cNvPr>
          <p:cNvSpPr>
            <a:spLocks noGrp="1"/>
          </p:cNvSpPr>
          <p:nvPr>
            <p:ph type="body" idx="1" hasCustomPrompt="1"/>
          </p:nvPr>
        </p:nvSpPr>
        <p:spPr>
          <a:xfrm>
            <a:off x="806536" y="1317097"/>
            <a:ext cx="5157787" cy="735223"/>
          </a:xfrm>
          <a:prstGeom prst="rect">
            <a:avLst/>
          </a:prstGeom>
        </p:spPr>
        <p:txBody>
          <a:bodyPr anchor="ctr"/>
          <a:lstStyle>
            <a:lvl1pPr marL="0" indent="0">
              <a:buNone/>
              <a:defRPr sz="2400" b="1" i="0">
                <a:solidFill>
                  <a:schemeClr val="tx2"/>
                </a:solidFill>
                <a:latin typeface="Roboto Condensed" panose="02000000000000000000" pitchFamily="2" charset="0"/>
                <a:ea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Roboto 24 </a:t>
            </a:r>
            <a:r>
              <a:rPr lang="en-US" dirty="0" err="1"/>
              <a:t>pt</a:t>
            </a:r>
            <a:endParaRPr lang="en-US" dirty="0"/>
          </a:p>
        </p:txBody>
      </p:sp>
      <p:sp>
        <p:nvSpPr>
          <p:cNvPr id="4" name="Content Placeholder 3">
            <a:extLst>
              <a:ext uri="{FF2B5EF4-FFF2-40B4-BE49-F238E27FC236}">
                <a16:creationId xmlns:a16="http://schemas.microsoft.com/office/drawing/2014/main" id="{B2CF4065-94A3-114D-8A3E-3B3693FB11A8}"/>
              </a:ext>
            </a:extLst>
          </p:cNvPr>
          <p:cNvSpPr>
            <a:spLocks noGrp="1"/>
          </p:cNvSpPr>
          <p:nvPr>
            <p:ph sz="half" idx="2" hasCustomPrompt="1"/>
          </p:nvPr>
        </p:nvSpPr>
        <p:spPr>
          <a:xfrm>
            <a:off x="806536" y="2141009"/>
            <a:ext cx="5157787" cy="4039658"/>
          </a:xfrm>
          <a:prstGeom prst="rect">
            <a:avLst/>
          </a:prstGeom>
        </p:spPr>
        <p:txBody>
          <a:bodyPr vert="horz" lIns="91440" tIns="0" rIns="0" bIns="0" rtlCol="0">
            <a:noAutofit/>
          </a:bodyPr>
          <a:lstStyle>
            <a:lvl1pPr>
              <a:defRPr lang="en-US" b="0" i="0"/>
            </a:lvl1pPr>
            <a:lvl2pPr>
              <a:defRPr lang="en-US" b="0" i="0"/>
            </a:lvl2pPr>
            <a:lvl3pPr>
              <a:defRPr lang="en-US" b="0" i="0"/>
            </a:lvl3pPr>
            <a:lvl4pPr>
              <a:defRPr lang="en-US"/>
            </a:lvl4pPr>
            <a:lvl5pPr>
              <a:defRPr lang="en-US"/>
            </a:lvl5pPr>
          </a:lstStyle>
          <a:p>
            <a:pPr marL="0" lvl="0" indent="0">
              <a:lnSpc>
                <a:spcPts val="2500"/>
              </a:lnSpc>
              <a:buClr>
                <a:schemeClr val="tx2"/>
              </a:buClr>
              <a:buSzPct val="125000"/>
              <a:buNone/>
            </a:pPr>
            <a:r>
              <a:rPr lang="en-US" dirty="0"/>
              <a:t>Roboto 20pt</a:t>
            </a:r>
          </a:p>
          <a:p>
            <a:pPr marL="457200" lvl="1">
              <a:lnSpc>
                <a:spcPts val="2500"/>
              </a:lnSpc>
              <a:buClr>
                <a:schemeClr val="tx2"/>
              </a:buClr>
              <a:buSzPct val="125000"/>
              <a:tabLst/>
            </a:pPr>
            <a:r>
              <a:rPr lang="en-US" dirty="0"/>
              <a:t>Robot 20 </a:t>
            </a:r>
            <a:r>
              <a:rPr lang="en-US" dirty="0" err="1"/>
              <a:t>pt</a:t>
            </a:r>
            <a:endParaRPr lang="en-US" dirty="0"/>
          </a:p>
          <a:p>
            <a:pPr marL="685800" lvl="2">
              <a:lnSpc>
                <a:spcPts val="2500"/>
              </a:lnSpc>
              <a:buClr>
                <a:schemeClr val="tx2"/>
              </a:buClr>
              <a:buSzPct val="125000"/>
              <a:tabLst/>
            </a:pPr>
            <a:r>
              <a:rPr lang="en-US" dirty="0"/>
              <a:t>Roboto 18pt</a:t>
            </a:r>
          </a:p>
          <a:p>
            <a:pPr marL="915988" lvl="3">
              <a:tabLst/>
            </a:pPr>
            <a:r>
              <a:rPr lang="en-US" dirty="0"/>
              <a:t>Roboto 16pt</a:t>
            </a:r>
          </a:p>
          <a:p>
            <a:pPr marL="1143000" marR="0" lvl="4" fontAlgn="auto">
              <a:spcAft>
                <a:spcPts val="0"/>
              </a:spcAft>
              <a:buClrTx/>
              <a:buSzPct val="90000"/>
              <a:buFont typeface="Courier New" panose="02070309020205020404" pitchFamily="49" charset="0"/>
              <a:buChar char="o"/>
              <a:tabLst/>
            </a:pPr>
            <a:r>
              <a:rPr lang="en-US" dirty="0"/>
              <a:t>Roboto Condensed 16pt</a:t>
            </a:r>
          </a:p>
        </p:txBody>
      </p:sp>
      <p:sp>
        <p:nvSpPr>
          <p:cNvPr id="5" name="Text Placeholder 4">
            <a:extLst>
              <a:ext uri="{FF2B5EF4-FFF2-40B4-BE49-F238E27FC236}">
                <a16:creationId xmlns:a16="http://schemas.microsoft.com/office/drawing/2014/main" id="{5863E81E-7C91-7F40-A740-D69C5A43B234}"/>
              </a:ext>
            </a:extLst>
          </p:cNvPr>
          <p:cNvSpPr>
            <a:spLocks noGrp="1"/>
          </p:cNvSpPr>
          <p:nvPr>
            <p:ph type="body" sz="quarter" idx="3" hasCustomPrompt="1"/>
          </p:nvPr>
        </p:nvSpPr>
        <p:spPr>
          <a:xfrm>
            <a:off x="6172200" y="1317097"/>
            <a:ext cx="5183188" cy="735223"/>
          </a:xfrm>
          <a:prstGeom prst="rect">
            <a:avLst/>
          </a:prstGeom>
        </p:spPr>
        <p:txBody>
          <a:bodyPr anchor="ctr"/>
          <a:lstStyle>
            <a:lvl1pPr marL="0" indent="0">
              <a:buNone/>
              <a:defRPr sz="2400" b="1" i="0">
                <a:solidFill>
                  <a:schemeClr val="tx2"/>
                </a:solidFill>
                <a:latin typeface="Roboto Condensed" panose="02000000000000000000" pitchFamily="2" charset="0"/>
                <a:ea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Roboto 24 </a:t>
            </a:r>
            <a:r>
              <a:rPr lang="en-US" dirty="0" err="1"/>
              <a:t>pt</a:t>
            </a:r>
            <a:endParaRPr lang="en-US" dirty="0"/>
          </a:p>
        </p:txBody>
      </p:sp>
      <p:sp>
        <p:nvSpPr>
          <p:cNvPr id="6" name="Content Placeholder 5">
            <a:extLst>
              <a:ext uri="{FF2B5EF4-FFF2-40B4-BE49-F238E27FC236}">
                <a16:creationId xmlns:a16="http://schemas.microsoft.com/office/drawing/2014/main" id="{62F1FF77-E40C-6A47-BF30-48619AED395B}"/>
              </a:ext>
            </a:extLst>
          </p:cNvPr>
          <p:cNvSpPr>
            <a:spLocks noGrp="1"/>
          </p:cNvSpPr>
          <p:nvPr>
            <p:ph sz="quarter" idx="4" hasCustomPrompt="1"/>
          </p:nvPr>
        </p:nvSpPr>
        <p:spPr>
          <a:xfrm>
            <a:off x="6172200" y="2141009"/>
            <a:ext cx="5183188" cy="4039658"/>
          </a:xfrm>
          <a:prstGeom prst="rect">
            <a:avLst/>
          </a:prstGeom>
        </p:spPr>
        <p:txBody>
          <a:bodyPr vert="horz" lIns="91440" tIns="0" rIns="0" bIns="0" rtlCol="0">
            <a:noAutofit/>
          </a:bodyPr>
          <a:lstStyle>
            <a:lvl1pPr>
              <a:defRPr lang="en-US" b="0" i="0"/>
            </a:lvl1pPr>
            <a:lvl2pPr>
              <a:defRPr lang="en-US" b="0" i="0"/>
            </a:lvl2pPr>
            <a:lvl3pPr>
              <a:defRPr lang="en-US" b="0" i="0"/>
            </a:lvl3pPr>
            <a:lvl4pPr>
              <a:defRPr lang="en-US"/>
            </a:lvl4pPr>
            <a:lvl5pPr>
              <a:defRPr lang="en-US"/>
            </a:lvl5pPr>
          </a:lstStyle>
          <a:p>
            <a:pPr marL="0" lvl="0" indent="0">
              <a:lnSpc>
                <a:spcPts val="2500"/>
              </a:lnSpc>
              <a:buClr>
                <a:schemeClr val="tx2"/>
              </a:buClr>
              <a:buSzPct val="125000"/>
              <a:buNone/>
            </a:pPr>
            <a:r>
              <a:rPr lang="en-US" dirty="0"/>
              <a:t>Roboto 20pt</a:t>
            </a:r>
          </a:p>
          <a:p>
            <a:pPr marL="457200" lvl="1">
              <a:lnSpc>
                <a:spcPts val="2500"/>
              </a:lnSpc>
              <a:buClr>
                <a:schemeClr val="tx2"/>
              </a:buClr>
              <a:buSzPct val="125000"/>
              <a:tabLst/>
            </a:pPr>
            <a:r>
              <a:rPr lang="en-US" dirty="0"/>
              <a:t>Robot 20 </a:t>
            </a:r>
            <a:r>
              <a:rPr lang="en-US" dirty="0" err="1"/>
              <a:t>pt</a:t>
            </a:r>
            <a:endParaRPr lang="en-US" dirty="0"/>
          </a:p>
          <a:p>
            <a:pPr marL="685800" lvl="2">
              <a:lnSpc>
                <a:spcPts val="2500"/>
              </a:lnSpc>
              <a:buClr>
                <a:schemeClr val="tx2"/>
              </a:buClr>
              <a:buSzPct val="125000"/>
              <a:tabLst/>
            </a:pPr>
            <a:r>
              <a:rPr lang="en-US" dirty="0"/>
              <a:t>Roboto 18pt</a:t>
            </a:r>
          </a:p>
          <a:p>
            <a:pPr marL="915988" lvl="3">
              <a:tabLst/>
            </a:pPr>
            <a:r>
              <a:rPr lang="en-US" dirty="0"/>
              <a:t>Roboto 16pt</a:t>
            </a:r>
          </a:p>
          <a:p>
            <a:pPr marL="1143000" marR="0" lvl="4" fontAlgn="auto">
              <a:spcAft>
                <a:spcPts val="0"/>
              </a:spcAft>
              <a:buClrTx/>
              <a:buSzPct val="90000"/>
              <a:buFont typeface="Courier New" panose="02070309020205020404" pitchFamily="49" charset="0"/>
              <a:buChar char="o"/>
              <a:tabLst/>
            </a:pPr>
            <a:r>
              <a:rPr lang="en-US" dirty="0"/>
              <a:t>Roboto Condensed 16pt</a:t>
            </a:r>
          </a:p>
        </p:txBody>
      </p:sp>
      <p:sp>
        <p:nvSpPr>
          <p:cNvPr id="12" name="Slide Number Placeholder 11">
            <a:extLst>
              <a:ext uri="{FF2B5EF4-FFF2-40B4-BE49-F238E27FC236}">
                <a16:creationId xmlns:a16="http://schemas.microsoft.com/office/drawing/2014/main" id="{738E7D25-06FE-A24B-A7A4-850600091920}"/>
              </a:ext>
            </a:extLst>
          </p:cNvPr>
          <p:cNvSpPr>
            <a:spLocks noGrp="1"/>
          </p:cNvSpPr>
          <p:nvPr>
            <p:ph type="sldNum" sz="quarter" idx="12"/>
          </p:nvPr>
        </p:nvSpPr>
        <p:spPr/>
        <p:txBody>
          <a:bodyPr/>
          <a:lstStyle/>
          <a:p>
            <a:fld id="{6FCCE772-C683-A646-B7C2-EAD467C903DE}" type="slidenum">
              <a:rPr lang="en-US"/>
              <a:pPr/>
              <a:t>‹#›</a:t>
            </a:fld>
            <a:endParaRPr lang="en-US"/>
          </a:p>
        </p:txBody>
      </p:sp>
    </p:spTree>
    <p:extLst>
      <p:ext uri="{BB962C8B-B14F-4D97-AF65-F5344CB8AC3E}">
        <p14:creationId xmlns:p14="http://schemas.microsoft.com/office/powerpoint/2010/main" val="343954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A4002B-F158-873A-2AB7-4E8488BDF123}"/>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80" t="53456" r="-83" b="28926"/>
          <a:stretch/>
        </p:blipFill>
        <p:spPr>
          <a:xfrm>
            <a:off x="0" y="0"/>
            <a:ext cx="12201994" cy="1213716"/>
          </a:xfrm>
          <a:prstGeom prst="rect">
            <a:avLst/>
          </a:prstGeom>
        </p:spPr>
      </p:pic>
      <p:pic>
        <p:nvPicPr>
          <p:cNvPr id="13" name="Picture 12" descr="A picture containing device, tower&#10;&#10;Description automatically generated">
            <a:extLst>
              <a:ext uri="{FF2B5EF4-FFF2-40B4-BE49-F238E27FC236}">
                <a16:creationId xmlns:a16="http://schemas.microsoft.com/office/drawing/2014/main" id="{D9D62906-5CBE-8F4B-81CE-BB060299909D}"/>
              </a:ext>
            </a:extLst>
          </p:cNvPr>
          <p:cNvPicPr>
            <a:picLocks noChangeAspect="1"/>
          </p:cNvPicPr>
          <p:nvPr userDrawn="1"/>
        </p:nvPicPr>
        <p:blipFill rotWithShape="1">
          <a:blip r:embed="rId28" cstate="print">
            <a:extLst>
              <a:ext uri="{28A0092B-C50C-407E-A947-70E740481C1C}">
                <a14:useLocalDpi xmlns:a14="http://schemas.microsoft.com/office/drawing/2010/main"/>
              </a:ext>
            </a:extLst>
          </a:blip>
          <a:srcRect t="-4647"/>
          <a:stretch/>
        </p:blipFill>
        <p:spPr>
          <a:xfrm flipH="1">
            <a:off x="11155567" y="6056312"/>
            <a:ext cx="1046427" cy="965200"/>
          </a:xfrm>
          <a:prstGeom prst="rect">
            <a:avLst/>
          </a:prstGeom>
        </p:spPr>
      </p:pic>
      <p:sp>
        <p:nvSpPr>
          <p:cNvPr id="2" name="Title Placeholder 1">
            <a:extLst>
              <a:ext uri="{FF2B5EF4-FFF2-40B4-BE49-F238E27FC236}">
                <a16:creationId xmlns:a16="http://schemas.microsoft.com/office/drawing/2014/main" id="{4A3926EA-105C-8943-8EF8-4FF43C44855A}"/>
              </a:ext>
            </a:extLst>
          </p:cNvPr>
          <p:cNvSpPr>
            <a:spLocks noGrp="1"/>
          </p:cNvSpPr>
          <p:nvPr>
            <p:ph type="title"/>
          </p:nvPr>
        </p:nvSpPr>
        <p:spPr>
          <a:xfrm>
            <a:off x="838200" y="14048"/>
            <a:ext cx="8449733" cy="1172925"/>
          </a:xfrm>
          <a:prstGeom prst="rect">
            <a:avLst/>
          </a:prstGeom>
        </p:spPr>
        <p:txBody>
          <a:bodyPr vert="horz" lIns="91440" tIns="91440" rIns="91440" bIns="91440" rtlCol="0" anchor="ctr">
            <a:normAutofit/>
          </a:bodyPr>
          <a:lstStyle/>
          <a:p>
            <a:pPr lvl="0"/>
            <a:r>
              <a:rPr lang="en-US"/>
              <a:t>Header Roboto Condensed Bold 32 </a:t>
            </a:r>
            <a:r>
              <a:rPr lang="en-US" err="1"/>
              <a:t>pt</a:t>
            </a:r>
            <a:endParaRPr lang="en-US"/>
          </a:p>
        </p:txBody>
      </p:sp>
      <p:sp>
        <p:nvSpPr>
          <p:cNvPr id="6" name="Slide Number Placeholder 5">
            <a:extLst>
              <a:ext uri="{FF2B5EF4-FFF2-40B4-BE49-F238E27FC236}">
                <a16:creationId xmlns:a16="http://schemas.microsoft.com/office/drawing/2014/main" id="{D8AE04E0-BFF3-204F-9B8B-D4C1435FB9BE}"/>
              </a:ext>
            </a:extLst>
          </p:cNvPr>
          <p:cNvSpPr>
            <a:spLocks noGrp="1"/>
          </p:cNvSpPr>
          <p:nvPr>
            <p:ph type="sldNum" sz="quarter" idx="4"/>
          </p:nvPr>
        </p:nvSpPr>
        <p:spPr>
          <a:xfrm>
            <a:off x="11478126" y="6356350"/>
            <a:ext cx="480241" cy="365125"/>
          </a:xfrm>
          <a:prstGeom prst="rect">
            <a:avLst/>
          </a:prstGeom>
        </p:spPr>
        <p:txBody>
          <a:bodyPr vert="horz" lIns="91440" tIns="45720" rIns="91440" bIns="45720" rtlCol="0" anchor="ctr"/>
          <a:lstStyle>
            <a:lvl1pPr algn="r">
              <a:defRPr sz="1200" b="1">
                <a:solidFill>
                  <a:schemeClr val="accent1"/>
                </a:solidFill>
                <a:latin typeface="Roboto" panose="02000000000000000000" pitchFamily="2" charset="0"/>
                <a:ea typeface="Roboto" panose="02000000000000000000" pitchFamily="2" charset="0"/>
              </a:defRPr>
            </a:lvl1pPr>
          </a:lstStyle>
          <a:p>
            <a:fld id="{6FCCE772-C683-A646-B7C2-EAD467C903DE}" type="slidenum">
              <a:rPr lang="en-US"/>
              <a:pPr/>
              <a:t>‹#›</a:t>
            </a:fld>
            <a:endParaRPr lang="en-US"/>
          </a:p>
        </p:txBody>
      </p:sp>
      <p:sp>
        <p:nvSpPr>
          <p:cNvPr id="7" name="Footer Placeholder 6">
            <a:extLst>
              <a:ext uri="{FF2B5EF4-FFF2-40B4-BE49-F238E27FC236}">
                <a16:creationId xmlns:a16="http://schemas.microsoft.com/office/drawing/2014/main" id="{E310AE5E-238F-7E49-A149-719D4DE56700}"/>
              </a:ext>
            </a:extLst>
          </p:cNvPr>
          <p:cNvSpPr>
            <a:spLocks noGrp="1"/>
          </p:cNvSpPr>
          <p:nvPr>
            <p:ph type="ftr" sz="quarter" idx="3"/>
          </p:nvPr>
        </p:nvSpPr>
        <p:spPr>
          <a:xfrm>
            <a:off x="2452766" y="6356350"/>
            <a:ext cx="8577908" cy="365125"/>
          </a:xfrm>
          <a:prstGeom prst="rect">
            <a:avLst/>
          </a:prstGeom>
        </p:spPr>
        <p:txBody>
          <a:bodyPr vert="horz" lIns="91440" tIns="45720" rIns="91440" bIns="45720" rtlCol="0" anchor="ctr"/>
          <a:lstStyle>
            <a:lvl1pPr algn="l">
              <a:defRPr sz="1200">
                <a:solidFill>
                  <a:schemeClr val="tx1">
                    <a:tint val="75000"/>
                  </a:schemeClr>
                </a:solidFill>
                <a:latin typeface="Roboto Condensed Light" panose="02000000000000000000" pitchFamily="2" charset="0"/>
                <a:ea typeface="Roboto Condensed Light" panose="02000000000000000000" pitchFamily="2" charset="0"/>
              </a:defRPr>
            </a:lvl1pPr>
          </a:lstStyle>
          <a:p>
            <a:endParaRPr lang="en-US"/>
          </a:p>
        </p:txBody>
      </p:sp>
      <p:sp>
        <p:nvSpPr>
          <p:cNvPr id="5" name="Text Placeholder 4">
            <a:extLst>
              <a:ext uri="{FF2B5EF4-FFF2-40B4-BE49-F238E27FC236}">
                <a16:creationId xmlns:a16="http://schemas.microsoft.com/office/drawing/2014/main" id="{7AD7A780-A10B-0A4D-97B3-F9CB2C66F884}"/>
              </a:ext>
            </a:extLst>
          </p:cNvPr>
          <p:cNvSpPr>
            <a:spLocks noGrp="1"/>
          </p:cNvSpPr>
          <p:nvPr>
            <p:ph type="body" idx="1"/>
          </p:nvPr>
        </p:nvSpPr>
        <p:spPr>
          <a:xfrm>
            <a:off x="838200" y="1367233"/>
            <a:ext cx="10515600" cy="48097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2494E4A7-1CF7-38EB-B7BD-F50DA7489EE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233633" y="6308958"/>
            <a:ext cx="1292007" cy="459907"/>
          </a:xfrm>
          <a:prstGeom prst="rect">
            <a:avLst/>
          </a:prstGeom>
        </p:spPr>
      </p:pic>
      <p:pic>
        <p:nvPicPr>
          <p:cNvPr id="9" name="Picture 8">
            <a:extLst>
              <a:ext uri="{FF2B5EF4-FFF2-40B4-BE49-F238E27FC236}">
                <a16:creationId xmlns:a16="http://schemas.microsoft.com/office/drawing/2014/main" id="{15618B72-2FE1-49E0-472D-0A4D673AAA1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404237" y="136525"/>
            <a:ext cx="2554129" cy="930671"/>
          </a:xfrm>
          <a:prstGeom prst="rect">
            <a:avLst/>
          </a:prstGeom>
        </p:spPr>
      </p:pic>
    </p:spTree>
    <p:extLst>
      <p:ext uri="{BB962C8B-B14F-4D97-AF65-F5344CB8AC3E}">
        <p14:creationId xmlns:p14="http://schemas.microsoft.com/office/powerpoint/2010/main" val="292072690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51" r:id="rId5"/>
    <p:sldLayoutId id="2147483683" r:id="rId6"/>
    <p:sldLayoutId id="2147483669" r:id="rId7"/>
    <p:sldLayoutId id="2147483652" r:id="rId8"/>
    <p:sldLayoutId id="2147483653" r:id="rId9"/>
    <p:sldLayoutId id="2147483678" r:id="rId10"/>
    <p:sldLayoutId id="2147483679" r:id="rId11"/>
    <p:sldLayoutId id="2147483675" r:id="rId12"/>
    <p:sldLayoutId id="2147483677" r:id="rId13"/>
    <p:sldLayoutId id="2147483676" r:id="rId14"/>
    <p:sldLayoutId id="2147483662" r:id="rId15"/>
    <p:sldLayoutId id="2147483663" r:id="rId16"/>
    <p:sldLayoutId id="2147483664" r:id="rId17"/>
    <p:sldLayoutId id="2147483684" r:id="rId18"/>
    <p:sldLayoutId id="2147483655" r:id="rId19"/>
    <p:sldLayoutId id="2147483681" r:id="rId20"/>
    <p:sldLayoutId id="2147483685" r:id="rId21"/>
    <p:sldLayoutId id="2147483686" r:id="rId22"/>
    <p:sldLayoutId id="2147483687" r:id="rId23"/>
    <p:sldLayoutId id="2147483688" r:id="rId24"/>
    <p:sldLayoutId id="2147483689" r:id="rId25"/>
  </p:sldLayoutIdLst>
  <p:hf hdr="0" ftr="0" dt="0"/>
  <p:txStyles>
    <p:titleStyle>
      <a:lvl1pPr algn="l" defTabSz="914400" rtl="0" eaLnBrk="1" latinLnBrk="0" hangingPunct="1">
        <a:lnSpc>
          <a:spcPct val="90000"/>
        </a:lnSpc>
        <a:spcBef>
          <a:spcPct val="0"/>
        </a:spcBef>
        <a:buNone/>
        <a:defRPr lang="en-US" sz="3200" b="1" i="0" kern="1200" baseline="0">
          <a:solidFill>
            <a:schemeClr val="tx2"/>
          </a:solidFill>
          <a:latin typeface="+mj-lt"/>
          <a:ea typeface="Roboto Condensed" panose="02000000000000000000" pitchFamily="2" charset="0"/>
          <a:cs typeface="Arial Narrow" panose="020B0604020202020204" pitchFamily="34" charset="0"/>
        </a:defRPr>
      </a:lvl1pPr>
    </p:titleStyle>
    <p:bodyStyle>
      <a:lvl1pPr marL="0" indent="0" algn="l" defTabSz="914400" rtl="0" eaLnBrk="1" latinLnBrk="0" hangingPunct="1">
        <a:lnSpc>
          <a:spcPct val="100000"/>
        </a:lnSpc>
        <a:spcBef>
          <a:spcPts val="1200"/>
        </a:spcBef>
        <a:buClr>
          <a:schemeClr val="tx2"/>
        </a:buClr>
        <a:buFont typeface="Arial" panose="020B0604020202020204" pitchFamily="34" charset="0"/>
        <a:buNone/>
        <a:defRPr lang="en-US" sz="2000" b="0" i="0" kern="1200" dirty="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1200"/>
        </a:spcBef>
        <a:buClr>
          <a:schemeClr val="tx2"/>
        </a:buClr>
        <a:buFont typeface="Arial" panose="020B0604020202020204" pitchFamily="34" charset="0"/>
        <a:buChar char="•"/>
        <a:defRPr lang="en-US" sz="2000" b="0" i="0" kern="1200" dirty="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1200"/>
        </a:spcBef>
        <a:buClr>
          <a:schemeClr val="tx2"/>
        </a:buClr>
        <a:buFont typeface="Arial" panose="020B0604020202020204" pitchFamily="34" charset="0"/>
        <a:buChar char="•"/>
        <a:defRPr lang="en-US" sz="1800" b="0" i="0" kern="1200" dirty="0" err="1">
          <a:solidFill>
            <a:schemeClr val="tx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1200"/>
        </a:spcBef>
        <a:buClr>
          <a:schemeClr val="tx2"/>
        </a:buClr>
        <a:buFont typeface="Arial" panose="020B0604020202020204" pitchFamily="34" charset="0"/>
        <a:buChar char="•"/>
        <a:defRPr lang="en-US" sz="1600" b="0" i="0" kern="1200" dirty="0" err="1">
          <a:solidFill>
            <a:schemeClr val="tx1"/>
          </a:solidFill>
          <a:latin typeface="+mn-lt"/>
          <a:ea typeface="Roboto" panose="02000000000000000000" pitchFamily="2" charset="0"/>
          <a:cs typeface="+mn-cs"/>
        </a:defRPr>
      </a:lvl4pPr>
      <a:lvl5pPr marL="2057400" indent="-228600" algn="l" defTabSz="914400" rtl="0" eaLnBrk="1" latinLnBrk="0" hangingPunct="1">
        <a:lnSpc>
          <a:spcPct val="100000"/>
        </a:lnSpc>
        <a:spcBef>
          <a:spcPts val="1200"/>
        </a:spcBef>
        <a:buClr>
          <a:schemeClr val="tx2"/>
        </a:buClr>
        <a:buSzPct val="85000"/>
        <a:buFont typeface="Arial" panose="020B0604020202020204" pitchFamily="34" charset="0"/>
        <a:buChar char="•"/>
        <a:defRPr lang="en-US" sz="1600" b="0" i="0" kern="1200" dirty="0">
          <a:solidFill>
            <a:schemeClr val="tx1"/>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04" userDrawn="1">
          <p15:clr>
            <a:srgbClr val="F26B43"/>
          </p15:clr>
        </p15:guide>
        <p15:guide id="3" pos="7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nam12.safelinks.protection.outlook.com/?url=https%3A%2F%2Fvimeo.com%2Fradygenomics%2Ffitz&amp;data=05%7C01%7CCHobbs%40rchsd.org%7Ca39bb3a4e12a4bc33d5d08dab06280b6%7Cf93e400cd9f24dd2bcdab244f4bd41c1%7C0%7C0%7C638016234350660018%7CUnknown%7CTWFpbGZsb3d8eyJWIjoiMC4wLjAwMDAiLCJQIjoiV2luMzIiLCJBTiI6Ik1haWwiLCJXVCI6Mn0%3D%7C3000%7C%7C%7C&amp;sdata=NPUOl0pHqUuItnfHr2jFwihL3CXf4kJ8zO4Gi%2Fa6k88%3D&amp;reserved=0"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s://begin-ngs.org/" TargetMode="External"/><Relationship Id="rId5" Type="http://schemas.openxmlformats.org/officeDocument/2006/relationships/hyperlink" Target="mailto:rnofsinger@rchsd.org" TargetMode="Externa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microsoft.com/office/2007/relationships/diagramDrawing" Target="../diagrams/drawing1.xml"/><Relationship Id="rId26" Type="http://schemas.openxmlformats.org/officeDocument/2006/relationships/image" Target="../media/image46.jpeg"/><Relationship Id="rId3" Type="http://schemas.openxmlformats.org/officeDocument/2006/relationships/image" Target="../media/image28.png"/><Relationship Id="rId21" Type="http://schemas.openxmlformats.org/officeDocument/2006/relationships/image" Target="../media/image41.jpe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diagramColors" Target="../diagrams/colors1.xml"/><Relationship Id="rId25" Type="http://schemas.openxmlformats.org/officeDocument/2006/relationships/image" Target="../media/image45.jpeg"/><Relationship Id="rId2" Type="http://schemas.openxmlformats.org/officeDocument/2006/relationships/notesSlide" Target="../notesSlides/notesSlide4.xml"/><Relationship Id="rId16" Type="http://schemas.openxmlformats.org/officeDocument/2006/relationships/diagramQuickStyle" Target="../diagrams/quickStyle1.xml"/><Relationship Id="rId20" Type="http://schemas.openxmlformats.org/officeDocument/2006/relationships/image" Target="../media/image40.jpeg"/><Relationship Id="rId1" Type="http://schemas.openxmlformats.org/officeDocument/2006/relationships/slideLayout" Target="../slideLayouts/slideLayout20.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4.png"/><Relationship Id="rId5" Type="http://schemas.openxmlformats.org/officeDocument/2006/relationships/image" Target="../media/image30.jpeg"/><Relationship Id="rId15" Type="http://schemas.openxmlformats.org/officeDocument/2006/relationships/diagramLayout" Target="../diagrams/layout1.xml"/><Relationship Id="rId23" Type="http://schemas.openxmlformats.org/officeDocument/2006/relationships/image" Target="../media/image43.jpeg"/><Relationship Id="rId10" Type="http://schemas.openxmlformats.org/officeDocument/2006/relationships/image" Target="../media/image35.png"/><Relationship Id="rId19"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diagramData" Target="../diagrams/data1.xml"/><Relationship Id="rId22" Type="http://schemas.openxmlformats.org/officeDocument/2006/relationships/image" Target="../media/image42.jpeg"/><Relationship Id="rId27"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9.jpe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1.png"/><Relationship Id="rId4" Type="http://schemas.openxmlformats.org/officeDocument/2006/relationships/image" Target="../media/image50.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CCABD13-53FB-A6F3-8FBD-C896A2ED044E}"/>
              </a:ext>
            </a:extLst>
          </p:cNvPr>
          <p:cNvSpPr>
            <a:spLocks noGrp="1"/>
          </p:cNvSpPr>
          <p:nvPr>
            <p:ph type="body" sz="quarter" idx="15"/>
          </p:nvPr>
        </p:nvSpPr>
        <p:spPr>
          <a:xfrm>
            <a:off x="2984558" y="1777734"/>
            <a:ext cx="5086565" cy="1396969"/>
          </a:xfrm>
        </p:spPr>
        <p:txBody>
          <a:bodyPr>
            <a:normAutofit/>
          </a:bodyPr>
          <a:lstStyle/>
          <a:p>
            <a:pPr>
              <a:lnSpc>
                <a:spcPct val="110000"/>
              </a:lnSpc>
            </a:pPr>
            <a:r>
              <a:rPr lang="en-US" sz="2800" b="1" dirty="0"/>
              <a:t>Detecting Rare Disease Early: The Role of Rapid Newborn Genetic Screening</a:t>
            </a:r>
          </a:p>
        </p:txBody>
      </p:sp>
      <p:cxnSp>
        <p:nvCxnSpPr>
          <p:cNvPr id="16" name="Straight Connector 15">
            <a:extLst>
              <a:ext uri="{FF2B5EF4-FFF2-40B4-BE49-F238E27FC236}">
                <a16:creationId xmlns:a16="http://schemas.microsoft.com/office/drawing/2014/main" id="{E6CA457F-A16B-42E2-8B24-98C4EB85E102}"/>
              </a:ext>
            </a:extLst>
          </p:cNvPr>
          <p:cNvCxnSpPr/>
          <p:nvPr/>
        </p:nvCxnSpPr>
        <p:spPr>
          <a:xfrm>
            <a:off x="3074612" y="3276599"/>
            <a:ext cx="1818230" cy="0"/>
          </a:xfrm>
          <a:prstGeom prst="line">
            <a:avLst/>
          </a:prstGeom>
          <a:ln>
            <a:solidFill>
              <a:schemeClr val="tx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A2645B-209E-4B3A-AC35-729643592FFD}"/>
              </a:ext>
            </a:extLst>
          </p:cNvPr>
          <p:cNvSpPr txBox="1"/>
          <p:nvPr/>
        </p:nvSpPr>
        <p:spPr>
          <a:xfrm>
            <a:off x="2608386" y="3602841"/>
            <a:ext cx="6406660" cy="646331"/>
          </a:xfrm>
          <a:prstGeom prst="rect">
            <a:avLst/>
          </a:prstGeom>
          <a:noFill/>
        </p:spPr>
        <p:txBody>
          <a:bodyPr wrap="square" lIns="91440" tIns="45720" rIns="91440" bIns="45720" rtlCol="0" anchor="t">
            <a:spAutoFit/>
          </a:bodyPr>
          <a:lstStyle/>
          <a:p>
            <a:r>
              <a:rPr lang="en-US" sz="1800" dirty="0">
                <a:solidFill>
                  <a:schemeClr val="tx2"/>
                </a:solidFill>
                <a:latin typeface="+mj-lt"/>
                <a:cs typeface="Arial"/>
              </a:rPr>
              <a:t>Charlotte Hobbs, MD, PhD</a:t>
            </a:r>
          </a:p>
          <a:p>
            <a:r>
              <a:rPr lang="en-US" dirty="0">
                <a:solidFill>
                  <a:schemeClr val="tx2"/>
                </a:solidFill>
                <a:latin typeface="+mj-lt"/>
                <a:cs typeface="Arial"/>
              </a:rPr>
              <a:t>Vice-President, Chief Research and Clinical Management Officer</a:t>
            </a:r>
            <a:endParaRPr lang="en-US" sz="1800" dirty="0">
              <a:solidFill>
                <a:schemeClr val="tx2"/>
              </a:solidFill>
              <a:latin typeface="+mj-lt"/>
              <a:cs typeface="Arial"/>
            </a:endParaRPr>
          </a:p>
        </p:txBody>
      </p:sp>
      <p:pic>
        <p:nvPicPr>
          <p:cNvPr id="19" name="Picture 18">
            <a:extLst>
              <a:ext uri="{FF2B5EF4-FFF2-40B4-BE49-F238E27FC236}">
                <a16:creationId xmlns:a16="http://schemas.microsoft.com/office/drawing/2014/main" id="{84A86CAB-3830-5049-F1BF-D86C5CE6E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251" y="-339261"/>
            <a:ext cx="4762500" cy="4762500"/>
          </a:xfrm>
          <a:prstGeom prst="rect">
            <a:avLst/>
          </a:prstGeom>
        </p:spPr>
      </p:pic>
    </p:spTree>
    <p:extLst>
      <p:ext uri="{BB962C8B-B14F-4D97-AF65-F5344CB8AC3E}">
        <p14:creationId xmlns:p14="http://schemas.microsoft.com/office/powerpoint/2010/main" val="4059564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11502E-05C0-45B6-9F54-6B4CA1D200EF}"/>
              </a:ext>
            </a:extLst>
          </p:cNvPr>
          <p:cNvSpPr>
            <a:spLocks noGrp="1"/>
          </p:cNvSpPr>
          <p:nvPr>
            <p:ph type="sldNum" sz="quarter" idx="17"/>
          </p:nvPr>
        </p:nvSpPr>
        <p:spPr/>
        <p:txBody>
          <a:bodyPr/>
          <a:lstStyle/>
          <a:p>
            <a:fld id="{6FCCE772-C683-A646-B7C2-EAD467C903DE}" type="slidenum">
              <a:rPr lang="en-US" smtClean="0"/>
              <a:pPr/>
              <a:t>10</a:t>
            </a:fld>
            <a:endParaRPr lang="en-US"/>
          </a:p>
        </p:txBody>
      </p:sp>
      <p:sp>
        <p:nvSpPr>
          <p:cNvPr id="4" name="Text Placeholder 3">
            <a:extLst>
              <a:ext uri="{FF2B5EF4-FFF2-40B4-BE49-F238E27FC236}">
                <a16:creationId xmlns:a16="http://schemas.microsoft.com/office/drawing/2014/main" id="{BC212D88-FECA-443E-9478-2B7E33121E47}"/>
              </a:ext>
            </a:extLst>
          </p:cNvPr>
          <p:cNvSpPr>
            <a:spLocks noGrp="1"/>
          </p:cNvSpPr>
          <p:nvPr>
            <p:ph type="body" sz="quarter" idx="18"/>
          </p:nvPr>
        </p:nvSpPr>
        <p:spPr>
          <a:xfrm>
            <a:off x="83974" y="27993"/>
            <a:ext cx="9332558" cy="1177925"/>
          </a:xfrm>
        </p:spPr>
        <p:txBody>
          <a:bodyPr/>
          <a:lstStyle/>
          <a:p>
            <a:r>
              <a:rPr lang="en-US" dirty="0"/>
              <a:t>2022: An Inflection Point in Pediatric Genomic Medicine</a:t>
            </a:r>
          </a:p>
        </p:txBody>
      </p:sp>
      <p:graphicFrame>
        <p:nvGraphicFramePr>
          <p:cNvPr id="5" name="Chart 4">
            <a:extLst>
              <a:ext uri="{FF2B5EF4-FFF2-40B4-BE49-F238E27FC236}">
                <a16:creationId xmlns:a16="http://schemas.microsoft.com/office/drawing/2014/main" id="{F2D7B959-3DC4-4E27-81B0-9B95948074A6}"/>
              </a:ext>
            </a:extLst>
          </p:cNvPr>
          <p:cNvGraphicFramePr>
            <a:graphicFrameLocks noGrp="1" noChangeAspect="1"/>
          </p:cNvGraphicFramePr>
          <p:nvPr>
            <p:extLst>
              <p:ext uri="{D42A27DB-BD31-4B8C-83A1-F6EECF244321}">
                <p14:modId xmlns:p14="http://schemas.microsoft.com/office/powerpoint/2010/main" val="2934279174"/>
              </p:ext>
            </p:extLst>
          </p:nvPr>
        </p:nvGraphicFramePr>
        <p:xfrm>
          <a:off x="1533832" y="2305533"/>
          <a:ext cx="7596220" cy="440459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8EBBA23-DEF6-416E-8747-AC74110B98AD}"/>
              </a:ext>
            </a:extLst>
          </p:cNvPr>
          <p:cNvSpPr txBox="1"/>
          <p:nvPr/>
        </p:nvSpPr>
        <p:spPr>
          <a:xfrm>
            <a:off x="1050274" y="1589721"/>
            <a:ext cx="2011680" cy="646331"/>
          </a:xfrm>
          <a:prstGeom prst="rect">
            <a:avLst/>
          </a:prstGeom>
          <a:noFill/>
        </p:spPr>
        <p:txBody>
          <a:bodyPr wrap="square" lIns="0" rIns="0" rtlCol="0">
            <a:spAutoFit/>
          </a:bodyPr>
          <a:lstStyle/>
          <a:p>
            <a:pPr algn="ctr"/>
            <a:r>
              <a:rPr lang="en-US" b="1" dirty="0">
                <a:solidFill>
                  <a:srgbClr val="295191"/>
                </a:solidFill>
                <a:latin typeface="Roboto" panose="02000000000000000000" pitchFamily="2" charset="0"/>
                <a:ea typeface="Roboto" panose="02000000000000000000" pitchFamily="2" charset="0"/>
              </a:rPr>
              <a:t>Time to diagnosis by rWGS (hours)</a:t>
            </a:r>
          </a:p>
        </p:txBody>
      </p:sp>
      <p:sp>
        <p:nvSpPr>
          <p:cNvPr id="8" name="Rectangular Callout 4">
            <a:extLst>
              <a:ext uri="{FF2B5EF4-FFF2-40B4-BE49-F238E27FC236}">
                <a16:creationId xmlns:a16="http://schemas.microsoft.com/office/drawing/2014/main" id="{6154FBD2-321D-4A46-9ECA-9A092141EA49}"/>
              </a:ext>
            </a:extLst>
          </p:cNvPr>
          <p:cNvSpPr/>
          <p:nvPr/>
        </p:nvSpPr>
        <p:spPr>
          <a:xfrm>
            <a:off x="6222334" y="1465141"/>
            <a:ext cx="1676400" cy="715812"/>
          </a:xfrm>
          <a:prstGeom prst="wedgeRectCallout">
            <a:avLst>
              <a:gd name="adj1" fmla="val 21919"/>
              <a:gd name="adj2" fmla="val 72858"/>
            </a:avLst>
          </a:prstGeom>
          <a:gradFill flip="none" rotWithShape="1">
            <a:gsLst>
              <a:gs pos="0">
                <a:schemeClr val="accent6">
                  <a:lumMod val="40000"/>
                  <a:lumOff val="60000"/>
                </a:schemeClr>
              </a:gs>
              <a:gs pos="21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bg1"/>
                </a:solidFill>
                <a:latin typeface="Roboto Condensed Light" panose="02000000000000000000" pitchFamily="2" charset="0"/>
                <a:ea typeface="Roboto Condensed Light" panose="02000000000000000000" pitchFamily="2" charset="0"/>
              </a:rPr>
              <a:t>7,200 MIM genetic diseases</a:t>
            </a:r>
          </a:p>
        </p:txBody>
      </p:sp>
      <p:sp>
        <p:nvSpPr>
          <p:cNvPr id="9" name="TextBox 8">
            <a:extLst>
              <a:ext uri="{FF2B5EF4-FFF2-40B4-BE49-F238E27FC236}">
                <a16:creationId xmlns:a16="http://schemas.microsoft.com/office/drawing/2014/main" id="{5215C336-1D7E-4DA3-80A5-A765F4B56C9C}"/>
              </a:ext>
            </a:extLst>
          </p:cNvPr>
          <p:cNvSpPr txBox="1"/>
          <p:nvPr/>
        </p:nvSpPr>
        <p:spPr>
          <a:xfrm>
            <a:off x="7735005" y="1780869"/>
            <a:ext cx="1463040" cy="646331"/>
          </a:xfrm>
          <a:prstGeom prst="rect">
            <a:avLst/>
          </a:prstGeom>
          <a:noFill/>
        </p:spPr>
        <p:txBody>
          <a:bodyPr wrap="square" lIns="0" rIns="0" rtlCol="0">
            <a:spAutoFit/>
          </a:bodyPr>
          <a:lstStyle/>
          <a:p>
            <a:pPr algn="ctr"/>
            <a:r>
              <a:rPr lang="en-US" b="1" dirty="0">
                <a:solidFill>
                  <a:schemeClr val="accent2">
                    <a:lumMod val="75000"/>
                  </a:schemeClr>
                </a:solidFill>
                <a:latin typeface="Roboto" panose="02000000000000000000" pitchFamily="2" charset="0"/>
                <a:ea typeface="Roboto" panose="02000000000000000000" pitchFamily="2" charset="0"/>
              </a:rPr>
              <a:t>Cost </a:t>
            </a:r>
          </a:p>
          <a:p>
            <a:pPr algn="ctr"/>
            <a:r>
              <a:rPr lang="en-US" b="1" dirty="0">
                <a:solidFill>
                  <a:schemeClr val="accent2">
                    <a:lumMod val="75000"/>
                  </a:schemeClr>
                </a:solidFill>
                <a:latin typeface="Roboto" panose="02000000000000000000" pitchFamily="2" charset="0"/>
                <a:ea typeface="Roboto" panose="02000000000000000000" pitchFamily="2" charset="0"/>
              </a:rPr>
              <a:t>of WGS</a:t>
            </a:r>
          </a:p>
        </p:txBody>
      </p:sp>
      <p:sp>
        <p:nvSpPr>
          <p:cNvPr id="11" name="TextBox 10">
            <a:extLst>
              <a:ext uri="{FF2B5EF4-FFF2-40B4-BE49-F238E27FC236}">
                <a16:creationId xmlns:a16="http://schemas.microsoft.com/office/drawing/2014/main" id="{2E1601C3-B6C5-4D45-A454-7B4E4E455EF0}"/>
              </a:ext>
            </a:extLst>
          </p:cNvPr>
          <p:cNvSpPr txBox="1"/>
          <p:nvPr/>
        </p:nvSpPr>
        <p:spPr>
          <a:xfrm>
            <a:off x="8766807" y="1507859"/>
            <a:ext cx="1463040" cy="923330"/>
          </a:xfrm>
          <a:prstGeom prst="rect">
            <a:avLst/>
          </a:prstGeom>
          <a:noFill/>
        </p:spPr>
        <p:txBody>
          <a:bodyPr wrap="square" lIns="0" rIns="0" rtlCol="0">
            <a:spAutoFit/>
          </a:bodyPr>
          <a:lstStyle/>
          <a:p>
            <a:pPr algn="ctr"/>
            <a:r>
              <a:rPr lang="en-US" b="1" dirty="0">
                <a:latin typeface="Roboto" panose="02000000000000000000" pitchFamily="2" charset="0"/>
                <a:ea typeface="Roboto" panose="02000000000000000000" pitchFamily="2" charset="0"/>
              </a:rPr>
              <a:t>Known genetic diseases</a:t>
            </a:r>
          </a:p>
        </p:txBody>
      </p:sp>
      <p:sp>
        <p:nvSpPr>
          <p:cNvPr id="12" name="TextBox 11">
            <a:extLst>
              <a:ext uri="{FF2B5EF4-FFF2-40B4-BE49-F238E27FC236}">
                <a16:creationId xmlns:a16="http://schemas.microsoft.com/office/drawing/2014/main" id="{24235811-72B5-4383-9D81-936D87653019}"/>
              </a:ext>
            </a:extLst>
          </p:cNvPr>
          <p:cNvSpPr txBox="1"/>
          <p:nvPr/>
        </p:nvSpPr>
        <p:spPr>
          <a:xfrm>
            <a:off x="9103778" y="2271317"/>
            <a:ext cx="708848" cy="3872214"/>
          </a:xfrm>
          <a:prstGeom prst="rect">
            <a:avLst/>
          </a:prstGeom>
          <a:noFill/>
        </p:spPr>
        <p:txBody>
          <a:bodyPr wrap="none" rtlCol="0">
            <a:spAutoFit/>
          </a:bodyPr>
          <a:lstStyle/>
          <a:p>
            <a:pPr>
              <a:lnSpc>
                <a:spcPts val="2700"/>
              </a:lnSpc>
            </a:pPr>
            <a:r>
              <a:rPr lang="en-US" b="1" dirty="0">
                <a:latin typeface="Roboto Condensed" panose="02000000000000000000" pitchFamily="2" charset="0"/>
                <a:ea typeface="Roboto Condensed" panose="02000000000000000000" pitchFamily="2" charset="0"/>
              </a:rPr>
              <a:t>7,000</a:t>
            </a:r>
          </a:p>
          <a:p>
            <a:pPr>
              <a:lnSpc>
                <a:spcPts val="2700"/>
              </a:lnSpc>
            </a:pPr>
            <a:endParaRPr lang="en-US" b="1" dirty="0">
              <a:latin typeface="Roboto Condensed" panose="02000000000000000000" pitchFamily="2" charset="0"/>
              <a:ea typeface="Roboto Condensed" panose="02000000000000000000" pitchFamily="2" charset="0"/>
            </a:endParaRPr>
          </a:p>
          <a:p>
            <a:pPr>
              <a:lnSpc>
                <a:spcPts val="2700"/>
              </a:lnSpc>
            </a:pPr>
            <a:r>
              <a:rPr lang="en-US" b="1" dirty="0">
                <a:latin typeface="Roboto Condensed" panose="02000000000000000000" pitchFamily="2" charset="0"/>
                <a:ea typeface="Roboto Condensed" panose="02000000000000000000" pitchFamily="2" charset="0"/>
              </a:rPr>
              <a:t>6,000</a:t>
            </a:r>
          </a:p>
          <a:p>
            <a:pPr>
              <a:lnSpc>
                <a:spcPts val="2700"/>
              </a:lnSpc>
            </a:pPr>
            <a:endParaRPr lang="en-US" b="1" dirty="0">
              <a:latin typeface="Roboto Condensed" panose="02000000000000000000" pitchFamily="2" charset="0"/>
              <a:ea typeface="Roboto Condensed" panose="02000000000000000000" pitchFamily="2" charset="0"/>
            </a:endParaRPr>
          </a:p>
          <a:p>
            <a:pPr>
              <a:lnSpc>
                <a:spcPts val="2700"/>
              </a:lnSpc>
            </a:pPr>
            <a:r>
              <a:rPr lang="en-US" b="1" dirty="0">
                <a:latin typeface="Roboto Condensed" panose="02000000000000000000" pitchFamily="2" charset="0"/>
                <a:ea typeface="Roboto Condensed" panose="02000000000000000000" pitchFamily="2" charset="0"/>
              </a:rPr>
              <a:t>5,000</a:t>
            </a:r>
          </a:p>
          <a:p>
            <a:pPr>
              <a:lnSpc>
                <a:spcPts val="2700"/>
              </a:lnSpc>
            </a:pPr>
            <a:endParaRPr lang="en-US" b="1" dirty="0">
              <a:latin typeface="Roboto Condensed" panose="02000000000000000000" pitchFamily="2" charset="0"/>
              <a:ea typeface="Roboto Condensed" panose="02000000000000000000" pitchFamily="2" charset="0"/>
            </a:endParaRPr>
          </a:p>
          <a:p>
            <a:pPr>
              <a:lnSpc>
                <a:spcPts val="2700"/>
              </a:lnSpc>
            </a:pPr>
            <a:r>
              <a:rPr lang="en-US" b="1" dirty="0">
                <a:latin typeface="Roboto Condensed" panose="02000000000000000000" pitchFamily="2" charset="0"/>
                <a:ea typeface="Roboto Condensed" panose="02000000000000000000" pitchFamily="2" charset="0"/>
              </a:rPr>
              <a:t>4,000</a:t>
            </a:r>
          </a:p>
          <a:p>
            <a:pPr>
              <a:lnSpc>
                <a:spcPts val="2700"/>
              </a:lnSpc>
            </a:pPr>
            <a:endParaRPr lang="en-US" b="1" dirty="0">
              <a:latin typeface="Roboto Condensed" panose="02000000000000000000" pitchFamily="2" charset="0"/>
              <a:ea typeface="Roboto Condensed" panose="02000000000000000000" pitchFamily="2" charset="0"/>
            </a:endParaRPr>
          </a:p>
          <a:p>
            <a:pPr>
              <a:lnSpc>
                <a:spcPts val="2700"/>
              </a:lnSpc>
            </a:pPr>
            <a:r>
              <a:rPr lang="en-US" b="1" dirty="0">
                <a:latin typeface="Roboto Condensed" panose="02000000000000000000" pitchFamily="2" charset="0"/>
                <a:ea typeface="Roboto Condensed" panose="02000000000000000000" pitchFamily="2" charset="0"/>
              </a:rPr>
              <a:t>3,000</a:t>
            </a:r>
          </a:p>
          <a:p>
            <a:pPr>
              <a:lnSpc>
                <a:spcPts val="2700"/>
              </a:lnSpc>
            </a:pPr>
            <a:endParaRPr lang="en-US" b="1" dirty="0">
              <a:latin typeface="Roboto Condensed" panose="02000000000000000000" pitchFamily="2" charset="0"/>
              <a:ea typeface="Roboto Condensed" panose="02000000000000000000" pitchFamily="2" charset="0"/>
            </a:endParaRPr>
          </a:p>
          <a:p>
            <a:pPr>
              <a:lnSpc>
                <a:spcPts val="2700"/>
              </a:lnSpc>
            </a:pPr>
            <a:r>
              <a:rPr lang="en-US" b="1" dirty="0">
                <a:latin typeface="Roboto Condensed" panose="02000000000000000000" pitchFamily="2" charset="0"/>
                <a:ea typeface="Roboto Condensed" panose="02000000000000000000" pitchFamily="2" charset="0"/>
              </a:rPr>
              <a:t>2,000</a:t>
            </a:r>
          </a:p>
        </p:txBody>
      </p:sp>
      <p:cxnSp>
        <p:nvCxnSpPr>
          <p:cNvPr id="13" name="Straight Connector 12">
            <a:extLst>
              <a:ext uri="{FF2B5EF4-FFF2-40B4-BE49-F238E27FC236}">
                <a16:creationId xmlns:a16="http://schemas.microsoft.com/office/drawing/2014/main" id="{18F1ADFC-3775-4763-8962-96448ED60938}"/>
              </a:ext>
            </a:extLst>
          </p:cNvPr>
          <p:cNvCxnSpPr>
            <a:cxnSpLocks/>
          </p:cNvCxnSpPr>
          <p:nvPr/>
        </p:nvCxnSpPr>
        <p:spPr>
          <a:xfrm flipV="1">
            <a:off x="4383159" y="4800601"/>
            <a:ext cx="884583" cy="815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577998-0FDF-4856-AE42-E45EFF78CED4}"/>
              </a:ext>
            </a:extLst>
          </p:cNvPr>
          <p:cNvCxnSpPr>
            <a:cxnSpLocks/>
          </p:cNvCxnSpPr>
          <p:nvPr/>
        </p:nvCxnSpPr>
        <p:spPr>
          <a:xfrm flipH="1">
            <a:off x="5267743" y="4442792"/>
            <a:ext cx="410816" cy="3578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9661C6-FC11-4CDC-8B86-9FD13DD5A0F7}"/>
              </a:ext>
            </a:extLst>
          </p:cNvPr>
          <p:cNvCxnSpPr>
            <a:cxnSpLocks/>
          </p:cNvCxnSpPr>
          <p:nvPr/>
        </p:nvCxnSpPr>
        <p:spPr>
          <a:xfrm flipV="1">
            <a:off x="5678560" y="3796748"/>
            <a:ext cx="457201" cy="64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6087A2-CDDE-49FD-AC7F-93CD4AD16B69}"/>
              </a:ext>
            </a:extLst>
          </p:cNvPr>
          <p:cNvCxnSpPr>
            <a:cxnSpLocks/>
          </p:cNvCxnSpPr>
          <p:nvPr/>
        </p:nvCxnSpPr>
        <p:spPr>
          <a:xfrm flipH="1">
            <a:off x="6135762" y="3180523"/>
            <a:ext cx="876297" cy="6162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ular Callout 18">
            <a:extLst>
              <a:ext uri="{FF2B5EF4-FFF2-40B4-BE49-F238E27FC236}">
                <a16:creationId xmlns:a16="http://schemas.microsoft.com/office/drawing/2014/main" id="{BBBCB2F6-34B5-433D-9D61-BB434AD33E65}"/>
              </a:ext>
            </a:extLst>
          </p:cNvPr>
          <p:cNvSpPr/>
          <p:nvPr/>
        </p:nvSpPr>
        <p:spPr>
          <a:xfrm>
            <a:off x="9819617" y="5187581"/>
            <a:ext cx="1982859" cy="603619"/>
          </a:xfrm>
          <a:prstGeom prst="wedgeRectCallout">
            <a:avLst>
              <a:gd name="adj1" fmla="val -168694"/>
              <a:gd name="adj2" fmla="val 8179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Condensed Light" panose="02000000000000000000" pitchFamily="2" charset="0"/>
                <a:ea typeface="Roboto Condensed Light" panose="02000000000000000000" pitchFamily="2" charset="0"/>
              </a:rPr>
              <a:t>$100 genome within sight</a:t>
            </a:r>
          </a:p>
        </p:txBody>
      </p:sp>
    </p:spTree>
    <p:extLst>
      <p:ext uri="{BB962C8B-B14F-4D97-AF65-F5344CB8AC3E}">
        <p14:creationId xmlns:p14="http://schemas.microsoft.com/office/powerpoint/2010/main" val="400184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EDE6-9F8D-5341-AE11-CC36C27150D0}"/>
              </a:ext>
            </a:extLst>
          </p:cNvPr>
          <p:cNvSpPr>
            <a:spLocks noGrp="1"/>
          </p:cNvSpPr>
          <p:nvPr>
            <p:ph type="title"/>
          </p:nvPr>
        </p:nvSpPr>
        <p:spPr>
          <a:xfrm>
            <a:off x="670935" y="0"/>
            <a:ext cx="8837049" cy="1212713"/>
          </a:xfrm>
        </p:spPr>
        <p:txBody>
          <a:bodyPr>
            <a:normAutofit/>
          </a:bodyPr>
          <a:lstStyle/>
          <a:p>
            <a:r>
              <a:rPr lang="en-US"/>
              <a:t>Closing the Gap and Accelerating Benefits</a:t>
            </a:r>
          </a:p>
        </p:txBody>
      </p:sp>
      <p:sp>
        <p:nvSpPr>
          <p:cNvPr id="4" name="Rectangle: Rounded Corners 3">
            <a:extLst>
              <a:ext uri="{FF2B5EF4-FFF2-40B4-BE49-F238E27FC236}">
                <a16:creationId xmlns:a16="http://schemas.microsoft.com/office/drawing/2014/main" id="{2EF3C0E3-DB1C-41F7-AE67-E20260A27E4B}"/>
              </a:ext>
            </a:extLst>
          </p:cNvPr>
          <p:cNvSpPr/>
          <p:nvPr/>
        </p:nvSpPr>
        <p:spPr>
          <a:xfrm>
            <a:off x="1532800" y="2797942"/>
            <a:ext cx="277145" cy="33855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5" name="Rectangle: Rounded Corners 4">
            <a:extLst>
              <a:ext uri="{FF2B5EF4-FFF2-40B4-BE49-F238E27FC236}">
                <a16:creationId xmlns:a16="http://schemas.microsoft.com/office/drawing/2014/main" id="{EBA458D9-1F02-4E61-8F14-849DE5CC68C5}"/>
              </a:ext>
            </a:extLst>
          </p:cNvPr>
          <p:cNvSpPr/>
          <p:nvPr/>
        </p:nvSpPr>
        <p:spPr>
          <a:xfrm>
            <a:off x="1532800" y="3339669"/>
            <a:ext cx="860607" cy="3385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35</a:t>
            </a:r>
          </a:p>
        </p:txBody>
      </p:sp>
      <p:cxnSp>
        <p:nvCxnSpPr>
          <p:cNvPr id="11" name="Straight Arrow Connector 10">
            <a:extLst>
              <a:ext uri="{FF2B5EF4-FFF2-40B4-BE49-F238E27FC236}">
                <a16:creationId xmlns:a16="http://schemas.microsoft.com/office/drawing/2014/main" id="{4BEC2FEA-37B8-4A73-8933-8CAF8D8D8CAD}"/>
              </a:ext>
            </a:extLst>
          </p:cNvPr>
          <p:cNvCxnSpPr>
            <a:cxnSpLocks/>
          </p:cNvCxnSpPr>
          <p:nvPr/>
        </p:nvCxnSpPr>
        <p:spPr>
          <a:xfrm>
            <a:off x="1205414" y="2636104"/>
            <a:ext cx="0" cy="25346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9B7399-B5D3-40C9-B31D-ECF353063A3E}"/>
              </a:ext>
            </a:extLst>
          </p:cNvPr>
          <p:cNvSpPr txBox="1"/>
          <p:nvPr/>
        </p:nvSpPr>
        <p:spPr>
          <a:xfrm>
            <a:off x="216306" y="2730784"/>
            <a:ext cx="1110109" cy="369332"/>
          </a:xfrm>
          <a:prstGeom prst="rect">
            <a:avLst/>
          </a:prstGeom>
          <a:noFill/>
        </p:spPr>
        <p:txBody>
          <a:bodyPr wrap="square" rtlCol="0">
            <a:spAutoFit/>
          </a:bodyPr>
          <a:lstStyle/>
          <a:p>
            <a:r>
              <a:rPr lang="en-US"/>
              <a:t>1960’s</a:t>
            </a:r>
          </a:p>
        </p:txBody>
      </p:sp>
      <p:sp>
        <p:nvSpPr>
          <p:cNvPr id="13" name="TextBox 12">
            <a:extLst>
              <a:ext uri="{FF2B5EF4-FFF2-40B4-BE49-F238E27FC236}">
                <a16:creationId xmlns:a16="http://schemas.microsoft.com/office/drawing/2014/main" id="{2155394E-9EE2-4EE4-B8D3-205E78B53B89}"/>
              </a:ext>
            </a:extLst>
          </p:cNvPr>
          <p:cNvSpPr txBox="1"/>
          <p:nvPr/>
        </p:nvSpPr>
        <p:spPr>
          <a:xfrm>
            <a:off x="245900" y="3247126"/>
            <a:ext cx="1110086" cy="381185"/>
          </a:xfrm>
          <a:prstGeom prst="rect">
            <a:avLst/>
          </a:prstGeom>
          <a:noFill/>
        </p:spPr>
        <p:txBody>
          <a:bodyPr wrap="square" rtlCol="0">
            <a:spAutoFit/>
          </a:bodyPr>
          <a:lstStyle/>
          <a:p>
            <a:r>
              <a:rPr lang="en-US" dirty="0"/>
              <a:t>2021</a:t>
            </a:r>
          </a:p>
        </p:txBody>
      </p:sp>
      <p:sp>
        <p:nvSpPr>
          <p:cNvPr id="14" name="TextBox 13">
            <a:extLst>
              <a:ext uri="{FF2B5EF4-FFF2-40B4-BE49-F238E27FC236}">
                <a16:creationId xmlns:a16="http://schemas.microsoft.com/office/drawing/2014/main" id="{FCBCB791-CEE2-41FD-9D8B-108EED3EC271}"/>
              </a:ext>
            </a:extLst>
          </p:cNvPr>
          <p:cNvSpPr txBox="1"/>
          <p:nvPr/>
        </p:nvSpPr>
        <p:spPr>
          <a:xfrm>
            <a:off x="256234" y="3827459"/>
            <a:ext cx="1110086" cy="369332"/>
          </a:xfrm>
          <a:prstGeom prst="rect">
            <a:avLst/>
          </a:prstGeom>
          <a:noFill/>
        </p:spPr>
        <p:txBody>
          <a:bodyPr wrap="square" rtlCol="0">
            <a:spAutoFit/>
          </a:bodyPr>
          <a:lstStyle/>
          <a:p>
            <a:r>
              <a:rPr lang="en-US"/>
              <a:t>2022</a:t>
            </a:r>
          </a:p>
        </p:txBody>
      </p:sp>
      <p:sp>
        <p:nvSpPr>
          <p:cNvPr id="15" name="TextBox 14">
            <a:extLst>
              <a:ext uri="{FF2B5EF4-FFF2-40B4-BE49-F238E27FC236}">
                <a16:creationId xmlns:a16="http://schemas.microsoft.com/office/drawing/2014/main" id="{BD3324FC-ECDE-49AF-A320-DB730DD119C7}"/>
              </a:ext>
            </a:extLst>
          </p:cNvPr>
          <p:cNvSpPr txBox="1"/>
          <p:nvPr/>
        </p:nvSpPr>
        <p:spPr>
          <a:xfrm>
            <a:off x="256234" y="1527360"/>
            <a:ext cx="11630958" cy="646331"/>
          </a:xfrm>
          <a:prstGeom prst="rect">
            <a:avLst/>
          </a:prstGeom>
          <a:noFill/>
        </p:spPr>
        <p:txBody>
          <a:bodyPr wrap="square" rtlCol="0">
            <a:spAutoFit/>
          </a:bodyPr>
          <a:lstStyle/>
          <a:p>
            <a:r>
              <a:rPr lang="en-US" dirty="0">
                <a:latin typeface="Roboto" panose="02000000000000000000"/>
              </a:rPr>
              <a:t>There are </a:t>
            </a:r>
            <a:r>
              <a:rPr lang="en-US" b="1" dirty="0">
                <a:latin typeface="Roboto" panose="02000000000000000000"/>
              </a:rPr>
              <a:t>~500 actionable genetic conditions</a:t>
            </a:r>
            <a:r>
              <a:rPr lang="en-US" dirty="0">
                <a:latin typeface="Roboto" panose="02000000000000000000"/>
              </a:rPr>
              <a:t> affecting newborns that could be screened by WGS for which treatments or treatment candidates in clinical trials currently exist.</a:t>
            </a:r>
          </a:p>
        </p:txBody>
      </p:sp>
      <p:sp>
        <p:nvSpPr>
          <p:cNvPr id="7" name="TextBox 6">
            <a:extLst>
              <a:ext uri="{FF2B5EF4-FFF2-40B4-BE49-F238E27FC236}">
                <a16:creationId xmlns:a16="http://schemas.microsoft.com/office/drawing/2014/main" id="{541811C8-3BD9-4F00-A174-0C2E0BBEEADE}"/>
              </a:ext>
            </a:extLst>
          </p:cNvPr>
          <p:cNvSpPr txBox="1"/>
          <p:nvPr/>
        </p:nvSpPr>
        <p:spPr>
          <a:xfrm>
            <a:off x="3575304" y="5349128"/>
            <a:ext cx="6669981" cy="1657606"/>
          </a:xfrm>
          <a:prstGeom prst="rect">
            <a:avLst/>
          </a:prstGeom>
          <a:noFill/>
        </p:spPr>
        <p:txBody>
          <a:bodyPr wrap="square" rtlCol="0">
            <a:spAutoFit/>
          </a:bodyPr>
          <a:lstStyle/>
          <a:p>
            <a:pPr algn="l" rtl="0" fontAlgn="base"/>
            <a:r>
              <a:rPr lang="en-US" sz="1600" b="1" i="0" u="none" strike="noStrike">
                <a:effectLst/>
                <a:latin typeface="Roboto" panose="02000000000000000000"/>
              </a:rPr>
              <a:t>Without disruptive progress </a:t>
            </a:r>
            <a:r>
              <a:rPr lang="en-US" sz="1600" i="0" u="none" strike="noStrike">
                <a:effectLst/>
                <a:latin typeface="Roboto" panose="02000000000000000000"/>
              </a:rPr>
              <a:t>we will continue to see:</a:t>
            </a:r>
            <a:r>
              <a:rPr lang="en-US" sz="1600" i="0">
                <a:effectLst/>
                <a:latin typeface="Roboto" panose="02000000000000000000"/>
              </a:rPr>
              <a:t>​</a:t>
            </a:r>
          </a:p>
          <a:p>
            <a:pPr marL="798513" lvl="1" indent="-341313" fontAlgn="base">
              <a:buFont typeface="Arial" panose="020B0604020202020204" pitchFamily="34" charset="0"/>
              <a:buChar char="•"/>
            </a:pPr>
            <a:r>
              <a:rPr lang="en-US" sz="1600" i="0" u="none" strike="noStrike">
                <a:effectLst/>
                <a:latin typeface="Roboto" panose="02000000000000000000"/>
              </a:rPr>
              <a:t>Unnecessary death or irreparable damage</a:t>
            </a:r>
            <a:r>
              <a:rPr lang="en-US" sz="1600" i="0">
                <a:effectLst/>
                <a:latin typeface="Roboto" panose="02000000000000000000"/>
              </a:rPr>
              <a:t>​</a:t>
            </a:r>
          </a:p>
          <a:p>
            <a:pPr marL="798513" lvl="1" indent="-341313" fontAlgn="base">
              <a:buFont typeface="Arial" panose="020B0604020202020204" pitchFamily="34" charset="0"/>
              <a:buChar char="•"/>
            </a:pPr>
            <a:r>
              <a:rPr lang="en-US" sz="1600" i="0" u="none" strike="noStrike">
                <a:effectLst/>
                <a:latin typeface="Roboto" panose="02000000000000000000"/>
              </a:rPr>
              <a:t>Long painful diagnostic and therapeutic odysseys</a:t>
            </a:r>
            <a:r>
              <a:rPr lang="en-US" sz="1600" i="0">
                <a:effectLst/>
                <a:latin typeface="Roboto" panose="02000000000000000000"/>
              </a:rPr>
              <a:t>​</a:t>
            </a:r>
          </a:p>
          <a:p>
            <a:pPr marL="798513" lvl="1" indent="-341313" fontAlgn="base">
              <a:buFont typeface="Arial" panose="020B0604020202020204" pitchFamily="34" charset="0"/>
              <a:buChar char="•"/>
            </a:pPr>
            <a:r>
              <a:rPr lang="en-US" sz="1600" i="0" u="none" strike="noStrike">
                <a:effectLst/>
                <a:latin typeface="Roboto" panose="02000000000000000000"/>
              </a:rPr>
              <a:t>High healthcare costs</a:t>
            </a:r>
            <a:r>
              <a:rPr lang="en-US" sz="1600" i="0">
                <a:effectLst/>
                <a:latin typeface="Roboto" panose="02000000000000000000"/>
              </a:rPr>
              <a:t>​</a:t>
            </a:r>
          </a:p>
          <a:p>
            <a:pPr marL="798513" lvl="1" indent="-341313" fontAlgn="base">
              <a:buFont typeface="Arial" panose="020B0604020202020204" pitchFamily="34" charset="0"/>
              <a:buChar char="•"/>
            </a:pPr>
            <a:r>
              <a:rPr lang="en-US" sz="1600" i="0" u="none" strike="noStrike">
                <a:effectLst/>
                <a:latin typeface="Roboto" panose="02000000000000000000"/>
              </a:rPr>
              <a:t>Missed opportunities for diagnosis and treatment</a:t>
            </a:r>
            <a:endParaRPr lang="en-US" sz="1600" i="0">
              <a:effectLst/>
              <a:latin typeface="Roboto" panose="02000000000000000000"/>
            </a:endParaRPr>
          </a:p>
          <a:p>
            <a:endParaRPr lang="en-US"/>
          </a:p>
        </p:txBody>
      </p:sp>
      <p:sp>
        <p:nvSpPr>
          <p:cNvPr id="22" name="TextBox 21">
            <a:extLst>
              <a:ext uri="{FF2B5EF4-FFF2-40B4-BE49-F238E27FC236}">
                <a16:creationId xmlns:a16="http://schemas.microsoft.com/office/drawing/2014/main" id="{CBA64440-5F6D-45FE-A0B1-61EF29438ED3}"/>
              </a:ext>
            </a:extLst>
          </p:cNvPr>
          <p:cNvSpPr txBox="1"/>
          <p:nvPr/>
        </p:nvSpPr>
        <p:spPr>
          <a:xfrm>
            <a:off x="252223" y="4554736"/>
            <a:ext cx="1110086" cy="369332"/>
          </a:xfrm>
          <a:prstGeom prst="rect">
            <a:avLst/>
          </a:prstGeom>
          <a:noFill/>
        </p:spPr>
        <p:txBody>
          <a:bodyPr wrap="square" rtlCol="0">
            <a:spAutoFit/>
          </a:bodyPr>
          <a:lstStyle/>
          <a:p>
            <a:r>
              <a:rPr lang="en-US"/>
              <a:t>2030</a:t>
            </a:r>
          </a:p>
        </p:txBody>
      </p:sp>
      <p:sp>
        <p:nvSpPr>
          <p:cNvPr id="24" name="Rectangle: Rounded Corners 23">
            <a:extLst>
              <a:ext uri="{FF2B5EF4-FFF2-40B4-BE49-F238E27FC236}">
                <a16:creationId xmlns:a16="http://schemas.microsoft.com/office/drawing/2014/main" id="{C8DCA559-B7E4-4BA9-8B7F-E18347049FFF}"/>
              </a:ext>
            </a:extLst>
          </p:cNvPr>
          <p:cNvSpPr/>
          <p:nvPr/>
        </p:nvSpPr>
        <p:spPr>
          <a:xfrm>
            <a:off x="1505720" y="3822394"/>
            <a:ext cx="10216059" cy="369332"/>
          </a:xfrm>
          <a:prstGeom prst="roundRect">
            <a:avLst/>
          </a:prstGeom>
          <a:gradFill flip="none" rotWithShape="1">
            <a:gsLst>
              <a:gs pos="19000">
                <a:schemeClr val="accent4">
                  <a:lumMod val="75000"/>
                </a:schemeClr>
              </a:gs>
              <a:gs pos="100000">
                <a:schemeClr val="accent4">
                  <a:lumMod val="105000"/>
                  <a:satMod val="103000"/>
                  <a:tint val="73000"/>
                </a:schemeClr>
              </a:gs>
              <a:gs pos="100000">
                <a:schemeClr val="accent4">
                  <a:lumMod val="105000"/>
                  <a:satMod val="109000"/>
                  <a:tint val="81000"/>
                </a:schemeClr>
              </a:gs>
            </a:gsLst>
            <a:lin ang="0" scaled="1"/>
            <a:tileRect/>
          </a:gra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r>
              <a:rPr lang="en-US" sz="2000" b="1">
                <a:latin typeface="Roboto" panose="02000000000000000000"/>
              </a:rPr>
              <a:t>~500</a:t>
            </a:r>
          </a:p>
        </p:txBody>
      </p:sp>
      <p:sp>
        <p:nvSpPr>
          <p:cNvPr id="18" name="TextBox 17">
            <a:extLst>
              <a:ext uri="{FF2B5EF4-FFF2-40B4-BE49-F238E27FC236}">
                <a16:creationId xmlns:a16="http://schemas.microsoft.com/office/drawing/2014/main" id="{18BBEB9B-D19A-425A-9106-AFF6908EA73A}"/>
              </a:ext>
            </a:extLst>
          </p:cNvPr>
          <p:cNvSpPr txBox="1"/>
          <p:nvPr/>
        </p:nvSpPr>
        <p:spPr>
          <a:xfrm>
            <a:off x="3126439" y="2782844"/>
            <a:ext cx="8595340" cy="369332"/>
          </a:xfrm>
          <a:prstGeom prst="rect">
            <a:avLst/>
          </a:prstGeom>
          <a:noFill/>
        </p:spPr>
        <p:txBody>
          <a:bodyPr wrap="square">
            <a:spAutoFit/>
          </a:bodyPr>
          <a:lstStyle/>
          <a:p>
            <a:pPr algn="ctr"/>
            <a:r>
              <a:rPr lang="en-US" sz="1800" i="1">
                <a:latin typeface="Roboto" panose="02000000000000000000"/>
              </a:rPr>
              <a:t>NBS-by-WGS = a way to leapfrog the gap and accelerate the benefits of NBS</a:t>
            </a:r>
            <a:endParaRPr lang="en-US"/>
          </a:p>
        </p:txBody>
      </p:sp>
      <p:sp>
        <p:nvSpPr>
          <p:cNvPr id="16" name="Left Brace 15">
            <a:extLst>
              <a:ext uri="{FF2B5EF4-FFF2-40B4-BE49-F238E27FC236}">
                <a16:creationId xmlns:a16="http://schemas.microsoft.com/office/drawing/2014/main" id="{35FDD14A-39E1-4C8C-816A-DC0E7B6A09AD}"/>
              </a:ext>
            </a:extLst>
          </p:cNvPr>
          <p:cNvSpPr/>
          <p:nvPr/>
        </p:nvSpPr>
        <p:spPr>
          <a:xfrm rot="5400000">
            <a:off x="6817098" y="-890595"/>
            <a:ext cx="518970" cy="8814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9E4688DC-98FA-4F4D-B372-2A83EDF08688}"/>
              </a:ext>
            </a:extLst>
          </p:cNvPr>
          <p:cNvSpPr txBox="1"/>
          <p:nvPr/>
        </p:nvSpPr>
        <p:spPr>
          <a:xfrm>
            <a:off x="1452575" y="4544407"/>
            <a:ext cx="7763596" cy="369332"/>
          </a:xfrm>
          <a:prstGeom prst="rect">
            <a:avLst/>
          </a:prstGeom>
          <a:noFill/>
        </p:spPr>
        <p:txBody>
          <a:bodyPr wrap="square" rtlCol="0">
            <a:spAutoFit/>
          </a:bodyPr>
          <a:lstStyle/>
          <a:p>
            <a:r>
              <a:rPr lang="en-US" b="1" dirty="0">
                <a:solidFill>
                  <a:schemeClr val="accent4">
                    <a:lumMod val="75000"/>
                  </a:schemeClr>
                </a:solidFill>
              </a:rPr>
              <a:t>NBS-by-WGS becomes Standard of Care</a:t>
            </a:r>
          </a:p>
        </p:txBody>
      </p:sp>
    </p:spTree>
    <p:extLst>
      <p:ext uri="{BB962C8B-B14F-4D97-AF65-F5344CB8AC3E}">
        <p14:creationId xmlns:p14="http://schemas.microsoft.com/office/powerpoint/2010/main" val="35986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46CE-36CC-4097-8E7A-A23AE517FCBE}"/>
              </a:ext>
            </a:extLst>
          </p:cNvPr>
          <p:cNvSpPr>
            <a:spLocks noGrp="1"/>
          </p:cNvSpPr>
          <p:nvPr>
            <p:ph type="title"/>
          </p:nvPr>
        </p:nvSpPr>
        <p:spPr/>
        <p:txBody>
          <a:bodyPr>
            <a:normAutofit/>
          </a:bodyPr>
          <a:lstStyle/>
          <a:p>
            <a:r>
              <a:rPr lang="en-US" dirty="0"/>
              <a:t>NBS-by-WGS: What is it?</a:t>
            </a:r>
          </a:p>
        </p:txBody>
      </p:sp>
      <p:sp>
        <p:nvSpPr>
          <p:cNvPr id="3" name="Content Placeholder 2">
            <a:extLst>
              <a:ext uri="{FF2B5EF4-FFF2-40B4-BE49-F238E27FC236}">
                <a16:creationId xmlns:a16="http://schemas.microsoft.com/office/drawing/2014/main" id="{F1E869A7-A4B0-463B-BCD8-56CA66CC5C48}"/>
              </a:ext>
            </a:extLst>
          </p:cNvPr>
          <p:cNvSpPr>
            <a:spLocks noGrp="1"/>
          </p:cNvSpPr>
          <p:nvPr>
            <p:ph idx="1"/>
          </p:nvPr>
        </p:nvSpPr>
        <p:spPr>
          <a:xfrm>
            <a:off x="477337" y="1421250"/>
            <a:ext cx="10922616" cy="4702823"/>
          </a:xfrm>
        </p:spPr>
        <p:txBody>
          <a:bodyPr>
            <a:normAutofit/>
          </a:bodyPr>
          <a:lstStyle/>
          <a:p>
            <a:pPr marL="0" indent="0">
              <a:buNone/>
            </a:pPr>
            <a:r>
              <a:rPr lang="en-US" sz="1800" dirty="0">
                <a:ea typeface="Roboto" panose="02000000000000000000" pitchFamily="2" charset="0"/>
              </a:rPr>
              <a:t>NBS-by-WGS is a learning healthcare delivery system that will scale newborn screening by whole genome sequencing to 1 million newborns for up to 1,000 genetic diseases over the next 5 years.</a:t>
            </a:r>
          </a:p>
          <a:p>
            <a:endParaRPr lang="en-US" sz="1800" i="1" u="sng" dirty="0">
              <a:latin typeface="+mj-lt"/>
            </a:endParaRPr>
          </a:p>
          <a:p>
            <a:endParaRPr lang="en-US" i="1" u="sng" dirty="0">
              <a:latin typeface="+mj-lt"/>
            </a:endParaRPr>
          </a:p>
          <a:p>
            <a:endParaRPr lang="en-US" i="1" u="sng" dirty="0">
              <a:latin typeface="+mj-lt"/>
            </a:endParaRPr>
          </a:p>
          <a:p>
            <a:pPr marL="0" indent="0">
              <a:buNone/>
            </a:pPr>
            <a:endParaRPr lang="en-US" sz="1800" i="1" dirty="0">
              <a:latin typeface="+mj-lt"/>
            </a:endParaRPr>
          </a:p>
          <a:p>
            <a:pPr marL="0" indent="0">
              <a:buNone/>
            </a:pPr>
            <a:r>
              <a:rPr lang="en-US" sz="1800" dirty="0">
                <a:ea typeface="Roboto" panose="02000000000000000000" pitchFamily="2" charset="0"/>
              </a:rPr>
              <a:t>NBS-by-WGS builds upon our </a:t>
            </a:r>
            <a:r>
              <a:rPr lang="en-US" sz="1800" b="1" dirty="0">
                <a:ea typeface="Roboto" panose="02000000000000000000" pitchFamily="2" charset="0"/>
              </a:rPr>
              <a:t>current capabilities </a:t>
            </a:r>
            <a:r>
              <a:rPr lang="en-US" sz="1800" dirty="0">
                <a:ea typeface="Roboto" panose="02000000000000000000" pitchFamily="2" charset="0"/>
              </a:rPr>
              <a:t>in rapid diagnostic whole genome sequencing</a:t>
            </a:r>
          </a:p>
          <a:p>
            <a:r>
              <a:rPr lang="en-US" sz="1800" dirty="0">
                <a:ea typeface="Roboto" panose="02000000000000000000" pitchFamily="2" charset="0"/>
              </a:rPr>
              <a:t>The </a:t>
            </a:r>
            <a:r>
              <a:rPr lang="en-US" sz="1800" b="1" dirty="0">
                <a:ea typeface="Roboto" panose="02000000000000000000" pitchFamily="2" charset="0"/>
              </a:rPr>
              <a:t>network of children’s hospitals</a:t>
            </a:r>
            <a:r>
              <a:rPr lang="en-US" sz="1800" dirty="0">
                <a:ea typeface="Roboto" panose="02000000000000000000" pitchFamily="2" charset="0"/>
              </a:rPr>
              <a:t> we have built</a:t>
            </a:r>
          </a:p>
          <a:p>
            <a:r>
              <a:rPr lang="en-US" sz="1800" dirty="0">
                <a:ea typeface="Roboto" panose="02000000000000000000" pitchFamily="2" charset="0"/>
              </a:rPr>
              <a:t>Our </a:t>
            </a:r>
            <a:r>
              <a:rPr lang="en-US" sz="1800" b="1" dirty="0">
                <a:ea typeface="Roboto" panose="02000000000000000000" pitchFamily="2" charset="0"/>
              </a:rPr>
              <a:t>reputation for pediatric genomic medicine innovation</a:t>
            </a:r>
            <a:r>
              <a:rPr lang="en-US" sz="1800" dirty="0">
                <a:ea typeface="Roboto" panose="02000000000000000000" pitchFamily="2" charset="0"/>
              </a:rPr>
              <a:t> </a:t>
            </a:r>
          </a:p>
          <a:p>
            <a:r>
              <a:rPr lang="en-US" sz="1800" dirty="0">
                <a:ea typeface="Roboto" panose="02000000000000000000" pitchFamily="2" charset="0"/>
              </a:rPr>
              <a:t>The </a:t>
            </a:r>
            <a:r>
              <a:rPr lang="en-US" sz="1800" b="1" dirty="0">
                <a:ea typeface="Roboto" panose="02000000000000000000" pitchFamily="2" charset="0"/>
              </a:rPr>
              <a:t>lessons we have learned </a:t>
            </a:r>
            <a:r>
              <a:rPr lang="en-US" sz="1800" dirty="0">
                <a:ea typeface="Roboto" panose="02000000000000000000" pitchFamily="2" charset="0"/>
              </a:rPr>
              <a:t>about navigating the chasm between innovation and market uptake of genomic medicine</a:t>
            </a:r>
          </a:p>
          <a:p>
            <a:endParaRPr lang="en-US" dirty="0"/>
          </a:p>
        </p:txBody>
      </p:sp>
      <p:sp>
        <p:nvSpPr>
          <p:cNvPr id="15" name="TextBox 14">
            <a:extLst>
              <a:ext uri="{FF2B5EF4-FFF2-40B4-BE49-F238E27FC236}">
                <a16:creationId xmlns:a16="http://schemas.microsoft.com/office/drawing/2014/main" id="{3D240F16-1E01-4F6D-BD78-F2D576D6C156}"/>
              </a:ext>
            </a:extLst>
          </p:cNvPr>
          <p:cNvSpPr txBox="1"/>
          <p:nvPr/>
        </p:nvSpPr>
        <p:spPr>
          <a:xfrm>
            <a:off x="838200" y="2258252"/>
            <a:ext cx="10012516" cy="1200329"/>
          </a:xfrm>
          <a:prstGeom prst="rect">
            <a:avLst/>
          </a:prstGeom>
          <a:solidFill>
            <a:schemeClr val="bg1"/>
          </a:solidFill>
          <a:ln w="38100">
            <a:solidFill>
              <a:srgbClr val="003DA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NBS-by-WGS is not just a test. It is a learning healthcare delivery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endParaRPr>
          </a:p>
        </p:txBody>
      </p:sp>
      <p:sp>
        <p:nvSpPr>
          <p:cNvPr id="16" name="TextBox 15">
            <a:extLst>
              <a:ext uri="{FF2B5EF4-FFF2-40B4-BE49-F238E27FC236}">
                <a16:creationId xmlns:a16="http://schemas.microsoft.com/office/drawing/2014/main" id="{5A3E660F-B6E8-4E8E-A84C-9C5B071CD505}"/>
              </a:ext>
            </a:extLst>
          </p:cNvPr>
          <p:cNvSpPr txBox="1"/>
          <p:nvPr/>
        </p:nvSpPr>
        <p:spPr>
          <a:xfrm>
            <a:off x="3114206" y="2758212"/>
            <a:ext cx="12801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Testing and Confirmation</a:t>
            </a:r>
          </a:p>
        </p:txBody>
      </p:sp>
      <p:sp>
        <p:nvSpPr>
          <p:cNvPr id="17" name="TextBox 16">
            <a:extLst>
              <a:ext uri="{FF2B5EF4-FFF2-40B4-BE49-F238E27FC236}">
                <a16:creationId xmlns:a16="http://schemas.microsoft.com/office/drawing/2014/main" id="{9115F663-A4DD-4AE5-80F0-FEEC95E6BF3D}"/>
              </a:ext>
            </a:extLst>
          </p:cNvPr>
          <p:cNvSpPr txBox="1"/>
          <p:nvPr/>
        </p:nvSpPr>
        <p:spPr>
          <a:xfrm>
            <a:off x="1203530" y="2760273"/>
            <a:ext cx="137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mn-cs"/>
              </a:rPr>
              <a:t>Education and Engagement</a:t>
            </a:r>
          </a:p>
        </p:txBody>
      </p:sp>
      <p:sp>
        <p:nvSpPr>
          <p:cNvPr id="18" name="TextBox 17">
            <a:extLst>
              <a:ext uri="{FF2B5EF4-FFF2-40B4-BE49-F238E27FC236}">
                <a16:creationId xmlns:a16="http://schemas.microsoft.com/office/drawing/2014/main" id="{0917881A-652A-435F-AF54-2ACB6FCB5281}"/>
              </a:ext>
            </a:extLst>
          </p:cNvPr>
          <p:cNvSpPr txBox="1"/>
          <p:nvPr/>
        </p:nvSpPr>
        <p:spPr>
          <a:xfrm>
            <a:off x="864353" y="2696657"/>
            <a:ext cx="382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mn-cs"/>
              </a:rPr>
              <a:t>1</a:t>
            </a:r>
          </a:p>
        </p:txBody>
      </p:sp>
      <p:sp>
        <p:nvSpPr>
          <p:cNvPr id="21" name="TextBox 20">
            <a:extLst>
              <a:ext uri="{FF2B5EF4-FFF2-40B4-BE49-F238E27FC236}">
                <a16:creationId xmlns:a16="http://schemas.microsoft.com/office/drawing/2014/main" id="{F63FD24C-8DC1-4DCE-8759-5CE12CA73487}"/>
              </a:ext>
            </a:extLst>
          </p:cNvPr>
          <p:cNvSpPr txBox="1"/>
          <p:nvPr/>
        </p:nvSpPr>
        <p:spPr>
          <a:xfrm>
            <a:off x="2775029" y="2669154"/>
            <a:ext cx="382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mn-cs"/>
              </a:rPr>
              <a:t>2</a:t>
            </a:r>
          </a:p>
        </p:txBody>
      </p:sp>
      <p:sp>
        <p:nvSpPr>
          <p:cNvPr id="24" name="TextBox 23">
            <a:extLst>
              <a:ext uri="{FF2B5EF4-FFF2-40B4-BE49-F238E27FC236}">
                <a16:creationId xmlns:a16="http://schemas.microsoft.com/office/drawing/2014/main" id="{BB70A676-263E-4309-A05A-3701CD958B5A}"/>
              </a:ext>
            </a:extLst>
          </p:cNvPr>
          <p:cNvSpPr txBox="1"/>
          <p:nvPr/>
        </p:nvSpPr>
        <p:spPr>
          <a:xfrm>
            <a:off x="4734856" y="2669154"/>
            <a:ext cx="382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mn-cs"/>
              </a:rPr>
              <a:t>3</a:t>
            </a:r>
          </a:p>
        </p:txBody>
      </p:sp>
      <p:sp>
        <p:nvSpPr>
          <p:cNvPr id="27" name="TextBox 26">
            <a:extLst>
              <a:ext uri="{FF2B5EF4-FFF2-40B4-BE49-F238E27FC236}">
                <a16:creationId xmlns:a16="http://schemas.microsoft.com/office/drawing/2014/main" id="{B2833B52-0EB6-40C2-A8D2-3385DA55522B}"/>
              </a:ext>
            </a:extLst>
          </p:cNvPr>
          <p:cNvSpPr txBox="1"/>
          <p:nvPr/>
        </p:nvSpPr>
        <p:spPr>
          <a:xfrm>
            <a:off x="7719176" y="2669154"/>
            <a:ext cx="382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mn-cs"/>
              </a:rPr>
              <a:t>4</a:t>
            </a:r>
          </a:p>
        </p:txBody>
      </p:sp>
      <p:sp>
        <p:nvSpPr>
          <p:cNvPr id="30" name="TextBox 29">
            <a:extLst>
              <a:ext uri="{FF2B5EF4-FFF2-40B4-BE49-F238E27FC236}">
                <a16:creationId xmlns:a16="http://schemas.microsoft.com/office/drawing/2014/main" id="{88A14345-390C-4C5C-98EA-E13629D7DFB9}"/>
              </a:ext>
            </a:extLst>
          </p:cNvPr>
          <p:cNvSpPr txBox="1"/>
          <p:nvPr/>
        </p:nvSpPr>
        <p:spPr>
          <a:xfrm>
            <a:off x="8058355" y="2760273"/>
            <a:ext cx="2743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mn-cs"/>
              </a:rPr>
              <a:t>Acceleration of genetic disease therapy development &amp; access</a:t>
            </a:r>
          </a:p>
        </p:txBody>
      </p:sp>
      <p:sp>
        <p:nvSpPr>
          <p:cNvPr id="31" name="TextBox 30">
            <a:extLst>
              <a:ext uri="{FF2B5EF4-FFF2-40B4-BE49-F238E27FC236}">
                <a16:creationId xmlns:a16="http://schemas.microsoft.com/office/drawing/2014/main" id="{346D28A6-3B57-457D-BF12-4A285119EB08}"/>
              </a:ext>
            </a:extLst>
          </p:cNvPr>
          <p:cNvSpPr txBox="1"/>
          <p:nvPr/>
        </p:nvSpPr>
        <p:spPr>
          <a:xfrm>
            <a:off x="5074034" y="2758213"/>
            <a:ext cx="22909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mn-cs"/>
              </a:rPr>
              <a:t>Translation into Precision Medicine and Outcomes</a:t>
            </a:r>
          </a:p>
        </p:txBody>
      </p:sp>
      <p:sp>
        <p:nvSpPr>
          <p:cNvPr id="4" name="Slide Number Placeholder 3">
            <a:extLst>
              <a:ext uri="{FF2B5EF4-FFF2-40B4-BE49-F238E27FC236}">
                <a16:creationId xmlns:a16="http://schemas.microsoft.com/office/drawing/2014/main" id="{A8B24989-F483-4C8B-AF2B-57A3CE1C5B02}"/>
              </a:ext>
            </a:extLst>
          </p:cNvPr>
          <p:cNvSpPr>
            <a:spLocks noGrp="1"/>
          </p:cNvSpPr>
          <p:nvPr>
            <p:ph type="sldNum" sz="quarter" idx="10"/>
          </p:nvPr>
        </p:nvSpPr>
        <p:spPr/>
        <p:txBody>
          <a:bodyPr/>
          <a:lstStyle/>
          <a:p>
            <a:fld id="{6FCCE772-C683-A646-B7C2-EAD467C903DE}" type="slidenum">
              <a:rPr lang="en-US" smtClean="0"/>
              <a:pPr/>
              <a:t>12</a:t>
            </a:fld>
            <a:endParaRPr lang="en-US"/>
          </a:p>
        </p:txBody>
      </p:sp>
    </p:spTree>
    <p:extLst>
      <p:ext uri="{BB962C8B-B14F-4D97-AF65-F5344CB8AC3E}">
        <p14:creationId xmlns:p14="http://schemas.microsoft.com/office/powerpoint/2010/main" val="265978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D17C-20DF-7649-A8D5-A8CF76B3D1DB}"/>
              </a:ext>
            </a:extLst>
          </p:cNvPr>
          <p:cNvSpPr>
            <a:spLocks noGrp="1"/>
          </p:cNvSpPr>
          <p:nvPr>
            <p:ph type="title"/>
          </p:nvPr>
        </p:nvSpPr>
        <p:spPr>
          <a:xfrm>
            <a:off x="670935" y="0"/>
            <a:ext cx="8881438" cy="1212713"/>
          </a:xfrm>
        </p:spPr>
        <p:txBody>
          <a:bodyPr>
            <a:normAutofit/>
          </a:bodyPr>
          <a:lstStyle/>
          <a:p>
            <a:r>
              <a:rPr lang="en-US"/>
              <a:t>An RCIGM-led consortium will enable the future of NBS-by-WGS</a:t>
            </a:r>
          </a:p>
        </p:txBody>
      </p:sp>
      <p:grpSp>
        <p:nvGrpSpPr>
          <p:cNvPr id="32" name="Group 31">
            <a:extLst>
              <a:ext uri="{FF2B5EF4-FFF2-40B4-BE49-F238E27FC236}">
                <a16:creationId xmlns:a16="http://schemas.microsoft.com/office/drawing/2014/main" id="{B5F47027-5F04-2B4C-911A-A930A0DEC5DB}"/>
              </a:ext>
            </a:extLst>
          </p:cNvPr>
          <p:cNvGrpSpPr/>
          <p:nvPr/>
        </p:nvGrpSpPr>
        <p:grpSpPr>
          <a:xfrm>
            <a:off x="362747" y="1219200"/>
            <a:ext cx="9688894" cy="5707727"/>
            <a:chOff x="362747" y="1246729"/>
            <a:chExt cx="9688894" cy="5707727"/>
          </a:xfrm>
        </p:grpSpPr>
        <p:sp>
          <p:nvSpPr>
            <p:cNvPr id="33" name="Block Arc 32">
              <a:extLst>
                <a:ext uri="{FF2B5EF4-FFF2-40B4-BE49-F238E27FC236}">
                  <a16:creationId xmlns:a16="http://schemas.microsoft.com/office/drawing/2014/main" id="{51F8AC43-B0A9-4340-9B47-ADA529F8A68A}"/>
                </a:ext>
              </a:extLst>
            </p:cNvPr>
            <p:cNvSpPr/>
            <p:nvPr/>
          </p:nvSpPr>
          <p:spPr>
            <a:xfrm>
              <a:off x="4343914" y="1246729"/>
              <a:ext cx="5707727" cy="5707727"/>
            </a:xfrm>
            <a:prstGeom prst="blockArc">
              <a:avLst>
                <a:gd name="adj1" fmla="val 8100000"/>
                <a:gd name="adj2" fmla="val 13500000"/>
                <a:gd name="adj3" fmla="val 378"/>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4" name="Freeform 33">
              <a:extLst>
                <a:ext uri="{FF2B5EF4-FFF2-40B4-BE49-F238E27FC236}">
                  <a16:creationId xmlns:a16="http://schemas.microsoft.com/office/drawing/2014/main" id="{09E2551E-2AAD-F840-BE5B-5FF3701B8FF4}"/>
                </a:ext>
              </a:extLst>
            </p:cNvPr>
            <p:cNvSpPr/>
            <p:nvPr/>
          </p:nvSpPr>
          <p:spPr>
            <a:xfrm>
              <a:off x="362747" y="2405078"/>
              <a:ext cx="4307918" cy="847757"/>
            </a:xfrm>
            <a:custGeom>
              <a:avLst/>
              <a:gdLst>
                <a:gd name="connsiteX0" fmla="*/ 0 w 4307918"/>
                <a:gd name="connsiteY0" fmla="*/ 0 h 847757"/>
                <a:gd name="connsiteX1" fmla="*/ 4307918 w 4307918"/>
                <a:gd name="connsiteY1" fmla="*/ 0 h 847757"/>
                <a:gd name="connsiteX2" fmla="*/ 4307918 w 4307918"/>
                <a:gd name="connsiteY2" fmla="*/ 847757 h 847757"/>
                <a:gd name="connsiteX3" fmla="*/ 0 w 4307918"/>
                <a:gd name="connsiteY3" fmla="*/ 847757 h 847757"/>
                <a:gd name="connsiteX4" fmla="*/ 0 w 4307918"/>
                <a:gd name="connsiteY4" fmla="*/ 0 h 84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918" h="847757">
                  <a:moveTo>
                    <a:pt x="0" y="0"/>
                  </a:moveTo>
                  <a:lnTo>
                    <a:pt x="4307918" y="0"/>
                  </a:lnTo>
                  <a:lnTo>
                    <a:pt x="4307918" y="847757"/>
                  </a:lnTo>
                  <a:lnTo>
                    <a:pt x="0" y="847757"/>
                  </a:lnTo>
                  <a:lnTo>
                    <a:pt x="0" y="0"/>
                  </a:lnTo>
                  <a:close/>
                </a:path>
              </a:pathLst>
            </a:custGeom>
            <a:solidFill>
              <a:schemeClr val="accent2">
                <a:lumMod val="75000"/>
              </a:schemeClr>
            </a:solidFill>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672907" bIns="40640" numCol="1" spcCol="1270" anchor="ctr" anchorCtr="0">
              <a:noAutofit/>
            </a:bodyPr>
            <a:lstStyle/>
            <a:p>
              <a:pPr marL="0" lvl="0" indent="0" algn="r" defTabSz="711200">
                <a:lnSpc>
                  <a:spcPct val="90000"/>
                </a:lnSpc>
                <a:spcBef>
                  <a:spcPct val="0"/>
                </a:spcBef>
                <a:spcAft>
                  <a:spcPct val="35000"/>
                </a:spcAft>
                <a:buNone/>
              </a:pPr>
              <a:r>
                <a:rPr lang="en-US" sz="1600" b="1" kern="1200">
                  <a:latin typeface="Roboto" panose="02000000000000000000" pitchFamily="2" charset="0"/>
                  <a:ea typeface="Roboto" panose="02000000000000000000" pitchFamily="2" charset="0"/>
                </a:rPr>
                <a:t>Increasing numbers of effective and approved gene therapies</a:t>
              </a:r>
            </a:p>
          </p:txBody>
        </p:sp>
        <p:sp>
          <p:nvSpPr>
            <p:cNvPr id="36" name="Freeform 35">
              <a:extLst>
                <a:ext uri="{FF2B5EF4-FFF2-40B4-BE49-F238E27FC236}">
                  <a16:creationId xmlns:a16="http://schemas.microsoft.com/office/drawing/2014/main" id="{B19776A1-CDC4-C348-BCDE-8DDA2CDDDE61}"/>
                </a:ext>
              </a:extLst>
            </p:cNvPr>
            <p:cNvSpPr/>
            <p:nvPr/>
          </p:nvSpPr>
          <p:spPr>
            <a:xfrm>
              <a:off x="362747" y="3676714"/>
              <a:ext cx="3999758" cy="847757"/>
            </a:xfrm>
            <a:custGeom>
              <a:avLst/>
              <a:gdLst>
                <a:gd name="connsiteX0" fmla="*/ 0 w 3999758"/>
                <a:gd name="connsiteY0" fmla="*/ 0 h 847757"/>
                <a:gd name="connsiteX1" fmla="*/ 3999758 w 3999758"/>
                <a:gd name="connsiteY1" fmla="*/ 0 h 847757"/>
                <a:gd name="connsiteX2" fmla="*/ 3999758 w 3999758"/>
                <a:gd name="connsiteY2" fmla="*/ 847757 h 847757"/>
                <a:gd name="connsiteX3" fmla="*/ 0 w 3999758"/>
                <a:gd name="connsiteY3" fmla="*/ 847757 h 847757"/>
                <a:gd name="connsiteX4" fmla="*/ 0 w 3999758"/>
                <a:gd name="connsiteY4" fmla="*/ 0 h 84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758" h="847757">
                  <a:moveTo>
                    <a:pt x="0" y="0"/>
                  </a:moveTo>
                  <a:lnTo>
                    <a:pt x="3999758" y="0"/>
                  </a:lnTo>
                  <a:lnTo>
                    <a:pt x="3999758" y="847757"/>
                  </a:lnTo>
                  <a:lnTo>
                    <a:pt x="0" y="847757"/>
                  </a:lnTo>
                  <a:lnTo>
                    <a:pt x="0" y="0"/>
                  </a:lnTo>
                  <a:close/>
                </a:path>
              </a:pathLst>
            </a:custGeom>
            <a:solidFill>
              <a:schemeClr val="accent2">
                <a:lumMod val="75000"/>
              </a:schemeClr>
            </a:solidFill>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672907" bIns="40640" numCol="1" spcCol="1270" anchor="ctr" anchorCtr="0">
              <a:noAutofit/>
            </a:bodyPr>
            <a:lstStyle/>
            <a:p>
              <a:pPr algn="r" defTabSz="711200">
                <a:lnSpc>
                  <a:spcPct val="90000"/>
                </a:lnSpc>
                <a:spcBef>
                  <a:spcPct val="0"/>
                </a:spcBef>
                <a:spcAft>
                  <a:spcPct val="35000"/>
                </a:spcAft>
              </a:pPr>
              <a:r>
                <a:rPr lang="en-US" sz="1600" b="1">
                  <a:latin typeface="Roboto" panose="02000000000000000000" pitchFamily="2" charset="0"/>
                  <a:ea typeface="Roboto" panose="02000000000000000000" pitchFamily="2" charset="0"/>
                </a:rPr>
                <a:t>Increasing projections of orphan drug development efforts</a:t>
              </a:r>
            </a:p>
          </p:txBody>
        </p:sp>
        <p:sp>
          <p:nvSpPr>
            <p:cNvPr id="38" name="Freeform 37">
              <a:extLst>
                <a:ext uri="{FF2B5EF4-FFF2-40B4-BE49-F238E27FC236}">
                  <a16:creationId xmlns:a16="http://schemas.microsoft.com/office/drawing/2014/main" id="{4191DD28-E62A-DD4D-8B66-6316161481D9}"/>
                </a:ext>
              </a:extLst>
            </p:cNvPr>
            <p:cNvSpPr/>
            <p:nvPr/>
          </p:nvSpPr>
          <p:spPr>
            <a:xfrm>
              <a:off x="362747" y="4948349"/>
              <a:ext cx="4307918" cy="847757"/>
            </a:xfrm>
            <a:custGeom>
              <a:avLst/>
              <a:gdLst>
                <a:gd name="connsiteX0" fmla="*/ 0 w 4307918"/>
                <a:gd name="connsiteY0" fmla="*/ 0 h 847757"/>
                <a:gd name="connsiteX1" fmla="*/ 4307918 w 4307918"/>
                <a:gd name="connsiteY1" fmla="*/ 0 h 847757"/>
                <a:gd name="connsiteX2" fmla="*/ 4307918 w 4307918"/>
                <a:gd name="connsiteY2" fmla="*/ 847757 h 847757"/>
                <a:gd name="connsiteX3" fmla="*/ 0 w 4307918"/>
                <a:gd name="connsiteY3" fmla="*/ 847757 h 847757"/>
                <a:gd name="connsiteX4" fmla="*/ 0 w 4307918"/>
                <a:gd name="connsiteY4" fmla="*/ 0 h 84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918" h="847757">
                  <a:moveTo>
                    <a:pt x="0" y="0"/>
                  </a:moveTo>
                  <a:lnTo>
                    <a:pt x="4307918" y="0"/>
                  </a:lnTo>
                  <a:lnTo>
                    <a:pt x="4307918" y="847757"/>
                  </a:lnTo>
                  <a:lnTo>
                    <a:pt x="0" y="847757"/>
                  </a:lnTo>
                  <a:lnTo>
                    <a:pt x="0" y="0"/>
                  </a:lnTo>
                  <a:close/>
                </a:path>
              </a:pathLst>
            </a:custGeom>
            <a:solidFill>
              <a:schemeClr val="accent2">
                <a:lumMod val="75000"/>
              </a:schemeClr>
            </a:solidFill>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672907" bIns="40640" numCol="1" spcCol="1270" anchor="ctr" anchorCtr="0">
              <a:noAutofit/>
            </a:bodyPr>
            <a:lstStyle/>
            <a:p>
              <a:pPr algn="r" defTabSz="711200">
                <a:lnSpc>
                  <a:spcPct val="90000"/>
                </a:lnSpc>
                <a:spcBef>
                  <a:spcPct val="0"/>
                </a:spcBef>
                <a:spcAft>
                  <a:spcPct val="35000"/>
                </a:spcAft>
              </a:pPr>
              <a:r>
                <a:rPr lang="en-US" sz="1600" b="1">
                  <a:latin typeface="Roboto" panose="02000000000000000000" pitchFamily="2" charset="0"/>
                  <a:ea typeface="Roboto" panose="02000000000000000000" pitchFamily="2" charset="0"/>
                </a:rPr>
                <a:t>Decreasing whole genome sequencing (WGS) costs and turnaround times</a:t>
              </a:r>
            </a:p>
          </p:txBody>
        </p:sp>
      </p:grpSp>
      <p:grpSp>
        <p:nvGrpSpPr>
          <p:cNvPr id="40" name="Group 39">
            <a:extLst>
              <a:ext uri="{FF2B5EF4-FFF2-40B4-BE49-F238E27FC236}">
                <a16:creationId xmlns:a16="http://schemas.microsoft.com/office/drawing/2014/main" id="{85679C84-6C50-E846-BDB8-46D6A301FF9D}"/>
              </a:ext>
            </a:extLst>
          </p:cNvPr>
          <p:cNvGrpSpPr/>
          <p:nvPr/>
        </p:nvGrpSpPr>
        <p:grpSpPr>
          <a:xfrm>
            <a:off x="2142116" y="1219200"/>
            <a:ext cx="9690648" cy="5707727"/>
            <a:chOff x="2142116" y="1246729"/>
            <a:chExt cx="9690648" cy="5707727"/>
          </a:xfrm>
        </p:grpSpPr>
        <p:sp>
          <p:nvSpPr>
            <p:cNvPr id="41" name="Block Arc 40">
              <a:extLst>
                <a:ext uri="{FF2B5EF4-FFF2-40B4-BE49-F238E27FC236}">
                  <a16:creationId xmlns:a16="http://schemas.microsoft.com/office/drawing/2014/main" id="{897DCCCF-9A18-354A-9912-3149E0AD4F5D}"/>
                </a:ext>
              </a:extLst>
            </p:cNvPr>
            <p:cNvSpPr/>
            <p:nvPr/>
          </p:nvSpPr>
          <p:spPr>
            <a:xfrm>
              <a:off x="2142116" y="1246729"/>
              <a:ext cx="5707727" cy="5707727"/>
            </a:xfrm>
            <a:prstGeom prst="blockArc">
              <a:avLst>
                <a:gd name="adj1" fmla="val 18900000"/>
                <a:gd name="adj2" fmla="val 2700000"/>
                <a:gd name="adj3" fmla="val 378"/>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2" name="Freeform 41">
              <a:extLst>
                <a:ext uri="{FF2B5EF4-FFF2-40B4-BE49-F238E27FC236}">
                  <a16:creationId xmlns:a16="http://schemas.microsoft.com/office/drawing/2014/main" id="{AD9AFB8F-9FBC-864F-950D-033B0A1E5ECB}"/>
                </a:ext>
              </a:extLst>
            </p:cNvPr>
            <p:cNvSpPr/>
            <p:nvPr/>
          </p:nvSpPr>
          <p:spPr>
            <a:xfrm>
              <a:off x="7413730" y="2307077"/>
              <a:ext cx="4419034" cy="652094"/>
            </a:xfrm>
            <a:custGeom>
              <a:avLst/>
              <a:gdLst>
                <a:gd name="connsiteX0" fmla="*/ 0 w 4419034"/>
                <a:gd name="connsiteY0" fmla="*/ 0 h 652094"/>
                <a:gd name="connsiteX1" fmla="*/ 4419034 w 4419034"/>
                <a:gd name="connsiteY1" fmla="*/ 0 h 652094"/>
                <a:gd name="connsiteX2" fmla="*/ 4419034 w 4419034"/>
                <a:gd name="connsiteY2" fmla="*/ 652094 h 652094"/>
                <a:gd name="connsiteX3" fmla="*/ 0 w 4419034"/>
                <a:gd name="connsiteY3" fmla="*/ 652094 h 652094"/>
                <a:gd name="connsiteX4" fmla="*/ 0 w 4419034"/>
                <a:gd name="connsiteY4" fmla="*/ 0 h 65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034" h="652094">
                  <a:moveTo>
                    <a:pt x="0" y="0"/>
                  </a:moveTo>
                  <a:lnTo>
                    <a:pt x="4419034" y="0"/>
                  </a:lnTo>
                  <a:lnTo>
                    <a:pt x="4419034" y="652094"/>
                  </a:lnTo>
                  <a:lnTo>
                    <a:pt x="0" y="652094"/>
                  </a:lnTo>
                  <a:lnTo>
                    <a:pt x="0" y="0"/>
                  </a:lnTo>
                  <a:close/>
                </a:path>
              </a:pathLst>
            </a:custGeom>
            <a:solidFill>
              <a:schemeClr val="accent4">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176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latin typeface="Roboto" panose="02000000000000000000" pitchFamily="2" charset="0"/>
                  <a:ea typeface="Roboto" panose="02000000000000000000" pitchFamily="2" charset="0"/>
                </a:rPr>
                <a:t>Revolutionizing and shortening the diagnostic journey</a:t>
              </a:r>
            </a:p>
          </p:txBody>
        </p:sp>
        <p:sp>
          <p:nvSpPr>
            <p:cNvPr id="44" name="Freeform 43">
              <a:extLst>
                <a:ext uri="{FF2B5EF4-FFF2-40B4-BE49-F238E27FC236}">
                  <a16:creationId xmlns:a16="http://schemas.microsoft.com/office/drawing/2014/main" id="{EEB7031B-E482-7449-BDD6-1EA57177FC9C}"/>
                </a:ext>
              </a:extLst>
            </p:cNvPr>
            <p:cNvSpPr/>
            <p:nvPr/>
          </p:nvSpPr>
          <p:spPr>
            <a:xfrm>
              <a:off x="7787591" y="3285389"/>
              <a:ext cx="4045173" cy="652094"/>
            </a:xfrm>
            <a:custGeom>
              <a:avLst/>
              <a:gdLst>
                <a:gd name="connsiteX0" fmla="*/ 0 w 4045173"/>
                <a:gd name="connsiteY0" fmla="*/ 0 h 652094"/>
                <a:gd name="connsiteX1" fmla="*/ 4045173 w 4045173"/>
                <a:gd name="connsiteY1" fmla="*/ 0 h 652094"/>
                <a:gd name="connsiteX2" fmla="*/ 4045173 w 4045173"/>
                <a:gd name="connsiteY2" fmla="*/ 652094 h 652094"/>
                <a:gd name="connsiteX3" fmla="*/ 0 w 4045173"/>
                <a:gd name="connsiteY3" fmla="*/ 652094 h 652094"/>
                <a:gd name="connsiteX4" fmla="*/ 0 w 4045173"/>
                <a:gd name="connsiteY4" fmla="*/ 0 h 65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173" h="652094">
                  <a:moveTo>
                    <a:pt x="0" y="0"/>
                  </a:moveTo>
                  <a:lnTo>
                    <a:pt x="4045173" y="0"/>
                  </a:lnTo>
                  <a:lnTo>
                    <a:pt x="4045173" y="652094"/>
                  </a:lnTo>
                  <a:lnTo>
                    <a:pt x="0" y="652094"/>
                  </a:lnTo>
                  <a:lnTo>
                    <a:pt x="0" y="0"/>
                  </a:lnTo>
                  <a:close/>
                </a:path>
              </a:pathLst>
            </a:custGeom>
            <a:solidFill>
              <a:schemeClr val="accent4">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17600" tIns="40640" rIns="40640" bIns="40640" numCol="1" spcCol="1270" anchor="ctr" anchorCtr="0">
              <a:noAutofit/>
            </a:bodyPr>
            <a:lstStyle/>
            <a:p>
              <a:pPr defTabSz="711200">
                <a:lnSpc>
                  <a:spcPct val="90000"/>
                </a:lnSpc>
                <a:spcBef>
                  <a:spcPct val="0"/>
                </a:spcBef>
                <a:spcAft>
                  <a:spcPct val="35000"/>
                </a:spcAft>
              </a:pPr>
              <a:r>
                <a:rPr lang="en-US" sz="1600" b="1">
                  <a:latin typeface="Roboto" panose="02000000000000000000" pitchFamily="2" charset="0"/>
                  <a:ea typeface="Roboto" panose="02000000000000000000" pitchFamily="2" charset="0"/>
                </a:rPr>
                <a:t>Intervening to change the course of a life from birth</a:t>
              </a:r>
            </a:p>
          </p:txBody>
        </p:sp>
        <p:sp>
          <p:nvSpPr>
            <p:cNvPr id="46" name="Freeform 45">
              <a:extLst>
                <a:ext uri="{FF2B5EF4-FFF2-40B4-BE49-F238E27FC236}">
                  <a16:creationId xmlns:a16="http://schemas.microsoft.com/office/drawing/2014/main" id="{94A59E2F-BF90-C749-9F1A-D6C8B124673D}"/>
                </a:ext>
              </a:extLst>
            </p:cNvPr>
            <p:cNvSpPr/>
            <p:nvPr/>
          </p:nvSpPr>
          <p:spPr>
            <a:xfrm>
              <a:off x="7787591" y="4263700"/>
              <a:ext cx="4045173" cy="652094"/>
            </a:xfrm>
            <a:custGeom>
              <a:avLst/>
              <a:gdLst>
                <a:gd name="connsiteX0" fmla="*/ 0 w 4045173"/>
                <a:gd name="connsiteY0" fmla="*/ 0 h 652094"/>
                <a:gd name="connsiteX1" fmla="*/ 4045173 w 4045173"/>
                <a:gd name="connsiteY1" fmla="*/ 0 h 652094"/>
                <a:gd name="connsiteX2" fmla="*/ 4045173 w 4045173"/>
                <a:gd name="connsiteY2" fmla="*/ 652094 h 652094"/>
                <a:gd name="connsiteX3" fmla="*/ 0 w 4045173"/>
                <a:gd name="connsiteY3" fmla="*/ 652094 h 652094"/>
                <a:gd name="connsiteX4" fmla="*/ 0 w 4045173"/>
                <a:gd name="connsiteY4" fmla="*/ 0 h 65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173" h="652094">
                  <a:moveTo>
                    <a:pt x="0" y="0"/>
                  </a:moveTo>
                  <a:lnTo>
                    <a:pt x="4045173" y="0"/>
                  </a:lnTo>
                  <a:lnTo>
                    <a:pt x="4045173" y="652094"/>
                  </a:lnTo>
                  <a:lnTo>
                    <a:pt x="0" y="652094"/>
                  </a:lnTo>
                  <a:lnTo>
                    <a:pt x="0" y="0"/>
                  </a:lnTo>
                  <a:close/>
                </a:path>
              </a:pathLst>
            </a:custGeom>
            <a:solidFill>
              <a:schemeClr val="accent4">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17600" tIns="40640" rIns="40640" bIns="40640" numCol="1" spcCol="1270" anchor="ctr" anchorCtr="0">
              <a:noAutofit/>
            </a:bodyPr>
            <a:lstStyle/>
            <a:p>
              <a:pPr defTabSz="711200">
                <a:lnSpc>
                  <a:spcPct val="90000"/>
                </a:lnSpc>
                <a:spcBef>
                  <a:spcPct val="0"/>
                </a:spcBef>
                <a:spcAft>
                  <a:spcPct val="35000"/>
                </a:spcAft>
              </a:pPr>
              <a:r>
                <a:rPr lang="en-US" sz="1600" b="1">
                  <a:latin typeface="Roboto" panose="02000000000000000000" pitchFamily="2" charset="0"/>
                  <a:ea typeface="Roboto" panose="02000000000000000000" pitchFamily="2" charset="0"/>
                </a:rPr>
                <a:t>Force multiplying the process of slowly adding screening conditions</a:t>
              </a:r>
            </a:p>
          </p:txBody>
        </p:sp>
        <p:sp>
          <p:nvSpPr>
            <p:cNvPr id="48" name="Freeform 47">
              <a:extLst>
                <a:ext uri="{FF2B5EF4-FFF2-40B4-BE49-F238E27FC236}">
                  <a16:creationId xmlns:a16="http://schemas.microsoft.com/office/drawing/2014/main" id="{6368F6A4-D4F6-4F4C-8B54-1E8317359684}"/>
                </a:ext>
              </a:extLst>
            </p:cNvPr>
            <p:cNvSpPr/>
            <p:nvPr/>
          </p:nvSpPr>
          <p:spPr>
            <a:xfrm>
              <a:off x="7413730" y="5242012"/>
              <a:ext cx="4419034" cy="652094"/>
            </a:xfrm>
            <a:custGeom>
              <a:avLst/>
              <a:gdLst>
                <a:gd name="connsiteX0" fmla="*/ 0 w 4419034"/>
                <a:gd name="connsiteY0" fmla="*/ 0 h 652094"/>
                <a:gd name="connsiteX1" fmla="*/ 4419034 w 4419034"/>
                <a:gd name="connsiteY1" fmla="*/ 0 h 652094"/>
                <a:gd name="connsiteX2" fmla="*/ 4419034 w 4419034"/>
                <a:gd name="connsiteY2" fmla="*/ 652094 h 652094"/>
                <a:gd name="connsiteX3" fmla="*/ 0 w 4419034"/>
                <a:gd name="connsiteY3" fmla="*/ 652094 h 652094"/>
                <a:gd name="connsiteX4" fmla="*/ 0 w 4419034"/>
                <a:gd name="connsiteY4" fmla="*/ 0 h 65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034" h="652094">
                  <a:moveTo>
                    <a:pt x="0" y="0"/>
                  </a:moveTo>
                  <a:lnTo>
                    <a:pt x="4419034" y="0"/>
                  </a:lnTo>
                  <a:lnTo>
                    <a:pt x="4419034" y="652094"/>
                  </a:lnTo>
                  <a:lnTo>
                    <a:pt x="0" y="652094"/>
                  </a:lnTo>
                  <a:lnTo>
                    <a:pt x="0" y="0"/>
                  </a:lnTo>
                  <a:close/>
                </a:path>
              </a:pathLst>
            </a:custGeom>
            <a:solidFill>
              <a:schemeClr val="accent4">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17600" tIns="40640" rIns="40640" bIns="40640" numCol="1" spcCol="1270" anchor="ctr" anchorCtr="0">
              <a:noAutofit/>
            </a:bodyPr>
            <a:lstStyle/>
            <a:p>
              <a:pPr defTabSz="711200">
                <a:lnSpc>
                  <a:spcPct val="90000"/>
                </a:lnSpc>
                <a:spcBef>
                  <a:spcPct val="0"/>
                </a:spcBef>
                <a:spcAft>
                  <a:spcPct val="35000"/>
                </a:spcAft>
              </a:pPr>
              <a:r>
                <a:rPr lang="en-US" sz="1600" b="1">
                  <a:latin typeface="Roboto" panose="02000000000000000000" pitchFamily="2" charset="0"/>
                  <a:ea typeface="Roboto" panose="02000000000000000000" pitchFamily="2" charset="0"/>
                </a:rPr>
                <a:t>Generating genomic data that empowers innovation and answers to rare diseases</a:t>
              </a:r>
            </a:p>
          </p:txBody>
        </p:sp>
      </p:grpSp>
      <p:sp>
        <p:nvSpPr>
          <p:cNvPr id="8" name="TextBox 7">
            <a:extLst>
              <a:ext uri="{FF2B5EF4-FFF2-40B4-BE49-F238E27FC236}">
                <a16:creationId xmlns:a16="http://schemas.microsoft.com/office/drawing/2014/main" id="{F855359E-A091-DE4C-886A-E017F96B1CEE}"/>
              </a:ext>
            </a:extLst>
          </p:cNvPr>
          <p:cNvSpPr txBox="1"/>
          <p:nvPr/>
        </p:nvSpPr>
        <p:spPr>
          <a:xfrm>
            <a:off x="5015052" y="2776236"/>
            <a:ext cx="2161895" cy="2585323"/>
          </a:xfrm>
          <a:prstGeom prst="rect">
            <a:avLst/>
          </a:prstGeom>
          <a:noFill/>
        </p:spPr>
        <p:txBody>
          <a:bodyPr wrap="square" rtlCol="0">
            <a:spAutoFit/>
          </a:bodyPr>
          <a:lstStyle/>
          <a:p>
            <a:pPr algn="ctr"/>
            <a:r>
              <a:rPr lang="en-US" sz="5400" b="1">
                <a:solidFill>
                  <a:schemeClr val="tx2"/>
                </a:solidFill>
                <a:latin typeface="Roboto" panose="02000000000000000000" pitchFamily="2" charset="0"/>
                <a:ea typeface="Roboto" panose="02000000000000000000" pitchFamily="2" charset="0"/>
              </a:rPr>
              <a:t>NBS</a:t>
            </a:r>
          </a:p>
          <a:p>
            <a:pPr algn="ctr"/>
            <a:r>
              <a:rPr lang="en-US" sz="5400" b="1">
                <a:solidFill>
                  <a:schemeClr val="tx2"/>
                </a:solidFill>
                <a:latin typeface="Roboto" panose="02000000000000000000" pitchFamily="2" charset="0"/>
                <a:ea typeface="Roboto" panose="02000000000000000000" pitchFamily="2" charset="0"/>
              </a:rPr>
              <a:t>-by-</a:t>
            </a:r>
          </a:p>
          <a:p>
            <a:pPr algn="ctr"/>
            <a:r>
              <a:rPr lang="en-US" sz="5400" b="1">
                <a:solidFill>
                  <a:schemeClr val="tx2"/>
                </a:solidFill>
                <a:latin typeface="Roboto" panose="02000000000000000000" pitchFamily="2" charset="0"/>
                <a:ea typeface="Roboto" panose="02000000000000000000" pitchFamily="2" charset="0"/>
              </a:rPr>
              <a:t>WGS</a:t>
            </a:r>
          </a:p>
        </p:txBody>
      </p:sp>
      <p:pic>
        <p:nvPicPr>
          <p:cNvPr id="12" name="Picture 11">
            <a:extLst>
              <a:ext uri="{FF2B5EF4-FFF2-40B4-BE49-F238E27FC236}">
                <a16:creationId xmlns:a16="http://schemas.microsoft.com/office/drawing/2014/main" id="{50083811-EA2A-2645-B278-CDAEA7769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6970" y="3536399"/>
            <a:ext cx="1060704" cy="1060704"/>
          </a:xfrm>
          <a:prstGeom prst="rect">
            <a:avLst/>
          </a:prstGeom>
        </p:spPr>
      </p:pic>
      <p:pic>
        <p:nvPicPr>
          <p:cNvPr id="17" name="Picture 16">
            <a:extLst>
              <a:ext uri="{FF2B5EF4-FFF2-40B4-BE49-F238E27FC236}">
                <a16:creationId xmlns:a16="http://schemas.microsoft.com/office/drawing/2014/main" id="{26365324-933C-6244-B297-D3A22F7F2D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2304" y="2195328"/>
            <a:ext cx="813816" cy="813816"/>
          </a:xfrm>
          <a:prstGeom prst="rect">
            <a:avLst/>
          </a:prstGeom>
        </p:spPr>
      </p:pic>
      <p:pic>
        <p:nvPicPr>
          <p:cNvPr id="18" name="Picture 17">
            <a:extLst>
              <a:ext uri="{FF2B5EF4-FFF2-40B4-BE49-F238E27FC236}">
                <a16:creationId xmlns:a16="http://schemas.microsoft.com/office/drawing/2014/main" id="{AB890B55-3049-4B4B-B313-A2512D9960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9870" y="2268062"/>
            <a:ext cx="1060704" cy="1060704"/>
          </a:xfrm>
          <a:prstGeom prst="rect">
            <a:avLst/>
          </a:prstGeom>
        </p:spPr>
      </p:pic>
      <p:pic>
        <p:nvPicPr>
          <p:cNvPr id="20" name="Picture 19">
            <a:extLst>
              <a:ext uri="{FF2B5EF4-FFF2-40B4-BE49-F238E27FC236}">
                <a16:creationId xmlns:a16="http://schemas.microsoft.com/office/drawing/2014/main" id="{648D8824-B081-1442-84F7-9F8C407B03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9632" y="4154133"/>
            <a:ext cx="813816" cy="813816"/>
          </a:xfrm>
          <a:prstGeom prst="rect">
            <a:avLst/>
          </a:prstGeom>
        </p:spPr>
      </p:pic>
      <p:pic>
        <p:nvPicPr>
          <p:cNvPr id="21" name="Picture 20">
            <a:extLst>
              <a:ext uri="{FF2B5EF4-FFF2-40B4-BE49-F238E27FC236}">
                <a16:creationId xmlns:a16="http://schemas.microsoft.com/office/drawing/2014/main" id="{9325E518-A883-8D4C-B8AF-2836BF3680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07199" y="3172549"/>
            <a:ext cx="813816" cy="813816"/>
          </a:xfrm>
          <a:prstGeom prst="rect">
            <a:avLst/>
          </a:prstGeom>
        </p:spPr>
      </p:pic>
      <p:pic>
        <p:nvPicPr>
          <p:cNvPr id="27" name="Picture 26">
            <a:extLst>
              <a:ext uri="{FF2B5EF4-FFF2-40B4-BE49-F238E27FC236}">
                <a16:creationId xmlns:a16="http://schemas.microsoft.com/office/drawing/2014/main" id="{CD0D309C-E0DE-B644-A403-2AA3C0D183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52304" y="5128650"/>
            <a:ext cx="813816" cy="813816"/>
          </a:xfrm>
          <a:prstGeom prst="rect">
            <a:avLst/>
          </a:prstGeom>
        </p:spPr>
      </p:pic>
      <p:pic>
        <p:nvPicPr>
          <p:cNvPr id="29" name="Picture 28">
            <a:extLst>
              <a:ext uri="{FF2B5EF4-FFF2-40B4-BE49-F238E27FC236}">
                <a16:creationId xmlns:a16="http://schemas.microsoft.com/office/drawing/2014/main" id="{C6C287BC-2812-4A4F-B6CF-0F77FCD340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40313" y="4840621"/>
            <a:ext cx="1060704" cy="1060704"/>
          </a:xfrm>
          <a:prstGeom prst="rect">
            <a:avLst/>
          </a:prstGeom>
        </p:spPr>
      </p:pic>
      <p:sp>
        <p:nvSpPr>
          <p:cNvPr id="50" name="TextBox 49">
            <a:extLst>
              <a:ext uri="{FF2B5EF4-FFF2-40B4-BE49-F238E27FC236}">
                <a16:creationId xmlns:a16="http://schemas.microsoft.com/office/drawing/2014/main" id="{2CF26C03-C8E3-C64A-91B6-8E454B862199}"/>
              </a:ext>
            </a:extLst>
          </p:cNvPr>
          <p:cNvSpPr txBox="1"/>
          <p:nvPr/>
        </p:nvSpPr>
        <p:spPr>
          <a:xfrm>
            <a:off x="254242" y="1340794"/>
            <a:ext cx="4524927" cy="707886"/>
          </a:xfrm>
          <a:prstGeom prst="rect">
            <a:avLst/>
          </a:prstGeom>
          <a:noFill/>
        </p:spPr>
        <p:txBody>
          <a:bodyPr wrap="square" rtlCol="0" anchor="b">
            <a:spAutoFit/>
          </a:bodyPr>
          <a:lstStyle/>
          <a:p>
            <a:r>
              <a:rPr lang="en-US" sz="2000">
                <a:latin typeface="Roboto" panose="02000000000000000000" pitchFamily="2" charset="0"/>
                <a:ea typeface="Roboto" panose="02000000000000000000" pitchFamily="2" charset="0"/>
              </a:rPr>
              <a:t>A perfect storm is accelerating access to precision medicine …</a:t>
            </a:r>
          </a:p>
        </p:txBody>
      </p:sp>
      <p:cxnSp>
        <p:nvCxnSpPr>
          <p:cNvPr id="51" name="Straight Arrow Connector 50">
            <a:extLst>
              <a:ext uri="{FF2B5EF4-FFF2-40B4-BE49-F238E27FC236}">
                <a16:creationId xmlns:a16="http://schemas.microsoft.com/office/drawing/2014/main" id="{F26E5783-B6DB-E84C-809B-B16EE90BA697}"/>
              </a:ext>
            </a:extLst>
          </p:cNvPr>
          <p:cNvCxnSpPr/>
          <p:nvPr/>
        </p:nvCxnSpPr>
        <p:spPr>
          <a:xfrm>
            <a:off x="362747" y="2139980"/>
            <a:ext cx="3904432" cy="0"/>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5E26D5A-3C79-0E47-B272-1567CB9A14FD}"/>
              </a:ext>
            </a:extLst>
          </p:cNvPr>
          <p:cNvSpPr txBox="1"/>
          <p:nvPr/>
        </p:nvSpPr>
        <p:spPr>
          <a:xfrm>
            <a:off x="7926578" y="1371600"/>
            <a:ext cx="3904432" cy="707886"/>
          </a:xfrm>
          <a:prstGeom prst="rect">
            <a:avLst/>
          </a:prstGeom>
          <a:noFill/>
        </p:spPr>
        <p:txBody>
          <a:bodyPr wrap="square" lIns="91440" tIns="45720" rIns="91440" bIns="45720" rtlCol="0" anchor="b">
            <a:spAutoFit/>
          </a:bodyPr>
          <a:lstStyle/>
          <a:p>
            <a:pPr algn="r"/>
            <a:r>
              <a:rPr lang="en-US" sz="2000" dirty="0">
                <a:latin typeface="Roboto" panose="02000000000000000000" pitchFamily="2" charset="0"/>
                <a:ea typeface="Roboto" panose="02000000000000000000" pitchFamily="2" charset="0"/>
              </a:rPr>
              <a:t>... and NBS-by-WGS will disrupt the current paradigm.</a:t>
            </a:r>
            <a:endParaRPr lang="en-US"/>
          </a:p>
        </p:txBody>
      </p:sp>
      <p:cxnSp>
        <p:nvCxnSpPr>
          <p:cNvPr id="53" name="Straight Arrow Connector 52">
            <a:extLst>
              <a:ext uri="{FF2B5EF4-FFF2-40B4-BE49-F238E27FC236}">
                <a16:creationId xmlns:a16="http://schemas.microsoft.com/office/drawing/2014/main" id="{D28C424B-7E10-3445-8929-B5E57466A02B}"/>
              </a:ext>
            </a:extLst>
          </p:cNvPr>
          <p:cNvCxnSpPr/>
          <p:nvPr/>
        </p:nvCxnSpPr>
        <p:spPr>
          <a:xfrm>
            <a:off x="7926578" y="2133600"/>
            <a:ext cx="3904432" cy="0"/>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01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0D7B-39D0-470C-9CCE-528AAF300B30}"/>
              </a:ext>
            </a:extLst>
          </p:cNvPr>
          <p:cNvSpPr>
            <a:spLocks noGrp="1"/>
          </p:cNvSpPr>
          <p:nvPr>
            <p:ph type="title"/>
          </p:nvPr>
        </p:nvSpPr>
        <p:spPr>
          <a:xfrm>
            <a:off x="428664" y="14048"/>
            <a:ext cx="8859270" cy="1172925"/>
          </a:xfrm>
        </p:spPr>
        <p:txBody>
          <a:bodyPr/>
          <a:lstStyle/>
          <a:p>
            <a:r>
              <a:rPr lang="en-US" dirty="0" err="1">
                <a:latin typeface="Roboto Condensed"/>
                <a:ea typeface="Roboto Condensed"/>
              </a:rPr>
              <a:t>BeginNGS</a:t>
            </a:r>
            <a:r>
              <a:rPr lang="en-US" dirty="0">
                <a:latin typeface="Roboto Condensed"/>
                <a:ea typeface="Roboto Condensed"/>
              </a:rPr>
              <a:t>: Shifting the Paradigm Together </a:t>
            </a:r>
            <a:endParaRPr lang="en-US" dirty="0"/>
          </a:p>
        </p:txBody>
      </p:sp>
      <p:graphicFrame>
        <p:nvGraphicFramePr>
          <p:cNvPr id="4" name="Content Placeholder 3">
            <a:extLst>
              <a:ext uri="{FF2B5EF4-FFF2-40B4-BE49-F238E27FC236}">
                <a16:creationId xmlns:a16="http://schemas.microsoft.com/office/drawing/2014/main" id="{55C0695A-1A80-4869-9447-1D4858BBC6BA}"/>
              </a:ext>
            </a:extLst>
          </p:cNvPr>
          <p:cNvGraphicFramePr>
            <a:graphicFrameLocks noGrp="1"/>
          </p:cNvGraphicFramePr>
          <p:nvPr>
            <p:ph sz="quarter" idx="12"/>
            <p:extLst>
              <p:ext uri="{D42A27DB-BD31-4B8C-83A1-F6EECF244321}">
                <p14:modId xmlns:p14="http://schemas.microsoft.com/office/powerpoint/2010/main" val="1402108108"/>
              </p:ext>
            </p:extLst>
          </p:nvPr>
        </p:nvGraphicFramePr>
        <p:xfrm>
          <a:off x="-1689146" y="2029665"/>
          <a:ext cx="10945523"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7D504563-2D06-4F8E-BBB9-F5077726553B}"/>
              </a:ext>
            </a:extLst>
          </p:cNvPr>
          <p:cNvGrpSpPr/>
          <p:nvPr/>
        </p:nvGrpSpPr>
        <p:grpSpPr>
          <a:xfrm>
            <a:off x="6097212" y="3527558"/>
            <a:ext cx="1204912" cy="1204912"/>
            <a:chOff x="1835943" y="2715"/>
            <a:chExt cx="1204912" cy="1204912"/>
          </a:xfrm>
          <a:scene3d>
            <a:camera prst="orthographicFront"/>
            <a:lightRig rig="flat" dir="t"/>
          </a:scene3d>
        </p:grpSpPr>
        <p:sp>
          <p:nvSpPr>
            <p:cNvPr id="9" name="Oval 8">
              <a:extLst>
                <a:ext uri="{FF2B5EF4-FFF2-40B4-BE49-F238E27FC236}">
                  <a16:creationId xmlns:a16="http://schemas.microsoft.com/office/drawing/2014/main" id="{E0BCB9BF-F147-4069-894D-EF8E3249A395}"/>
                </a:ext>
              </a:extLst>
            </p:cNvPr>
            <p:cNvSpPr/>
            <p:nvPr/>
          </p:nvSpPr>
          <p:spPr>
            <a:xfrm>
              <a:off x="1835943" y="2715"/>
              <a:ext cx="1204912" cy="120491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Oval 4">
              <a:extLst>
                <a:ext uri="{FF2B5EF4-FFF2-40B4-BE49-F238E27FC236}">
                  <a16:creationId xmlns:a16="http://schemas.microsoft.com/office/drawing/2014/main" id="{FDD4C286-E51A-4B31-AE7B-D2DD0947A292}"/>
                </a:ext>
              </a:extLst>
            </p:cNvPr>
            <p:cNvSpPr txBox="1"/>
            <p:nvPr/>
          </p:nvSpPr>
          <p:spPr>
            <a:xfrm>
              <a:off x="2012398" y="179170"/>
              <a:ext cx="852002" cy="852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latin typeface="Roboto"/>
                </a:rPr>
                <a:t> </a:t>
              </a:r>
              <a:r>
                <a:rPr lang="en-US" sz="1200" b="1" kern="1200">
                  <a:latin typeface="Roboto"/>
                </a:rPr>
                <a:t>Life</a:t>
              </a:r>
              <a:r>
                <a:rPr lang="en-US" sz="1050" kern="1200">
                  <a:latin typeface="Roboto"/>
                </a:rPr>
                <a:t> </a:t>
              </a:r>
              <a:r>
                <a:rPr lang="en-US" sz="1200" b="1" kern="1200">
                  <a:latin typeface="Roboto"/>
                </a:rPr>
                <a:t>Sciences</a:t>
              </a:r>
            </a:p>
          </p:txBody>
        </p:sp>
      </p:grpSp>
      <p:grpSp>
        <p:nvGrpSpPr>
          <p:cNvPr id="11" name="Group 10">
            <a:extLst>
              <a:ext uri="{FF2B5EF4-FFF2-40B4-BE49-F238E27FC236}">
                <a16:creationId xmlns:a16="http://schemas.microsoft.com/office/drawing/2014/main" id="{F754DAAC-4ABD-44FA-9163-33B48D905399}"/>
              </a:ext>
            </a:extLst>
          </p:cNvPr>
          <p:cNvGrpSpPr/>
          <p:nvPr/>
        </p:nvGrpSpPr>
        <p:grpSpPr>
          <a:xfrm>
            <a:off x="5218144" y="5170187"/>
            <a:ext cx="1204912" cy="1204912"/>
            <a:chOff x="1835943" y="2715"/>
            <a:chExt cx="1204912" cy="1204912"/>
          </a:xfrm>
          <a:scene3d>
            <a:camera prst="orthographicFront"/>
            <a:lightRig rig="flat" dir="t"/>
          </a:scene3d>
        </p:grpSpPr>
        <p:sp>
          <p:nvSpPr>
            <p:cNvPr id="12" name="Oval 11">
              <a:extLst>
                <a:ext uri="{FF2B5EF4-FFF2-40B4-BE49-F238E27FC236}">
                  <a16:creationId xmlns:a16="http://schemas.microsoft.com/office/drawing/2014/main" id="{09C8DC0A-B764-43BD-B55A-59E99446F465}"/>
                </a:ext>
              </a:extLst>
            </p:cNvPr>
            <p:cNvSpPr/>
            <p:nvPr/>
          </p:nvSpPr>
          <p:spPr>
            <a:xfrm>
              <a:off x="1835943" y="2715"/>
              <a:ext cx="1204912" cy="120491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Oval 4">
              <a:extLst>
                <a:ext uri="{FF2B5EF4-FFF2-40B4-BE49-F238E27FC236}">
                  <a16:creationId xmlns:a16="http://schemas.microsoft.com/office/drawing/2014/main" id="{A8E02C25-E517-4210-AAAB-55C25B804897}"/>
                </a:ext>
              </a:extLst>
            </p:cNvPr>
            <p:cNvSpPr txBox="1"/>
            <p:nvPr/>
          </p:nvSpPr>
          <p:spPr>
            <a:xfrm>
              <a:off x="1997279" y="152448"/>
              <a:ext cx="892492" cy="8787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200" b="1" kern="1200">
                  <a:latin typeface="Roboto"/>
                </a:rPr>
                <a:t>Diagnostics &amp; Labs</a:t>
              </a:r>
            </a:p>
          </p:txBody>
        </p:sp>
      </p:grpSp>
      <p:grpSp>
        <p:nvGrpSpPr>
          <p:cNvPr id="20" name="Group 19">
            <a:extLst>
              <a:ext uri="{FF2B5EF4-FFF2-40B4-BE49-F238E27FC236}">
                <a16:creationId xmlns:a16="http://schemas.microsoft.com/office/drawing/2014/main" id="{BF4C4510-9335-47A7-B6BE-CE8DF171F275}"/>
              </a:ext>
            </a:extLst>
          </p:cNvPr>
          <p:cNvGrpSpPr/>
          <p:nvPr/>
        </p:nvGrpSpPr>
        <p:grpSpPr>
          <a:xfrm>
            <a:off x="1159437" y="5174144"/>
            <a:ext cx="1204912" cy="1204912"/>
            <a:chOff x="1835943" y="2715"/>
            <a:chExt cx="1204912" cy="1204912"/>
          </a:xfrm>
          <a:scene3d>
            <a:camera prst="orthographicFront"/>
            <a:lightRig rig="flat" dir="t"/>
          </a:scene3d>
        </p:grpSpPr>
        <p:sp>
          <p:nvSpPr>
            <p:cNvPr id="21" name="Oval 20">
              <a:extLst>
                <a:ext uri="{FF2B5EF4-FFF2-40B4-BE49-F238E27FC236}">
                  <a16:creationId xmlns:a16="http://schemas.microsoft.com/office/drawing/2014/main" id="{E16671E1-4D25-4521-8248-3E24B1F5E3AF}"/>
                </a:ext>
              </a:extLst>
            </p:cNvPr>
            <p:cNvSpPr/>
            <p:nvPr/>
          </p:nvSpPr>
          <p:spPr>
            <a:xfrm>
              <a:off x="1835943" y="2715"/>
              <a:ext cx="1204912" cy="120491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2" name="Oval 4">
              <a:extLst>
                <a:ext uri="{FF2B5EF4-FFF2-40B4-BE49-F238E27FC236}">
                  <a16:creationId xmlns:a16="http://schemas.microsoft.com/office/drawing/2014/main" id="{B726C01A-35D9-461C-8C1D-EF64FA46E7B9}"/>
                </a:ext>
              </a:extLst>
            </p:cNvPr>
            <p:cNvSpPr txBox="1"/>
            <p:nvPr/>
          </p:nvSpPr>
          <p:spPr>
            <a:xfrm>
              <a:off x="2012398" y="179170"/>
              <a:ext cx="852002" cy="852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200" b="1" kern="1200">
                  <a:latin typeface="Roboto"/>
                </a:rPr>
                <a:t>Public &amp; Private Payors</a:t>
              </a:r>
            </a:p>
          </p:txBody>
        </p:sp>
      </p:grpSp>
      <p:grpSp>
        <p:nvGrpSpPr>
          <p:cNvPr id="23" name="Group 22">
            <a:extLst>
              <a:ext uri="{FF2B5EF4-FFF2-40B4-BE49-F238E27FC236}">
                <a16:creationId xmlns:a16="http://schemas.microsoft.com/office/drawing/2014/main" id="{F5A6DB80-DB8C-437A-A19A-A58E98E9A157}"/>
              </a:ext>
            </a:extLst>
          </p:cNvPr>
          <p:cNvGrpSpPr/>
          <p:nvPr/>
        </p:nvGrpSpPr>
        <p:grpSpPr>
          <a:xfrm>
            <a:off x="1305048" y="1836405"/>
            <a:ext cx="1204912" cy="1204912"/>
            <a:chOff x="1835943" y="2715"/>
            <a:chExt cx="1204912" cy="1204912"/>
          </a:xfrm>
          <a:scene3d>
            <a:camera prst="orthographicFront"/>
            <a:lightRig rig="flat" dir="t"/>
          </a:scene3d>
        </p:grpSpPr>
        <p:sp>
          <p:nvSpPr>
            <p:cNvPr id="24" name="Oval 23">
              <a:extLst>
                <a:ext uri="{FF2B5EF4-FFF2-40B4-BE49-F238E27FC236}">
                  <a16:creationId xmlns:a16="http://schemas.microsoft.com/office/drawing/2014/main" id="{16AFB059-5888-4CD7-8DE5-6F198C0F4B12}"/>
                </a:ext>
              </a:extLst>
            </p:cNvPr>
            <p:cNvSpPr/>
            <p:nvPr/>
          </p:nvSpPr>
          <p:spPr>
            <a:xfrm>
              <a:off x="1835943" y="2715"/>
              <a:ext cx="1204912" cy="120491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5" name="Oval 4">
              <a:extLst>
                <a:ext uri="{FF2B5EF4-FFF2-40B4-BE49-F238E27FC236}">
                  <a16:creationId xmlns:a16="http://schemas.microsoft.com/office/drawing/2014/main" id="{8660D170-90B3-4637-88AF-09619ECB403A}"/>
                </a:ext>
              </a:extLst>
            </p:cNvPr>
            <p:cNvSpPr txBox="1"/>
            <p:nvPr/>
          </p:nvSpPr>
          <p:spPr>
            <a:xfrm>
              <a:off x="2012398" y="179170"/>
              <a:ext cx="852002" cy="852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100" b="1">
                  <a:latin typeface="Roboto"/>
                </a:rPr>
                <a:t>Bioethics Experts</a:t>
              </a:r>
              <a:endParaRPr lang="en-US" sz="1100" b="1" kern="1200">
                <a:latin typeface="Roboto"/>
              </a:endParaRPr>
            </a:p>
          </p:txBody>
        </p:sp>
      </p:grpSp>
      <p:grpSp>
        <p:nvGrpSpPr>
          <p:cNvPr id="26" name="Group 25">
            <a:extLst>
              <a:ext uri="{FF2B5EF4-FFF2-40B4-BE49-F238E27FC236}">
                <a16:creationId xmlns:a16="http://schemas.microsoft.com/office/drawing/2014/main" id="{38410E00-00DA-4979-9E36-1956FBC0FD87}"/>
              </a:ext>
            </a:extLst>
          </p:cNvPr>
          <p:cNvGrpSpPr/>
          <p:nvPr/>
        </p:nvGrpSpPr>
        <p:grpSpPr>
          <a:xfrm>
            <a:off x="5104894" y="1890124"/>
            <a:ext cx="1204912" cy="1204912"/>
            <a:chOff x="1835943" y="2715"/>
            <a:chExt cx="1204912" cy="1204912"/>
          </a:xfrm>
          <a:scene3d>
            <a:camera prst="orthographicFront"/>
            <a:lightRig rig="flat" dir="t"/>
          </a:scene3d>
        </p:grpSpPr>
        <p:sp>
          <p:nvSpPr>
            <p:cNvPr id="27" name="Oval 26">
              <a:extLst>
                <a:ext uri="{FF2B5EF4-FFF2-40B4-BE49-F238E27FC236}">
                  <a16:creationId xmlns:a16="http://schemas.microsoft.com/office/drawing/2014/main" id="{B4D24545-91A8-4776-893E-4B5727E3A4DD}"/>
                </a:ext>
              </a:extLst>
            </p:cNvPr>
            <p:cNvSpPr/>
            <p:nvPr/>
          </p:nvSpPr>
          <p:spPr>
            <a:xfrm>
              <a:off x="1835943" y="2715"/>
              <a:ext cx="1204912" cy="120491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8" name="Oval 4">
              <a:extLst>
                <a:ext uri="{FF2B5EF4-FFF2-40B4-BE49-F238E27FC236}">
                  <a16:creationId xmlns:a16="http://schemas.microsoft.com/office/drawing/2014/main" id="{B2563B0F-6DAC-4774-B122-68D305A15505}"/>
                </a:ext>
              </a:extLst>
            </p:cNvPr>
            <p:cNvSpPr txBox="1"/>
            <p:nvPr/>
          </p:nvSpPr>
          <p:spPr>
            <a:xfrm>
              <a:off x="2012398" y="179170"/>
              <a:ext cx="852002" cy="852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a:latin typeface="Roboto"/>
                </a:rPr>
                <a:t>Non-profit &amp; Research Orgs</a:t>
              </a:r>
            </a:p>
          </p:txBody>
        </p:sp>
      </p:grpSp>
      <p:grpSp>
        <p:nvGrpSpPr>
          <p:cNvPr id="29" name="Group 28">
            <a:extLst>
              <a:ext uri="{FF2B5EF4-FFF2-40B4-BE49-F238E27FC236}">
                <a16:creationId xmlns:a16="http://schemas.microsoft.com/office/drawing/2014/main" id="{3EC62F8C-2D74-4116-83A6-386360066A78}"/>
              </a:ext>
            </a:extLst>
          </p:cNvPr>
          <p:cNvGrpSpPr/>
          <p:nvPr/>
        </p:nvGrpSpPr>
        <p:grpSpPr>
          <a:xfrm>
            <a:off x="252208" y="3303084"/>
            <a:ext cx="1204912" cy="1204912"/>
            <a:chOff x="1835943" y="2715"/>
            <a:chExt cx="1204912" cy="1204912"/>
          </a:xfrm>
          <a:scene3d>
            <a:camera prst="orthographicFront"/>
            <a:lightRig rig="flat" dir="t"/>
          </a:scene3d>
        </p:grpSpPr>
        <p:sp>
          <p:nvSpPr>
            <p:cNvPr id="30" name="Oval 29">
              <a:extLst>
                <a:ext uri="{FF2B5EF4-FFF2-40B4-BE49-F238E27FC236}">
                  <a16:creationId xmlns:a16="http://schemas.microsoft.com/office/drawing/2014/main" id="{3733568C-7FAF-4DCC-AC52-876BABA406C2}"/>
                </a:ext>
              </a:extLst>
            </p:cNvPr>
            <p:cNvSpPr/>
            <p:nvPr/>
          </p:nvSpPr>
          <p:spPr>
            <a:xfrm>
              <a:off x="1835943" y="2715"/>
              <a:ext cx="1204912" cy="120491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1" name="Oval 4">
              <a:extLst>
                <a:ext uri="{FF2B5EF4-FFF2-40B4-BE49-F238E27FC236}">
                  <a16:creationId xmlns:a16="http://schemas.microsoft.com/office/drawing/2014/main" id="{17080D11-BC75-4766-9E25-C0E1CE1BE9F7}"/>
                </a:ext>
              </a:extLst>
            </p:cNvPr>
            <p:cNvSpPr txBox="1"/>
            <p:nvPr/>
          </p:nvSpPr>
          <p:spPr>
            <a:xfrm>
              <a:off x="2012398" y="179170"/>
              <a:ext cx="852002" cy="852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100" b="1" kern="1200">
                  <a:latin typeface="Roboto"/>
                </a:rPr>
                <a:t>Government (State &amp; Federal)</a:t>
              </a:r>
            </a:p>
          </p:txBody>
        </p:sp>
      </p:grpSp>
      <p:sp>
        <p:nvSpPr>
          <p:cNvPr id="32" name="TextBox 31">
            <a:extLst>
              <a:ext uri="{FF2B5EF4-FFF2-40B4-BE49-F238E27FC236}">
                <a16:creationId xmlns:a16="http://schemas.microsoft.com/office/drawing/2014/main" id="{655AF271-0DF1-4A2A-B44E-8B82CDFABD50}"/>
              </a:ext>
            </a:extLst>
          </p:cNvPr>
          <p:cNvSpPr txBox="1"/>
          <p:nvPr/>
        </p:nvSpPr>
        <p:spPr>
          <a:xfrm>
            <a:off x="7353651" y="1846351"/>
            <a:ext cx="4751309" cy="4093428"/>
          </a:xfrm>
          <a:prstGeom prst="rect">
            <a:avLst/>
          </a:prstGeom>
          <a:noFill/>
        </p:spPr>
        <p:txBody>
          <a:bodyPr wrap="square" lIns="91440" tIns="45720" rIns="91440" bIns="45720" rtlCol="0" anchor="t">
            <a:spAutoFit/>
          </a:bodyPr>
          <a:lstStyle/>
          <a:p>
            <a:r>
              <a:rPr lang="en-US" sz="2000" b="1" dirty="0">
                <a:latin typeface="Roboto" panose="02000000000000000000"/>
              </a:rPr>
              <a:t>Collectively</a:t>
            </a:r>
            <a:r>
              <a:rPr lang="en-US" sz="2000" dirty="0">
                <a:latin typeface="Roboto" panose="02000000000000000000"/>
              </a:rPr>
              <a:t>, the consortium will address important challenges related to:</a:t>
            </a:r>
          </a:p>
          <a:p>
            <a:endParaRPr lang="en-US" sz="2000" dirty="0">
              <a:latin typeface="Roboto" panose="02000000000000000000"/>
            </a:endParaRPr>
          </a:p>
          <a:p>
            <a:pPr marL="342900" indent="-342900">
              <a:buSzPts val="1000"/>
              <a:buFont typeface="Symbol" panose="05050102010706020507" pitchFamily="18" charset="2"/>
              <a:buChar char=""/>
              <a:tabLst>
                <a:tab pos="457200" algn="l"/>
              </a:tabLst>
            </a:pPr>
            <a:r>
              <a:rPr lang="en-US" sz="2000" dirty="0">
                <a:latin typeface="Roboto" panose="02000000000000000000"/>
                <a:ea typeface="Times New Roman" panose="02020603050405020304" pitchFamily="18" charset="0"/>
              </a:rPr>
              <a:t>Appropriately</a:t>
            </a:r>
            <a:r>
              <a:rPr lang="en-US" sz="2000" dirty="0">
                <a:effectLst/>
                <a:latin typeface="Roboto" panose="02000000000000000000"/>
                <a:ea typeface="Times New Roman" panose="02020603050405020304" pitchFamily="18" charset="0"/>
              </a:rPr>
              <a:t> </a:t>
            </a:r>
            <a:r>
              <a:rPr lang="en-US" sz="2000" dirty="0">
                <a:latin typeface="Roboto" panose="02000000000000000000"/>
                <a:ea typeface="Times New Roman" panose="02020603050405020304" pitchFamily="18" charset="0"/>
              </a:rPr>
              <a:t>Consenting Families</a:t>
            </a:r>
          </a:p>
          <a:p>
            <a:pPr marL="342900" indent="-342900">
              <a:buSzPts val="1000"/>
              <a:buFont typeface="Symbol" panose="05050102010706020507" pitchFamily="18" charset="2"/>
              <a:buChar char=""/>
              <a:tabLst>
                <a:tab pos="457200" algn="l"/>
              </a:tabLst>
            </a:pPr>
            <a:r>
              <a:rPr lang="en-US" sz="2000" dirty="0">
                <a:latin typeface="Roboto" panose="02000000000000000000"/>
                <a:ea typeface="Times New Roman" panose="02020603050405020304" pitchFamily="18" charset="0"/>
              </a:rPr>
              <a:t>Equitable Access to Testing and Care</a:t>
            </a:r>
          </a:p>
          <a:p>
            <a:pPr marL="342900" indent="-342900">
              <a:buSzPts val="1000"/>
              <a:buFont typeface="Symbol" panose="05050102010706020507" pitchFamily="18" charset="2"/>
              <a:buChar char=""/>
              <a:tabLst>
                <a:tab pos="457200" algn="l"/>
              </a:tabLst>
            </a:pPr>
            <a:r>
              <a:rPr lang="en-US" sz="2000" dirty="0">
                <a:latin typeface="Roboto" panose="02000000000000000000"/>
                <a:ea typeface="Times New Roman" panose="02020603050405020304" pitchFamily="18" charset="0"/>
              </a:rPr>
              <a:t>Ensuring Diverse Participation</a:t>
            </a:r>
            <a:endParaRPr lang="en-US" sz="2000" dirty="0">
              <a:effectLst/>
              <a:latin typeface="Roboto" panose="02000000000000000000"/>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2000" dirty="0">
                <a:effectLst/>
                <a:latin typeface="Roboto" panose="02000000000000000000"/>
                <a:ea typeface="Times New Roman" panose="02020603050405020304" pitchFamily="18" charset="0"/>
              </a:rPr>
              <a:t>Patient &amp; Family</a:t>
            </a:r>
            <a:r>
              <a:rPr lang="en-US" sz="2000" dirty="0">
                <a:latin typeface="Roboto" panose="02000000000000000000"/>
                <a:ea typeface="Times New Roman" panose="02020603050405020304" pitchFamily="18" charset="0"/>
              </a:rPr>
              <a:t> Engagement &amp; </a:t>
            </a:r>
            <a:r>
              <a:rPr lang="en-US" sz="2000" dirty="0">
                <a:latin typeface="Roboto" panose="02000000000000000000"/>
                <a:ea typeface="Calibri" panose="020F0502020204030204" pitchFamily="34" charset="0"/>
              </a:rPr>
              <a:t>Support</a:t>
            </a:r>
            <a:endParaRPr lang="en-US" sz="2000" dirty="0">
              <a:effectLst/>
              <a:latin typeface="Roboto" panose="0200000000000000000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effectLst/>
                <a:latin typeface="Roboto" panose="02000000000000000000"/>
                <a:ea typeface="Times New Roman" panose="02020603050405020304" pitchFamily="18" charset="0"/>
              </a:rPr>
              <a:t>Public Dialogue and Education</a:t>
            </a:r>
            <a:endParaRPr lang="en-US" sz="2000" dirty="0">
              <a:effectLst/>
              <a:latin typeface="Roboto" panose="0200000000000000000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effectLst/>
                <a:latin typeface="Roboto" panose="02000000000000000000"/>
                <a:ea typeface="Times New Roman" panose="02020603050405020304" pitchFamily="18" charset="0"/>
              </a:rPr>
              <a:t>Privacy &amp; Security</a:t>
            </a:r>
            <a:endParaRPr lang="en-US" sz="2000" dirty="0">
              <a:effectLst/>
              <a:latin typeface="Roboto" panose="0200000000000000000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effectLst/>
                <a:latin typeface="Roboto" panose="02000000000000000000"/>
                <a:ea typeface="Times New Roman" panose="02020603050405020304" pitchFamily="18" charset="0"/>
              </a:rPr>
              <a:t>Clinical </a:t>
            </a:r>
            <a:r>
              <a:rPr lang="en-US" sz="2000" dirty="0">
                <a:latin typeface="Roboto" panose="02000000000000000000"/>
                <a:ea typeface="Times New Roman" panose="02020603050405020304" pitchFamily="18" charset="0"/>
              </a:rPr>
              <a:t>Actionability</a:t>
            </a:r>
          </a:p>
          <a:p>
            <a:pPr marL="342900" indent="-342900">
              <a:buSzPts val="1000"/>
              <a:buFont typeface="Symbol" panose="05050102010706020507" pitchFamily="18" charset="2"/>
              <a:buChar char=""/>
              <a:tabLst>
                <a:tab pos="457200" algn="l"/>
              </a:tabLst>
            </a:pPr>
            <a:r>
              <a:rPr lang="en-US" sz="2000" dirty="0">
                <a:latin typeface="Roboto" panose="02000000000000000000"/>
                <a:ea typeface="Times New Roman" panose="02020603050405020304" pitchFamily="18" charset="0"/>
              </a:rPr>
              <a:t>Longitudinal Outcome Tracking</a:t>
            </a:r>
          </a:p>
          <a:p>
            <a:pPr marR="0" lvl="0">
              <a:spcBef>
                <a:spcPts val="0"/>
              </a:spcBef>
              <a:spcAft>
                <a:spcPts val="0"/>
              </a:spcAft>
              <a:buSzPts val="1000"/>
              <a:tabLst>
                <a:tab pos="457200" algn="l"/>
              </a:tabLst>
            </a:pPr>
            <a:endParaRPr lang="en-US" sz="2000" dirty="0">
              <a:latin typeface="Roboto" panose="02000000000000000000"/>
            </a:endParaRPr>
          </a:p>
        </p:txBody>
      </p:sp>
      <p:sp>
        <p:nvSpPr>
          <p:cNvPr id="137" name="TextBox 136">
            <a:extLst>
              <a:ext uri="{FF2B5EF4-FFF2-40B4-BE49-F238E27FC236}">
                <a16:creationId xmlns:a16="http://schemas.microsoft.com/office/drawing/2014/main" id="{0B1C33B0-B3D8-A46A-BC2C-ECB499BA960F}"/>
              </a:ext>
            </a:extLst>
          </p:cNvPr>
          <p:cNvSpPr txBox="1"/>
          <p:nvPr/>
        </p:nvSpPr>
        <p:spPr>
          <a:xfrm>
            <a:off x="2776104" y="1373333"/>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Roboto Condensed"/>
                <a:ea typeface="Roboto Condensed"/>
              </a:rPr>
              <a:t>RCIGM-led Consortium</a:t>
            </a:r>
            <a:r>
              <a:rPr lang="en-US" dirty="0"/>
              <a:t> </a:t>
            </a:r>
          </a:p>
        </p:txBody>
      </p:sp>
      <p:sp>
        <p:nvSpPr>
          <p:cNvPr id="3" name="Slide Number Placeholder 2">
            <a:extLst>
              <a:ext uri="{FF2B5EF4-FFF2-40B4-BE49-F238E27FC236}">
                <a16:creationId xmlns:a16="http://schemas.microsoft.com/office/drawing/2014/main" id="{D63C67E7-5943-9426-A11A-89816DE92E6C}"/>
              </a:ext>
            </a:extLst>
          </p:cNvPr>
          <p:cNvSpPr>
            <a:spLocks noGrp="1"/>
          </p:cNvSpPr>
          <p:nvPr>
            <p:ph type="sldNum" sz="quarter" idx="14"/>
          </p:nvPr>
        </p:nvSpPr>
        <p:spPr/>
        <p:txBody>
          <a:bodyPr/>
          <a:lstStyle/>
          <a:p>
            <a:fld id="{6FCCE772-C683-A646-B7C2-EAD467C903DE}" type="slidenum">
              <a:rPr lang="en-US"/>
              <a:pPr/>
              <a:t>14</a:t>
            </a:fld>
            <a:endParaRPr lang="en-US"/>
          </a:p>
        </p:txBody>
      </p:sp>
    </p:spTree>
    <p:extLst>
      <p:ext uri="{BB962C8B-B14F-4D97-AF65-F5344CB8AC3E}">
        <p14:creationId xmlns:p14="http://schemas.microsoft.com/office/powerpoint/2010/main" val="394164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40B1-A9FC-49C7-ABDC-F92A9EED2E60}"/>
              </a:ext>
            </a:extLst>
          </p:cNvPr>
          <p:cNvSpPr>
            <a:spLocks noGrp="1"/>
          </p:cNvSpPr>
          <p:nvPr>
            <p:ph type="title"/>
          </p:nvPr>
        </p:nvSpPr>
        <p:spPr>
          <a:xfrm>
            <a:off x="838200" y="14048"/>
            <a:ext cx="8449733" cy="1172925"/>
          </a:xfrm>
        </p:spPr>
        <p:txBody>
          <a:bodyPr anchor="ctr">
            <a:normAutofit/>
          </a:bodyPr>
          <a:lstStyle/>
          <a:p>
            <a:r>
              <a:rPr lang="en-US" dirty="0"/>
              <a:t>Staged Development, Clear Milestones</a:t>
            </a:r>
          </a:p>
        </p:txBody>
      </p:sp>
      <p:pic>
        <p:nvPicPr>
          <p:cNvPr id="8" name="Content Placeholder 7">
            <a:extLst>
              <a:ext uri="{FF2B5EF4-FFF2-40B4-BE49-F238E27FC236}">
                <a16:creationId xmlns:a16="http://schemas.microsoft.com/office/drawing/2014/main" id="{C33259FC-81D2-49A2-A13E-F944DCE3BE6F}"/>
              </a:ext>
            </a:extLst>
          </p:cNvPr>
          <p:cNvPicPr>
            <a:picLocks noGrp="1" noChangeAspect="1"/>
          </p:cNvPicPr>
          <p:nvPr>
            <p:ph idx="1"/>
          </p:nvPr>
        </p:nvPicPr>
        <p:blipFill>
          <a:blip r:embed="rId2"/>
          <a:stretch>
            <a:fillRect/>
          </a:stretch>
        </p:blipFill>
        <p:spPr>
          <a:xfrm>
            <a:off x="951905" y="1367233"/>
            <a:ext cx="10288189" cy="4809730"/>
          </a:xfrm>
          <a:prstGeom prst="rect">
            <a:avLst/>
          </a:prstGeom>
          <a:noFill/>
        </p:spPr>
      </p:pic>
      <p:sp>
        <p:nvSpPr>
          <p:cNvPr id="4" name="Slide Number Placeholder 3">
            <a:extLst>
              <a:ext uri="{FF2B5EF4-FFF2-40B4-BE49-F238E27FC236}">
                <a16:creationId xmlns:a16="http://schemas.microsoft.com/office/drawing/2014/main" id="{5D1EA74A-866A-4458-B2E0-FA8A33E835B2}"/>
              </a:ext>
            </a:extLst>
          </p:cNvPr>
          <p:cNvSpPr>
            <a:spLocks noGrp="1"/>
          </p:cNvSpPr>
          <p:nvPr>
            <p:ph type="sldNum" sz="quarter" idx="10"/>
          </p:nvPr>
        </p:nvSpPr>
        <p:spPr>
          <a:xfrm>
            <a:off x="11478126" y="6356350"/>
            <a:ext cx="480241" cy="365125"/>
          </a:xfrm>
        </p:spPr>
        <p:txBody>
          <a:bodyPr anchor="ctr">
            <a:normAutofit/>
          </a:bodyPr>
          <a:lstStyle/>
          <a:p>
            <a:pPr>
              <a:spcAft>
                <a:spcPts val="600"/>
              </a:spcAft>
            </a:pPr>
            <a:fld id="{6FCCE772-C683-A646-B7C2-EAD467C903DE}" type="slidenum">
              <a:rPr lang="en-US" smtClean="0"/>
              <a:pPr>
                <a:spcAft>
                  <a:spcPts val="600"/>
                </a:spcAft>
              </a:pPr>
              <a:t>15</a:t>
            </a:fld>
            <a:endParaRPr lang="en-US"/>
          </a:p>
        </p:txBody>
      </p:sp>
      <p:sp>
        <p:nvSpPr>
          <p:cNvPr id="9" name="TextBox 8">
            <a:extLst>
              <a:ext uri="{FF2B5EF4-FFF2-40B4-BE49-F238E27FC236}">
                <a16:creationId xmlns:a16="http://schemas.microsoft.com/office/drawing/2014/main" id="{D60E4F74-18B3-4AF7-B771-7AF120B0FD29}"/>
              </a:ext>
            </a:extLst>
          </p:cNvPr>
          <p:cNvSpPr txBox="1"/>
          <p:nvPr/>
        </p:nvSpPr>
        <p:spPr>
          <a:xfrm>
            <a:off x="3382335" y="1451975"/>
            <a:ext cx="3836307" cy="107721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Stage 4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Prospective measurement of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Roboto"/>
                <a:ea typeface="+mn-ea"/>
                <a:cs typeface="+mn-cs"/>
              </a:rPr>
              <a:t>Clinical Utility &amp; Cost Effectiveness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600 diseases x 20,000 babies</a:t>
            </a:r>
          </a:p>
        </p:txBody>
      </p:sp>
      <p:sp>
        <p:nvSpPr>
          <p:cNvPr id="10" name="TextBox 9">
            <a:extLst>
              <a:ext uri="{FF2B5EF4-FFF2-40B4-BE49-F238E27FC236}">
                <a16:creationId xmlns:a16="http://schemas.microsoft.com/office/drawing/2014/main" id="{4715C7C8-D1A2-428F-9221-8EAD3BD0B0F8}"/>
              </a:ext>
            </a:extLst>
          </p:cNvPr>
          <p:cNvSpPr txBox="1"/>
          <p:nvPr/>
        </p:nvSpPr>
        <p:spPr>
          <a:xfrm>
            <a:off x="7458995" y="3140713"/>
            <a:ext cx="36541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Stage 5 (2025 –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Early 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Roboto"/>
              </a:rPr>
              <a:t>750 diseases x 2</a:t>
            </a:r>
            <a:r>
              <a:rPr kumimoji="0" lang="en-US" sz="1600" b="0" i="0" u="none" strike="noStrike" kern="1200" cap="none" spc="0" normalizeH="0" baseline="0" noProof="0" dirty="0">
                <a:ln>
                  <a:noFill/>
                </a:ln>
                <a:solidFill>
                  <a:srgbClr val="000000"/>
                </a:solidFill>
                <a:effectLst/>
                <a:uLnTx/>
                <a:uFillTx/>
                <a:latin typeface="Roboto"/>
                <a:ea typeface="+mn-ea"/>
                <a:cs typeface="+mn-cs"/>
              </a:rPr>
              <a:t>00,000 babies</a:t>
            </a:r>
          </a:p>
        </p:txBody>
      </p:sp>
      <p:sp>
        <p:nvSpPr>
          <p:cNvPr id="11" name="TextBox 10">
            <a:extLst>
              <a:ext uri="{FF2B5EF4-FFF2-40B4-BE49-F238E27FC236}">
                <a16:creationId xmlns:a16="http://schemas.microsoft.com/office/drawing/2014/main" id="{F53F68BF-E6E5-4C4B-96F2-0561D7E118C4}"/>
              </a:ext>
            </a:extLst>
          </p:cNvPr>
          <p:cNvSpPr txBox="1"/>
          <p:nvPr/>
        </p:nvSpPr>
        <p:spPr>
          <a:xfrm>
            <a:off x="7995257" y="1319634"/>
            <a:ext cx="3454792" cy="135421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Stage 6 (2027)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Emerging Standard of Care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~1,000 diseases x 3.7M babies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140M global newborns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12" name="TextBox 11">
            <a:extLst>
              <a:ext uri="{FF2B5EF4-FFF2-40B4-BE49-F238E27FC236}">
                <a16:creationId xmlns:a16="http://schemas.microsoft.com/office/drawing/2014/main" id="{FC055FC3-9323-4332-8E7C-F500DD72A5B6}"/>
              </a:ext>
            </a:extLst>
          </p:cNvPr>
          <p:cNvSpPr txBox="1"/>
          <p:nvPr/>
        </p:nvSpPr>
        <p:spPr>
          <a:xfrm>
            <a:off x="1520576" y="4263051"/>
            <a:ext cx="26068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CA5"/>
                </a:solidFill>
                <a:effectLst/>
                <a:uLnTx/>
                <a:uFillTx/>
                <a:latin typeface="Roboto"/>
                <a:ea typeface="+mn-ea"/>
                <a:cs typeface="+mn-cs"/>
              </a:rPr>
              <a:t>Consortium Announced</a:t>
            </a:r>
          </a:p>
        </p:txBody>
      </p:sp>
    </p:spTree>
    <p:extLst>
      <p:ext uri="{BB962C8B-B14F-4D97-AF65-F5344CB8AC3E}">
        <p14:creationId xmlns:p14="http://schemas.microsoft.com/office/powerpoint/2010/main" val="2525279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2C73474-6425-4F71-84E1-7584F79FEEDA}"/>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9623" r="19623"/>
          <a:stretch/>
        </p:blipFill>
        <p:spPr>
          <a:xfrm>
            <a:off x="-472345" y="900558"/>
            <a:ext cx="3346704" cy="3346704"/>
          </a:xfrm>
        </p:spPr>
      </p:pic>
      <p:sp>
        <p:nvSpPr>
          <p:cNvPr id="2" name="Text Placeholder 1">
            <a:extLst>
              <a:ext uri="{FF2B5EF4-FFF2-40B4-BE49-F238E27FC236}">
                <a16:creationId xmlns:a16="http://schemas.microsoft.com/office/drawing/2014/main" id="{626EF0AF-1035-E646-9C89-15E660C9A3AD}"/>
              </a:ext>
            </a:extLst>
          </p:cNvPr>
          <p:cNvSpPr>
            <a:spLocks noGrp="1"/>
          </p:cNvSpPr>
          <p:nvPr>
            <p:ph type="body" sz="quarter" idx="10"/>
          </p:nvPr>
        </p:nvSpPr>
        <p:spPr>
          <a:xfrm>
            <a:off x="3892732" y="1642549"/>
            <a:ext cx="8133805" cy="2510524"/>
          </a:xfrm>
        </p:spPr>
        <p:txBody>
          <a:bodyPr>
            <a:normAutofit/>
          </a:bodyPr>
          <a:lstStyle/>
          <a:p>
            <a:r>
              <a:rPr lang="en-US" sz="4000" dirty="0">
                <a:latin typeface="Roboto Condensed" panose="02000000000000000000" pitchFamily="2" charset="0"/>
                <a:ea typeface="Roboto Condensed" panose="02000000000000000000" pitchFamily="2" charset="0"/>
              </a:rPr>
              <a:t>After the Diagnosis is Made</a:t>
            </a:r>
          </a:p>
          <a:p>
            <a:endParaRPr lang="en-US" sz="4000" dirty="0">
              <a:latin typeface="Roboto Condensed" panose="02000000000000000000" pitchFamily="2" charset="0"/>
              <a:ea typeface="Roboto Condensed" panose="02000000000000000000" pitchFamily="2" charset="0"/>
            </a:endParaRPr>
          </a:p>
          <a:p>
            <a:r>
              <a:rPr lang="en-US" sz="4000" dirty="0" err="1">
                <a:latin typeface="Roboto Condensed" panose="02000000000000000000" pitchFamily="2" charset="0"/>
                <a:ea typeface="Roboto Condensed" panose="02000000000000000000" pitchFamily="2" charset="0"/>
              </a:rPr>
              <a:t>GTRx</a:t>
            </a:r>
            <a:r>
              <a:rPr lang="en-US" sz="4000" dirty="0">
                <a:latin typeface="Roboto Condensed" panose="02000000000000000000" pitchFamily="2" charset="0"/>
                <a:ea typeface="Roboto Condensed" panose="02000000000000000000" pitchFamily="2" charset="0"/>
              </a:rPr>
              <a:t>: </a:t>
            </a:r>
            <a:r>
              <a:rPr lang="en-US" sz="3200" i="1" dirty="0">
                <a:latin typeface="Roboto Condensed" panose="02000000000000000000" pitchFamily="2" charset="0"/>
                <a:ea typeface="Roboto Condensed" panose="02000000000000000000" pitchFamily="2" charset="0"/>
              </a:rPr>
              <a:t>Genome to Treatment</a:t>
            </a:r>
          </a:p>
        </p:txBody>
      </p:sp>
      <p:sp>
        <p:nvSpPr>
          <p:cNvPr id="3" name="TextBox 2">
            <a:extLst>
              <a:ext uri="{FF2B5EF4-FFF2-40B4-BE49-F238E27FC236}">
                <a16:creationId xmlns:a16="http://schemas.microsoft.com/office/drawing/2014/main" id="{96D9ABB6-6807-40CF-A372-12CFAF84168E}"/>
              </a:ext>
            </a:extLst>
          </p:cNvPr>
          <p:cNvSpPr txBox="1"/>
          <p:nvPr/>
        </p:nvSpPr>
        <p:spPr>
          <a:xfrm>
            <a:off x="3870542" y="4459266"/>
            <a:ext cx="5599134" cy="1200329"/>
          </a:xfrm>
          <a:prstGeom prst="rect">
            <a:avLst/>
          </a:prstGeom>
          <a:noFill/>
        </p:spPr>
        <p:txBody>
          <a:bodyPr wrap="square" rtlCol="0">
            <a:spAutoFit/>
          </a:bodyPr>
          <a:lstStyle/>
          <a:p>
            <a:r>
              <a:rPr lang="en-US" sz="1800" dirty="0">
                <a:solidFill>
                  <a:schemeClr val="bg1"/>
                </a:solidFill>
                <a:latin typeface="Roboto Condensed" panose="02000000000000000000" pitchFamily="2" charset="0"/>
                <a:ea typeface="Roboto Condensed" panose="02000000000000000000" pitchFamily="2" charset="0"/>
              </a:rPr>
              <a:t>A RCIGM-developed virtual automated system for immediate acute management guidance and clinical management of genetic disorders</a:t>
            </a:r>
          </a:p>
          <a:p>
            <a:endParaRPr lang="en-US" dirty="0"/>
          </a:p>
        </p:txBody>
      </p:sp>
    </p:spTree>
    <p:extLst>
      <p:ext uri="{BB962C8B-B14F-4D97-AF65-F5344CB8AC3E}">
        <p14:creationId xmlns:p14="http://schemas.microsoft.com/office/powerpoint/2010/main" val="1465088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13E1BE-8892-4F7D-9F26-8A79E211AA21}"/>
              </a:ext>
            </a:extLst>
          </p:cNvPr>
          <p:cNvSpPr>
            <a:spLocks noGrp="1"/>
          </p:cNvSpPr>
          <p:nvPr>
            <p:ph type="title"/>
          </p:nvPr>
        </p:nvSpPr>
        <p:spPr/>
        <p:txBody>
          <a:bodyPr/>
          <a:lstStyle/>
          <a:p>
            <a:pPr algn="ctr"/>
            <a:r>
              <a:rPr lang="en-US" dirty="0"/>
              <a:t>The Story of Fitz</a:t>
            </a:r>
          </a:p>
        </p:txBody>
      </p:sp>
      <p:sp>
        <p:nvSpPr>
          <p:cNvPr id="9" name="TextBox 8">
            <a:extLst>
              <a:ext uri="{FF2B5EF4-FFF2-40B4-BE49-F238E27FC236}">
                <a16:creationId xmlns:a16="http://schemas.microsoft.com/office/drawing/2014/main" id="{3556E60C-D283-4A69-96FB-E517E22FD586}"/>
              </a:ext>
            </a:extLst>
          </p:cNvPr>
          <p:cNvSpPr txBox="1"/>
          <p:nvPr/>
        </p:nvSpPr>
        <p:spPr>
          <a:xfrm>
            <a:off x="3050931" y="3372562"/>
            <a:ext cx="6101860" cy="276999"/>
          </a:xfrm>
          <a:prstGeom prst="rect">
            <a:avLst/>
          </a:prstGeom>
          <a:noFill/>
        </p:spPr>
        <p:txBody>
          <a:bodyPr wrap="square">
            <a:spAutoFit/>
          </a:bodyPr>
          <a:lstStyle/>
          <a:p>
            <a:pPr marL="0" marR="0">
              <a:spcBef>
                <a:spcPts val="0"/>
              </a:spcBef>
              <a:spcAft>
                <a:spcPts val="0"/>
              </a:spcAft>
            </a:pPr>
            <a:r>
              <a:rPr lang="en-US" sz="1200" u="sng" dirty="0">
                <a:solidFill>
                  <a:srgbClr val="000000"/>
                </a:solidFill>
                <a:effectLst/>
                <a:latin typeface="Arial" panose="020B0604020202020204" pitchFamily="34" charset="0"/>
                <a:ea typeface="Times New Roman" panose="02020603050405020304" pitchFamily="18" charset="0"/>
                <a:hlinkClick r:id="rId2"/>
              </a:rPr>
              <a:t>https://vimeo.com/radygenomics/fitz</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93788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4AD2AAB-5BE6-1CB5-2D95-61A9BE29E9E3}"/>
              </a:ext>
            </a:extLst>
          </p:cNvPr>
          <p:cNvSpPr>
            <a:spLocks noGrp="1"/>
          </p:cNvSpPr>
          <p:nvPr>
            <p:ph type="title"/>
          </p:nvPr>
        </p:nvSpPr>
        <p:spPr>
          <a:xfrm>
            <a:off x="838200" y="14048"/>
            <a:ext cx="8449733" cy="1172925"/>
          </a:xfrm>
        </p:spPr>
        <p:txBody>
          <a:bodyPr/>
          <a:lstStyle/>
          <a:p>
            <a:r>
              <a:rPr lang="en-US" dirty="0"/>
              <a:t>Genome-to-Treatment</a:t>
            </a:r>
          </a:p>
        </p:txBody>
      </p:sp>
      <p:pic>
        <p:nvPicPr>
          <p:cNvPr id="5" name="Content Placeholder 4">
            <a:extLst>
              <a:ext uri="{FF2B5EF4-FFF2-40B4-BE49-F238E27FC236}">
                <a16:creationId xmlns:a16="http://schemas.microsoft.com/office/drawing/2014/main" id="{0F9AC7FD-CB4B-4ACA-88D4-4B77A7A98EEF}"/>
              </a:ext>
            </a:extLst>
          </p:cNvPr>
          <p:cNvPicPr>
            <a:picLocks noGrp="1" noChangeAspect="1"/>
          </p:cNvPicPr>
          <p:nvPr>
            <p:ph idx="1"/>
          </p:nvPr>
        </p:nvPicPr>
        <p:blipFill>
          <a:blip r:embed="rId2"/>
          <a:stretch>
            <a:fillRect/>
          </a:stretch>
        </p:blipFill>
        <p:spPr>
          <a:xfrm>
            <a:off x="838200" y="1563821"/>
            <a:ext cx="10515600" cy="4416553"/>
          </a:xfrm>
          <a:prstGeom prst="rect">
            <a:avLst/>
          </a:prstGeom>
          <a:noFill/>
        </p:spPr>
      </p:pic>
      <p:sp>
        <p:nvSpPr>
          <p:cNvPr id="4" name="Slide Number Placeholder 3">
            <a:extLst>
              <a:ext uri="{FF2B5EF4-FFF2-40B4-BE49-F238E27FC236}">
                <a16:creationId xmlns:a16="http://schemas.microsoft.com/office/drawing/2014/main" id="{44B0658A-7457-418B-AE49-3578A8829C1B}"/>
              </a:ext>
            </a:extLst>
          </p:cNvPr>
          <p:cNvSpPr>
            <a:spLocks noGrp="1"/>
          </p:cNvSpPr>
          <p:nvPr>
            <p:ph type="sldNum" sz="quarter" idx="10"/>
          </p:nvPr>
        </p:nvSpPr>
        <p:spPr>
          <a:xfrm>
            <a:off x="11478126" y="6356350"/>
            <a:ext cx="480241" cy="365125"/>
          </a:xfrm>
        </p:spPr>
        <p:txBody>
          <a:bodyPr anchor="ctr">
            <a:normAutofit/>
          </a:bodyPr>
          <a:lstStyle/>
          <a:p>
            <a:pPr>
              <a:spcAft>
                <a:spcPts val="600"/>
              </a:spcAft>
            </a:pPr>
            <a:fld id="{6FCCE772-C683-A646-B7C2-EAD467C903DE}" type="slidenum">
              <a:rPr lang="en-US" smtClean="0"/>
              <a:pPr>
                <a:spcAft>
                  <a:spcPts val="600"/>
                </a:spcAft>
              </a:pPr>
              <a:t>18</a:t>
            </a:fld>
            <a:endParaRPr lang="en-US"/>
          </a:p>
        </p:txBody>
      </p:sp>
    </p:spTree>
    <p:extLst>
      <p:ext uri="{BB962C8B-B14F-4D97-AF65-F5344CB8AC3E}">
        <p14:creationId xmlns:p14="http://schemas.microsoft.com/office/powerpoint/2010/main" val="172654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0929-BB12-46F1-9E47-7D95939CD02F}"/>
              </a:ext>
            </a:extLst>
          </p:cNvPr>
          <p:cNvSpPr>
            <a:spLocks noGrp="1"/>
          </p:cNvSpPr>
          <p:nvPr>
            <p:ph type="title"/>
          </p:nvPr>
        </p:nvSpPr>
        <p:spPr/>
        <p:txBody>
          <a:bodyPr/>
          <a:lstStyle/>
          <a:p>
            <a:r>
              <a:rPr lang="en-US" err="1"/>
              <a:t>GTRx</a:t>
            </a:r>
            <a:r>
              <a:rPr lang="en-US"/>
              <a:t> – From Gene to Treatment</a:t>
            </a:r>
          </a:p>
        </p:txBody>
      </p:sp>
      <p:sp>
        <p:nvSpPr>
          <p:cNvPr id="3" name="Content Placeholder 2">
            <a:extLst>
              <a:ext uri="{FF2B5EF4-FFF2-40B4-BE49-F238E27FC236}">
                <a16:creationId xmlns:a16="http://schemas.microsoft.com/office/drawing/2014/main" id="{949C6CF0-D769-45F9-BE42-093195C2A958}"/>
              </a:ext>
            </a:extLst>
          </p:cNvPr>
          <p:cNvSpPr>
            <a:spLocks noGrp="1"/>
          </p:cNvSpPr>
          <p:nvPr>
            <p:ph idx="16"/>
          </p:nvPr>
        </p:nvSpPr>
        <p:spPr/>
        <p:txBody>
          <a:bodyPr/>
          <a:lstStyle/>
          <a:p>
            <a:endParaRPr lang="en-US"/>
          </a:p>
        </p:txBody>
      </p:sp>
      <p:sp>
        <p:nvSpPr>
          <p:cNvPr id="4" name="Content Placeholder 3">
            <a:extLst>
              <a:ext uri="{FF2B5EF4-FFF2-40B4-BE49-F238E27FC236}">
                <a16:creationId xmlns:a16="http://schemas.microsoft.com/office/drawing/2014/main" id="{21104C5A-EF86-438D-BCF4-780013EC2783}"/>
              </a:ext>
            </a:extLst>
          </p:cNvPr>
          <p:cNvSpPr>
            <a:spLocks noGrp="1"/>
          </p:cNvSpPr>
          <p:nvPr>
            <p:ph idx="17"/>
          </p:nvPr>
        </p:nvSpPr>
        <p:spPr/>
        <p:txBody>
          <a:bodyPr>
            <a:normAutofit fontScale="92500" lnSpcReduction="10000"/>
          </a:bodyPr>
          <a:lstStyle/>
          <a:p>
            <a:endParaRPr lang="en-US"/>
          </a:p>
        </p:txBody>
      </p:sp>
      <p:sp>
        <p:nvSpPr>
          <p:cNvPr id="5" name="Content Placeholder 4">
            <a:extLst>
              <a:ext uri="{FF2B5EF4-FFF2-40B4-BE49-F238E27FC236}">
                <a16:creationId xmlns:a16="http://schemas.microsoft.com/office/drawing/2014/main" id="{B4A45E67-205B-498B-9491-B0A66EB639A7}"/>
              </a:ext>
            </a:extLst>
          </p:cNvPr>
          <p:cNvSpPr>
            <a:spLocks noGrp="1"/>
          </p:cNvSpPr>
          <p:nvPr>
            <p:ph idx="22"/>
          </p:nvPr>
        </p:nvSpPr>
        <p:spPr/>
        <p:txBody>
          <a:bodyPr/>
          <a:lstStyle/>
          <a:p>
            <a:endParaRPr lang="en-US"/>
          </a:p>
        </p:txBody>
      </p:sp>
      <p:sp>
        <p:nvSpPr>
          <p:cNvPr id="6" name="Content Placeholder 5">
            <a:extLst>
              <a:ext uri="{FF2B5EF4-FFF2-40B4-BE49-F238E27FC236}">
                <a16:creationId xmlns:a16="http://schemas.microsoft.com/office/drawing/2014/main" id="{7FADC65A-DEE7-452D-AF56-04E8FBB54C1A}"/>
              </a:ext>
            </a:extLst>
          </p:cNvPr>
          <p:cNvSpPr>
            <a:spLocks noGrp="1"/>
          </p:cNvSpPr>
          <p:nvPr>
            <p:ph idx="23"/>
          </p:nvPr>
        </p:nvSpPr>
        <p:spPr/>
        <p:txBody>
          <a:bodyPr>
            <a:normAutofit fontScale="92500" lnSpcReduction="10000"/>
          </a:bodyPr>
          <a:lstStyle/>
          <a:p>
            <a:endParaRPr lang="en-US"/>
          </a:p>
        </p:txBody>
      </p:sp>
      <p:pic>
        <p:nvPicPr>
          <p:cNvPr id="2050" name="Picture 2">
            <a:extLst>
              <a:ext uri="{FF2B5EF4-FFF2-40B4-BE49-F238E27FC236}">
                <a16:creationId xmlns:a16="http://schemas.microsoft.com/office/drawing/2014/main" id="{69CBD6AC-D549-49C2-9C19-F1D22B277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906000" cy="5572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con&#10;&#10;Description automatically generated">
            <a:extLst>
              <a:ext uri="{FF2B5EF4-FFF2-40B4-BE49-F238E27FC236}">
                <a16:creationId xmlns:a16="http://schemas.microsoft.com/office/drawing/2014/main" id="{9743FE0C-480A-4BB5-A76A-C8A6496BF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425" y="4754880"/>
            <a:ext cx="2269283" cy="817245"/>
          </a:xfrm>
          <a:prstGeom prst="rect">
            <a:avLst/>
          </a:prstGeom>
        </p:spPr>
      </p:pic>
      <p:sp>
        <p:nvSpPr>
          <p:cNvPr id="7" name="Slide Number Placeholder 6">
            <a:extLst>
              <a:ext uri="{FF2B5EF4-FFF2-40B4-BE49-F238E27FC236}">
                <a16:creationId xmlns:a16="http://schemas.microsoft.com/office/drawing/2014/main" id="{C6C9A7F0-5D3A-1843-4278-C75BD8C3FA54}"/>
              </a:ext>
            </a:extLst>
          </p:cNvPr>
          <p:cNvSpPr>
            <a:spLocks noGrp="1"/>
          </p:cNvSpPr>
          <p:nvPr>
            <p:ph type="sldNum" sz="quarter" idx="32"/>
          </p:nvPr>
        </p:nvSpPr>
        <p:spPr/>
        <p:txBody>
          <a:bodyPr/>
          <a:lstStyle/>
          <a:p>
            <a:fld id="{6FCCE772-C683-A646-B7C2-EAD467C903DE}" type="slidenum">
              <a:rPr lang="en-US"/>
              <a:pPr/>
              <a:t>19</a:t>
            </a:fld>
            <a:endParaRPr lang="en-US"/>
          </a:p>
        </p:txBody>
      </p:sp>
    </p:spTree>
    <p:extLst>
      <p:ext uri="{BB962C8B-B14F-4D97-AF65-F5344CB8AC3E}">
        <p14:creationId xmlns:p14="http://schemas.microsoft.com/office/powerpoint/2010/main" val="416750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ABD5FD-D627-4761-9632-8BDD8B9E47C6}"/>
              </a:ext>
            </a:extLst>
          </p:cNvPr>
          <p:cNvSpPr>
            <a:spLocks noGrp="1"/>
          </p:cNvSpPr>
          <p:nvPr>
            <p:ph type="title"/>
          </p:nvPr>
        </p:nvSpPr>
        <p:spPr/>
        <p:txBody>
          <a:bodyPr/>
          <a:lstStyle/>
          <a:p>
            <a:r>
              <a:rPr lang="en-US" dirty="0"/>
              <a:t>Progress</a:t>
            </a:r>
          </a:p>
        </p:txBody>
      </p:sp>
      <p:pic>
        <p:nvPicPr>
          <p:cNvPr id="1028" name="Picture 4" descr="Michael G. DeGroote School of Medicine at McMaster University: How to Get  in 2022 | BeMo®">
            <a:extLst>
              <a:ext uri="{FF2B5EF4-FFF2-40B4-BE49-F238E27FC236}">
                <a16:creationId xmlns:a16="http://schemas.microsoft.com/office/drawing/2014/main" id="{47E10D7E-A098-443A-B3E6-74EB3BA0D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67" y="1490663"/>
            <a:ext cx="3364029" cy="3419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c MD Admissions (@MacMDAdmissions) / Twitter">
            <a:extLst>
              <a:ext uri="{FF2B5EF4-FFF2-40B4-BE49-F238E27FC236}">
                <a16:creationId xmlns:a16="http://schemas.microsoft.com/office/drawing/2014/main" id="{DA6C7E66-6318-4985-8444-38C6CC0ED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340" y="3028228"/>
            <a:ext cx="1881702" cy="18817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cGill University">
            <a:extLst>
              <a:ext uri="{FF2B5EF4-FFF2-40B4-BE49-F238E27FC236}">
                <a16:creationId xmlns:a16="http://schemas.microsoft.com/office/drawing/2014/main" id="{3BBD785F-A05D-4673-BDFC-1E2E76881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985" y="1547713"/>
            <a:ext cx="4250527" cy="31593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FF77438-585C-4CFF-B505-F101327BE7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9683" y="4707067"/>
            <a:ext cx="2031651" cy="142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12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2C73474-6425-4F71-84E1-7584F79FEEDA}"/>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7340" t="400" r="48422" b="19532"/>
          <a:stretch/>
        </p:blipFill>
        <p:spPr>
          <a:xfrm>
            <a:off x="-472345" y="900558"/>
            <a:ext cx="3346704" cy="3346704"/>
          </a:xfrm>
        </p:spPr>
      </p:pic>
      <p:sp>
        <p:nvSpPr>
          <p:cNvPr id="2" name="Text Placeholder 1">
            <a:extLst>
              <a:ext uri="{FF2B5EF4-FFF2-40B4-BE49-F238E27FC236}">
                <a16:creationId xmlns:a16="http://schemas.microsoft.com/office/drawing/2014/main" id="{626EF0AF-1035-E646-9C89-15E660C9A3AD}"/>
              </a:ext>
            </a:extLst>
          </p:cNvPr>
          <p:cNvSpPr>
            <a:spLocks noGrp="1"/>
          </p:cNvSpPr>
          <p:nvPr>
            <p:ph type="body" sz="quarter" idx="10"/>
          </p:nvPr>
        </p:nvSpPr>
        <p:spPr>
          <a:xfrm>
            <a:off x="3815863" y="2637692"/>
            <a:ext cx="7543800" cy="1191480"/>
          </a:xfrm>
        </p:spPr>
        <p:txBody>
          <a:bodyPr>
            <a:normAutofit fontScale="62500" lnSpcReduction="20000"/>
          </a:bodyPr>
          <a:lstStyle/>
          <a:p>
            <a:r>
              <a:rPr lang="en-US" sz="4800" dirty="0">
                <a:latin typeface="Roboto Condensed" panose="02000000000000000000" pitchFamily="2" charset="0"/>
                <a:ea typeface="Roboto Condensed" panose="02000000000000000000" pitchFamily="2" charset="0"/>
              </a:rPr>
              <a:t>Joining Us in Ending the Diagnostic Odyssey</a:t>
            </a:r>
          </a:p>
        </p:txBody>
      </p:sp>
    </p:spTree>
    <p:extLst>
      <p:ext uri="{BB962C8B-B14F-4D97-AF65-F5344CB8AC3E}">
        <p14:creationId xmlns:p14="http://schemas.microsoft.com/office/powerpoint/2010/main" val="1013112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EDE6-9F8D-5341-AE11-CC36C27150D0}"/>
              </a:ext>
            </a:extLst>
          </p:cNvPr>
          <p:cNvSpPr>
            <a:spLocks noGrp="1"/>
          </p:cNvSpPr>
          <p:nvPr>
            <p:ph type="title"/>
          </p:nvPr>
        </p:nvSpPr>
        <p:spPr>
          <a:xfrm>
            <a:off x="670935" y="0"/>
            <a:ext cx="8837049" cy="1212713"/>
          </a:xfrm>
        </p:spPr>
        <p:txBody>
          <a:bodyPr>
            <a:normAutofit/>
          </a:bodyPr>
          <a:lstStyle/>
          <a:p>
            <a:r>
              <a:rPr lang="en-US"/>
              <a:t>Help us make baby steps toward ending the diagnostic odyssey</a:t>
            </a:r>
          </a:p>
        </p:txBody>
      </p:sp>
      <p:sp>
        <p:nvSpPr>
          <p:cNvPr id="3" name="Content Placeholder 2">
            <a:extLst>
              <a:ext uri="{FF2B5EF4-FFF2-40B4-BE49-F238E27FC236}">
                <a16:creationId xmlns:a16="http://schemas.microsoft.com/office/drawing/2014/main" id="{50B383A5-74ED-C640-90A8-B1519B34D4E3}"/>
              </a:ext>
            </a:extLst>
          </p:cNvPr>
          <p:cNvSpPr>
            <a:spLocks noGrp="1"/>
          </p:cNvSpPr>
          <p:nvPr>
            <p:ph idx="1"/>
          </p:nvPr>
        </p:nvSpPr>
        <p:spPr/>
        <p:txBody>
          <a:bodyPr>
            <a:noAutofit/>
          </a:bodyPr>
          <a:lstStyle/>
          <a:p>
            <a:pPr marL="0" lvl="0" indent="0">
              <a:buNone/>
            </a:pPr>
            <a:r>
              <a:rPr lang="en-US" sz="1600" dirty="0"/>
              <a:t>Interested in joining as a </a:t>
            </a:r>
            <a:r>
              <a:rPr lang="en-US" sz="1600" b="1" dirty="0">
                <a:solidFill>
                  <a:schemeClr val="tx2"/>
                </a:solidFill>
              </a:rPr>
              <a:t>Clinical Partner Site?</a:t>
            </a:r>
            <a:endParaRPr lang="en-US" sz="1600" dirty="0">
              <a:solidFill>
                <a:schemeClr val="accent1"/>
              </a:solidFill>
            </a:endParaRPr>
          </a:p>
          <a:p>
            <a:pPr marL="0" lvl="0" indent="0">
              <a:buNone/>
            </a:pPr>
            <a:r>
              <a:rPr lang="en-US" sz="1800" dirty="0"/>
              <a:t>Contact us:</a:t>
            </a:r>
          </a:p>
        </p:txBody>
      </p:sp>
      <p:pic>
        <p:nvPicPr>
          <p:cNvPr id="17" name="Picture Placeholder 16">
            <a:extLst>
              <a:ext uri="{FF2B5EF4-FFF2-40B4-BE49-F238E27FC236}">
                <a16:creationId xmlns:a16="http://schemas.microsoft.com/office/drawing/2014/main" id="{6B778FE8-B0F6-8F4B-975F-9F7AD35EE5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97" r="97"/>
          <a:stretch>
            <a:fillRect/>
          </a:stretch>
        </p:blipFill>
        <p:spPr>
          <a:xfrm>
            <a:off x="6096000" y="1212713"/>
            <a:ext cx="6096000" cy="5645287"/>
          </a:xfrm>
        </p:spPr>
      </p:pic>
      <p:pic>
        <p:nvPicPr>
          <p:cNvPr id="10" name="Picture 9">
            <a:extLst>
              <a:ext uri="{FF2B5EF4-FFF2-40B4-BE49-F238E27FC236}">
                <a16:creationId xmlns:a16="http://schemas.microsoft.com/office/drawing/2014/main" id="{792379E6-0E0A-1A43-A6AE-FC53DA93F4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0637004" y="5324055"/>
            <a:ext cx="2956565" cy="2976453"/>
          </a:xfrm>
          <a:prstGeom prst="rect">
            <a:avLst/>
          </a:prstGeom>
          <a:effectLst>
            <a:outerShdw blurRad="63500" dist="12700" dir="2700000" sx="102000" sy="102000" algn="tl" rotWithShape="0">
              <a:prstClr val="black">
                <a:alpha val="40000"/>
              </a:prstClr>
            </a:outerShdw>
          </a:effectLst>
        </p:spPr>
      </p:pic>
      <p:sp>
        <p:nvSpPr>
          <p:cNvPr id="15" name="Rectangle 14">
            <a:extLst>
              <a:ext uri="{FF2B5EF4-FFF2-40B4-BE49-F238E27FC236}">
                <a16:creationId xmlns:a16="http://schemas.microsoft.com/office/drawing/2014/main" id="{FE76604D-4DE1-4B10-A19A-FD52FB6D929C}"/>
              </a:ext>
            </a:extLst>
          </p:cNvPr>
          <p:cNvSpPr/>
          <p:nvPr/>
        </p:nvSpPr>
        <p:spPr>
          <a:xfrm flipV="1">
            <a:off x="203749" y="4004152"/>
            <a:ext cx="1381647" cy="27733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2"/>
              </a:solidFill>
            </a:endParaRPr>
          </a:p>
        </p:txBody>
      </p:sp>
      <p:graphicFrame>
        <p:nvGraphicFramePr>
          <p:cNvPr id="18" name="Table 4">
            <a:extLst>
              <a:ext uri="{FF2B5EF4-FFF2-40B4-BE49-F238E27FC236}">
                <a16:creationId xmlns:a16="http://schemas.microsoft.com/office/drawing/2014/main" id="{AC4BD226-2D6A-42A3-8CA3-D55A7DC2C143}"/>
              </a:ext>
            </a:extLst>
          </p:cNvPr>
          <p:cNvGraphicFramePr>
            <a:graphicFrameLocks noGrp="1"/>
          </p:cNvGraphicFramePr>
          <p:nvPr>
            <p:extLst>
              <p:ext uri="{D42A27DB-BD31-4B8C-83A1-F6EECF244321}">
                <p14:modId xmlns:p14="http://schemas.microsoft.com/office/powerpoint/2010/main" val="2893865339"/>
              </p:ext>
            </p:extLst>
          </p:nvPr>
        </p:nvGraphicFramePr>
        <p:xfrm>
          <a:off x="659783" y="2884194"/>
          <a:ext cx="5044795" cy="3412245"/>
        </p:xfrm>
        <a:graphic>
          <a:graphicData uri="http://schemas.openxmlformats.org/drawingml/2006/table">
            <a:tbl>
              <a:tblPr firstRow="1" bandRow="1">
                <a:tableStyleId>{5940675A-B579-460E-94D1-54222C63F5DA}</a:tableStyleId>
              </a:tblPr>
              <a:tblGrid>
                <a:gridCol w="2385845">
                  <a:extLst>
                    <a:ext uri="{9D8B030D-6E8A-4147-A177-3AD203B41FA5}">
                      <a16:colId xmlns:a16="http://schemas.microsoft.com/office/drawing/2014/main" val="381932761"/>
                    </a:ext>
                  </a:extLst>
                </a:gridCol>
                <a:gridCol w="273105">
                  <a:extLst>
                    <a:ext uri="{9D8B030D-6E8A-4147-A177-3AD203B41FA5}">
                      <a16:colId xmlns:a16="http://schemas.microsoft.com/office/drawing/2014/main" val="2861909795"/>
                    </a:ext>
                  </a:extLst>
                </a:gridCol>
                <a:gridCol w="2385845">
                  <a:extLst>
                    <a:ext uri="{9D8B030D-6E8A-4147-A177-3AD203B41FA5}">
                      <a16:colId xmlns:a16="http://schemas.microsoft.com/office/drawing/2014/main" val="482855388"/>
                    </a:ext>
                  </a:extLst>
                </a:gridCol>
              </a:tblGrid>
              <a:tr h="1437714">
                <a:tc>
                  <a:txBody>
                    <a:bodyPr/>
                    <a:lstStyle/>
                    <a:p>
                      <a:pPr algn="ctr"/>
                      <a:r>
                        <a:rPr lang="en-US" b="1" u="none" dirty="0">
                          <a:solidFill>
                            <a:schemeClr val="bg1"/>
                          </a:solidFill>
                          <a:latin typeface="Roboto"/>
                          <a:ea typeface="Roboto"/>
                        </a:rPr>
                        <a:t>Charlotte Hobbs</a:t>
                      </a:r>
                    </a:p>
                    <a:p>
                      <a:pPr algn="ctr"/>
                      <a:r>
                        <a:rPr lang="en-US" u="none" dirty="0">
                          <a:solidFill>
                            <a:schemeClr val="bg1"/>
                          </a:solidFill>
                          <a:latin typeface="Roboto"/>
                          <a:ea typeface="Roboto"/>
                        </a:rPr>
                        <a:t>VP, Chief Research &amp; Clinical Management Officer</a:t>
                      </a:r>
                    </a:p>
                    <a:p>
                      <a:pPr algn="ctr"/>
                      <a:r>
                        <a:rPr lang="en-US" u="none" dirty="0">
                          <a:solidFill>
                            <a:schemeClr val="accent5"/>
                          </a:solidFill>
                          <a:latin typeface="Roboto"/>
                          <a:ea typeface="Roboto"/>
                        </a:rPr>
                        <a:t> </a:t>
                      </a:r>
                      <a:r>
                        <a:rPr lang="en-US" sz="1600" b="1" u="sng" dirty="0">
                          <a:solidFill>
                            <a:schemeClr val="tx2"/>
                          </a:solidFill>
                          <a:latin typeface="Roboto"/>
                          <a:ea typeface="Roboto"/>
                        </a:rPr>
                        <a:t>chobbs@rchsd.org</a:t>
                      </a:r>
                      <a:r>
                        <a:rPr lang="en-US" b="1" u="none" dirty="0">
                          <a:solidFill>
                            <a:schemeClr val="tx2"/>
                          </a:solidFill>
                          <a:latin typeface="Roboto"/>
                          <a:ea typeface="Roboto"/>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u="none">
                        <a:solidFill>
                          <a:schemeClr val="bg1"/>
                        </a:solidFill>
                        <a:latin typeface="Roboto"/>
                        <a:ea typeface="Roboto"/>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b="1" dirty="0">
                          <a:solidFill>
                            <a:schemeClr val="bg1"/>
                          </a:solidFill>
                          <a:latin typeface="Roboto"/>
                          <a:ea typeface="Roboto"/>
                        </a:rPr>
                        <a:t>Russell Nofsinger</a:t>
                      </a:r>
                    </a:p>
                    <a:p>
                      <a:pPr algn="ctr"/>
                      <a:r>
                        <a:rPr lang="en-US" dirty="0">
                          <a:solidFill>
                            <a:schemeClr val="bg1"/>
                          </a:solidFill>
                          <a:latin typeface="Roboto"/>
                          <a:ea typeface="Roboto"/>
                        </a:rPr>
                        <a:t>Sr. Dir., Business Development</a:t>
                      </a:r>
                    </a:p>
                    <a:p>
                      <a:pPr algn="ctr"/>
                      <a:r>
                        <a:rPr lang="en-US" sz="1600" b="1" dirty="0">
                          <a:solidFill>
                            <a:schemeClr val="tx2"/>
                          </a:solidFill>
                          <a:latin typeface="Roboto"/>
                          <a:ea typeface="Roboto"/>
                          <a:hlinkClick r:id="rId5">
                            <a:extLst>
                              <a:ext uri="{A12FA001-AC4F-418D-AE19-62706E023703}">
                                <ahyp:hlinkClr xmlns:ahyp="http://schemas.microsoft.com/office/drawing/2018/hyperlinkcolor" val="tx"/>
                              </a:ext>
                            </a:extLst>
                          </a:hlinkClick>
                        </a:rPr>
                        <a:t>rnofsinger@rchsd.org</a:t>
                      </a:r>
                      <a:r>
                        <a:rPr lang="en-US" dirty="0">
                          <a:solidFill>
                            <a:schemeClr val="tx2"/>
                          </a:solidFill>
                          <a:latin typeface="Roboto"/>
                          <a:ea typeface="Roboto"/>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613591544"/>
                  </a:ext>
                </a:extLst>
              </a:tr>
              <a:tr h="1282856">
                <a:tc>
                  <a:txBody>
                    <a:bodyPr/>
                    <a:lstStyle/>
                    <a:p>
                      <a:pPr algn="ctr"/>
                      <a:endParaRPr lang="en-US" sz="1050">
                        <a:solidFill>
                          <a:schemeClr val="tx2">
                            <a:lumMod val="60000"/>
                            <a:lumOff val="40000"/>
                          </a:schemeClr>
                        </a:solidFill>
                        <a:latin typeface="Roboto" panose="02000000000000000000" pitchFamily="2" charset="0"/>
                        <a:ea typeface="Roboto" panose="02000000000000000000" pitchFamily="2"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p>
                      <a:pPr algn="ctr"/>
                      <a:endParaRPr lang="en-US" sz="1200">
                        <a:solidFill>
                          <a:schemeClr val="tx2">
                            <a:lumMod val="60000"/>
                            <a:lumOff val="40000"/>
                          </a:schemeClr>
                        </a:solidFill>
                        <a:latin typeface="Roboto" panose="02000000000000000000" pitchFamily="2" charset="0"/>
                        <a:ea typeface="Roboto" panose="02000000000000000000" pitchFamily="2"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0686340"/>
                  </a:ext>
                </a:extLst>
              </a:tr>
              <a:tr h="394725">
                <a:tc gridSpan="3">
                  <a:txBody>
                    <a:bodyPr/>
                    <a:lstStyle/>
                    <a:p>
                      <a:pPr algn="ctr"/>
                      <a:r>
                        <a:rPr lang="en-US" b="1" dirty="0">
                          <a:solidFill>
                            <a:schemeClr val="bg1"/>
                          </a:solidFill>
                          <a:latin typeface="Roboto"/>
                          <a:ea typeface="Roboto"/>
                          <a:hlinkClick r:id="rId6">
                            <a:extLst>
                              <a:ext uri="{A12FA001-AC4F-418D-AE19-62706E023703}">
                                <ahyp:hlinkClr xmlns:ahyp="http://schemas.microsoft.com/office/drawing/2018/hyperlinkcolor" val="tx"/>
                              </a:ext>
                            </a:extLst>
                          </a:hlinkClick>
                        </a:rPr>
                        <a:t>https://Begin-NGS.org/</a:t>
                      </a:r>
                      <a:endParaRPr lang="en-US" b="1" dirty="0">
                        <a:solidFill>
                          <a:schemeClr val="bg1"/>
                        </a:solidFill>
                        <a:latin typeface="Roboto"/>
                        <a:ea typeface="Roboto"/>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5467184"/>
                  </a:ext>
                </a:extLst>
              </a:tr>
            </a:tbl>
          </a:graphicData>
        </a:graphic>
      </p:graphicFrame>
      <p:sp>
        <p:nvSpPr>
          <p:cNvPr id="19" name="Rectangle 18">
            <a:extLst>
              <a:ext uri="{FF2B5EF4-FFF2-40B4-BE49-F238E27FC236}">
                <a16:creationId xmlns:a16="http://schemas.microsoft.com/office/drawing/2014/main" id="{CF0FCA10-5F67-4C19-B1F7-00FDF38D5ED3}"/>
              </a:ext>
            </a:extLst>
          </p:cNvPr>
          <p:cNvSpPr/>
          <p:nvPr/>
        </p:nvSpPr>
        <p:spPr>
          <a:xfrm>
            <a:off x="659782" y="4481023"/>
            <a:ext cx="2362199" cy="1295400"/>
          </a:xfrm>
          <a:prstGeom prst="rect">
            <a:avLst/>
          </a:prstGeom>
          <a:solidFill>
            <a:srgbClr val="009BA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b="1" dirty="0">
              <a:latin typeface="Roboto" panose="02000000000000000000"/>
            </a:endParaRPr>
          </a:p>
          <a:p>
            <a:pPr algn="ctr"/>
            <a:r>
              <a:rPr lang="en-US" b="1" dirty="0">
                <a:latin typeface="Roboto" panose="02000000000000000000"/>
                <a:ea typeface="Roboto"/>
              </a:rPr>
              <a:t>Stacey Seeloff</a:t>
            </a:r>
            <a:endParaRPr lang="en-US" sz="1800" b="1" dirty="0">
              <a:latin typeface="Roboto" panose="02000000000000000000"/>
              <a:ea typeface="Roboto"/>
            </a:endParaRPr>
          </a:p>
          <a:p>
            <a:pPr algn="ctr"/>
            <a:r>
              <a:rPr lang="en-US" dirty="0">
                <a:latin typeface="Roboto" panose="02000000000000000000"/>
              </a:rPr>
              <a:t>Dir., Strategic Alliances</a:t>
            </a:r>
            <a:endParaRPr lang="en-US" dirty="0">
              <a:latin typeface="Roboto" panose="02000000000000000000"/>
              <a:ea typeface="Roboto"/>
            </a:endParaRPr>
          </a:p>
          <a:p>
            <a:pPr algn="ctr"/>
            <a:r>
              <a:rPr lang="en-US" sz="1600" b="1" u="sng" dirty="0">
                <a:solidFill>
                  <a:schemeClr val="tx2"/>
                </a:solidFill>
                <a:latin typeface="Roboto" panose="02000000000000000000"/>
              </a:rPr>
              <a:t>sseeloff@rchsd.org</a:t>
            </a:r>
            <a:endParaRPr lang="en-US" sz="1600" b="1" u="sng" dirty="0">
              <a:solidFill>
                <a:schemeClr val="tx2"/>
              </a:solidFill>
              <a:latin typeface="Roboto" panose="02000000000000000000"/>
              <a:ea typeface="Roboto"/>
            </a:endParaRPr>
          </a:p>
          <a:p>
            <a:pPr algn="ctr"/>
            <a:endParaRPr lang="en-US" dirty="0"/>
          </a:p>
        </p:txBody>
      </p:sp>
      <p:sp>
        <p:nvSpPr>
          <p:cNvPr id="20" name="Rectangle 19">
            <a:extLst>
              <a:ext uri="{FF2B5EF4-FFF2-40B4-BE49-F238E27FC236}">
                <a16:creationId xmlns:a16="http://schemas.microsoft.com/office/drawing/2014/main" id="{C3BDD64C-287D-4DF8-A2EF-966494081735}"/>
              </a:ext>
            </a:extLst>
          </p:cNvPr>
          <p:cNvSpPr/>
          <p:nvPr/>
        </p:nvSpPr>
        <p:spPr>
          <a:xfrm>
            <a:off x="3342379" y="4481023"/>
            <a:ext cx="2362199" cy="1295400"/>
          </a:xfrm>
          <a:prstGeom prst="rect">
            <a:avLst/>
          </a:prstGeom>
          <a:solidFill>
            <a:srgbClr val="009DA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Sara Caylor</a:t>
            </a:r>
          </a:p>
          <a:p>
            <a:pPr algn="ctr"/>
            <a:r>
              <a:rPr lang="en-US" dirty="0">
                <a:cs typeface="Arial"/>
              </a:rPr>
              <a:t>Manager, Strategic Programs</a:t>
            </a:r>
          </a:p>
          <a:p>
            <a:pPr algn="ctr"/>
            <a:r>
              <a:rPr lang="en-US" sz="1600" b="1" u="sng" dirty="0">
                <a:solidFill>
                  <a:schemeClr val="tx2"/>
                </a:solidFill>
              </a:rPr>
              <a:t>scaylor@rchsd.org </a:t>
            </a:r>
            <a:endParaRPr lang="en-US" sz="1600" b="1" u="sng" dirty="0">
              <a:solidFill>
                <a:schemeClr val="tx2"/>
              </a:solidFill>
              <a:cs typeface="Arial"/>
            </a:endParaRPr>
          </a:p>
        </p:txBody>
      </p:sp>
    </p:spTree>
    <p:extLst>
      <p:ext uri="{BB962C8B-B14F-4D97-AF65-F5344CB8AC3E}">
        <p14:creationId xmlns:p14="http://schemas.microsoft.com/office/powerpoint/2010/main" val="177513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5F8085-C1B3-4E2C-8BAD-B8571AE93333}"/>
              </a:ext>
            </a:extLst>
          </p:cNvPr>
          <p:cNvSpPr>
            <a:spLocks noGrp="1"/>
          </p:cNvSpPr>
          <p:nvPr>
            <p:ph type="title"/>
          </p:nvPr>
        </p:nvSpPr>
        <p:spPr>
          <a:xfrm>
            <a:off x="410308" y="14048"/>
            <a:ext cx="8877625" cy="1172925"/>
          </a:xfrm>
        </p:spPr>
        <p:txBody>
          <a:bodyPr/>
          <a:lstStyle/>
          <a:p>
            <a:r>
              <a:rPr lang="en-US" dirty="0"/>
              <a:t>Babies and Families are Waiting </a:t>
            </a:r>
          </a:p>
        </p:txBody>
      </p:sp>
      <p:graphicFrame>
        <p:nvGraphicFramePr>
          <p:cNvPr id="5" name="Table 5">
            <a:extLst>
              <a:ext uri="{FF2B5EF4-FFF2-40B4-BE49-F238E27FC236}">
                <a16:creationId xmlns:a16="http://schemas.microsoft.com/office/drawing/2014/main" id="{8CE852B4-1C32-4F03-B61F-492EE5B9D3CB}"/>
              </a:ext>
            </a:extLst>
          </p:cNvPr>
          <p:cNvGraphicFramePr>
            <a:graphicFrameLocks noGrp="1"/>
          </p:cNvGraphicFramePr>
          <p:nvPr>
            <p:extLst>
              <p:ext uri="{D42A27DB-BD31-4B8C-83A1-F6EECF244321}">
                <p14:modId xmlns:p14="http://schemas.microsoft.com/office/powerpoint/2010/main" val="3365359738"/>
              </p:ext>
            </p:extLst>
          </p:nvPr>
        </p:nvGraphicFramePr>
        <p:xfrm>
          <a:off x="161260" y="2127220"/>
          <a:ext cx="11869479" cy="4119880"/>
        </p:xfrm>
        <a:graphic>
          <a:graphicData uri="http://schemas.openxmlformats.org/drawingml/2006/table">
            <a:tbl>
              <a:tblPr firstRow="1" bandRow="1">
                <a:tableStyleId>{5C22544A-7EE6-4342-B048-85BDC9FD1C3A}</a:tableStyleId>
              </a:tblPr>
              <a:tblGrid>
                <a:gridCol w="2172365">
                  <a:extLst>
                    <a:ext uri="{9D8B030D-6E8A-4147-A177-3AD203B41FA5}">
                      <a16:colId xmlns:a16="http://schemas.microsoft.com/office/drawing/2014/main" val="1324691248"/>
                    </a:ext>
                  </a:extLst>
                </a:gridCol>
                <a:gridCol w="1544194">
                  <a:extLst>
                    <a:ext uri="{9D8B030D-6E8A-4147-A177-3AD203B41FA5}">
                      <a16:colId xmlns:a16="http://schemas.microsoft.com/office/drawing/2014/main" val="1817481136"/>
                    </a:ext>
                  </a:extLst>
                </a:gridCol>
                <a:gridCol w="4114800">
                  <a:extLst>
                    <a:ext uri="{9D8B030D-6E8A-4147-A177-3AD203B41FA5}">
                      <a16:colId xmlns:a16="http://schemas.microsoft.com/office/drawing/2014/main" val="2387556947"/>
                    </a:ext>
                  </a:extLst>
                </a:gridCol>
                <a:gridCol w="2115879">
                  <a:extLst>
                    <a:ext uri="{9D8B030D-6E8A-4147-A177-3AD203B41FA5}">
                      <a16:colId xmlns:a16="http://schemas.microsoft.com/office/drawing/2014/main" val="1343250290"/>
                    </a:ext>
                  </a:extLst>
                </a:gridCol>
                <a:gridCol w="1922241">
                  <a:extLst>
                    <a:ext uri="{9D8B030D-6E8A-4147-A177-3AD203B41FA5}">
                      <a16:colId xmlns:a16="http://schemas.microsoft.com/office/drawing/2014/main" val="1837253226"/>
                    </a:ext>
                  </a:extLst>
                </a:gridCol>
              </a:tblGrid>
              <a:tr h="370840">
                <a:tc>
                  <a:txBody>
                    <a:bodyPr/>
                    <a:lstStyle/>
                    <a:p>
                      <a:pPr algn="ctr"/>
                      <a:endParaRPr lang="en-US" dirty="0"/>
                    </a:p>
                  </a:txBody>
                  <a:tcPr anchor="ctr"/>
                </a:tc>
                <a:tc>
                  <a:txBody>
                    <a:bodyPr/>
                    <a:lstStyle/>
                    <a:p>
                      <a:pPr algn="ctr"/>
                      <a:r>
                        <a:rPr lang="en-US"/>
                        <a:t>Case 1</a:t>
                      </a:r>
                    </a:p>
                  </a:txBody>
                  <a:tcPr anchor="ctr"/>
                </a:tc>
                <a:tc>
                  <a:txBody>
                    <a:bodyPr/>
                    <a:lstStyle/>
                    <a:p>
                      <a:pPr algn="ctr"/>
                      <a:r>
                        <a:rPr lang="en-US"/>
                        <a:t>Case 2</a:t>
                      </a:r>
                    </a:p>
                  </a:txBody>
                  <a:tcPr anchor="ctr"/>
                </a:tc>
                <a:tc>
                  <a:txBody>
                    <a:bodyPr/>
                    <a:lstStyle/>
                    <a:p>
                      <a:pPr algn="ctr"/>
                      <a:r>
                        <a:rPr lang="en-US"/>
                        <a:t>Case 3</a:t>
                      </a:r>
                    </a:p>
                  </a:txBody>
                  <a:tcPr anchor="ctr"/>
                </a:tc>
                <a:tc>
                  <a:txBody>
                    <a:bodyPr/>
                    <a:lstStyle/>
                    <a:p>
                      <a:pPr algn="ctr"/>
                      <a:r>
                        <a:rPr lang="en-US"/>
                        <a:t>Case 4</a:t>
                      </a:r>
                    </a:p>
                  </a:txBody>
                  <a:tcPr anchor="ctr"/>
                </a:tc>
                <a:extLst>
                  <a:ext uri="{0D108BD9-81ED-4DB2-BD59-A6C34878D82A}">
                    <a16:rowId xmlns:a16="http://schemas.microsoft.com/office/drawing/2014/main" val="3229052302"/>
                  </a:ext>
                </a:extLst>
              </a:tr>
              <a:tr h="0">
                <a:tc>
                  <a:txBody>
                    <a:bodyPr/>
                    <a:lstStyle/>
                    <a:p>
                      <a:pPr algn="ctr"/>
                      <a:r>
                        <a:rPr lang="en-US" b="1"/>
                        <a:t>Disease</a:t>
                      </a:r>
                    </a:p>
                  </a:txBody>
                  <a:tcPr anchor="ctr"/>
                </a:tc>
                <a:tc>
                  <a:txBody>
                    <a:bodyPr/>
                    <a:lstStyle/>
                    <a:p>
                      <a:pPr algn="ctr"/>
                      <a:r>
                        <a:rPr lang="en-US"/>
                        <a:t>Factor 13A deficiency</a:t>
                      </a:r>
                    </a:p>
                  </a:txBody>
                  <a:tcPr anchor="ctr"/>
                </a:tc>
                <a:tc>
                  <a:txBody>
                    <a:bodyPr/>
                    <a:lstStyle/>
                    <a:p>
                      <a:pPr algn="ctr"/>
                      <a:r>
                        <a:rPr lang="en-US"/>
                        <a:t>Early infantile epileptic encephalopathy 7</a:t>
                      </a:r>
                    </a:p>
                  </a:txBody>
                  <a:tcPr anchor="ctr"/>
                </a:tc>
                <a:tc gridSpan="2">
                  <a:txBody>
                    <a:bodyPr/>
                    <a:lstStyle/>
                    <a:p>
                      <a:pPr algn="ctr"/>
                      <a:r>
                        <a:rPr lang="en-US"/>
                        <a:t>Ornithine carbamoyltransferase deficiency</a:t>
                      </a:r>
                    </a:p>
                  </a:txBody>
                  <a:tcPr anchor="ctr"/>
                </a:tc>
                <a:tc hMerge="1">
                  <a:txBody>
                    <a:bodyPr/>
                    <a:lstStyle/>
                    <a:p>
                      <a:endParaRPr lang="en-US"/>
                    </a:p>
                  </a:txBody>
                  <a:tcPr/>
                </a:tc>
                <a:extLst>
                  <a:ext uri="{0D108BD9-81ED-4DB2-BD59-A6C34878D82A}">
                    <a16:rowId xmlns:a16="http://schemas.microsoft.com/office/drawing/2014/main" val="51374492"/>
                  </a:ext>
                </a:extLst>
              </a:tr>
              <a:tr h="370840">
                <a:tc>
                  <a:txBody>
                    <a:bodyPr/>
                    <a:lstStyle/>
                    <a:p>
                      <a:pPr algn="ctr"/>
                      <a:r>
                        <a:rPr lang="en-US" b="1"/>
                        <a:t>Age at diagnosis by rWGS</a:t>
                      </a:r>
                    </a:p>
                  </a:txBody>
                  <a:tcPr anchor="ctr"/>
                </a:tc>
                <a:tc>
                  <a:txBody>
                    <a:bodyPr/>
                    <a:lstStyle/>
                    <a:p>
                      <a:pPr algn="ctr"/>
                      <a:r>
                        <a:rPr lang="en-US" dirty="0"/>
                        <a:t>42 days</a:t>
                      </a:r>
                    </a:p>
                  </a:txBody>
                  <a:tcPr anchor="ctr"/>
                </a:tc>
                <a:tc>
                  <a:txBody>
                    <a:bodyPr/>
                    <a:lstStyle/>
                    <a:p>
                      <a:pPr algn="ctr"/>
                      <a:r>
                        <a:rPr lang="en-US"/>
                        <a:t>21.5 years</a:t>
                      </a:r>
                    </a:p>
                  </a:txBody>
                  <a:tcPr anchor="ctr"/>
                </a:tc>
                <a:tc>
                  <a:txBody>
                    <a:bodyPr/>
                    <a:lstStyle/>
                    <a:p>
                      <a:pPr algn="ctr"/>
                      <a:r>
                        <a:rPr lang="en-US"/>
                        <a:t>166 days</a:t>
                      </a:r>
                    </a:p>
                  </a:txBody>
                  <a:tcPr anchor="ctr"/>
                </a:tc>
                <a:tc>
                  <a:txBody>
                    <a:bodyPr/>
                    <a:lstStyle/>
                    <a:p>
                      <a:pPr algn="ctr"/>
                      <a:r>
                        <a:rPr lang="en-US"/>
                        <a:t>2 years 3 months</a:t>
                      </a:r>
                    </a:p>
                  </a:txBody>
                  <a:tcPr anchor="ctr"/>
                </a:tc>
                <a:extLst>
                  <a:ext uri="{0D108BD9-81ED-4DB2-BD59-A6C34878D82A}">
                    <a16:rowId xmlns:a16="http://schemas.microsoft.com/office/drawing/2014/main" val="1478407829"/>
                  </a:ext>
                </a:extLst>
              </a:tr>
              <a:tr h="370840">
                <a:tc>
                  <a:txBody>
                    <a:bodyPr/>
                    <a:lstStyle/>
                    <a:p>
                      <a:pPr algn="ctr"/>
                      <a:r>
                        <a:rPr lang="en-US" b="1" dirty="0"/>
                        <a:t>Presentation</a:t>
                      </a:r>
                    </a:p>
                  </a:txBody>
                  <a:tcPr anchor="ctr"/>
                </a:tc>
                <a:tc>
                  <a:txBody>
                    <a:bodyPr/>
                    <a:lstStyle/>
                    <a:p>
                      <a:pPr algn="ctr"/>
                      <a:r>
                        <a:rPr lang="en-US"/>
                        <a:t>Hemiparesis, intracranial hemorrhage </a:t>
                      </a:r>
                    </a:p>
                  </a:txBody>
                  <a:tcPr anchor="ctr"/>
                </a:tc>
                <a:tc>
                  <a:txBody>
                    <a:bodyPr/>
                    <a:lstStyle/>
                    <a:p>
                      <a:pPr algn="ctr"/>
                      <a:r>
                        <a:rPr lang="en-US"/>
                        <a:t>Malnutrition; Cerebral palsy; Seizures; Intellectual disability; Cerebral atrophy; Thoracolumbar scoliosis</a:t>
                      </a:r>
                    </a:p>
                  </a:txBody>
                  <a:tcPr anchor="ctr"/>
                </a:tc>
                <a:tc>
                  <a:txBody>
                    <a:bodyPr/>
                    <a:lstStyle/>
                    <a:p>
                      <a:pPr algn="ctr"/>
                      <a:r>
                        <a:rPr lang="en-US"/>
                        <a:t>Decreased liver function; projectile vomiting, seizures</a:t>
                      </a:r>
                    </a:p>
                  </a:txBody>
                  <a:tcPr anchor="ctr"/>
                </a:tc>
                <a:tc>
                  <a:txBody>
                    <a:bodyPr/>
                    <a:lstStyle/>
                    <a:p>
                      <a:pPr algn="ctr"/>
                      <a:r>
                        <a:rPr lang="en-US"/>
                        <a:t>Decreased liver function; Developmental regression</a:t>
                      </a:r>
                    </a:p>
                  </a:txBody>
                  <a:tcPr anchor="ctr"/>
                </a:tc>
                <a:extLst>
                  <a:ext uri="{0D108BD9-81ED-4DB2-BD59-A6C34878D82A}">
                    <a16:rowId xmlns:a16="http://schemas.microsoft.com/office/drawing/2014/main" val="1671282758"/>
                  </a:ext>
                </a:extLst>
              </a:tr>
              <a:tr h="457200">
                <a:tc>
                  <a:txBody>
                    <a:bodyPr/>
                    <a:lstStyle/>
                    <a:p>
                      <a:pPr algn="ctr"/>
                      <a:r>
                        <a:rPr lang="en-US" b="1" dirty="0"/>
                        <a:t>Age at diagnosis by NBS-by-WGS</a:t>
                      </a:r>
                    </a:p>
                  </a:txBody>
                  <a:tcPr anchor="ctr"/>
                </a:tc>
                <a:tc gridSpan="4">
                  <a:txBody>
                    <a:bodyPr/>
                    <a:lstStyle/>
                    <a:p>
                      <a:pPr algn="ctr"/>
                      <a:r>
                        <a:rPr lang="en-US"/>
                        <a:t>3-5 days</a:t>
                      </a:r>
                    </a:p>
                  </a:txBody>
                  <a:tcPr anchor="ctr"/>
                </a:tc>
                <a:tc hMerge="1">
                  <a:txBody>
                    <a:bodyPr/>
                    <a:lstStyle/>
                    <a:p>
                      <a:r>
                        <a:rPr lang="en-US"/>
                        <a:t>Therapy with selected antiepileptic drugs would have controlled seizures and reduced intellectual disability</a:t>
                      </a:r>
                    </a:p>
                  </a:txBody>
                  <a:tcPr/>
                </a:tc>
                <a:tc hMerge="1">
                  <a:txBody>
                    <a:bodyPr/>
                    <a:lstStyle/>
                    <a:p>
                      <a:r>
                        <a:rPr lang="en-US"/>
                        <a:t>Targeted therapy would have prevented disease</a:t>
                      </a:r>
                    </a:p>
                  </a:txBody>
                  <a:tcPr/>
                </a:tc>
                <a:tc hMerge="1">
                  <a:txBody>
                    <a:bodyPr/>
                    <a:lstStyle/>
                    <a:p>
                      <a:endParaRPr lang="en-US"/>
                    </a:p>
                  </a:txBody>
                  <a:tcPr/>
                </a:tc>
                <a:extLst>
                  <a:ext uri="{0D108BD9-81ED-4DB2-BD59-A6C34878D82A}">
                    <a16:rowId xmlns:a16="http://schemas.microsoft.com/office/drawing/2014/main" val="1970056310"/>
                  </a:ext>
                </a:extLst>
              </a:tr>
              <a:tr h="457200">
                <a:tc>
                  <a:txBody>
                    <a:bodyPr/>
                    <a:lstStyle/>
                    <a:p>
                      <a:pPr algn="ctr"/>
                      <a:r>
                        <a:rPr lang="en-US" b="1" dirty="0"/>
                        <a:t>Outcome if had received </a:t>
                      </a:r>
                      <a:r>
                        <a:rPr lang="en-US" b="1" dirty="0" err="1"/>
                        <a:t>BabySave</a:t>
                      </a:r>
                      <a:endParaRPr lang="en-US" b="1" dirty="0"/>
                    </a:p>
                  </a:txBody>
                  <a:tcPr anchor="ctr"/>
                </a:tc>
                <a:tc gridSpan="4">
                  <a:txBody>
                    <a:bodyPr/>
                    <a:lstStyle/>
                    <a:p>
                      <a:pPr algn="ctr"/>
                      <a:r>
                        <a:rPr lang="en-US" dirty="0"/>
                        <a:t>Targeted therapy would have either prevented disease manifestations or reduced them</a:t>
                      </a:r>
                    </a:p>
                  </a:txBody>
                  <a:tcPr anchor="ctr"/>
                </a:tc>
                <a:tc hMerge="1">
                  <a:txBody>
                    <a:bodyPr/>
                    <a:lstStyle/>
                    <a:p>
                      <a:r>
                        <a:rPr lang="en-US"/>
                        <a:t>Targeted </a:t>
                      </a:r>
                      <a:r>
                        <a:rPr lang="en-US" err="1"/>
                        <a:t>herapy</a:t>
                      </a:r>
                      <a:r>
                        <a:rPr lang="en-US"/>
                        <a:t> would have controlled seizures and reduced intellectual disability</a:t>
                      </a:r>
                    </a:p>
                  </a:txBody>
                  <a:tcPr/>
                </a:tc>
                <a:tc hMerge="1">
                  <a:txBody>
                    <a:bodyPr/>
                    <a:lstStyle/>
                    <a:p>
                      <a:r>
                        <a:rPr lang="en-US"/>
                        <a:t>Targeted therapy would have prevented disease</a:t>
                      </a:r>
                    </a:p>
                  </a:txBody>
                  <a:tcPr/>
                </a:tc>
                <a:tc hMerge="1">
                  <a:txBody>
                    <a:bodyPr/>
                    <a:lstStyle/>
                    <a:p>
                      <a:endParaRPr lang="en-US"/>
                    </a:p>
                  </a:txBody>
                  <a:tcPr/>
                </a:tc>
                <a:extLst>
                  <a:ext uri="{0D108BD9-81ED-4DB2-BD59-A6C34878D82A}">
                    <a16:rowId xmlns:a16="http://schemas.microsoft.com/office/drawing/2014/main" val="3906607776"/>
                  </a:ext>
                </a:extLst>
              </a:tr>
            </a:tbl>
          </a:graphicData>
        </a:graphic>
      </p:graphicFrame>
      <p:sp>
        <p:nvSpPr>
          <p:cNvPr id="2" name="Slide Number Placeholder 1">
            <a:extLst>
              <a:ext uri="{FF2B5EF4-FFF2-40B4-BE49-F238E27FC236}">
                <a16:creationId xmlns:a16="http://schemas.microsoft.com/office/drawing/2014/main" id="{9ED16ECD-F7C8-4D5C-BDC9-9B95D073481A}"/>
              </a:ext>
            </a:extLst>
          </p:cNvPr>
          <p:cNvSpPr>
            <a:spLocks noGrp="1"/>
          </p:cNvSpPr>
          <p:nvPr>
            <p:ph type="sldNum" sz="quarter" idx="15"/>
          </p:nvPr>
        </p:nvSpPr>
        <p:spPr/>
        <p:txBody>
          <a:bodyPr/>
          <a:lstStyle/>
          <a:p>
            <a:r>
              <a:rPr lang="en-US" dirty="0"/>
              <a:t>11</a:t>
            </a:r>
          </a:p>
        </p:txBody>
      </p:sp>
      <p:sp>
        <p:nvSpPr>
          <p:cNvPr id="3" name="TextBox 2">
            <a:extLst>
              <a:ext uri="{FF2B5EF4-FFF2-40B4-BE49-F238E27FC236}">
                <a16:creationId xmlns:a16="http://schemas.microsoft.com/office/drawing/2014/main" id="{7F8B5C19-B3B3-4033-8D74-DFEC50EEFE17}"/>
              </a:ext>
            </a:extLst>
          </p:cNvPr>
          <p:cNvSpPr txBox="1"/>
          <p:nvPr/>
        </p:nvSpPr>
        <p:spPr>
          <a:xfrm>
            <a:off x="161260" y="1186973"/>
            <a:ext cx="11620432" cy="830997"/>
          </a:xfrm>
          <a:prstGeom prst="rect">
            <a:avLst/>
          </a:prstGeom>
          <a:noFill/>
        </p:spPr>
        <p:txBody>
          <a:bodyPr wrap="square" rtlCol="0">
            <a:spAutoFit/>
          </a:bodyPr>
          <a:lstStyle/>
          <a:p>
            <a:pPr algn="ctr"/>
            <a:r>
              <a:rPr lang="en-US" sz="2400" dirty="0">
                <a:latin typeface="Roboto Condensed" panose="02000000000000000000" pitchFamily="2" charset="0"/>
                <a:ea typeface="Roboto Condensed" panose="02000000000000000000" pitchFamily="2" charset="0"/>
              </a:rPr>
              <a:t>Four RCIGM cases where a diagnosis was provided by diagnostic </a:t>
            </a:r>
            <a:r>
              <a:rPr lang="en-US" sz="2400" dirty="0" err="1">
                <a:latin typeface="Roboto Condensed" panose="02000000000000000000" pitchFamily="2" charset="0"/>
                <a:ea typeface="Roboto Condensed" panose="02000000000000000000" pitchFamily="2" charset="0"/>
              </a:rPr>
              <a:t>rWGS</a:t>
            </a:r>
            <a:r>
              <a:rPr lang="en-US" sz="2400" dirty="0">
                <a:latin typeface="Roboto Condensed" panose="02000000000000000000" pitchFamily="2" charset="0"/>
                <a:ea typeface="Roboto Condensed" panose="02000000000000000000" pitchFamily="2" charset="0"/>
              </a:rPr>
              <a:t> and how different the age at diagnosis could have been with NBS-by-WGS</a:t>
            </a:r>
          </a:p>
        </p:txBody>
      </p:sp>
    </p:spTree>
    <p:extLst>
      <p:ext uri="{BB962C8B-B14F-4D97-AF65-F5344CB8AC3E}">
        <p14:creationId xmlns:p14="http://schemas.microsoft.com/office/powerpoint/2010/main" val="177231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8A0E-5FC8-44F5-A4FD-25013FD56032}"/>
              </a:ext>
            </a:extLst>
          </p:cNvPr>
          <p:cNvSpPr>
            <a:spLocks noGrp="1"/>
          </p:cNvSpPr>
          <p:nvPr>
            <p:ph type="title"/>
          </p:nvPr>
        </p:nvSpPr>
        <p:spPr/>
        <p:txBody>
          <a:bodyPr/>
          <a:lstStyle/>
          <a:p>
            <a:r>
              <a:rPr lang="en-US" dirty="0"/>
              <a:t>Selecting Disorders for NBS-by-WGS</a:t>
            </a:r>
          </a:p>
        </p:txBody>
      </p:sp>
      <p:sp>
        <p:nvSpPr>
          <p:cNvPr id="4" name="Slide Number Placeholder 3">
            <a:extLst>
              <a:ext uri="{FF2B5EF4-FFF2-40B4-BE49-F238E27FC236}">
                <a16:creationId xmlns:a16="http://schemas.microsoft.com/office/drawing/2014/main" id="{80AC2AFC-15FF-45BD-A58A-561BBDDD98BE}"/>
              </a:ext>
            </a:extLst>
          </p:cNvPr>
          <p:cNvSpPr>
            <a:spLocks noGrp="1"/>
          </p:cNvSpPr>
          <p:nvPr>
            <p:ph type="sldNum" sz="quarter" idx="10"/>
          </p:nvPr>
        </p:nvSpPr>
        <p:spPr/>
        <p:txBody>
          <a:bodyPr/>
          <a:lstStyle/>
          <a:p>
            <a:fld id="{6FCCE772-C683-A646-B7C2-EAD467C903DE}" type="slidenum">
              <a:rPr lang="en-US" smtClean="0"/>
              <a:pPr/>
              <a:t>23</a:t>
            </a:fld>
            <a:endParaRPr lang="en-US"/>
          </a:p>
        </p:txBody>
      </p:sp>
      <p:pic>
        <p:nvPicPr>
          <p:cNvPr id="5" name="Picture 4">
            <a:extLst>
              <a:ext uri="{FF2B5EF4-FFF2-40B4-BE49-F238E27FC236}">
                <a16:creationId xmlns:a16="http://schemas.microsoft.com/office/drawing/2014/main" id="{B501836F-7F47-4A6A-838C-68DA9A869148}"/>
              </a:ext>
            </a:extLst>
          </p:cNvPr>
          <p:cNvPicPr>
            <a:picLocks noChangeAspect="1"/>
          </p:cNvPicPr>
          <p:nvPr/>
        </p:nvPicPr>
        <p:blipFill rotWithShape="1">
          <a:blip r:embed="rId2"/>
          <a:srcRect l="7209" t="11371" r="37500" b="4466"/>
          <a:stretch/>
        </p:blipFill>
        <p:spPr>
          <a:xfrm>
            <a:off x="139959" y="1091785"/>
            <a:ext cx="6718041" cy="575216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AA80DA0-0356-432F-B863-9C634A1D420D}"/>
              </a:ext>
            </a:extLst>
          </p:cNvPr>
          <p:cNvPicPr>
            <a:picLocks noChangeAspect="1"/>
          </p:cNvPicPr>
          <p:nvPr/>
        </p:nvPicPr>
        <p:blipFill rotWithShape="1">
          <a:blip r:embed="rId3"/>
          <a:srcRect b="2517"/>
          <a:stretch/>
        </p:blipFill>
        <p:spPr>
          <a:xfrm>
            <a:off x="4257916" y="1572311"/>
            <a:ext cx="8071804" cy="4457311"/>
          </a:xfrm>
          <a:prstGeom prst="roundRect">
            <a:avLst/>
          </a:prstGeom>
          <a:solidFill>
            <a:schemeClr val="bg1"/>
          </a:solidFill>
        </p:spPr>
      </p:pic>
    </p:spTree>
    <p:extLst>
      <p:ext uri="{BB962C8B-B14F-4D97-AF65-F5344CB8AC3E}">
        <p14:creationId xmlns:p14="http://schemas.microsoft.com/office/powerpoint/2010/main" val="3620905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E652-F587-4D9A-B305-10B30406435E}"/>
              </a:ext>
            </a:extLst>
          </p:cNvPr>
          <p:cNvSpPr>
            <a:spLocks noGrp="1"/>
          </p:cNvSpPr>
          <p:nvPr>
            <p:ph type="title"/>
          </p:nvPr>
        </p:nvSpPr>
        <p:spPr/>
        <p:txBody>
          <a:bodyPr/>
          <a:lstStyle/>
          <a:p>
            <a:r>
              <a:rPr lang="en-US" dirty="0"/>
              <a:t>Development of a virtual, acute management guidance system: Genome-to-Treatment (</a:t>
            </a:r>
            <a:r>
              <a:rPr lang="en-US" dirty="0" err="1"/>
              <a:t>GTRx</a:t>
            </a:r>
            <a:r>
              <a:rPr lang="en-US" dirty="0"/>
              <a:t>)</a:t>
            </a:r>
          </a:p>
        </p:txBody>
      </p:sp>
      <p:pic>
        <p:nvPicPr>
          <p:cNvPr id="5" name="Content Placeholder 4">
            <a:extLst>
              <a:ext uri="{FF2B5EF4-FFF2-40B4-BE49-F238E27FC236}">
                <a16:creationId xmlns:a16="http://schemas.microsoft.com/office/drawing/2014/main" id="{918C1032-9C5C-4EB1-BB7D-9BC4CBBE4475}"/>
              </a:ext>
            </a:extLst>
          </p:cNvPr>
          <p:cNvPicPr>
            <a:picLocks noGrp="1" noChangeAspect="1"/>
          </p:cNvPicPr>
          <p:nvPr>
            <p:ph idx="1"/>
          </p:nvPr>
        </p:nvPicPr>
        <p:blipFill>
          <a:blip r:embed="rId2"/>
          <a:stretch>
            <a:fillRect/>
          </a:stretch>
        </p:blipFill>
        <p:spPr>
          <a:xfrm>
            <a:off x="163788" y="1567543"/>
            <a:ext cx="11554458" cy="4250488"/>
          </a:xfrm>
          <a:prstGeom prst="rect">
            <a:avLst/>
          </a:prstGeom>
        </p:spPr>
      </p:pic>
      <p:sp>
        <p:nvSpPr>
          <p:cNvPr id="4" name="Slide Number Placeholder 3">
            <a:extLst>
              <a:ext uri="{FF2B5EF4-FFF2-40B4-BE49-F238E27FC236}">
                <a16:creationId xmlns:a16="http://schemas.microsoft.com/office/drawing/2014/main" id="{C20FA1A0-BAC1-4EE1-874A-8F7E33438169}"/>
              </a:ext>
            </a:extLst>
          </p:cNvPr>
          <p:cNvSpPr>
            <a:spLocks noGrp="1"/>
          </p:cNvSpPr>
          <p:nvPr>
            <p:ph type="sldNum" sz="quarter" idx="10"/>
          </p:nvPr>
        </p:nvSpPr>
        <p:spPr/>
        <p:txBody>
          <a:bodyPr/>
          <a:lstStyle/>
          <a:p>
            <a:fld id="{6FCCE772-C683-A646-B7C2-EAD467C903DE}" type="slidenum">
              <a:rPr lang="en-US" smtClean="0"/>
              <a:pPr/>
              <a:t>24</a:t>
            </a:fld>
            <a:endParaRPr lang="en-US"/>
          </a:p>
        </p:txBody>
      </p:sp>
    </p:spTree>
    <p:extLst>
      <p:ext uri="{BB962C8B-B14F-4D97-AF65-F5344CB8AC3E}">
        <p14:creationId xmlns:p14="http://schemas.microsoft.com/office/powerpoint/2010/main" val="2226664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F64F-3107-3B48-8665-8C7892250055}"/>
              </a:ext>
            </a:extLst>
          </p:cNvPr>
          <p:cNvSpPr>
            <a:spLocks noGrp="1"/>
          </p:cNvSpPr>
          <p:nvPr>
            <p:ph type="title"/>
          </p:nvPr>
        </p:nvSpPr>
        <p:spPr/>
        <p:txBody>
          <a:bodyPr>
            <a:normAutofit/>
          </a:bodyPr>
          <a:lstStyle/>
          <a:p>
            <a:r>
              <a:rPr lang="en-US" dirty="0"/>
              <a:t>Acknowledgments </a:t>
            </a:r>
            <a:r>
              <a:rPr lang="en-US" i="1" dirty="0"/>
              <a:t>A Deo lumen, ab </a:t>
            </a:r>
            <a:r>
              <a:rPr lang="en-US" i="1" dirty="0" err="1"/>
              <a:t>amicis</a:t>
            </a:r>
            <a:r>
              <a:rPr lang="en-US" i="1" dirty="0"/>
              <a:t> </a:t>
            </a:r>
            <a:r>
              <a:rPr lang="en-US" i="1" dirty="0" err="1"/>
              <a:t>auxilum</a:t>
            </a:r>
            <a:endParaRPr lang="en-US" i="1" dirty="0"/>
          </a:p>
        </p:txBody>
      </p:sp>
      <p:sp>
        <p:nvSpPr>
          <p:cNvPr id="5" name="Text Placeholder 4">
            <a:extLst>
              <a:ext uri="{FF2B5EF4-FFF2-40B4-BE49-F238E27FC236}">
                <a16:creationId xmlns:a16="http://schemas.microsoft.com/office/drawing/2014/main" id="{9738B763-FC3A-024C-81BF-8E679DEB15B1}"/>
              </a:ext>
            </a:extLst>
          </p:cNvPr>
          <p:cNvSpPr>
            <a:spLocks noGrp="1"/>
          </p:cNvSpPr>
          <p:nvPr>
            <p:ph type="body" sz="quarter" idx="13"/>
          </p:nvPr>
        </p:nvSpPr>
        <p:spPr/>
        <p:txBody>
          <a:bodyPr vert="horz" lIns="0" tIns="0" rIns="0" bIns="0" numCol="1" spcCol="365760" rtlCol="0" anchor="t">
            <a:noAutofit/>
          </a:bodyPr>
          <a:lstStyle/>
          <a:p>
            <a:r>
              <a:rPr lang="en-US" sz="1100" dirty="0"/>
              <a:t>Executive Team</a:t>
            </a:r>
          </a:p>
          <a:p>
            <a:pPr lvl="1"/>
            <a:r>
              <a:rPr lang="en-US" sz="1100" dirty="0"/>
              <a:t>Stephen Kingsmore, MD, DSc</a:t>
            </a:r>
          </a:p>
          <a:p>
            <a:pPr lvl="1"/>
            <a:r>
              <a:rPr lang="en-US" sz="1100" dirty="0"/>
              <a:t>Wendy Benson</a:t>
            </a:r>
          </a:p>
          <a:p>
            <a:pPr lvl="1"/>
            <a:r>
              <a:rPr lang="en-US" sz="1100" dirty="0"/>
              <a:t>Charlotte Hobbs, MD, PhD</a:t>
            </a:r>
          </a:p>
          <a:p>
            <a:pPr lvl="1"/>
            <a:r>
              <a:rPr lang="en-US" sz="1100" dirty="0"/>
              <a:t>David Dimmock, MD</a:t>
            </a:r>
          </a:p>
          <a:p>
            <a:pPr lvl="1"/>
            <a:r>
              <a:rPr lang="en-US" sz="1100" dirty="0"/>
              <a:t>Donald Kearns, MD</a:t>
            </a:r>
          </a:p>
          <a:p>
            <a:pPr lvl="1"/>
            <a:r>
              <a:rPr lang="en-US" sz="1100" dirty="0"/>
              <a:t>Sue Cox</a:t>
            </a:r>
          </a:p>
          <a:p>
            <a:pPr lvl="1"/>
            <a:r>
              <a:rPr lang="en-US" sz="1100" dirty="0"/>
              <a:t>Jill Strickland </a:t>
            </a:r>
          </a:p>
          <a:p>
            <a:pPr lvl="1"/>
            <a:r>
              <a:rPr lang="en-US" sz="1100" dirty="0"/>
              <a:t>Jean Ford Keane</a:t>
            </a:r>
          </a:p>
          <a:p>
            <a:r>
              <a:rPr lang="en-US" sz="1100" dirty="0"/>
              <a:t>Leadership</a:t>
            </a:r>
          </a:p>
          <a:p>
            <a:pPr lvl="1"/>
            <a:r>
              <a:rPr lang="en-US" sz="1100" dirty="0"/>
              <a:t>Sylvia Breeding</a:t>
            </a:r>
          </a:p>
          <a:p>
            <a:pPr lvl="1"/>
            <a:r>
              <a:rPr lang="en-US" sz="1100" dirty="0"/>
              <a:t>Yan Ding, MD, MS</a:t>
            </a:r>
          </a:p>
          <a:p>
            <a:pPr lvl="1"/>
            <a:r>
              <a:rPr lang="en-US" sz="1100" dirty="0"/>
              <a:t>Kasia Ellsworth, PhD, FACMG</a:t>
            </a:r>
          </a:p>
          <a:p>
            <a:pPr lvl="1"/>
            <a:r>
              <a:rPr lang="en-US" sz="1100" dirty="0"/>
              <a:t>Lucia Guidugli, PhD, FACMG</a:t>
            </a:r>
          </a:p>
          <a:p>
            <a:pPr lvl="1"/>
            <a:r>
              <a:rPr lang="en-US" sz="1100" dirty="0"/>
              <a:t>Rao </a:t>
            </a:r>
            <a:r>
              <a:rPr lang="en-US" sz="1100" dirty="0" err="1"/>
              <a:t>Madhavrao</a:t>
            </a:r>
            <a:r>
              <a:rPr lang="en-US" sz="1100" dirty="0"/>
              <a:t>, PhD, MS</a:t>
            </a:r>
          </a:p>
          <a:p>
            <a:pPr lvl="1"/>
            <a:r>
              <a:rPr lang="en-US" sz="1100" dirty="0"/>
              <a:t>Russell Nofsinger, PhD</a:t>
            </a:r>
          </a:p>
          <a:p>
            <a:pPr lvl="1"/>
            <a:r>
              <a:rPr lang="en-US" sz="1100" dirty="0"/>
              <a:t>Julie Reinke</a:t>
            </a:r>
          </a:p>
          <a:p>
            <a:pPr lvl="1"/>
            <a:r>
              <a:rPr lang="en-US" sz="1100" dirty="0"/>
              <a:t>Lisa Salz, MS, LCGC </a:t>
            </a:r>
          </a:p>
          <a:p>
            <a:pPr lvl="1"/>
            <a:r>
              <a:rPr lang="en-US" sz="1100" dirty="0"/>
              <a:t>Mari Tokita, MD, FACMG</a:t>
            </a:r>
          </a:p>
        </p:txBody>
      </p:sp>
      <p:sp>
        <p:nvSpPr>
          <p:cNvPr id="6" name="Text Placeholder 5">
            <a:extLst>
              <a:ext uri="{FF2B5EF4-FFF2-40B4-BE49-F238E27FC236}">
                <a16:creationId xmlns:a16="http://schemas.microsoft.com/office/drawing/2014/main" id="{F806356C-0565-D641-AB37-905699E0B538}"/>
              </a:ext>
            </a:extLst>
          </p:cNvPr>
          <p:cNvSpPr>
            <a:spLocks noGrp="1"/>
          </p:cNvSpPr>
          <p:nvPr>
            <p:ph type="body" sz="quarter" idx="14"/>
          </p:nvPr>
        </p:nvSpPr>
        <p:spPr/>
        <p:txBody>
          <a:bodyPr vert="horz" lIns="0" tIns="0" rIns="0" bIns="0" numCol="1" spcCol="365760" rtlCol="0" anchor="t">
            <a:noAutofit/>
          </a:bodyPr>
          <a:lstStyle/>
          <a:p>
            <a:pPr marL="0" indent="0">
              <a:lnSpc>
                <a:spcPts val="1200"/>
              </a:lnSpc>
              <a:buNone/>
            </a:pPr>
            <a:r>
              <a:rPr lang="en-US" sz="1100" dirty="0"/>
              <a:t>Clinical Genome Center</a:t>
            </a:r>
          </a:p>
          <a:p>
            <a:pPr marL="9525" lvl="1" indent="0">
              <a:lnSpc>
                <a:spcPts val="1200"/>
              </a:lnSpc>
            </a:pPr>
            <a:r>
              <a:rPr lang="en-US" sz="1100" dirty="0"/>
              <a:t>Julian Alcantar</a:t>
            </a:r>
          </a:p>
          <a:p>
            <a:pPr marL="9525" lvl="1" indent="0">
              <a:lnSpc>
                <a:spcPts val="1200"/>
              </a:lnSpc>
            </a:pPr>
            <a:r>
              <a:rPr lang="en-US" sz="1100" dirty="0"/>
              <a:t>Zaira </a:t>
            </a:r>
            <a:r>
              <a:rPr lang="en-US" sz="1100" dirty="0" err="1"/>
              <a:t>Bezares</a:t>
            </a:r>
            <a:endParaRPr lang="en-US" sz="1100" dirty="0"/>
          </a:p>
          <a:p>
            <a:pPr marL="9525" lvl="1" indent="0">
              <a:lnSpc>
                <a:spcPts val="1200"/>
              </a:lnSpc>
            </a:pPr>
            <a:r>
              <a:rPr lang="en-US" sz="1100" dirty="0"/>
              <a:t>Bianca Covarrubias</a:t>
            </a:r>
          </a:p>
          <a:p>
            <a:pPr marL="9525" lvl="1" indent="0">
              <a:lnSpc>
                <a:spcPts val="1200"/>
              </a:lnSpc>
            </a:pPr>
            <a:r>
              <a:rPr lang="en-US" sz="1100" dirty="0"/>
              <a:t>Alma Johnson</a:t>
            </a:r>
          </a:p>
          <a:p>
            <a:pPr marL="9525" lvl="1" indent="0">
              <a:lnSpc>
                <a:spcPts val="1200"/>
              </a:lnSpc>
            </a:pPr>
            <a:r>
              <a:rPr lang="en-US" sz="1100" dirty="0"/>
              <a:t>Jennie Le </a:t>
            </a:r>
          </a:p>
          <a:p>
            <a:pPr marL="9525" lvl="1" indent="0">
              <a:lnSpc>
                <a:spcPts val="1200"/>
              </a:lnSpc>
            </a:pPr>
            <a:r>
              <a:rPr lang="en-US" sz="1100" dirty="0"/>
              <a:t>Luca Van Der Kraan</a:t>
            </a:r>
          </a:p>
          <a:p>
            <a:pPr marL="9525" lvl="1" indent="0">
              <a:lnSpc>
                <a:spcPts val="1200"/>
              </a:lnSpc>
            </a:pPr>
            <a:r>
              <a:rPr lang="en-US" sz="1100" dirty="0"/>
              <a:t>Catherine Yamada</a:t>
            </a:r>
          </a:p>
          <a:p>
            <a:pPr marL="9525" lvl="1" indent="0">
              <a:lnSpc>
                <a:spcPts val="1200"/>
              </a:lnSpc>
              <a:spcBef>
                <a:spcPts val="1000"/>
              </a:spcBef>
            </a:pPr>
            <a:r>
              <a:rPr lang="en-US" sz="1100" b="1" dirty="0">
                <a:solidFill>
                  <a:schemeClr val="tx2"/>
                </a:solidFill>
              </a:rPr>
              <a:t>Clinical Analysis &amp; Interpretation</a:t>
            </a:r>
          </a:p>
          <a:p>
            <a:pPr marL="9525" lvl="1" indent="0">
              <a:lnSpc>
                <a:spcPts val="1200"/>
              </a:lnSpc>
            </a:pPr>
            <a:r>
              <a:rPr lang="en-US" sz="1100" dirty="0"/>
              <a:t>Kiely James, PhD </a:t>
            </a:r>
          </a:p>
          <a:p>
            <a:pPr marL="9525" lvl="1" indent="0">
              <a:lnSpc>
                <a:spcPts val="1200"/>
              </a:lnSpc>
            </a:pPr>
            <a:r>
              <a:rPr lang="en-US" sz="1100" dirty="0"/>
              <a:t>Monia Hammer, PhD, MS</a:t>
            </a:r>
          </a:p>
          <a:p>
            <a:pPr marL="9525" lvl="1" indent="0">
              <a:lnSpc>
                <a:spcPts val="1200"/>
              </a:lnSpc>
            </a:pPr>
            <a:r>
              <a:rPr lang="en-US" sz="1100" dirty="0"/>
              <a:t>Alaina Heinen, MS</a:t>
            </a:r>
          </a:p>
          <a:p>
            <a:pPr marL="9525" lvl="1" indent="0">
              <a:lnSpc>
                <a:spcPts val="1200"/>
              </a:lnSpc>
            </a:pPr>
            <a:r>
              <a:rPr lang="en-US" sz="1100" dirty="0"/>
              <a:t>Daniel </a:t>
            </a:r>
            <a:r>
              <a:rPr lang="en-US" sz="1100" dirty="0" err="1"/>
              <a:t>Helbling</a:t>
            </a:r>
            <a:r>
              <a:rPr lang="en-US" sz="1100" dirty="0"/>
              <a:t>, MS</a:t>
            </a:r>
          </a:p>
          <a:p>
            <a:pPr marL="9525" lvl="1" indent="0">
              <a:lnSpc>
                <a:spcPts val="1200"/>
              </a:lnSpc>
            </a:pPr>
            <a:r>
              <a:rPr lang="en-US" sz="1100" dirty="0"/>
              <a:t>Kirstin Kelly, MS</a:t>
            </a:r>
          </a:p>
          <a:p>
            <a:pPr marL="9525" lvl="1" indent="0">
              <a:lnSpc>
                <a:spcPts val="1200"/>
              </a:lnSpc>
            </a:pPr>
            <a:r>
              <a:rPr lang="en-US" sz="1100" dirty="0"/>
              <a:t>Viridiana Murillo, MSGDA</a:t>
            </a:r>
          </a:p>
          <a:p>
            <a:pPr marL="9525" lvl="1" indent="0">
              <a:lnSpc>
                <a:spcPts val="1200"/>
              </a:lnSpc>
            </a:pPr>
            <a:r>
              <a:rPr lang="en-US" sz="1100" dirty="0"/>
              <a:t>Eric Ontiveros, PhD</a:t>
            </a:r>
          </a:p>
          <a:p>
            <a:pPr marL="9525" lvl="1" indent="0">
              <a:lnSpc>
                <a:spcPts val="1200"/>
              </a:lnSpc>
            </a:pPr>
            <a:r>
              <a:rPr lang="en-US" sz="1100" dirty="0"/>
              <a:t>Deepali Shinde, PhD</a:t>
            </a:r>
          </a:p>
          <a:p>
            <a:pPr marL="9525" lvl="1" indent="0">
              <a:lnSpc>
                <a:spcPts val="1200"/>
              </a:lnSpc>
            </a:pPr>
            <a:r>
              <a:rPr lang="en-US" sz="1100" dirty="0"/>
              <a:t>David Wang, PhD</a:t>
            </a:r>
          </a:p>
          <a:p>
            <a:pPr marL="9525" lvl="1" indent="0">
              <a:lnSpc>
                <a:spcPts val="1200"/>
              </a:lnSpc>
            </a:pPr>
            <a:r>
              <a:rPr lang="en-US" sz="1100" dirty="0"/>
              <a:t>Nicole Kim</a:t>
            </a:r>
          </a:p>
          <a:p>
            <a:pPr marL="9525" lvl="1" indent="0">
              <a:lnSpc>
                <a:spcPts val="1200"/>
              </a:lnSpc>
            </a:pPr>
            <a:r>
              <a:rPr lang="en-US" sz="1100" dirty="0"/>
              <a:t>Kelly Watkins, MS, LCGC</a:t>
            </a:r>
          </a:p>
        </p:txBody>
      </p:sp>
      <p:sp>
        <p:nvSpPr>
          <p:cNvPr id="7" name="Text Placeholder 6">
            <a:extLst>
              <a:ext uri="{FF2B5EF4-FFF2-40B4-BE49-F238E27FC236}">
                <a16:creationId xmlns:a16="http://schemas.microsoft.com/office/drawing/2014/main" id="{3B54CF22-0656-CD4E-AB6D-CE8C1B9BFEC4}"/>
              </a:ext>
            </a:extLst>
          </p:cNvPr>
          <p:cNvSpPr>
            <a:spLocks noGrp="1"/>
          </p:cNvSpPr>
          <p:nvPr>
            <p:ph type="body" sz="quarter" idx="15"/>
          </p:nvPr>
        </p:nvSpPr>
        <p:spPr/>
        <p:txBody>
          <a:bodyPr vert="horz" lIns="0" tIns="0" rIns="0" bIns="0" numCol="1" spcCol="365760" rtlCol="0" anchor="t">
            <a:noAutofit/>
          </a:bodyPr>
          <a:lstStyle/>
          <a:p>
            <a:pPr marL="0" indent="0">
              <a:lnSpc>
                <a:spcPts val="1200"/>
              </a:lnSpc>
              <a:buNone/>
            </a:pPr>
            <a:r>
              <a:rPr lang="en-US" sz="1100" dirty="0"/>
              <a:t>Clinicians / Researchers</a:t>
            </a:r>
          </a:p>
          <a:p>
            <a:pPr marL="9525" lvl="1" indent="0">
              <a:lnSpc>
                <a:spcPts val="1200"/>
              </a:lnSpc>
              <a:buNone/>
            </a:pPr>
            <a:r>
              <a:rPr lang="en-US" sz="1100" dirty="0"/>
              <a:t>Matthew Bainbridge, PhD</a:t>
            </a:r>
          </a:p>
          <a:p>
            <a:pPr marL="9525" lvl="1" indent="0">
              <a:lnSpc>
                <a:spcPts val="1200"/>
              </a:lnSpc>
              <a:buNone/>
            </a:pPr>
            <a:r>
              <a:rPr lang="en-US" sz="1100" dirty="0"/>
              <a:t>Jeanne Carroll, MD</a:t>
            </a:r>
          </a:p>
          <a:p>
            <a:pPr marL="9525" lvl="1" indent="0">
              <a:lnSpc>
                <a:spcPts val="1200"/>
              </a:lnSpc>
              <a:buNone/>
            </a:pPr>
            <a:r>
              <a:rPr lang="en-US" sz="1100" dirty="0"/>
              <a:t>Tina Chambers, PhD</a:t>
            </a:r>
          </a:p>
          <a:p>
            <a:pPr marL="9525" lvl="1" indent="0">
              <a:lnSpc>
                <a:spcPts val="1200"/>
              </a:lnSpc>
              <a:buNone/>
            </a:pPr>
            <a:r>
              <a:rPr lang="en-US" sz="1100" dirty="0"/>
              <a:t>Jennifer Friedman, MD</a:t>
            </a:r>
          </a:p>
          <a:p>
            <a:pPr marL="9525" lvl="1" indent="0">
              <a:lnSpc>
                <a:spcPts val="1200"/>
              </a:lnSpc>
              <a:buNone/>
            </a:pPr>
            <a:r>
              <a:rPr lang="en-US" sz="1100" dirty="0"/>
              <a:t>Joseph Gleeson, MD, PhD</a:t>
            </a:r>
          </a:p>
          <a:p>
            <a:pPr marL="9525" lvl="1" indent="0">
              <a:lnSpc>
                <a:spcPts val="1200"/>
              </a:lnSpc>
              <a:buNone/>
            </a:pPr>
            <a:r>
              <a:rPr lang="en-US" sz="1100" dirty="0"/>
              <a:t>Rebecca </a:t>
            </a:r>
            <a:r>
              <a:rPr lang="en-US" sz="1100" dirty="0" err="1"/>
              <a:t>Mardach</a:t>
            </a:r>
            <a:r>
              <a:rPr lang="en-US" sz="1100" dirty="0"/>
              <a:t>, MD</a:t>
            </a:r>
          </a:p>
          <a:p>
            <a:pPr marL="9525" lvl="1" indent="0">
              <a:lnSpc>
                <a:spcPts val="1200"/>
              </a:lnSpc>
              <a:buNone/>
            </a:pPr>
            <a:r>
              <a:rPr lang="en-US" sz="1100" dirty="0"/>
              <a:t>Jonathan Sebat, PhD</a:t>
            </a:r>
          </a:p>
          <a:p>
            <a:pPr marL="9525" lvl="1" indent="0">
              <a:lnSpc>
                <a:spcPts val="1200"/>
              </a:lnSpc>
              <a:buNone/>
            </a:pPr>
            <a:r>
              <a:rPr lang="en-US" sz="1100" dirty="0"/>
              <a:t>Nathaly Sweeney, MD</a:t>
            </a:r>
          </a:p>
          <a:p>
            <a:pPr marL="9525" lvl="1" indent="0">
              <a:lnSpc>
                <a:spcPts val="1200"/>
              </a:lnSpc>
              <a:buNone/>
            </a:pPr>
            <a:r>
              <a:rPr lang="en-US" sz="1100" dirty="0"/>
              <a:t>Robert Wechsler-Reya, PhD</a:t>
            </a:r>
          </a:p>
          <a:p>
            <a:pPr marL="9525" lvl="1" indent="0">
              <a:lnSpc>
                <a:spcPts val="1200"/>
              </a:lnSpc>
              <a:buNone/>
            </a:pPr>
            <a:r>
              <a:rPr lang="en-US" sz="1100" dirty="0"/>
              <a:t>Kristin </a:t>
            </a:r>
            <a:r>
              <a:rPr lang="en-US" sz="1100" dirty="0" err="1"/>
              <a:t>Wigby</a:t>
            </a:r>
            <a:r>
              <a:rPr lang="en-US" sz="1100" dirty="0"/>
              <a:t>, MD</a:t>
            </a:r>
          </a:p>
          <a:p>
            <a:pPr marL="9525" lvl="1" indent="0">
              <a:lnSpc>
                <a:spcPts val="1200"/>
              </a:lnSpc>
              <a:buNone/>
            </a:pPr>
            <a:r>
              <a:rPr lang="en-US" sz="1100" dirty="0"/>
              <a:t>Mary Willis, MD, PhD</a:t>
            </a:r>
          </a:p>
          <a:p>
            <a:pPr marL="9525" lvl="1" indent="0">
              <a:lnSpc>
                <a:spcPts val="1200"/>
              </a:lnSpc>
              <a:buNone/>
            </a:pPr>
            <a:r>
              <a:rPr lang="en-US" sz="1100" dirty="0"/>
              <a:t>Erica Sanford, MD</a:t>
            </a:r>
          </a:p>
          <a:p>
            <a:pPr marL="9525" lvl="1" indent="0">
              <a:lnSpc>
                <a:spcPts val="1200"/>
              </a:lnSpc>
              <a:buNone/>
            </a:pPr>
            <a:r>
              <a:rPr lang="en-US" sz="1100" dirty="0"/>
              <a:t>Kathy </a:t>
            </a:r>
            <a:r>
              <a:rPr lang="en-US" sz="1100" dirty="0" err="1"/>
              <a:t>Bouic</a:t>
            </a:r>
            <a:r>
              <a:rPr lang="en-US" sz="1100" dirty="0"/>
              <a:t> </a:t>
            </a:r>
          </a:p>
          <a:p>
            <a:pPr marL="9525" lvl="1" indent="0">
              <a:lnSpc>
                <a:spcPts val="1200"/>
              </a:lnSpc>
              <a:buNone/>
            </a:pPr>
            <a:r>
              <a:rPr lang="en-US" sz="1100" dirty="0"/>
              <a:t>Linda Luo </a:t>
            </a:r>
          </a:p>
          <a:p>
            <a:pPr marL="9525" lvl="1" indent="0">
              <a:lnSpc>
                <a:spcPts val="1200"/>
              </a:lnSpc>
              <a:buNone/>
            </a:pPr>
            <a:r>
              <a:rPr lang="en-US" sz="1100" dirty="0"/>
              <a:t>Dominic Braun</a:t>
            </a:r>
          </a:p>
          <a:p>
            <a:pPr marL="9525" lvl="1" indent="0">
              <a:lnSpc>
                <a:spcPts val="1200"/>
              </a:lnSpc>
              <a:buNone/>
            </a:pPr>
            <a:r>
              <a:rPr lang="en-US" sz="1100" dirty="0"/>
              <a:t>Lauren Olsen</a:t>
            </a:r>
          </a:p>
          <a:p>
            <a:pPr marL="9525" lvl="1" indent="0">
              <a:lnSpc>
                <a:spcPts val="1200"/>
              </a:lnSpc>
              <a:buNone/>
            </a:pPr>
            <a:r>
              <a:rPr lang="en-US" sz="1100" dirty="0"/>
              <a:t>Soofia Khan</a:t>
            </a:r>
          </a:p>
          <a:p>
            <a:pPr marL="9525" lvl="1" indent="0">
              <a:lnSpc>
                <a:spcPts val="1200"/>
              </a:lnSpc>
              <a:buNone/>
            </a:pPr>
            <a:r>
              <a:rPr lang="en-US" sz="1100" dirty="0"/>
              <a:t>P. Vijayaraghavan</a:t>
            </a:r>
          </a:p>
        </p:txBody>
      </p:sp>
      <p:sp>
        <p:nvSpPr>
          <p:cNvPr id="8" name="Text Placeholder 7">
            <a:extLst>
              <a:ext uri="{FF2B5EF4-FFF2-40B4-BE49-F238E27FC236}">
                <a16:creationId xmlns:a16="http://schemas.microsoft.com/office/drawing/2014/main" id="{81AD7FBA-80D3-2C4A-88F6-613FE8A83052}"/>
              </a:ext>
            </a:extLst>
          </p:cNvPr>
          <p:cNvSpPr>
            <a:spLocks noGrp="1"/>
          </p:cNvSpPr>
          <p:nvPr>
            <p:ph type="body" sz="quarter" idx="16"/>
          </p:nvPr>
        </p:nvSpPr>
        <p:spPr/>
        <p:txBody>
          <a:bodyPr vert="horz" lIns="0" tIns="0" rIns="0" bIns="0" numCol="1" spcCol="365760" rtlCol="0" anchor="t">
            <a:noAutofit/>
          </a:bodyPr>
          <a:lstStyle/>
          <a:p>
            <a:pPr marL="0" indent="0">
              <a:lnSpc>
                <a:spcPts val="1200"/>
              </a:lnSpc>
              <a:buNone/>
            </a:pPr>
            <a:r>
              <a:rPr lang="en-US" sz="1100" dirty="0"/>
              <a:t>Clinical Trial Team</a:t>
            </a:r>
          </a:p>
          <a:p>
            <a:pPr marL="9525" lvl="1" indent="0">
              <a:lnSpc>
                <a:spcPts val="1200"/>
              </a:lnSpc>
              <a:buNone/>
            </a:pPr>
            <a:r>
              <a:rPr lang="en-US" sz="1100" dirty="0"/>
              <a:t>Jerica Lenberg, MS, LCGC </a:t>
            </a:r>
          </a:p>
          <a:p>
            <a:pPr marL="0" indent="0">
              <a:lnSpc>
                <a:spcPts val="1200"/>
              </a:lnSpc>
              <a:buNone/>
            </a:pPr>
            <a:r>
              <a:rPr lang="en-US" sz="1100" dirty="0"/>
              <a:t>Information Technology &amp; Bioinformatics</a:t>
            </a:r>
          </a:p>
          <a:p>
            <a:pPr marL="9525" lvl="1" indent="0">
              <a:lnSpc>
                <a:spcPts val="1200"/>
              </a:lnSpc>
              <a:buNone/>
            </a:pPr>
            <a:r>
              <a:rPr lang="en-US" sz="1100" dirty="0"/>
              <a:t>Dan Averbuj </a:t>
            </a:r>
          </a:p>
          <a:p>
            <a:pPr marL="9525" lvl="1" indent="0">
              <a:lnSpc>
                <a:spcPts val="1200"/>
              </a:lnSpc>
              <a:buNone/>
            </a:pPr>
            <a:r>
              <a:rPr lang="en-US" sz="1100" dirty="0"/>
              <a:t>Serge Batalov</a:t>
            </a:r>
          </a:p>
          <a:p>
            <a:pPr marL="9525" lvl="1" indent="0">
              <a:lnSpc>
                <a:spcPts val="1200"/>
              </a:lnSpc>
              <a:buNone/>
            </a:pPr>
            <a:r>
              <a:rPr lang="en-US" sz="1100" dirty="0"/>
              <a:t>Eric </a:t>
            </a:r>
            <a:r>
              <a:rPr lang="en-US" sz="1100" dirty="0" err="1"/>
              <a:t>Blincow</a:t>
            </a:r>
          </a:p>
          <a:p>
            <a:pPr marL="9525" lvl="1" indent="0">
              <a:lnSpc>
                <a:spcPts val="1200"/>
              </a:lnSpc>
              <a:buNone/>
            </a:pPr>
            <a:r>
              <a:rPr lang="en-US" sz="1100" dirty="0"/>
              <a:t>Josh Braun</a:t>
            </a:r>
          </a:p>
          <a:p>
            <a:pPr marL="9525" lvl="1" indent="0">
              <a:lnSpc>
                <a:spcPts val="1200"/>
              </a:lnSpc>
              <a:buNone/>
            </a:pPr>
            <a:r>
              <a:rPr lang="en-US" sz="1100" dirty="0"/>
              <a:t>Bryant Cao</a:t>
            </a:r>
          </a:p>
          <a:p>
            <a:pPr marL="9525" lvl="1" indent="0">
              <a:lnSpc>
                <a:spcPts val="1200"/>
              </a:lnSpc>
              <a:buNone/>
            </a:pPr>
            <a:r>
              <a:rPr lang="en-US" sz="1100" dirty="0"/>
              <a:t>Carlos Diaz </a:t>
            </a:r>
          </a:p>
          <a:p>
            <a:pPr marL="9525" lvl="1" indent="0">
              <a:lnSpc>
                <a:spcPts val="1200"/>
              </a:lnSpc>
              <a:buNone/>
            </a:pPr>
            <a:r>
              <a:rPr lang="en-US" sz="1100" dirty="0"/>
              <a:t>Christian Hansen</a:t>
            </a:r>
          </a:p>
          <a:p>
            <a:pPr marL="9525" lvl="1" indent="0">
              <a:lnSpc>
                <a:spcPts val="1200"/>
              </a:lnSpc>
              <a:buNone/>
            </a:pPr>
            <a:r>
              <a:rPr lang="en-US" sz="1100" dirty="0"/>
              <a:t>Shraddha Jagdale</a:t>
            </a:r>
          </a:p>
          <a:p>
            <a:pPr marL="9525" lvl="1" indent="0">
              <a:lnSpc>
                <a:spcPts val="1200"/>
              </a:lnSpc>
              <a:buNone/>
            </a:pPr>
            <a:r>
              <a:rPr lang="en-US" sz="1100" dirty="0"/>
              <a:t>Hugh Kwon</a:t>
            </a:r>
          </a:p>
          <a:p>
            <a:pPr marL="9525" lvl="1" indent="0">
              <a:lnSpc>
                <a:spcPts val="1200"/>
              </a:lnSpc>
              <a:buNone/>
            </a:pPr>
            <a:r>
              <a:rPr lang="en-US" sz="1100" dirty="0"/>
              <a:t>Danny Oh</a:t>
            </a:r>
          </a:p>
          <a:p>
            <a:pPr marL="9525" lvl="1" indent="0">
              <a:lnSpc>
                <a:spcPts val="1200"/>
              </a:lnSpc>
              <a:buNone/>
            </a:pPr>
            <a:r>
              <a:rPr lang="en-US" sz="1100" dirty="0" err="1"/>
              <a:t>Daniken</a:t>
            </a:r>
            <a:r>
              <a:rPr lang="en-US" sz="1100" dirty="0"/>
              <a:t> Orendain</a:t>
            </a:r>
          </a:p>
          <a:p>
            <a:pPr marL="9525" lvl="1" indent="0">
              <a:lnSpc>
                <a:spcPts val="1200"/>
              </a:lnSpc>
              <a:buNone/>
            </a:pPr>
            <a:r>
              <a:rPr lang="en-US" sz="1100" dirty="0"/>
              <a:t>Albert Oriol</a:t>
            </a:r>
          </a:p>
          <a:p>
            <a:pPr marL="0" indent="0">
              <a:lnSpc>
                <a:spcPts val="1200"/>
              </a:lnSpc>
              <a:buNone/>
            </a:pPr>
            <a:r>
              <a:rPr lang="en-US" sz="1100" dirty="0"/>
              <a:t>Marketing &amp; Communications</a:t>
            </a:r>
          </a:p>
          <a:p>
            <a:pPr marL="9525" lvl="1" indent="0">
              <a:lnSpc>
                <a:spcPts val="1200"/>
              </a:lnSpc>
              <a:buNone/>
            </a:pPr>
            <a:r>
              <a:rPr lang="en-US" sz="1100" dirty="0"/>
              <a:t>Leng </a:t>
            </a:r>
            <a:r>
              <a:rPr lang="en-US" sz="1100" dirty="0" err="1"/>
              <a:t>Caloh</a:t>
            </a:r>
          </a:p>
          <a:p>
            <a:pPr marL="9525" lvl="1" indent="0">
              <a:lnSpc>
                <a:spcPts val="1200"/>
              </a:lnSpc>
              <a:buNone/>
            </a:pPr>
            <a:r>
              <a:rPr lang="en-US" sz="1100" dirty="0" err="1"/>
              <a:t>Ben Metcalf</a:t>
            </a:r>
          </a:p>
        </p:txBody>
      </p:sp>
      <p:sp>
        <p:nvSpPr>
          <p:cNvPr id="9" name="Text Placeholder 8">
            <a:extLst>
              <a:ext uri="{FF2B5EF4-FFF2-40B4-BE49-F238E27FC236}">
                <a16:creationId xmlns:a16="http://schemas.microsoft.com/office/drawing/2014/main" id="{D8B6E225-46E0-3D4B-A0CE-3762184BE894}"/>
              </a:ext>
            </a:extLst>
          </p:cNvPr>
          <p:cNvSpPr>
            <a:spLocks noGrp="1"/>
          </p:cNvSpPr>
          <p:nvPr>
            <p:ph type="body" sz="quarter" idx="17"/>
          </p:nvPr>
        </p:nvSpPr>
        <p:spPr/>
        <p:txBody>
          <a:bodyPr vert="horz" lIns="0" tIns="0" rIns="0" bIns="0" numCol="1" spcCol="365760" rtlCol="0" anchor="t">
            <a:noAutofit/>
          </a:bodyPr>
          <a:lstStyle/>
          <a:p>
            <a:pPr marL="9525" lvl="1" indent="0">
              <a:lnSpc>
                <a:spcPts val="1200"/>
              </a:lnSpc>
              <a:buNone/>
            </a:pPr>
            <a:r>
              <a:rPr lang="en-US" sz="1100" b="1" dirty="0">
                <a:solidFill>
                  <a:schemeClr val="tx2"/>
                </a:solidFill>
              </a:rPr>
              <a:t>Strategic Partnerships</a:t>
            </a:r>
          </a:p>
          <a:p>
            <a:pPr marL="9525" lvl="1" indent="0">
              <a:lnSpc>
                <a:spcPts val="1200"/>
              </a:lnSpc>
              <a:buNone/>
            </a:pPr>
            <a:r>
              <a:rPr lang="en-US" sz="1100" dirty="0"/>
              <a:t>Maddie </a:t>
            </a:r>
            <a:r>
              <a:rPr lang="en-US" sz="1100" dirty="0" err="1"/>
              <a:t>Arenchild</a:t>
            </a:r>
            <a:endParaRPr lang="en-US" sz="1100" dirty="0"/>
          </a:p>
          <a:p>
            <a:pPr marL="9525" lvl="1" indent="0">
              <a:lnSpc>
                <a:spcPts val="1200"/>
              </a:lnSpc>
              <a:buNone/>
            </a:pPr>
            <a:r>
              <a:rPr lang="en-US" sz="1100" dirty="0"/>
              <a:t>Cheyenne Camp</a:t>
            </a:r>
          </a:p>
          <a:p>
            <a:pPr marL="9525" lvl="1" indent="0">
              <a:lnSpc>
                <a:spcPts val="1200"/>
              </a:lnSpc>
              <a:buNone/>
            </a:pPr>
            <a:r>
              <a:rPr lang="en-US" sz="1100" dirty="0"/>
              <a:t>Sara Caylor, RN, BSN</a:t>
            </a:r>
          </a:p>
          <a:p>
            <a:pPr marL="9525" lvl="1" indent="0">
              <a:lnSpc>
                <a:spcPts val="1200"/>
              </a:lnSpc>
              <a:buNone/>
            </a:pPr>
            <a:r>
              <a:rPr lang="en-US" sz="1100" dirty="0"/>
              <a:t>Erica Haviland</a:t>
            </a:r>
          </a:p>
          <a:p>
            <a:pPr marL="9525" lvl="1" indent="0">
              <a:lnSpc>
                <a:spcPts val="1200"/>
              </a:lnSpc>
              <a:buNone/>
            </a:pPr>
            <a:r>
              <a:rPr lang="en-US" sz="1100" dirty="0"/>
              <a:t>Karin Fuentes-Fajardo</a:t>
            </a:r>
          </a:p>
          <a:p>
            <a:pPr marL="9525" lvl="1" indent="0">
              <a:lnSpc>
                <a:spcPts val="1200"/>
              </a:lnSpc>
              <a:buNone/>
            </a:pPr>
            <a:r>
              <a:rPr lang="en-US" sz="1100" dirty="0"/>
              <a:t>Bianca Joya</a:t>
            </a:r>
          </a:p>
          <a:p>
            <a:pPr marL="9525" lvl="1" indent="0">
              <a:lnSpc>
                <a:spcPts val="1200"/>
              </a:lnSpc>
              <a:buNone/>
            </a:pPr>
            <a:r>
              <a:rPr lang="en-US" sz="1100" dirty="0"/>
              <a:t>Jessica Merritt</a:t>
            </a:r>
          </a:p>
          <a:p>
            <a:pPr marL="9525" lvl="1" indent="0">
              <a:lnSpc>
                <a:spcPts val="1200"/>
              </a:lnSpc>
              <a:buNone/>
            </a:pPr>
            <a:r>
              <a:rPr lang="en-US" sz="1100" dirty="0"/>
              <a:t>Bruce </a:t>
            </a:r>
            <a:r>
              <a:rPr lang="en-US" sz="1100" dirty="0" err="1"/>
              <a:t>Windhoffer</a:t>
            </a:r>
            <a:endParaRPr lang="en-US" sz="1100" dirty="0"/>
          </a:p>
          <a:p>
            <a:pPr marL="0" indent="0">
              <a:lnSpc>
                <a:spcPts val="1200"/>
              </a:lnSpc>
              <a:buNone/>
            </a:pPr>
            <a:r>
              <a:rPr lang="en-US" sz="1100" dirty="0"/>
              <a:t>Administration</a:t>
            </a:r>
          </a:p>
          <a:p>
            <a:pPr marL="9525" lvl="1" indent="0">
              <a:lnSpc>
                <a:spcPts val="1200"/>
              </a:lnSpc>
              <a:buNone/>
            </a:pPr>
            <a:r>
              <a:rPr lang="en-US" sz="1100" dirty="0"/>
              <a:t>Ruby Harris </a:t>
            </a:r>
          </a:p>
          <a:p>
            <a:pPr marL="9525" lvl="1" indent="0">
              <a:lnSpc>
                <a:spcPts val="1200"/>
              </a:lnSpc>
              <a:buNone/>
            </a:pPr>
            <a:r>
              <a:rPr lang="en-US" sz="1100" dirty="0"/>
              <a:t>Stacey Huynh</a:t>
            </a:r>
          </a:p>
          <a:p>
            <a:pPr marL="9525" lvl="1" indent="0">
              <a:lnSpc>
                <a:spcPts val="1200"/>
              </a:lnSpc>
              <a:buNone/>
            </a:pPr>
            <a:r>
              <a:rPr lang="en-US" sz="1100" dirty="0"/>
              <a:t>Mari Leal </a:t>
            </a:r>
          </a:p>
          <a:p>
            <a:pPr marL="9525" lvl="1" indent="0">
              <a:lnSpc>
                <a:spcPts val="1200"/>
              </a:lnSpc>
              <a:buNone/>
            </a:pPr>
            <a:r>
              <a:rPr lang="en-US" sz="1100" dirty="0"/>
              <a:t>Amanda Mabe</a:t>
            </a:r>
          </a:p>
          <a:p>
            <a:pPr marL="9525" lvl="1" indent="0">
              <a:lnSpc>
                <a:spcPts val="1200"/>
              </a:lnSpc>
              <a:buNone/>
            </a:pPr>
            <a:r>
              <a:rPr lang="en-US" sz="1100" dirty="0"/>
              <a:t>Abigail Pham</a:t>
            </a:r>
          </a:p>
          <a:p>
            <a:pPr marL="9525" lvl="1" indent="0">
              <a:lnSpc>
                <a:spcPts val="1200"/>
              </a:lnSpc>
              <a:buNone/>
            </a:pPr>
            <a:r>
              <a:rPr lang="en-US" sz="1100" dirty="0"/>
              <a:t>Tiffany Thompson</a:t>
            </a:r>
          </a:p>
          <a:p>
            <a:pPr marL="9525" lvl="1" indent="0">
              <a:lnSpc>
                <a:spcPts val="1200"/>
              </a:lnSpc>
              <a:buNone/>
            </a:pPr>
            <a:r>
              <a:rPr lang="en-US" sz="1100" dirty="0"/>
              <a:t>Nicole Vollrath</a:t>
            </a:r>
          </a:p>
          <a:p>
            <a:pPr marL="9525" lvl="1" indent="0">
              <a:lnSpc>
                <a:spcPts val="1200"/>
              </a:lnSpc>
              <a:buNone/>
            </a:pPr>
            <a:r>
              <a:rPr lang="en-US" sz="1100" dirty="0"/>
              <a:t>Kim Weiss</a:t>
            </a:r>
          </a:p>
        </p:txBody>
      </p:sp>
      <p:sp>
        <p:nvSpPr>
          <p:cNvPr id="12" name="TextBox 11">
            <a:extLst>
              <a:ext uri="{FF2B5EF4-FFF2-40B4-BE49-F238E27FC236}">
                <a16:creationId xmlns:a16="http://schemas.microsoft.com/office/drawing/2014/main" id="{72F94C68-191C-6A4F-ACD7-2D22227E27B0}"/>
              </a:ext>
            </a:extLst>
          </p:cNvPr>
          <p:cNvSpPr txBox="1"/>
          <p:nvPr/>
        </p:nvSpPr>
        <p:spPr>
          <a:xfrm>
            <a:off x="800100" y="6088559"/>
            <a:ext cx="10152380" cy="769441"/>
          </a:xfrm>
          <a:prstGeom prst="rect">
            <a:avLst/>
          </a:prstGeom>
          <a:noFill/>
        </p:spPr>
        <p:txBody>
          <a:bodyPr wrap="square">
            <a:spAutoFit/>
          </a:bodyPr>
          <a:lstStyle/>
          <a:p>
            <a:pPr lvl="0" algn="ctr">
              <a:defRPr/>
            </a:pPr>
            <a:r>
              <a:rPr kumimoji="0" lang="en-US" sz="1100" b="1" i="0" u="none" strike="noStrike" kern="1200" cap="none" spc="0" normalizeH="0" baseline="0" noProof="0" dirty="0">
                <a:ln>
                  <a:noFill/>
                </a:ln>
                <a:solidFill>
                  <a:srgbClr val="003CA5"/>
                </a:solidFill>
                <a:effectLst/>
                <a:uLnTx/>
                <a:uFillTx/>
                <a:latin typeface="Roboto Condensed" panose="02000000000000000000" pitchFamily="2" charset="0"/>
                <a:ea typeface="Roboto Condensed" panose="02000000000000000000" pitchFamily="2" charset="0"/>
                <a:cs typeface="Arial"/>
              </a:rPr>
              <a:t>Collaboration with: </a:t>
            </a:r>
            <a:r>
              <a:rPr lang="en-US" sz="1100" dirty="0">
                <a:solidFill>
                  <a:srgbClr val="000000"/>
                </a:solidFill>
                <a:latin typeface="Roboto Condensed" panose="02000000000000000000" pitchFamily="2" charset="0"/>
                <a:ea typeface="Roboto Condensed" panose="02000000000000000000" pitchFamily="2" charset="0"/>
                <a:cs typeface="Arial"/>
              </a:rPr>
              <a:t>Rady Children’s Hospital-San Diego・UC San Diego  Health・National Institutes of Health – NICHD, NHGRI, </a:t>
            </a:r>
            <a:r>
              <a:rPr lang="en-US" sz="1100" dirty="0" err="1">
                <a:solidFill>
                  <a:srgbClr val="000000"/>
                </a:solidFill>
                <a:latin typeface="Roboto Condensed" panose="02000000000000000000" pitchFamily="2" charset="0"/>
                <a:ea typeface="Roboto Condensed" panose="02000000000000000000" pitchFamily="2" charset="0"/>
                <a:cs typeface="Arial"/>
              </a:rPr>
              <a:t>NIDDK</a:t>
            </a:r>
            <a:r>
              <a:rPr lang="en-US" sz="1100" dirty="0">
                <a:solidFill>
                  <a:srgbClr val="000000"/>
                </a:solidFill>
                <a:latin typeface="Roboto Condensed" panose="02000000000000000000" pitchFamily="2" charset="0"/>
                <a:ea typeface="Roboto Condensed" panose="02000000000000000000" pitchFamily="2" charset="0"/>
                <a:cs typeface="Arial"/>
              </a:rPr>
              <a:t>, NCATS・ </a:t>
            </a:r>
            <a:br>
              <a:rPr lang="en-US" sz="1100" dirty="0">
                <a:solidFill>
                  <a:srgbClr val="000000"/>
                </a:solidFill>
                <a:latin typeface="Roboto Condensed" panose="02000000000000000000" pitchFamily="2" charset="0"/>
                <a:ea typeface="Roboto Condensed" panose="02000000000000000000" pitchFamily="2" charset="0"/>
                <a:cs typeface="Arial"/>
              </a:rPr>
            </a:br>
            <a:r>
              <a:rPr lang="en-US" sz="1100" dirty="0">
                <a:solidFill>
                  <a:srgbClr val="000000"/>
                </a:solidFill>
                <a:latin typeface="Roboto Condensed" panose="02000000000000000000" pitchFamily="2" charset="0"/>
                <a:ea typeface="Roboto Condensed" panose="02000000000000000000" pitchFamily="2" charset="0"/>
                <a:cs typeface="Arial"/>
              </a:rPr>
              <a:t>Illumina, Inc.・Alexion/AstraZeneca・Takeda・Genomenon・L7 Informatics・Fabric Genomics ・TileDB Inc.・</a:t>
            </a:r>
            <a:br>
              <a:rPr lang="en-US" sz="1100" dirty="0">
                <a:solidFill>
                  <a:srgbClr val="000000"/>
                </a:solidFill>
                <a:latin typeface="Roboto Condensed" panose="02000000000000000000" pitchFamily="2" charset="0"/>
                <a:ea typeface="Roboto Condensed" panose="02000000000000000000" pitchFamily="2" charset="0"/>
                <a:cs typeface="Arial"/>
              </a:rPr>
            </a:br>
            <a:r>
              <a:rPr lang="en-US" sz="1100" dirty="0">
                <a:solidFill>
                  <a:srgbClr val="000000"/>
                </a:solidFill>
                <a:latin typeface="Roboto Condensed" panose="02000000000000000000" pitchFamily="2" charset="0"/>
                <a:ea typeface="Roboto Condensed" panose="02000000000000000000" pitchFamily="2" charset="0"/>
                <a:cs typeface="Arial"/>
              </a:rPr>
              <a:t>The Liguori Family・ John Motter &amp; Effie </a:t>
            </a:r>
            <a:r>
              <a:rPr kumimoji="0" lang="en-US" sz="1100" b="0" i="0" u="none" strike="noStrike" kern="1200" cap="none" spc="0" normalizeH="0" baseline="0" noProof="0" dirty="0" err="1">
                <a:ln>
                  <a:noFill/>
                </a:ln>
                <a:solidFill>
                  <a:srgbClr val="000000"/>
                </a:solidFill>
                <a:effectLst/>
                <a:uLnTx/>
                <a:uFillTx/>
                <a:latin typeface="Roboto Condensed" panose="02000000000000000000" pitchFamily="2" charset="0"/>
                <a:ea typeface="Roboto Condensed" panose="02000000000000000000" pitchFamily="2" charset="0"/>
                <a:cs typeface="Arial"/>
              </a:rPr>
              <a:t>Simanikas</a:t>
            </a:r>
            <a:r>
              <a:rPr kumimoji="0" lang="en-US" sz="11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Arial"/>
              </a:rPr>
              <a:t>・Ernest &amp; Evelyn Rady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endParaRPr>
          </a:p>
        </p:txBody>
      </p:sp>
      <p:sp>
        <p:nvSpPr>
          <p:cNvPr id="3" name="Slide Number Placeholder 2">
            <a:extLst>
              <a:ext uri="{FF2B5EF4-FFF2-40B4-BE49-F238E27FC236}">
                <a16:creationId xmlns:a16="http://schemas.microsoft.com/office/drawing/2014/main" id="{65726811-3B33-CA47-83E5-98E80B535B3A}"/>
              </a:ext>
            </a:extLst>
          </p:cNvPr>
          <p:cNvSpPr>
            <a:spLocks noGrp="1"/>
          </p:cNvSpPr>
          <p:nvPr>
            <p:ph type="sldNum" sz="quarter" idx="20"/>
          </p:nvPr>
        </p:nvSpPr>
        <p:spPr/>
        <p:txBody>
          <a:bodyPr/>
          <a:lstStyle/>
          <a:p>
            <a:fld id="{6FCCE772-C683-A646-B7C2-EAD467C903DE}" type="slidenum">
              <a:rPr lang="en-US"/>
              <a:pPr/>
              <a:t>25</a:t>
            </a:fld>
            <a:endParaRPr lang="en-US"/>
          </a:p>
        </p:txBody>
      </p:sp>
    </p:spTree>
    <p:extLst>
      <p:ext uri="{BB962C8B-B14F-4D97-AF65-F5344CB8AC3E}">
        <p14:creationId xmlns:p14="http://schemas.microsoft.com/office/powerpoint/2010/main" val="1480428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7CF322-0432-403F-8755-6B8BDFA2A33A}"/>
              </a:ext>
            </a:extLst>
          </p:cNvPr>
          <p:cNvSpPr>
            <a:spLocks noGrp="1"/>
          </p:cNvSpPr>
          <p:nvPr>
            <p:ph type="body" idx="13"/>
          </p:nvPr>
        </p:nvSpPr>
        <p:spPr/>
        <p:txBody>
          <a:bodyPr/>
          <a:lstStyle/>
          <a:p>
            <a:endParaRPr lang="en-US"/>
          </a:p>
        </p:txBody>
      </p:sp>
      <p:sp>
        <p:nvSpPr>
          <p:cNvPr id="3" name="Slide Number Placeholder 2">
            <a:extLst>
              <a:ext uri="{FF2B5EF4-FFF2-40B4-BE49-F238E27FC236}">
                <a16:creationId xmlns:a16="http://schemas.microsoft.com/office/drawing/2014/main" id="{E7102885-9334-4085-B0EF-3813714AC6D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CE772-C683-A646-B7C2-EAD467C903DE}" type="slidenum">
              <a:rPr kumimoji="0" lang="en-US" sz="1200" b="1" i="0" u="none" strike="noStrike" kern="1200" cap="none" spc="0" normalizeH="0" baseline="0" noProof="0" smtClean="0">
                <a:ln>
                  <a:noFill/>
                </a:ln>
                <a:solidFill>
                  <a:srgbClr val="009CA6"/>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009CA6"/>
              </a:solidFill>
              <a:effectLst/>
              <a:uLnTx/>
              <a:uFillTx/>
              <a:latin typeface="Roboto" panose="02000000000000000000" pitchFamily="2" charset="0"/>
              <a:ea typeface="Roboto" panose="02000000000000000000" pitchFamily="2" charset="0"/>
              <a:cs typeface="+mn-cs"/>
            </a:endParaRPr>
          </a:p>
        </p:txBody>
      </p:sp>
      <p:sp>
        <p:nvSpPr>
          <p:cNvPr id="4" name="Title 3">
            <a:extLst>
              <a:ext uri="{FF2B5EF4-FFF2-40B4-BE49-F238E27FC236}">
                <a16:creationId xmlns:a16="http://schemas.microsoft.com/office/drawing/2014/main" id="{3520C76F-8728-4DDF-A686-A7E52DE23912}"/>
              </a:ext>
            </a:extLst>
          </p:cNvPr>
          <p:cNvSpPr>
            <a:spLocks noGrp="1"/>
          </p:cNvSpPr>
          <p:nvPr>
            <p:ph type="title"/>
          </p:nvPr>
        </p:nvSpPr>
        <p:spPr/>
        <p:txBody>
          <a:bodyPr/>
          <a:lstStyle/>
          <a:p>
            <a:endParaRPr lang="en-US"/>
          </a:p>
        </p:txBody>
      </p:sp>
      <p:pic>
        <p:nvPicPr>
          <p:cNvPr id="1026" name="Picture 4">
            <a:extLst>
              <a:ext uri="{FF2B5EF4-FFF2-40B4-BE49-F238E27FC236}">
                <a16:creationId xmlns:a16="http://schemas.microsoft.com/office/drawing/2014/main" id="{F99531FD-DC54-44F5-A75E-797114FC4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38"/>
            <a:ext cx="12252960" cy="689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24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B397-A650-42B2-BD6A-CC8E99DCB831}"/>
              </a:ext>
            </a:extLst>
          </p:cNvPr>
          <p:cNvSpPr>
            <a:spLocks noGrp="1"/>
          </p:cNvSpPr>
          <p:nvPr>
            <p:ph type="title"/>
          </p:nvPr>
        </p:nvSpPr>
        <p:spPr/>
        <p:txBody>
          <a:bodyPr/>
          <a:lstStyle/>
          <a:p>
            <a:r>
              <a:rPr lang="en-US" dirty="0"/>
              <a:t>Two and a Half Decades as Neonatal Hospitalist</a:t>
            </a:r>
          </a:p>
        </p:txBody>
      </p:sp>
      <p:sp>
        <p:nvSpPr>
          <p:cNvPr id="3" name="Slide Number Placeholder 2">
            <a:extLst>
              <a:ext uri="{FF2B5EF4-FFF2-40B4-BE49-F238E27FC236}">
                <a16:creationId xmlns:a16="http://schemas.microsoft.com/office/drawing/2014/main" id="{86B731A8-CADE-4D84-9929-E128DA7E960D}"/>
              </a:ext>
            </a:extLst>
          </p:cNvPr>
          <p:cNvSpPr>
            <a:spLocks noGrp="1"/>
          </p:cNvSpPr>
          <p:nvPr>
            <p:ph type="sldNum" sz="quarter" idx="10"/>
          </p:nvPr>
        </p:nvSpPr>
        <p:spPr/>
        <p:txBody>
          <a:bodyPr/>
          <a:lstStyle/>
          <a:p>
            <a:fld id="{6FCCE772-C683-A646-B7C2-EAD467C903DE}" type="slidenum">
              <a:rPr lang="en-US" smtClean="0"/>
              <a:pPr/>
              <a:t>3</a:t>
            </a:fld>
            <a:endParaRPr lang="en-US"/>
          </a:p>
        </p:txBody>
      </p:sp>
      <p:pic>
        <p:nvPicPr>
          <p:cNvPr id="3074" name="Picture 2" descr="Arkansas Children's Hospital Receives $11.5M for new Research Center">
            <a:extLst>
              <a:ext uri="{FF2B5EF4-FFF2-40B4-BE49-F238E27FC236}">
                <a16:creationId xmlns:a16="http://schemas.microsoft.com/office/drawing/2014/main" id="{320744D9-4FF2-437F-A9CE-027287CE4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61" y="1623646"/>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59AE522-F318-48E6-9676-FE8AAD2B67F8}"/>
              </a:ext>
            </a:extLst>
          </p:cNvPr>
          <p:cNvPicPr>
            <a:picLocks noChangeAspect="1"/>
          </p:cNvPicPr>
          <p:nvPr/>
        </p:nvPicPr>
        <p:blipFill>
          <a:blip r:embed="rId3"/>
          <a:stretch>
            <a:fillRect/>
          </a:stretch>
        </p:blipFill>
        <p:spPr>
          <a:xfrm>
            <a:off x="6804992" y="2393650"/>
            <a:ext cx="4989443" cy="2566638"/>
          </a:xfrm>
          <a:prstGeom prst="rect">
            <a:avLst/>
          </a:prstGeom>
        </p:spPr>
      </p:pic>
    </p:spTree>
    <p:extLst>
      <p:ext uri="{BB962C8B-B14F-4D97-AF65-F5344CB8AC3E}">
        <p14:creationId xmlns:p14="http://schemas.microsoft.com/office/powerpoint/2010/main" val="875793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18E2-A293-4CD3-BB4B-930EE722EFB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DCF6911-A687-47AC-9046-1C88214992FB}"/>
              </a:ext>
            </a:extLst>
          </p:cNvPr>
          <p:cNvSpPr>
            <a:spLocks noGrp="1"/>
          </p:cNvSpPr>
          <p:nvPr>
            <p:ph type="sldNum" sz="quarter" idx="10"/>
          </p:nvPr>
        </p:nvSpPr>
        <p:spPr/>
        <p:txBody>
          <a:bodyPr/>
          <a:lstStyle/>
          <a:p>
            <a:fld id="{6FCCE772-C683-A646-B7C2-EAD467C903DE}" type="slidenum">
              <a:rPr lang="en-US" smtClean="0"/>
              <a:pPr/>
              <a:t>4</a:t>
            </a:fld>
            <a:endParaRPr lang="en-US"/>
          </a:p>
        </p:txBody>
      </p:sp>
      <p:pic>
        <p:nvPicPr>
          <p:cNvPr id="2050" name="Picture 2">
            <a:extLst>
              <a:ext uri="{FF2B5EF4-FFF2-40B4-BE49-F238E27FC236}">
                <a16:creationId xmlns:a16="http://schemas.microsoft.com/office/drawing/2014/main" id="{2A1544C4-9290-4B66-B7F6-2E43A8ADE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03" y="1347712"/>
            <a:ext cx="11983279" cy="544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026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60E3-57DE-3443-8582-69EC7CCC7D4E}"/>
              </a:ext>
            </a:extLst>
          </p:cNvPr>
          <p:cNvSpPr>
            <a:spLocks noGrp="1"/>
          </p:cNvSpPr>
          <p:nvPr>
            <p:ph type="title"/>
          </p:nvPr>
        </p:nvSpPr>
        <p:spPr>
          <a:xfrm>
            <a:off x="381000" y="9258"/>
            <a:ext cx="9463665" cy="1212713"/>
          </a:xfrm>
        </p:spPr>
        <p:txBody>
          <a:bodyPr/>
          <a:lstStyle/>
          <a:p>
            <a:r>
              <a:rPr lang="en-US"/>
              <a:t>Rady Children’s Institute for Genomic Medicine</a:t>
            </a:r>
          </a:p>
        </p:txBody>
      </p:sp>
      <p:sp>
        <p:nvSpPr>
          <p:cNvPr id="3" name="Content Placeholder 2">
            <a:extLst>
              <a:ext uri="{FF2B5EF4-FFF2-40B4-BE49-F238E27FC236}">
                <a16:creationId xmlns:a16="http://schemas.microsoft.com/office/drawing/2014/main" id="{760A3365-7C6F-DB4C-AFCF-60D2A65D126F}"/>
              </a:ext>
            </a:extLst>
          </p:cNvPr>
          <p:cNvSpPr>
            <a:spLocks noGrp="1"/>
          </p:cNvSpPr>
          <p:nvPr>
            <p:ph idx="1"/>
          </p:nvPr>
        </p:nvSpPr>
        <p:spPr>
          <a:xfrm>
            <a:off x="251460" y="1668780"/>
            <a:ext cx="7162800" cy="6463444"/>
          </a:xfrm>
        </p:spPr>
        <p:txBody>
          <a:bodyPr>
            <a:noAutofit/>
          </a:bodyPr>
          <a:lstStyle/>
          <a:p>
            <a:r>
              <a:rPr lang="en-US" sz="1600" b="1" dirty="0"/>
              <a:t>Non-profit research organization </a:t>
            </a:r>
            <a:r>
              <a:rPr lang="en-US" sz="1600" dirty="0"/>
              <a:t>embedded within Rady Children’s Hospital-San Diego focused on improving lives through Rapid Precision Medicine</a:t>
            </a:r>
          </a:p>
          <a:p>
            <a:r>
              <a:rPr lang="en-US" sz="1600" b="1" dirty="0"/>
              <a:t>Pioneered a medical revolution </a:t>
            </a:r>
            <a:r>
              <a:rPr lang="en-US" sz="1600" dirty="0"/>
              <a:t>to end the diagnostic odyssey for neonatal and pediatric rare disease</a:t>
            </a:r>
          </a:p>
          <a:p>
            <a:r>
              <a:rPr lang="en-US" sz="1600" b="1" dirty="0"/>
              <a:t>Trailblazers in end-to-end clinical whole genome sequencing</a:t>
            </a:r>
            <a:r>
              <a:rPr lang="en-US" sz="1600" dirty="0"/>
              <a:t>, interpretation and analysis with a proprietary pipeline optimized for newborn screening</a:t>
            </a:r>
          </a:p>
          <a:p>
            <a:r>
              <a:rPr lang="en-US" sz="1600" dirty="0"/>
              <a:t>Successfully demonstrated </a:t>
            </a:r>
            <a:r>
              <a:rPr lang="en-US" sz="1600" b="1" dirty="0"/>
              <a:t>proven economic and clinical utility </a:t>
            </a:r>
            <a:r>
              <a:rPr lang="en-US" sz="1600" dirty="0"/>
              <a:t>capturing public, private and payor attention</a:t>
            </a:r>
          </a:p>
          <a:p>
            <a:r>
              <a:rPr lang="en-US" sz="1600" dirty="0"/>
              <a:t>Now we’re moving to </a:t>
            </a:r>
            <a:r>
              <a:rPr lang="en-US" sz="1600" b="1" dirty="0"/>
              <a:t>end the therapeutic odyssey </a:t>
            </a:r>
            <a:r>
              <a:rPr lang="en-US" sz="1600" dirty="0"/>
              <a:t>with a disruptive new approach to newborn screening</a:t>
            </a:r>
          </a:p>
          <a:p>
            <a:r>
              <a:rPr lang="en-US" sz="1600" dirty="0"/>
              <a:t>Honest broker who understands the clinical landscape and has expertise in </a:t>
            </a:r>
            <a:r>
              <a:rPr lang="en-US" sz="1600" b="1" dirty="0"/>
              <a:t>moving things rapidly from feasibility to standard of care</a:t>
            </a:r>
          </a:p>
          <a:p>
            <a:endParaRPr lang="en-US" sz="1800" dirty="0"/>
          </a:p>
        </p:txBody>
      </p:sp>
      <p:pic>
        <p:nvPicPr>
          <p:cNvPr id="8" name="Picture Placeholder 7" descr="A picture containing text, sky, outdoor, road&#10;&#10;Description automatically generated">
            <a:extLst>
              <a:ext uri="{FF2B5EF4-FFF2-40B4-BE49-F238E27FC236}">
                <a16:creationId xmlns:a16="http://schemas.microsoft.com/office/drawing/2014/main" id="{D477FA30-8504-564C-AFE7-B773C3DDDC0B}"/>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7537218" y="1483659"/>
            <a:ext cx="4614893" cy="4273687"/>
          </a:xfrm>
          <a:prstGeom prst="rect">
            <a:avLst/>
          </a:prstGeom>
        </p:spPr>
      </p:pic>
    </p:spTree>
    <p:extLst>
      <p:ext uri="{BB962C8B-B14F-4D97-AF65-F5344CB8AC3E}">
        <p14:creationId xmlns:p14="http://schemas.microsoft.com/office/powerpoint/2010/main" val="179611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C939-3F1D-2C4C-A484-A353724F951A}"/>
              </a:ext>
            </a:extLst>
          </p:cNvPr>
          <p:cNvSpPr>
            <a:spLocks noGrp="1"/>
          </p:cNvSpPr>
          <p:nvPr>
            <p:ph type="title"/>
          </p:nvPr>
        </p:nvSpPr>
        <p:spPr/>
        <p:txBody>
          <a:bodyPr/>
          <a:lstStyle/>
          <a:p>
            <a:r>
              <a:rPr lang="en-US" dirty="0"/>
              <a:t>Who We Are: RCIGM by the numbers</a:t>
            </a:r>
          </a:p>
        </p:txBody>
      </p:sp>
      <p:sp>
        <p:nvSpPr>
          <p:cNvPr id="5" name="Content Placeholder 4">
            <a:extLst>
              <a:ext uri="{FF2B5EF4-FFF2-40B4-BE49-F238E27FC236}">
                <a16:creationId xmlns:a16="http://schemas.microsoft.com/office/drawing/2014/main" id="{FA7075A2-DB86-3843-9C45-A83CE282CA15}"/>
              </a:ext>
            </a:extLst>
          </p:cNvPr>
          <p:cNvSpPr>
            <a:spLocks noGrp="1"/>
          </p:cNvSpPr>
          <p:nvPr>
            <p:ph idx="14"/>
          </p:nvPr>
        </p:nvSpPr>
        <p:spPr>
          <a:xfrm>
            <a:off x="1121230" y="4709934"/>
            <a:ext cx="3390900" cy="585654"/>
          </a:xfrm>
        </p:spPr>
        <p:txBody>
          <a:bodyPr/>
          <a:lstStyle/>
          <a:p>
            <a:r>
              <a:rPr lang="en-US" dirty="0"/>
              <a:t>$2.5M</a:t>
            </a:r>
          </a:p>
        </p:txBody>
      </p:sp>
      <p:sp>
        <p:nvSpPr>
          <p:cNvPr id="6" name="Content Placeholder 5">
            <a:extLst>
              <a:ext uri="{FF2B5EF4-FFF2-40B4-BE49-F238E27FC236}">
                <a16:creationId xmlns:a16="http://schemas.microsoft.com/office/drawing/2014/main" id="{3E2430A1-4F72-D14C-94D1-9AA3218526D4}"/>
              </a:ext>
            </a:extLst>
          </p:cNvPr>
          <p:cNvSpPr>
            <a:spLocks noGrp="1"/>
          </p:cNvSpPr>
          <p:nvPr>
            <p:ph idx="15"/>
          </p:nvPr>
        </p:nvSpPr>
        <p:spPr>
          <a:xfrm>
            <a:off x="1737734" y="5187741"/>
            <a:ext cx="2406801" cy="365125"/>
          </a:xfrm>
        </p:spPr>
        <p:txBody>
          <a:bodyPr/>
          <a:lstStyle/>
          <a:p>
            <a:r>
              <a:rPr lang="en-US" dirty="0"/>
              <a:t>Cost Savings Generated</a:t>
            </a:r>
          </a:p>
        </p:txBody>
      </p:sp>
      <p:sp>
        <p:nvSpPr>
          <p:cNvPr id="7" name="Content Placeholder 6">
            <a:extLst>
              <a:ext uri="{FF2B5EF4-FFF2-40B4-BE49-F238E27FC236}">
                <a16:creationId xmlns:a16="http://schemas.microsoft.com/office/drawing/2014/main" id="{A67FC6D0-4C22-8948-B375-4F8D4E4A4714}"/>
              </a:ext>
            </a:extLst>
          </p:cNvPr>
          <p:cNvSpPr>
            <a:spLocks noGrp="1"/>
          </p:cNvSpPr>
          <p:nvPr>
            <p:ph idx="16"/>
          </p:nvPr>
        </p:nvSpPr>
        <p:spPr>
          <a:xfrm>
            <a:off x="1012372" y="3480423"/>
            <a:ext cx="3390900" cy="585654"/>
          </a:xfrm>
        </p:spPr>
        <p:txBody>
          <a:bodyPr/>
          <a:lstStyle/>
          <a:p>
            <a:r>
              <a:rPr lang="en-US" dirty="0"/>
              <a:t>81</a:t>
            </a:r>
          </a:p>
        </p:txBody>
      </p:sp>
      <p:sp>
        <p:nvSpPr>
          <p:cNvPr id="8" name="Content Placeholder 7">
            <a:extLst>
              <a:ext uri="{FF2B5EF4-FFF2-40B4-BE49-F238E27FC236}">
                <a16:creationId xmlns:a16="http://schemas.microsoft.com/office/drawing/2014/main" id="{8FAB58F2-B8A7-0343-A3AB-6FD3EDEF5831}"/>
              </a:ext>
            </a:extLst>
          </p:cNvPr>
          <p:cNvSpPr>
            <a:spLocks noGrp="1"/>
          </p:cNvSpPr>
          <p:nvPr>
            <p:ph idx="17"/>
          </p:nvPr>
        </p:nvSpPr>
        <p:spPr>
          <a:xfrm>
            <a:off x="1615270" y="4012658"/>
            <a:ext cx="2406801" cy="365125"/>
          </a:xfrm>
        </p:spPr>
        <p:txBody>
          <a:bodyPr/>
          <a:lstStyle/>
          <a:p>
            <a:r>
              <a:rPr lang="en-US"/>
              <a:t>Hospital Partner Sites</a:t>
            </a:r>
          </a:p>
        </p:txBody>
      </p:sp>
      <p:sp>
        <p:nvSpPr>
          <p:cNvPr id="9" name="Content Placeholder 8">
            <a:extLst>
              <a:ext uri="{FF2B5EF4-FFF2-40B4-BE49-F238E27FC236}">
                <a16:creationId xmlns:a16="http://schemas.microsoft.com/office/drawing/2014/main" id="{A769D027-A6EF-2B4D-B6A6-A3361B5DB2BE}"/>
              </a:ext>
            </a:extLst>
          </p:cNvPr>
          <p:cNvSpPr>
            <a:spLocks noGrp="1"/>
          </p:cNvSpPr>
          <p:nvPr>
            <p:ph idx="18"/>
          </p:nvPr>
        </p:nvSpPr>
        <p:spPr>
          <a:xfrm>
            <a:off x="1012372" y="2015562"/>
            <a:ext cx="3390900" cy="585654"/>
          </a:xfrm>
        </p:spPr>
        <p:txBody>
          <a:bodyPr/>
          <a:lstStyle/>
          <a:p>
            <a:r>
              <a:rPr lang="en-US"/>
              <a:t>#1</a:t>
            </a:r>
          </a:p>
        </p:txBody>
      </p:sp>
      <p:sp>
        <p:nvSpPr>
          <p:cNvPr id="10" name="Content Placeholder 9">
            <a:extLst>
              <a:ext uri="{FF2B5EF4-FFF2-40B4-BE49-F238E27FC236}">
                <a16:creationId xmlns:a16="http://schemas.microsoft.com/office/drawing/2014/main" id="{32803754-B0A9-9C4E-84C1-5BDA5A44C7CB}"/>
              </a:ext>
            </a:extLst>
          </p:cNvPr>
          <p:cNvSpPr>
            <a:spLocks noGrp="1"/>
          </p:cNvSpPr>
          <p:nvPr>
            <p:ph idx="19"/>
          </p:nvPr>
        </p:nvSpPr>
        <p:spPr>
          <a:xfrm>
            <a:off x="1735949" y="2683869"/>
            <a:ext cx="2406801" cy="365125"/>
          </a:xfrm>
        </p:spPr>
        <p:txBody>
          <a:bodyPr>
            <a:noAutofit/>
          </a:bodyPr>
          <a:lstStyle/>
          <a:p>
            <a:r>
              <a:rPr lang="en-US"/>
              <a:t>Largest West Coast Children’s Hospital</a:t>
            </a:r>
          </a:p>
        </p:txBody>
      </p:sp>
      <p:sp>
        <p:nvSpPr>
          <p:cNvPr id="11" name="Content Placeholder 10">
            <a:extLst>
              <a:ext uri="{FF2B5EF4-FFF2-40B4-BE49-F238E27FC236}">
                <a16:creationId xmlns:a16="http://schemas.microsoft.com/office/drawing/2014/main" id="{1D1F6D34-4FB1-B249-B7CC-8196B42155FE}"/>
              </a:ext>
            </a:extLst>
          </p:cNvPr>
          <p:cNvSpPr>
            <a:spLocks noGrp="1"/>
          </p:cNvSpPr>
          <p:nvPr>
            <p:ph idx="20"/>
          </p:nvPr>
        </p:nvSpPr>
        <p:spPr>
          <a:xfrm>
            <a:off x="5069691" y="4601077"/>
            <a:ext cx="3390900" cy="585654"/>
          </a:xfrm>
        </p:spPr>
        <p:txBody>
          <a:bodyPr/>
          <a:lstStyle/>
          <a:p>
            <a:r>
              <a:rPr lang="en-US"/>
              <a:t>40%</a:t>
            </a:r>
          </a:p>
        </p:txBody>
      </p:sp>
      <p:sp>
        <p:nvSpPr>
          <p:cNvPr id="12" name="Content Placeholder 11">
            <a:extLst>
              <a:ext uri="{FF2B5EF4-FFF2-40B4-BE49-F238E27FC236}">
                <a16:creationId xmlns:a16="http://schemas.microsoft.com/office/drawing/2014/main" id="{4FB2C371-DCC7-5D47-A6C7-85E57AF1078D}"/>
              </a:ext>
            </a:extLst>
          </p:cNvPr>
          <p:cNvSpPr>
            <a:spLocks noGrp="1"/>
          </p:cNvSpPr>
          <p:nvPr>
            <p:ph idx="21"/>
          </p:nvPr>
        </p:nvSpPr>
        <p:spPr>
          <a:xfrm>
            <a:off x="5563731" y="5187741"/>
            <a:ext cx="2406801" cy="365125"/>
          </a:xfrm>
        </p:spPr>
        <p:txBody>
          <a:bodyPr/>
          <a:lstStyle/>
          <a:p>
            <a:r>
              <a:rPr lang="en-US" dirty="0"/>
              <a:t>Average Diagnostic Rate</a:t>
            </a:r>
          </a:p>
        </p:txBody>
      </p:sp>
      <p:sp>
        <p:nvSpPr>
          <p:cNvPr id="13" name="Content Placeholder 12">
            <a:extLst>
              <a:ext uri="{FF2B5EF4-FFF2-40B4-BE49-F238E27FC236}">
                <a16:creationId xmlns:a16="http://schemas.microsoft.com/office/drawing/2014/main" id="{A8C9DC18-D2AF-2C41-B890-71FF4C745652}"/>
              </a:ext>
            </a:extLst>
          </p:cNvPr>
          <p:cNvSpPr>
            <a:spLocks noGrp="1"/>
          </p:cNvSpPr>
          <p:nvPr>
            <p:ph idx="22"/>
          </p:nvPr>
        </p:nvSpPr>
        <p:spPr>
          <a:xfrm>
            <a:off x="4974772" y="3425994"/>
            <a:ext cx="3390900" cy="585654"/>
          </a:xfrm>
        </p:spPr>
        <p:txBody>
          <a:bodyPr/>
          <a:lstStyle/>
          <a:p>
            <a:r>
              <a:rPr lang="en-US" dirty="0">
                <a:cs typeface="Arial"/>
              </a:rPr>
              <a:t>&gt;</a:t>
            </a:r>
            <a:r>
              <a:rPr lang="en-US">
                <a:cs typeface="Arial"/>
              </a:rPr>
              <a:t>6,000</a:t>
            </a:r>
            <a:endParaRPr lang="en-US"/>
          </a:p>
        </p:txBody>
      </p:sp>
      <p:sp>
        <p:nvSpPr>
          <p:cNvPr id="14" name="Content Placeholder 13">
            <a:extLst>
              <a:ext uri="{FF2B5EF4-FFF2-40B4-BE49-F238E27FC236}">
                <a16:creationId xmlns:a16="http://schemas.microsoft.com/office/drawing/2014/main" id="{B8B1E0F2-274A-B14A-99C9-A64B4855105C}"/>
              </a:ext>
            </a:extLst>
          </p:cNvPr>
          <p:cNvSpPr>
            <a:spLocks noGrp="1"/>
          </p:cNvSpPr>
          <p:nvPr>
            <p:ph idx="23"/>
          </p:nvPr>
        </p:nvSpPr>
        <p:spPr>
          <a:xfrm>
            <a:off x="5658980" y="3958229"/>
            <a:ext cx="2406801" cy="365125"/>
          </a:xfrm>
        </p:spPr>
        <p:txBody>
          <a:bodyPr/>
          <a:lstStyle/>
          <a:p>
            <a:r>
              <a:rPr lang="en-US"/>
              <a:t>Genomes Sequenced</a:t>
            </a:r>
          </a:p>
        </p:txBody>
      </p:sp>
      <p:sp>
        <p:nvSpPr>
          <p:cNvPr id="15" name="Content Placeholder 14">
            <a:extLst>
              <a:ext uri="{FF2B5EF4-FFF2-40B4-BE49-F238E27FC236}">
                <a16:creationId xmlns:a16="http://schemas.microsoft.com/office/drawing/2014/main" id="{03E27169-43DF-7D4E-8778-7AB6EB5D46C3}"/>
              </a:ext>
            </a:extLst>
          </p:cNvPr>
          <p:cNvSpPr>
            <a:spLocks noGrp="1"/>
          </p:cNvSpPr>
          <p:nvPr>
            <p:ph idx="24"/>
          </p:nvPr>
        </p:nvSpPr>
        <p:spPr>
          <a:xfrm>
            <a:off x="5001655" y="2097205"/>
            <a:ext cx="3390900" cy="585654"/>
          </a:xfrm>
        </p:spPr>
        <p:txBody>
          <a:bodyPr/>
          <a:lstStyle/>
          <a:p>
            <a:r>
              <a:rPr lang="en-US"/>
              <a:t>281,469</a:t>
            </a:r>
          </a:p>
        </p:txBody>
      </p:sp>
      <p:sp>
        <p:nvSpPr>
          <p:cNvPr id="16" name="Content Placeholder 15">
            <a:extLst>
              <a:ext uri="{FF2B5EF4-FFF2-40B4-BE49-F238E27FC236}">
                <a16:creationId xmlns:a16="http://schemas.microsoft.com/office/drawing/2014/main" id="{FFD9F8B5-3E7B-7D41-A715-3D8E58711620}"/>
              </a:ext>
            </a:extLst>
          </p:cNvPr>
          <p:cNvSpPr>
            <a:spLocks noGrp="1"/>
          </p:cNvSpPr>
          <p:nvPr>
            <p:ph idx="25"/>
          </p:nvPr>
        </p:nvSpPr>
        <p:spPr>
          <a:xfrm>
            <a:off x="5563731" y="2738297"/>
            <a:ext cx="2406801" cy="365125"/>
          </a:xfrm>
        </p:spPr>
        <p:txBody>
          <a:bodyPr>
            <a:noAutofit/>
          </a:bodyPr>
          <a:lstStyle/>
          <a:p>
            <a:r>
              <a:rPr lang="en-US"/>
              <a:t>Children Cared for in FY21</a:t>
            </a:r>
          </a:p>
        </p:txBody>
      </p:sp>
      <p:sp>
        <p:nvSpPr>
          <p:cNvPr id="17" name="Content Placeholder 16">
            <a:extLst>
              <a:ext uri="{FF2B5EF4-FFF2-40B4-BE49-F238E27FC236}">
                <a16:creationId xmlns:a16="http://schemas.microsoft.com/office/drawing/2014/main" id="{15E8972C-69BA-3643-8C10-FE8E05DDCB4C}"/>
              </a:ext>
            </a:extLst>
          </p:cNvPr>
          <p:cNvSpPr>
            <a:spLocks noGrp="1"/>
          </p:cNvSpPr>
          <p:nvPr>
            <p:ph idx="26"/>
          </p:nvPr>
        </p:nvSpPr>
        <p:spPr>
          <a:xfrm>
            <a:off x="8678903" y="4601077"/>
            <a:ext cx="3390900" cy="585654"/>
          </a:xfrm>
        </p:spPr>
        <p:txBody>
          <a:bodyPr/>
          <a:lstStyle/>
          <a:p>
            <a:r>
              <a:rPr lang="en-US"/>
              <a:t>32%</a:t>
            </a:r>
          </a:p>
        </p:txBody>
      </p:sp>
      <p:sp>
        <p:nvSpPr>
          <p:cNvPr id="18" name="Content Placeholder 17">
            <a:extLst>
              <a:ext uri="{FF2B5EF4-FFF2-40B4-BE49-F238E27FC236}">
                <a16:creationId xmlns:a16="http://schemas.microsoft.com/office/drawing/2014/main" id="{8B7D41E1-5A42-894A-8E33-32B2F0BB55F1}"/>
              </a:ext>
            </a:extLst>
          </p:cNvPr>
          <p:cNvSpPr>
            <a:spLocks noGrp="1"/>
          </p:cNvSpPr>
          <p:nvPr>
            <p:ph idx="27"/>
          </p:nvPr>
        </p:nvSpPr>
        <p:spPr>
          <a:xfrm>
            <a:off x="9171414" y="5117538"/>
            <a:ext cx="2406801" cy="365125"/>
          </a:xfrm>
        </p:spPr>
        <p:txBody>
          <a:bodyPr>
            <a:noAutofit/>
          </a:bodyPr>
          <a:lstStyle/>
          <a:p>
            <a:r>
              <a:rPr lang="en-US"/>
              <a:t>Change in Medical Care</a:t>
            </a:r>
          </a:p>
        </p:txBody>
      </p:sp>
      <p:sp>
        <p:nvSpPr>
          <p:cNvPr id="19" name="Content Placeholder 18">
            <a:extLst>
              <a:ext uri="{FF2B5EF4-FFF2-40B4-BE49-F238E27FC236}">
                <a16:creationId xmlns:a16="http://schemas.microsoft.com/office/drawing/2014/main" id="{07708B15-C41B-6E4E-AE21-F42A06A0A009}"/>
              </a:ext>
            </a:extLst>
          </p:cNvPr>
          <p:cNvSpPr>
            <a:spLocks noGrp="1"/>
          </p:cNvSpPr>
          <p:nvPr>
            <p:ph idx="28"/>
          </p:nvPr>
        </p:nvSpPr>
        <p:spPr>
          <a:xfrm>
            <a:off x="8583386" y="3421281"/>
            <a:ext cx="3390900" cy="585654"/>
          </a:xfrm>
        </p:spPr>
        <p:txBody>
          <a:bodyPr/>
          <a:lstStyle/>
          <a:p>
            <a:r>
              <a:rPr lang="en-US"/>
              <a:t>3</a:t>
            </a:r>
          </a:p>
        </p:txBody>
      </p:sp>
      <p:sp>
        <p:nvSpPr>
          <p:cNvPr id="20" name="Content Placeholder 19">
            <a:extLst>
              <a:ext uri="{FF2B5EF4-FFF2-40B4-BE49-F238E27FC236}">
                <a16:creationId xmlns:a16="http://schemas.microsoft.com/office/drawing/2014/main" id="{17A1A4AB-59F9-0A4C-90FC-10C07A56DFE9}"/>
              </a:ext>
            </a:extLst>
          </p:cNvPr>
          <p:cNvSpPr>
            <a:spLocks noGrp="1"/>
          </p:cNvSpPr>
          <p:nvPr>
            <p:ph idx="29"/>
          </p:nvPr>
        </p:nvSpPr>
        <p:spPr>
          <a:xfrm>
            <a:off x="9307486" y="4010416"/>
            <a:ext cx="2406801" cy="365125"/>
          </a:xfrm>
        </p:spPr>
        <p:txBody>
          <a:bodyPr/>
          <a:lstStyle/>
          <a:p>
            <a:r>
              <a:rPr lang="en-US"/>
              <a:t>Avg Days to Rare Disease Diagnosis*</a:t>
            </a:r>
          </a:p>
        </p:txBody>
      </p:sp>
      <p:sp>
        <p:nvSpPr>
          <p:cNvPr id="21" name="Content Placeholder 20">
            <a:extLst>
              <a:ext uri="{FF2B5EF4-FFF2-40B4-BE49-F238E27FC236}">
                <a16:creationId xmlns:a16="http://schemas.microsoft.com/office/drawing/2014/main" id="{14C9132C-3951-2A42-856B-B3C453F136FA}"/>
              </a:ext>
            </a:extLst>
          </p:cNvPr>
          <p:cNvSpPr>
            <a:spLocks noGrp="1"/>
          </p:cNvSpPr>
          <p:nvPr>
            <p:ph idx="30"/>
          </p:nvPr>
        </p:nvSpPr>
        <p:spPr>
          <a:xfrm>
            <a:off x="8610867" y="2097204"/>
            <a:ext cx="3390900" cy="585654"/>
          </a:xfrm>
        </p:spPr>
        <p:txBody>
          <a:bodyPr/>
          <a:lstStyle/>
          <a:p>
            <a:r>
              <a:rPr lang="en-US"/>
              <a:t>#6</a:t>
            </a:r>
          </a:p>
        </p:txBody>
      </p:sp>
      <p:sp>
        <p:nvSpPr>
          <p:cNvPr id="22" name="Content Placeholder 21">
            <a:extLst>
              <a:ext uri="{FF2B5EF4-FFF2-40B4-BE49-F238E27FC236}">
                <a16:creationId xmlns:a16="http://schemas.microsoft.com/office/drawing/2014/main" id="{11FD018D-53F1-5C4D-9365-0F3DABAD1889}"/>
              </a:ext>
            </a:extLst>
          </p:cNvPr>
          <p:cNvSpPr>
            <a:spLocks noGrp="1"/>
          </p:cNvSpPr>
          <p:nvPr>
            <p:ph idx="31"/>
          </p:nvPr>
        </p:nvSpPr>
        <p:spPr>
          <a:xfrm>
            <a:off x="9266663" y="2683869"/>
            <a:ext cx="2406801" cy="365125"/>
          </a:xfrm>
        </p:spPr>
        <p:txBody>
          <a:bodyPr>
            <a:noAutofit/>
          </a:bodyPr>
          <a:lstStyle/>
          <a:p>
            <a:r>
              <a:rPr lang="en-US"/>
              <a:t>NIH-Funded Ranking in FY20**</a:t>
            </a:r>
          </a:p>
        </p:txBody>
      </p:sp>
      <p:pic>
        <p:nvPicPr>
          <p:cNvPr id="24" name="Picture 2" descr="Image result for project baby bear rady logo">
            <a:extLst>
              <a:ext uri="{FF2B5EF4-FFF2-40B4-BE49-F238E27FC236}">
                <a16:creationId xmlns:a16="http://schemas.microsoft.com/office/drawing/2014/main" id="{4D77CA0C-1E3C-4F79-8754-3CC2798E6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437"/>
          <a:stretch/>
        </p:blipFill>
        <p:spPr bwMode="auto">
          <a:xfrm>
            <a:off x="326307" y="4807904"/>
            <a:ext cx="1134504" cy="943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Resources for Parents of Kids with Chronic Illnesses in San Diego –  CoachArt">
            <a:extLst>
              <a:ext uri="{FF2B5EF4-FFF2-40B4-BE49-F238E27FC236}">
                <a16:creationId xmlns:a16="http://schemas.microsoft.com/office/drawing/2014/main" id="{95880F69-CDE3-4F14-83CC-A92E88B8BB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753" y="2203957"/>
            <a:ext cx="1085058" cy="60401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ady Children's Institute for Genomic Medicine and Alexion Pharmaceuticals  Partner to Speed the Diagnosis of Rare Genetic Disorders in Newborns |  Business Wire">
            <a:extLst>
              <a:ext uri="{FF2B5EF4-FFF2-40B4-BE49-F238E27FC236}">
                <a16:creationId xmlns:a16="http://schemas.microsoft.com/office/drawing/2014/main" id="{492A31ED-6117-434E-B38B-26A1C8EDE8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883" y="3486447"/>
            <a:ext cx="903167" cy="707599"/>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1">
            <a:extLst>
              <a:ext uri="{FF2B5EF4-FFF2-40B4-BE49-F238E27FC236}">
                <a16:creationId xmlns:a16="http://schemas.microsoft.com/office/drawing/2014/main" id="{027E9A1A-6BD3-4F07-9267-9E878D4D72E3}"/>
              </a:ext>
            </a:extLst>
          </p:cNvPr>
          <p:cNvSpPr txBox="1">
            <a:spLocks/>
          </p:cNvSpPr>
          <p:nvPr/>
        </p:nvSpPr>
        <p:spPr>
          <a:xfrm>
            <a:off x="2626180" y="6348471"/>
            <a:ext cx="3771900" cy="503217"/>
          </a:xfrm>
          <a:prstGeom prst="rect">
            <a:avLst/>
          </a:prstGeom>
        </p:spPr>
        <p:txBody>
          <a:bodyPr vert="horz" lIns="0" tIns="0" rIns="0" bIns="0" rtlCol="0">
            <a:noAutofit/>
          </a:bodyPr>
          <a:lstStyle>
            <a:lvl1pPr marL="0" indent="0" algn="ctr" defTabSz="914400" rtl="0" eaLnBrk="1" latinLnBrk="0" hangingPunct="1">
              <a:lnSpc>
                <a:spcPts val="1900"/>
              </a:lnSpc>
              <a:spcBef>
                <a:spcPts val="0"/>
              </a:spcBef>
              <a:buClr>
                <a:schemeClr val="tx2"/>
              </a:buClr>
              <a:buSzPct val="125000"/>
              <a:buFont typeface="Arial" panose="020B0604020202020204" pitchFamily="34" charset="0"/>
              <a:buNone/>
              <a:defRPr lang="en-US" sz="1600" b="0" i="0" kern="1200">
                <a:solidFill>
                  <a:schemeClr val="tx1"/>
                </a:solidFill>
                <a:latin typeface="Roboto" panose="02000000000000000000" pitchFamily="2" charset="0"/>
                <a:ea typeface="+mn-ea"/>
                <a:cs typeface="Arial" panose="020B0604020202020204" pitchFamily="34" charset="0"/>
              </a:defRPr>
            </a:lvl1pPr>
            <a:lvl2pPr marL="457200" indent="-228600" algn="l" defTabSz="914400" rtl="0" eaLnBrk="1" latinLnBrk="0" hangingPunct="1">
              <a:lnSpc>
                <a:spcPts val="2500"/>
              </a:lnSpc>
              <a:spcBef>
                <a:spcPts val="500"/>
              </a:spcBef>
              <a:buClr>
                <a:schemeClr val="tx2"/>
              </a:buClr>
              <a:buSzPct val="125000"/>
              <a:buFont typeface="Arial" panose="020B0604020202020204" pitchFamily="34" charset="0"/>
              <a:buChar char="•"/>
              <a:tabLst/>
              <a:defRPr lang="en-US" sz="1800" b="0" i="0" kern="1200" dirty="0">
                <a:solidFill>
                  <a:schemeClr val="tx1"/>
                </a:solidFill>
                <a:latin typeface="Roboto" panose="02000000000000000000" pitchFamily="2" charset="0"/>
                <a:ea typeface="+mn-ea"/>
                <a:cs typeface="Arial" panose="020B0604020202020204" pitchFamily="34" charset="0"/>
              </a:defRPr>
            </a:lvl2pPr>
            <a:lvl3pPr marL="685800" indent="-228600" algn="l" defTabSz="914400" rtl="0" eaLnBrk="1" latinLnBrk="0" hangingPunct="1">
              <a:lnSpc>
                <a:spcPts val="2500"/>
              </a:lnSpc>
              <a:spcBef>
                <a:spcPts val="500"/>
              </a:spcBef>
              <a:buClr>
                <a:schemeClr val="tx2"/>
              </a:buClr>
              <a:buSzPct val="125000"/>
              <a:buFont typeface="Arial" panose="020B0604020202020204" pitchFamily="34" charset="0"/>
              <a:buChar char="•"/>
              <a:tabLst/>
              <a:defRPr lang="en-US" sz="1600" b="0" i="0" kern="1200" dirty="0" err="1">
                <a:solidFill>
                  <a:schemeClr val="tx1"/>
                </a:solidFill>
                <a:latin typeface="Roboto" panose="02000000000000000000" pitchFamily="2" charset="0"/>
                <a:ea typeface="+mn-ea"/>
                <a:cs typeface="Arial" panose="020B0604020202020204" pitchFamily="34"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lang="en-US" sz="1600" b="0" i="0" kern="1200" dirty="0" err="1">
                <a:solidFill>
                  <a:schemeClr val="tx1"/>
                </a:solidFill>
                <a:latin typeface="Roboto Condensed" panose="02000000000000000000" pitchFamily="2" charset="0"/>
                <a:ea typeface="Roboto Condensed" panose="02000000000000000000" pitchFamily="2" charset="0"/>
                <a:cs typeface="+mn-cs"/>
              </a:defRPr>
            </a:lvl4pPr>
            <a:lvl5pPr marL="1143000" marR="0" indent="-228600" algn="l" defTabSz="914400" rtl="0" eaLnBrk="1" fontAlgn="auto" latinLnBrk="0" hangingPunct="1">
              <a:lnSpc>
                <a:spcPct val="90000"/>
              </a:lnSpc>
              <a:spcBef>
                <a:spcPts val="500"/>
              </a:spcBef>
              <a:spcAft>
                <a:spcPts val="0"/>
              </a:spcAft>
              <a:buClrTx/>
              <a:buSzPct val="90000"/>
              <a:buFont typeface="Courier New" panose="02070309020205020404" pitchFamily="49" charset="0"/>
              <a:buChar char="o"/>
              <a:tabLst/>
              <a:defRPr lang="en-US" sz="1600" b="0" i="0" kern="1200" dirty="0">
                <a:solidFill>
                  <a:schemeClr val="tx1"/>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000"/>
              <a:t>*Median # of days to delivery of provisional positive results</a:t>
            </a:r>
          </a:p>
          <a:p>
            <a:pPr algn="l">
              <a:lnSpc>
                <a:spcPct val="100000"/>
              </a:lnSpc>
            </a:pPr>
            <a:r>
              <a:rPr lang="en-US" sz="1000"/>
              <a:t>**University of California San Diego Department of Pediatrics</a:t>
            </a:r>
          </a:p>
        </p:txBody>
      </p:sp>
      <p:cxnSp>
        <p:nvCxnSpPr>
          <p:cNvPr id="26" name="Straight Connector 25">
            <a:extLst>
              <a:ext uri="{FF2B5EF4-FFF2-40B4-BE49-F238E27FC236}">
                <a16:creationId xmlns:a16="http://schemas.microsoft.com/office/drawing/2014/main" id="{2A63A7E1-03A7-C34D-B650-15AA369A6CA2}"/>
              </a:ext>
            </a:extLst>
          </p:cNvPr>
          <p:cNvCxnSpPr>
            <a:cxnSpLocks/>
          </p:cNvCxnSpPr>
          <p:nvPr/>
        </p:nvCxnSpPr>
        <p:spPr>
          <a:xfrm>
            <a:off x="4838701" y="1873044"/>
            <a:ext cx="0" cy="3900801"/>
          </a:xfrm>
          <a:prstGeom prst="line">
            <a:avLst/>
          </a:prstGeom>
          <a:ln w="12700">
            <a:gradFill flip="none" rotWithShape="1">
              <a:gsLst>
                <a:gs pos="0">
                  <a:schemeClr val="accent1">
                    <a:lumMod val="20000"/>
                    <a:lumOff val="80000"/>
                  </a:schemeClr>
                </a:gs>
                <a:gs pos="48000">
                  <a:schemeClr val="accent1">
                    <a:lumMod val="97000"/>
                    <a:lumOff val="3000"/>
                  </a:schemeClr>
                </a:gs>
                <a:gs pos="100000">
                  <a:schemeClr val="accent1">
                    <a:lumMod val="20000"/>
                    <a:lumOff val="8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49299D-53CB-8545-B524-4631BB0DE464}"/>
              </a:ext>
            </a:extLst>
          </p:cNvPr>
          <p:cNvCxnSpPr>
            <a:cxnSpLocks/>
          </p:cNvCxnSpPr>
          <p:nvPr/>
        </p:nvCxnSpPr>
        <p:spPr>
          <a:xfrm>
            <a:off x="8610601" y="1873044"/>
            <a:ext cx="0" cy="3900801"/>
          </a:xfrm>
          <a:prstGeom prst="line">
            <a:avLst/>
          </a:prstGeom>
          <a:ln w="12700">
            <a:gradFill flip="none" rotWithShape="1">
              <a:gsLst>
                <a:gs pos="0">
                  <a:schemeClr val="accent1">
                    <a:lumMod val="20000"/>
                    <a:lumOff val="80000"/>
                  </a:schemeClr>
                </a:gs>
                <a:gs pos="48000">
                  <a:schemeClr val="accent1">
                    <a:lumMod val="97000"/>
                    <a:lumOff val="3000"/>
                  </a:schemeClr>
                </a:gs>
                <a:gs pos="100000">
                  <a:schemeClr val="accent1">
                    <a:lumMod val="20000"/>
                    <a:lumOff val="8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07A7E9-43EC-904E-87C1-C7A9FD11C16D}"/>
              </a:ext>
            </a:extLst>
          </p:cNvPr>
          <p:cNvCxnSpPr>
            <a:cxnSpLocks/>
          </p:cNvCxnSpPr>
          <p:nvPr/>
        </p:nvCxnSpPr>
        <p:spPr>
          <a:xfrm>
            <a:off x="389360" y="3179195"/>
            <a:ext cx="11408300" cy="0"/>
          </a:xfrm>
          <a:prstGeom prst="line">
            <a:avLst/>
          </a:prstGeom>
          <a:ln w="12700">
            <a:gradFill flip="none" rotWithShape="1">
              <a:gsLst>
                <a:gs pos="0">
                  <a:schemeClr val="accent1">
                    <a:lumMod val="20000"/>
                    <a:lumOff val="80000"/>
                  </a:schemeClr>
                </a:gs>
                <a:gs pos="48000">
                  <a:schemeClr val="accent1">
                    <a:lumMod val="97000"/>
                    <a:lumOff val="3000"/>
                  </a:schemeClr>
                </a:gs>
                <a:gs pos="100000">
                  <a:schemeClr val="accent1">
                    <a:lumMod val="20000"/>
                    <a:lumOff val="8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C97D44-B21F-924D-A126-C2F0AD5DB81C}"/>
              </a:ext>
            </a:extLst>
          </p:cNvPr>
          <p:cNvCxnSpPr>
            <a:cxnSpLocks/>
          </p:cNvCxnSpPr>
          <p:nvPr/>
        </p:nvCxnSpPr>
        <p:spPr>
          <a:xfrm>
            <a:off x="566253" y="4502606"/>
            <a:ext cx="11408300" cy="0"/>
          </a:xfrm>
          <a:prstGeom prst="line">
            <a:avLst/>
          </a:prstGeom>
          <a:ln w="12700">
            <a:gradFill flip="none" rotWithShape="1">
              <a:gsLst>
                <a:gs pos="0">
                  <a:schemeClr val="accent1">
                    <a:lumMod val="20000"/>
                    <a:lumOff val="80000"/>
                  </a:schemeClr>
                </a:gs>
                <a:gs pos="48000">
                  <a:schemeClr val="accent1">
                    <a:lumMod val="97000"/>
                    <a:lumOff val="3000"/>
                  </a:schemeClr>
                </a:gs>
                <a:gs pos="100000">
                  <a:schemeClr val="accent1">
                    <a:lumMod val="20000"/>
                    <a:lumOff val="8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726210E-6887-9548-B3FC-37E2EEC2ACFE}"/>
              </a:ext>
            </a:extLst>
          </p:cNvPr>
          <p:cNvSpPr>
            <a:spLocks noGrp="1"/>
          </p:cNvSpPr>
          <p:nvPr>
            <p:ph type="sldNum" sz="quarter" idx="34"/>
          </p:nvPr>
        </p:nvSpPr>
        <p:spPr/>
        <p:txBody>
          <a:bodyPr/>
          <a:lstStyle/>
          <a:p>
            <a:fld id="{6FCCE772-C683-A646-B7C2-EAD467C903DE}" type="slidenum">
              <a:rPr lang="en-US"/>
              <a:pPr/>
              <a:t>6</a:t>
            </a:fld>
            <a:endParaRPr lang="en-US"/>
          </a:p>
        </p:txBody>
      </p:sp>
    </p:spTree>
    <p:extLst>
      <p:ext uri="{BB962C8B-B14F-4D97-AF65-F5344CB8AC3E}">
        <p14:creationId xmlns:p14="http://schemas.microsoft.com/office/powerpoint/2010/main" val="397235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B29F3E-6D05-4529-B568-CF4F097362DA}"/>
              </a:ext>
            </a:extLst>
          </p:cNvPr>
          <p:cNvSpPr>
            <a:spLocks noGrp="1"/>
          </p:cNvSpPr>
          <p:nvPr>
            <p:ph type="body" sz="quarter" idx="18"/>
          </p:nvPr>
        </p:nvSpPr>
        <p:spPr>
          <a:xfrm>
            <a:off x="116379" y="21469"/>
            <a:ext cx="9026890" cy="1177925"/>
          </a:xfrm>
        </p:spPr>
        <p:txBody>
          <a:bodyPr>
            <a:normAutofit/>
          </a:bodyPr>
          <a:lstStyle/>
          <a:p>
            <a:r>
              <a:rPr lang="en-US" dirty="0"/>
              <a:t>Our Experience: Clinical Partners, Proven Economic &amp; Clinical Utility, Payer Coverage</a:t>
            </a:r>
          </a:p>
        </p:txBody>
      </p:sp>
      <p:pic>
        <p:nvPicPr>
          <p:cNvPr id="9" name="Picture 2" descr="Blue Shield Health Insurance Coverage | Lowest Prices Available">
            <a:extLst>
              <a:ext uri="{FF2B5EF4-FFF2-40B4-BE49-F238E27FC236}">
                <a16:creationId xmlns:a16="http://schemas.microsoft.com/office/drawing/2014/main" id="{E0FDB985-806E-4338-8E24-2350F96826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824" y="5070406"/>
            <a:ext cx="1106355" cy="4280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lorida Blue Logo Vector (.AI) Free Download">
            <a:extLst>
              <a:ext uri="{FF2B5EF4-FFF2-40B4-BE49-F238E27FC236}">
                <a16:creationId xmlns:a16="http://schemas.microsoft.com/office/drawing/2014/main" id="{3E0EE411-3171-4091-8133-82473D57C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9038" y="5818289"/>
            <a:ext cx="886850" cy="425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ager and Horizon Blue Cross Blue Shield of New Jersey Collaborate to  Improve Access to Care | Business Wire">
            <a:extLst>
              <a:ext uri="{FF2B5EF4-FFF2-40B4-BE49-F238E27FC236}">
                <a16:creationId xmlns:a16="http://schemas.microsoft.com/office/drawing/2014/main" id="{90572C70-2041-4297-A92F-DFFBC8D4DA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8825" y="5121558"/>
            <a:ext cx="1561602" cy="4668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ver Quit Dreaming — about us">
            <a:extLst>
              <a:ext uri="{FF2B5EF4-FFF2-40B4-BE49-F238E27FC236}">
                <a16:creationId xmlns:a16="http://schemas.microsoft.com/office/drawing/2014/main" id="{0E71EA38-4F69-4BFA-8CDE-68C3B2D854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980" y="5717108"/>
            <a:ext cx="1253546" cy="4982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Your CVS Caremark Mail Service Pharmacy">
            <a:extLst>
              <a:ext uri="{FF2B5EF4-FFF2-40B4-BE49-F238E27FC236}">
                <a16:creationId xmlns:a16="http://schemas.microsoft.com/office/drawing/2014/main" id="{4792E9AB-7DD6-43C3-91BF-A627110F63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7009" y="5809496"/>
            <a:ext cx="1746049" cy="4119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Welcome | BlueCross BlueShield of Western New York">
            <a:extLst>
              <a:ext uri="{FF2B5EF4-FFF2-40B4-BE49-F238E27FC236}">
                <a16:creationId xmlns:a16="http://schemas.microsoft.com/office/drawing/2014/main" id="{020957B2-9D09-4367-BCFC-F070254355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7507" y="4914659"/>
            <a:ext cx="1838025" cy="5471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nsurance and Payments | Saratoga Vision - Optometrist in Saratoga Springs,  NY">
            <a:extLst>
              <a:ext uri="{FF2B5EF4-FFF2-40B4-BE49-F238E27FC236}">
                <a16:creationId xmlns:a16="http://schemas.microsoft.com/office/drawing/2014/main" id="{3717661D-165F-40E6-86BF-967E3E8C07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2720" y="5404205"/>
            <a:ext cx="974680" cy="974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Blue Cross &amp; Blue Shield of Mississippi | LinkedIn">
            <a:extLst>
              <a:ext uri="{FF2B5EF4-FFF2-40B4-BE49-F238E27FC236}">
                <a16:creationId xmlns:a16="http://schemas.microsoft.com/office/drawing/2014/main" id="{9A22F51F-F214-4B85-8E99-ABD6E4F861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1684"/>
          <a:stretch/>
        </p:blipFill>
        <p:spPr bwMode="auto">
          <a:xfrm>
            <a:off x="10204232" y="5539297"/>
            <a:ext cx="878993" cy="7762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Blue Cross and Blue Shield of Louisiana Partners with Blue Health  Intelligence on Best-in-Class Provider Reporting and Data Sharing">
            <a:extLst>
              <a:ext uri="{FF2B5EF4-FFF2-40B4-BE49-F238E27FC236}">
                <a16:creationId xmlns:a16="http://schemas.microsoft.com/office/drawing/2014/main" id="{556947BE-8512-4CC8-98BE-EFB3CD8B24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9449" y="4925850"/>
            <a:ext cx="1476376" cy="7762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0714035-9314-46F2-9F64-46AB5AED9797}"/>
              </a:ext>
            </a:extLst>
          </p:cNvPr>
          <p:cNvPicPr>
            <a:picLocks noChangeAspect="1"/>
          </p:cNvPicPr>
          <p:nvPr/>
        </p:nvPicPr>
        <p:blipFill>
          <a:blip r:embed="rId12"/>
          <a:stretch>
            <a:fillRect/>
          </a:stretch>
        </p:blipFill>
        <p:spPr>
          <a:xfrm>
            <a:off x="6095249" y="3747193"/>
            <a:ext cx="1271092" cy="1210301"/>
          </a:xfrm>
          <a:prstGeom prst="rect">
            <a:avLst/>
          </a:prstGeom>
        </p:spPr>
      </p:pic>
      <p:pic>
        <p:nvPicPr>
          <p:cNvPr id="19" name="Picture 18">
            <a:extLst>
              <a:ext uri="{FF2B5EF4-FFF2-40B4-BE49-F238E27FC236}">
                <a16:creationId xmlns:a16="http://schemas.microsoft.com/office/drawing/2014/main" id="{74788EF7-0EA9-40B6-A9A4-6C47A7215E31}"/>
              </a:ext>
            </a:extLst>
          </p:cNvPr>
          <p:cNvPicPr>
            <a:picLocks noChangeAspect="1"/>
          </p:cNvPicPr>
          <p:nvPr/>
        </p:nvPicPr>
        <p:blipFill>
          <a:blip r:embed="rId13"/>
          <a:stretch>
            <a:fillRect/>
          </a:stretch>
        </p:blipFill>
        <p:spPr>
          <a:xfrm>
            <a:off x="4664927" y="3775653"/>
            <a:ext cx="1060250" cy="1060250"/>
          </a:xfrm>
          <a:prstGeom prst="rect">
            <a:avLst/>
          </a:prstGeom>
        </p:spPr>
      </p:pic>
      <p:sp>
        <p:nvSpPr>
          <p:cNvPr id="21" name="Rectangle 20">
            <a:extLst>
              <a:ext uri="{FF2B5EF4-FFF2-40B4-BE49-F238E27FC236}">
                <a16:creationId xmlns:a16="http://schemas.microsoft.com/office/drawing/2014/main" id="{95170463-FBE8-495A-A037-D8EA1FBCBDB8}"/>
              </a:ext>
            </a:extLst>
          </p:cNvPr>
          <p:cNvSpPr/>
          <p:nvPr/>
        </p:nvSpPr>
        <p:spPr>
          <a:xfrm>
            <a:off x="100925" y="1228693"/>
            <a:ext cx="4174733" cy="74879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effectLst/>
                <a:uLnTx/>
                <a:uFillTx/>
                <a:latin typeface="+mj-lt"/>
                <a:ea typeface="+mn-ea"/>
                <a:cs typeface="+mn-cs"/>
              </a:rPr>
              <a:t>RCIGM rWGS Partner Network</a:t>
            </a:r>
            <a:endParaRPr lang="en-US" sz="2100" b="1" i="0" u="none" strike="noStrike" kern="1200" cap="none" spc="0" normalizeH="0" baseline="0" noProof="0" dirty="0">
              <a:ln>
                <a:noFill/>
              </a:ln>
              <a:effectLst/>
              <a:uLnTx/>
              <a:uFillTx/>
              <a:latin typeface="+mj-lt"/>
              <a:ea typeface="Roboto Condense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latin typeface="+mj-lt"/>
              </a:rPr>
              <a:t>81</a:t>
            </a:r>
            <a:r>
              <a:rPr kumimoji="0" lang="en-US" sz="2100" b="1" i="0" u="none" strike="noStrike" kern="1200" cap="none" spc="0" normalizeH="0" baseline="0" noProof="0" dirty="0">
                <a:ln>
                  <a:noFill/>
                </a:ln>
                <a:effectLst/>
                <a:uLnTx/>
                <a:uFillTx/>
                <a:latin typeface="+mj-lt"/>
                <a:ea typeface="+mn-ea"/>
                <a:cs typeface="+mn-cs"/>
              </a:rPr>
              <a:t> sites across 27 states</a:t>
            </a:r>
            <a:endParaRPr lang="en-US" sz="2100" b="1" i="0" u="none" strike="noStrike" kern="1200" cap="none" spc="0" normalizeH="0" baseline="0" noProof="0" dirty="0">
              <a:ln>
                <a:noFill/>
              </a:ln>
              <a:effectLst/>
              <a:uLnTx/>
              <a:uFillTx/>
              <a:latin typeface="+mj-lt"/>
              <a:ea typeface="Roboto Condensed"/>
            </a:endParaRPr>
          </a:p>
        </p:txBody>
      </p:sp>
      <p:graphicFrame>
        <p:nvGraphicFramePr>
          <p:cNvPr id="75" name="Diagram 74">
            <a:extLst>
              <a:ext uri="{FF2B5EF4-FFF2-40B4-BE49-F238E27FC236}">
                <a16:creationId xmlns:a16="http://schemas.microsoft.com/office/drawing/2014/main" id="{EF919F25-4F39-4062-BDC3-B49CC0A1F21A}"/>
              </a:ext>
            </a:extLst>
          </p:cNvPr>
          <p:cNvGraphicFramePr/>
          <p:nvPr>
            <p:extLst>
              <p:ext uri="{D42A27DB-BD31-4B8C-83A1-F6EECF244321}">
                <p14:modId xmlns:p14="http://schemas.microsoft.com/office/powerpoint/2010/main" val="1223605865"/>
              </p:ext>
            </p:extLst>
          </p:nvPr>
        </p:nvGraphicFramePr>
        <p:xfrm>
          <a:off x="2336579" y="5072322"/>
          <a:ext cx="1744095" cy="119095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76" name="Straight Connector 75">
            <a:extLst>
              <a:ext uri="{FF2B5EF4-FFF2-40B4-BE49-F238E27FC236}">
                <a16:creationId xmlns:a16="http://schemas.microsoft.com/office/drawing/2014/main" id="{B4370433-FFD2-4695-9F73-EBA296ECB64E}"/>
              </a:ext>
            </a:extLst>
          </p:cNvPr>
          <p:cNvCxnSpPr>
            <a:cxnSpLocks/>
          </p:cNvCxnSpPr>
          <p:nvPr/>
        </p:nvCxnSpPr>
        <p:spPr>
          <a:xfrm>
            <a:off x="4401663" y="1714451"/>
            <a:ext cx="23185" cy="4553409"/>
          </a:xfrm>
          <a:prstGeom prst="line">
            <a:avLst/>
          </a:prstGeom>
          <a:ln>
            <a:solidFill>
              <a:srgbClr val="009096"/>
            </a:solidFill>
          </a:ln>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0FFC977A-ECAF-4EC0-A44B-4A08307600CB}"/>
              </a:ext>
            </a:extLst>
          </p:cNvPr>
          <p:cNvCxnSpPr>
            <a:cxnSpLocks/>
          </p:cNvCxnSpPr>
          <p:nvPr/>
        </p:nvCxnSpPr>
        <p:spPr>
          <a:xfrm flipH="1" flipV="1">
            <a:off x="4424848" y="3462773"/>
            <a:ext cx="7497521" cy="50270"/>
          </a:xfrm>
          <a:prstGeom prst="line">
            <a:avLst/>
          </a:prstGeom>
          <a:ln>
            <a:solidFill>
              <a:srgbClr val="009096"/>
            </a:solidFill>
          </a:ln>
        </p:spPr>
        <p:style>
          <a:lnRef idx="3">
            <a:schemeClr val="dk1"/>
          </a:lnRef>
          <a:fillRef idx="0">
            <a:schemeClr val="dk1"/>
          </a:fillRef>
          <a:effectRef idx="2">
            <a:schemeClr val="dk1"/>
          </a:effectRef>
          <a:fontRef idx="minor">
            <a:schemeClr val="tx1"/>
          </a:fontRef>
        </p:style>
      </p:cxnSp>
      <p:pic>
        <p:nvPicPr>
          <p:cNvPr id="78" name="Picture 77">
            <a:extLst>
              <a:ext uri="{FF2B5EF4-FFF2-40B4-BE49-F238E27FC236}">
                <a16:creationId xmlns:a16="http://schemas.microsoft.com/office/drawing/2014/main" id="{86202A74-1EA4-4CCD-9CD2-6BBE276D3262}"/>
              </a:ext>
            </a:extLst>
          </p:cNvPr>
          <p:cNvPicPr>
            <a:picLocks noChangeAspect="1"/>
          </p:cNvPicPr>
          <p:nvPr/>
        </p:nvPicPr>
        <p:blipFill>
          <a:blip r:embed="rId19"/>
          <a:stretch>
            <a:fillRect/>
          </a:stretch>
        </p:blipFill>
        <p:spPr>
          <a:xfrm>
            <a:off x="6117009" y="1505950"/>
            <a:ext cx="5935024" cy="1929270"/>
          </a:xfrm>
          <a:prstGeom prst="rect">
            <a:avLst/>
          </a:prstGeom>
        </p:spPr>
      </p:pic>
      <p:pic>
        <p:nvPicPr>
          <p:cNvPr id="79" name="Picture 2" descr="Z:\Business Development\Project Baby Bear\PBB logos\PBB_logo_stacked.jpg">
            <a:extLst>
              <a:ext uri="{FF2B5EF4-FFF2-40B4-BE49-F238E27FC236}">
                <a16:creationId xmlns:a16="http://schemas.microsoft.com/office/drawing/2014/main" id="{D6EE3244-3C0B-4B45-863A-C500CC72FD6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572360" y="1958071"/>
            <a:ext cx="1406971" cy="1020744"/>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C682E9B7-A6E7-47BC-9359-9E1347E3D415}"/>
              </a:ext>
            </a:extLst>
          </p:cNvPr>
          <p:cNvSpPr/>
          <p:nvPr/>
        </p:nvSpPr>
        <p:spPr>
          <a:xfrm>
            <a:off x="6952189" y="3496775"/>
            <a:ext cx="2658544" cy="420564"/>
          </a:xfrm>
          <a:prstGeom prst="rect">
            <a:avLst/>
          </a:prstGeom>
        </p:spPr>
        <p:txBody>
          <a:bodyPr wrap="square" lIns="91440" tIns="45720" rIns="91440" bIns="45720" anchor="t">
            <a:spAutoFit/>
          </a:bodyPr>
          <a:lstStyle/>
          <a:p>
            <a:pPr algn="ctr">
              <a:defRPr/>
            </a:pPr>
            <a:r>
              <a:rPr kumimoji="0" lang="en-US" sz="2100" b="1" i="0" u="none" strike="noStrike" kern="1200" cap="none" spc="0" normalizeH="0" baseline="0" noProof="0" dirty="0" err="1">
                <a:ln>
                  <a:noFill/>
                </a:ln>
                <a:effectLst/>
                <a:uLnTx/>
                <a:uFillTx/>
                <a:latin typeface="+mj-lt"/>
                <a:ea typeface="+mn-ea"/>
                <a:cs typeface="+mn-cs"/>
              </a:rPr>
              <a:t>rWGS</a:t>
            </a:r>
            <a:r>
              <a:rPr kumimoji="0" lang="en-US" sz="2100" b="1" i="0" u="none" strike="noStrike" kern="1200" cap="none" spc="0" normalizeH="0" baseline="0" noProof="0" dirty="0">
                <a:ln>
                  <a:noFill/>
                </a:ln>
                <a:effectLst/>
                <a:uLnTx/>
                <a:uFillTx/>
                <a:latin typeface="+mj-lt"/>
                <a:ea typeface="+mn-ea"/>
                <a:cs typeface="+mn-cs"/>
              </a:rPr>
              <a:t> Coverage</a:t>
            </a:r>
            <a:r>
              <a:rPr lang="en-US" sz="2100" b="1" dirty="0">
                <a:solidFill>
                  <a:srgbClr val="4472C4"/>
                </a:solidFill>
                <a:latin typeface="+mj-lt"/>
              </a:rPr>
              <a:t> </a:t>
            </a:r>
            <a:endParaRPr kumimoji="0" lang="en-US" sz="2133"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81" name="Rectangle 80">
            <a:extLst>
              <a:ext uri="{FF2B5EF4-FFF2-40B4-BE49-F238E27FC236}">
                <a16:creationId xmlns:a16="http://schemas.microsoft.com/office/drawing/2014/main" id="{BC023B25-B0AE-45E4-9BE2-941C9D5D1B4D}"/>
              </a:ext>
            </a:extLst>
          </p:cNvPr>
          <p:cNvSpPr/>
          <p:nvPr/>
        </p:nvSpPr>
        <p:spPr>
          <a:xfrm>
            <a:off x="6099219" y="1226719"/>
            <a:ext cx="5190682" cy="415498"/>
          </a:xfrm>
          <a:prstGeom prst="rect">
            <a:avLst/>
          </a:prstGeom>
        </p:spPr>
        <p:txBody>
          <a:bodyPr wrap="square" lIns="91440" tIns="45720" rIns="91440" bIns="45720" anchor="t">
            <a:spAutoFit/>
          </a:bodyPr>
          <a:lstStyle/>
          <a:p>
            <a:pPr algn="ctr">
              <a:defRPr/>
            </a:pPr>
            <a:r>
              <a:rPr lang="en-US" sz="2100" b="1" dirty="0">
                <a:latin typeface="+mj-lt"/>
              </a:rPr>
              <a:t>Proven </a:t>
            </a:r>
            <a:r>
              <a:rPr kumimoji="0" lang="en-US" sz="2100" b="1" i="0" u="none" strike="noStrike" kern="1200" cap="none" spc="0" normalizeH="0" baseline="0" noProof="0" dirty="0">
                <a:ln>
                  <a:noFill/>
                </a:ln>
                <a:effectLst/>
                <a:uLnTx/>
                <a:uFillTx/>
                <a:latin typeface="+mj-lt"/>
                <a:ea typeface="+mn-ea"/>
                <a:cs typeface="+mn-cs"/>
              </a:rPr>
              <a:t>Economic &amp; Clinical Utility</a:t>
            </a:r>
          </a:p>
        </p:txBody>
      </p:sp>
      <p:pic>
        <p:nvPicPr>
          <p:cNvPr id="85" name="Picture 85" descr="Logo, company name&#10;&#10;Description automatically generated">
            <a:extLst>
              <a:ext uri="{FF2B5EF4-FFF2-40B4-BE49-F238E27FC236}">
                <a16:creationId xmlns:a16="http://schemas.microsoft.com/office/drawing/2014/main" id="{CDEBFC25-E41F-E498-5060-6B13312AB388}"/>
              </a:ext>
            </a:extLst>
          </p:cNvPr>
          <p:cNvPicPr>
            <a:picLocks noChangeAspect="1"/>
          </p:cNvPicPr>
          <p:nvPr/>
        </p:nvPicPr>
        <p:blipFill>
          <a:blip r:embed="rId21"/>
          <a:stretch>
            <a:fillRect/>
          </a:stretch>
        </p:blipFill>
        <p:spPr>
          <a:xfrm>
            <a:off x="-4082" y="4143375"/>
            <a:ext cx="865415" cy="639536"/>
          </a:xfrm>
          <a:prstGeom prst="rect">
            <a:avLst/>
          </a:prstGeom>
        </p:spPr>
      </p:pic>
      <p:pic>
        <p:nvPicPr>
          <p:cNvPr id="86" name="Picture 86" descr="A picture containing text, tool&#10;&#10;Description automatically generated">
            <a:extLst>
              <a:ext uri="{FF2B5EF4-FFF2-40B4-BE49-F238E27FC236}">
                <a16:creationId xmlns:a16="http://schemas.microsoft.com/office/drawing/2014/main" id="{6C09D01A-C5C8-95B6-FF3A-5F97C182C2B4}"/>
              </a:ext>
            </a:extLst>
          </p:cNvPr>
          <p:cNvPicPr>
            <a:picLocks noChangeAspect="1"/>
          </p:cNvPicPr>
          <p:nvPr/>
        </p:nvPicPr>
        <p:blipFill>
          <a:blip r:embed="rId22"/>
          <a:stretch>
            <a:fillRect/>
          </a:stretch>
        </p:blipFill>
        <p:spPr>
          <a:xfrm>
            <a:off x="3231696" y="2474459"/>
            <a:ext cx="585108" cy="575583"/>
          </a:xfrm>
          <a:prstGeom prst="rect">
            <a:avLst/>
          </a:prstGeom>
        </p:spPr>
      </p:pic>
      <p:pic>
        <p:nvPicPr>
          <p:cNvPr id="97" name="Picture 97">
            <a:extLst>
              <a:ext uri="{FF2B5EF4-FFF2-40B4-BE49-F238E27FC236}">
                <a16:creationId xmlns:a16="http://schemas.microsoft.com/office/drawing/2014/main" id="{57F91D21-4FA3-FA46-9236-F08F8A582B5F}"/>
              </a:ext>
            </a:extLst>
          </p:cNvPr>
          <p:cNvPicPr>
            <a:picLocks noChangeAspect="1"/>
          </p:cNvPicPr>
          <p:nvPr/>
        </p:nvPicPr>
        <p:blipFill>
          <a:blip r:embed="rId23"/>
          <a:stretch>
            <a:fillRect/>
          </a:stretch>
        </p:blipFill>
        <p:spPr>
          <a:xfrm>
            <a:off x="3727356" y="4462943"/>
            <a:ext cx="642780" cy="313627"/>
          </a:xfrm>
          <a:prstGeom prst="rect">
            <a:avLst/>
          </a:prstGeom>
        </p:spPr>
      </p:pic>
      <p:pic>
        <p:nvPicPr>
          <p:cNvPr id="1026" name="Picture 2">
            <a:extLst>
              <a:ext uri="{FF2B5EF4-FFF2-40B4-BE49-F238E27FC236}">
                <a16:creationId xmlns:a16="http://schemas.microsoft.com/office/drawing/2014/main" id="{2CE47C08-BFAB-4379-8A43-7A7EDDE228D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11137" y="3987531"/>
            <a:ext cx="1421583" cy="9129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D02653E-FC32-47E9-9605-262F7626CD0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371013" y="4071522"/>
            <a:ext cx="1371639" cy="7050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ealth Care Services - MCO Enrollment">
            <a:extLst>
              <a:ext uri="{FF2B5EF4-FFF2-40B4-BE49-F238E27FC236}">
                <a16:creationId xmlns:a16="http://schemas.microsoft.com/office/drawing/2014/main" id="{3F4224C5-D753-47F2-8B0D-36E48863EA9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804425" y="3997002"/>
            <a:ext cx="1230440" cy="9216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F6B1CD5-8DD0-1857-D732-9E99BCAE3A5D}"/>
              </a:ext>
            </a:extLst>
          </p:cNvPr>
          <p:cNvSpPr>
            <a:spLocks noGrp="1"/>
          </p:cNvSpPr>
          <p:nvPr>
            <p:ph type="sldNum" sz="quarter" idx="17"/>
          </p:nvPr>
        </p:nvSpPr>
        <p:spPr/>
        <p:txBody>
          <a:bodyPr/>
          <a:lstStyle/>
          <a:p>
            <a:fld id="{6FCCE772-C683-A646-B7C2-EAD467C903DE}" type="slidenum">
              <a:rPr lang="en-US"/>
              <a:pPr/>
              <a:t>7</a:t>
            </a:fld>
            <a:endParaRPr lang="en-US"/>
          </a:p>
        </p:txBody>
      </p:sp>
      <p:pic>
        <p:nvPicPr>
          <p:cNvPr id="5" name="Picture 4">
            <a:extLst>
              <a:ext uri="{FF2B5EF4-FFF2-40B4-BE49-F238E27FC236}">
                <a16:creationId xmlns:a16="http://schemas.microsoft.com/office/drawing/2014/main" id="{E1C85FA1-E1C3-43FD-9B30-E97C12B6B2BF}"/>
              </a:ext>
            </a:extLst>
          </p:cNvPr>
          <p:cNvPicPr>
            <a:picLocks noChangeAspect="1"/>
          </p:cNvPicPr>
          <p:nvPr/>
        </p:nvPicPr>
        <p:blipFill>
          <a:blip r:embed="rId27"/>
          <a:stretch>
            <a:fillRect/>
          </a:stretch>
        </p:blipFill>
        <p:spPr>
          <a:xfrm>
            <a:off x="194428" y="2441741"/>
            <a:ext cx="4213327" cy="2759866"/>
          </a:xfrm>
          <a:prstGeom prst="rect">
            <a:avLst/>
          </a:prstGeom>
        </p:spPr>
      </p:pic>
      <p:sp>
        <p:nvSpPr>
          <p:cNvPr id="30" name="Rectangle 29">
            <a:extLst>
              <a:ext uri="{FF2B5EF4-FFF2-40B4-BE49-F238E27FC236}">
                <a16:creationId xmlns:a16="http://schemas.microsoft.com/office/drawing/2014/main" id="{780644F1-8019-45D7-8C3B-59C2F3B0FBDD}"/>
              </a:ext>
            </a:extLst>
          </p:cNvPr>
          <p:cNvSpPr/>
          <p:nvPr/>
        </p:nvSpPr>
        <p:spPr>
          <a:xfrm>
            <a:off x="2336579" y="6316169"/>
            <a:ext cx="1744095" cy="2176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050" dirty="0"/>
              <a:t>Medicaid Coverage</a:t>
            </a:r>
          </a:p>
        </p:txBody>
      </p:sp>
    </p:spTree>
    <p:extLst>
      <p:ext uri="{BB962C8B-B14F-4D97-AF65-F5344CB8AC3E}">
        <p14:creationId xmlns:p14="http://schemas.microsoft.com/office/powerpoint/2010/main" val="62828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2E189-A291-4503-983B-9956B78D4DC5}"/>
              </a:ext>
            </a:extLst>
          </p:cNvPr>
          <p:cNvSpPr>
            <a:spLocks noGrp="1"/>
          </p:cNvSpPr>
          <p:nvPr>
            <p:ph type="sldNum" sz="quarter" idx="17"/>
          </p:nvPr>
        </p:nvSpPr>
        <p:spPr/>
        <p:txBody>
          <a:bodyPr/>
          <a:lstStyle/>
          <a:p>
            <a:fld id="{6FCCE772-C683-A646-B7C2-EAD467C903DE}" type="slidenum">
              <a:rPr lang="en-US" smtClean="0"/>
              <a:pPr/>
              <a:t>8</a:t>
            </a:fld>
            <a:endParaRPr lang="en-US"/>
          </a:p>
        </p:txBody>
      </p:sp>
      <p:sp>
        <p:nvSpPr>
          <p:cNvPr id="3" name="Content Placeholder 2">
            <a:extLst>
              <a:ext uri="{FF2B5EF4-FFF2-40B4-BE49-F238E27FC236}">
                <a16:creationId xmlns:a16="http://schemas.microsoft.com/office/drawing/2014/main" id="{90E902D8-9C39-423A-83F7-C88A0965D6D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9EF8F672-9FAD-49B3-A3C6-2081C7DDFF30}"/>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05C8DE76-501B-417F-8EAE-416D069E5F3E}"/>
              </a:ext>
            </a:extLst>
          </p:cNvPr>
          <p:cNvPicPr>
            <a:picLocks noChangeAspect="1"/>
          </p:cNvPicPr>
          <p:nvPr/>
        </p:nvPicPr>
        <p:blipFill>
          <a:blip r:embed="rId2"/>
          <a:stretch>
            <a:fillRect/>
          </a:stretch>
        </p:blipFill>
        <p:spPr>
          <a:xfrm>
            <a:off x="9332" y="-46655"/>
            <a:ext cx="12191998" cy="6904655"/>
          </a:xfrm>
          <a:prstGeom prst="rect">
            <a:avLst/>
          </a:prstGeom>
        </p:spPr>
      </p:pic>
    </p:spTree>
    <p:extLst>
      <p:ext uri="{BB962C8B-B14F-4D97-AF65-F5344CB8AC3E}">
        <p14:creationId xmlns:p14="http://schemas.microsoft.com/office/powerpoint/2010/main" val="32279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5548-84B4-4038-B5DD-76CACFA473F0}"/>
              </a:ext>
            </a:extLst>
          </p:cNvPr>
          <p:cNvSpPr>
            <a:spLocks noGrp="1"/>
          </p:cNvSpPr>
          <p:nvPr>
            <p:ph type="title"/>
          </p:nvPr>
        </p:nvSpPr>
        <p:spPr>
          <a:xfrm>
            <a:off x="76201" y="0"/>
            <a:ext cx="9525000" cy="1213716"/>
          </a:xfrm>
        </p:spPr>
        <p:txBody>
          <a:bodyPr/>
          <a:lstStyle/>
          <a:p>
            <a:r>
              <a:rPr lang="en-US" dirty="0"/>
              <a:t>Why Now: The Burden of Genetic Disease is Still Unclear</a:t>
            </a:r>
          </a:p>
        </p:txBody>
      </p:sp>
      <p:pic>
        <p:nvPicPr>
          <p:cNvPr id="9" name="Picture Placeholder 16">
            <a:extLst>
              <a:ext uri="{FF2B5EF4-FFF2-40B4-BE49-F238E27FC236}">
                <a16:creationId xmlns:a16="http://schemas.microsoft.com/office/drawing/2014/main" id="{642528EF-FCCE-4FF8-8B0B-74D590880D85}"/>
              </a:ext>
            </a:extLst>
          </p:cNvPr>
          <p:cNvPicPr>
            <a:picLocks noChangeAspect="1"/>
          </p:cNvPicPr>
          <p:nvPr/>
        </p:nvPicPr>
        <p:blipFill>
          <a:blip r:embed="rId3" cstate="screen">
            <a:extLst>
              <a:ext uri="{28A0092B-C50C-407E-A947-70E740481C1C}">
                <a14:useLocalDpi xmlns:a14="http://schemas.microsoft.com/office/drawing/2010/main"/>
              </a:ext>
            </a:extLst>
          </a:blip>
          <a:srcRect l="97" r="97"/>
          <a:stretch>
            <a:fillRect/>
          </a:stretch>
        </p:blipFill>
        <p:spPr>
          <a:xfrm>
            <a:off x="7315199" y="1213716"/>
            <a:ext cx="4893623" cy="4531808"/>
          </a:xfrm>
          <a:prstGeom prst="rect">
            <a:avLst/>
          </a:prstGeom>
        </p:spPr>
      </p:pic>
      <p:pic>
        <p:nvPicPr>
          <p:cNvPr id="10" name="Picture 4" descr="Image result for somi logo san diego study">
            <a:extLst>
              <a:ext uri="{FF2B5EF4-FFF2-40B4-BE49-F238E27FC236}">
                <a16:creationId xmlns:a16="http://schemas.microsoft.com/office/drawing/2014/main" id="{A70B888A-B917-4595-BECF-CB843C330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09982"/>
            <a:ext cx="1421130" cy="15317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AB7C78-0637-4B30-B62D-B2892F9FC4FA}"/>
              </a:ext>
            </a:extLst>
          </p:cNvPr>
          <p:cNvSpPr txBox="1"/>
          <p:nvPr/>
        </p:nvSpPr>
        <p:spPr>
          <a:xfrm>
            <a:off x="213360" y="6076300"/>
            <a:ext cx="10515600" cy="646331"/>
          </a:xfrm>
          <a:prstGeom prst="rect">
            <a:avLst/>
          </a:prstGeom>
          <a:noFill/>
        </p:spPr>
        <p:txBody>
          <a:bodyPr wrap="square" lIns="91440" tIns="45720" rIns="91440" bIns="45720" rtlCol="0" anchor="t">
            <a:spAutoFit/>
          </a:bodyPr>
          <a:lstStyle/>
          <a:p>
            <a:pPr algn="ctr"/>
            <a:r>
              <a:rPr lang="en-US" b="1">
                <a:latin typeface="Roboto"/>
              </a:rPr>
              <a:t>Infants are dying of undiagnosed genetic disease</a:t>
            </a:r>
          </a:p>
          <a:p>
            <a:pPr algn="ctr"/>
            <a:r>
              <a:rPr lang="en-US" b="1">
                <a:latin typeface="Roboto"/>
              </a:rPr>
              <a:t>NBS-by-WGS will help us find these patients earlier and save lives</a:t>
            </a:r>
            <a:endParaRPr lang="en-US" b="1">
              <a:latin typeface="Roboto"/>
              <a:ea typeface="Roboto"/>
            </a:endParaRPr>
          </a:p>
        </p:txBody>
      </p:sp>
      <p:graphicFrame>
        <p:nvGraphicFramePr>
          <p:cNvPr id="13" name="Content Placeholder 12">
            <a:extLst>
              <a:ext uri="{FF2B5EF4-FFF2-40B4-BE49-F238E27FC236}">
                <a16:creationId xmlns:a16="http://schemas.microsoft.com/office/drawing/2014/main" id="{3D59DDEC-1B0E-494C-A7F8-1C38CFF4A980}"/>
              </a:ext>
            </a:extLst>
          </p:cNvPr>
          <p:cNvGraphicFramePr>
            <a:graphicFrameLocks noGrp="1"/>
          </p:cNvGraphicFramePr>
          <p:nvPr>
            <p:ph sz="quarter" idx="12"/>
          </p:nvPr>
        </p:nvGraphicFramePr>
        <p:xfrm>
          <a:off x="1524000" y="2135346"/>
          <a:ext cx="5562599" cy="38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FF6ECEF2-10B9-4754-A831-5E3C47B9A2AE}"/>
              </a:ext>
            </a:extLst>
          </p:cNvPr>
          <p:cNvSpPr txBox="1"/>
          <p:nvPr/>
        </p:nvSpPr>
        <p:spPr>
          <a:xfrm>
            <a:off x="76200" y="1457717"/>
            <a:ext cx="6781800" cy="584775"/>
          </a:xfrm>
          <a:prstGeom prst="rect">
            <a:avLst/>
          </a:prstGeom>
          <a:noFill/>
        </p:spPr>
        <p:txBody>
          <a:bodyPr wrap="square" rtlCol="0">
            <a:spAutoFit/>
          </a:bodyPr>
          <a:lstStyle/>
          <a:p>
            <a:pPr algn="ctr"/>
            <a:r>
              <a:rPr lang="en-US" sz="1600" b="1">
                <a:latin typeface="Roboto" panose="02000000000000000000"/>
              </a:rPr>
              <a:t>RCIGM &amp; UCSD received an NIH grant (SOMI) to study how much infant mortality was caused by genetic disease in 2015-2020</a:t>
            </a:r>
          </a:p>
        </p:txBody>
      </p:sp>
      <p:pic>
        <p:nvPicPr>
          <p:cNvPr id="11" name="Picture 2">
            <a:extLst>
              <a:ext uri="{FF2B5EF4-FFF2-40B4-BE49-F238E27FC236}">
                <a16:creationId xmlns:a16="http://schemas.microsoft.com/office/drawing/2014/main" id="{D810DE56-1189-4AAA-A3D4-52322185C65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5781" t="90278"/>
          <a:stretch/>
        </p:blipFill>
        <p:spPr bwMode="auto">
          <a:xfrm>
            <a:off x="213360" y="4633925"/>
            <a:ext cx="1981200" cy="44736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179ADA8-FBCB-2575-D9D3-582F99E52C93}"/>
              </a:ext>
            </a:extLst>
          </p:cNvPr>
          <p:cNvSpPr>
            <a:spLocks noGrp="1"/>
          </p:cNvSpPr>
          <p:nvPr>
            <p:ph type="sldNum" sz="quarter" idx="14"/>
          </p:nvPr>
        </p:nvSpPr>
        <p:spPr/>
        <p:txBody>
          <a:bodyPr/>
          <a:lstStyle/>
          <a:p>
            <a:fld id="{6FCCE772-C683-A646-B7C2-EAD467C903DE}" type="slidenum">
              <a:rPr lang="en-US"/>
              <a:pPr/>
              <a:t>9</a:t>
            </a:fld>
            <a:endParaRPr lang="en-US"/>
          </a:p>
        </p:txBody>
      </p:sp>
    </p:spTree>
    <p:extLst>
      <p:ext uri="{BB962C8B-B14F-4D97-AF65-F5344CB8AC3E}">
        <p14:creationId xmlns:p14="http://schemas.microsoft.com/office/powerpoint/2010/main" val="1224699190"/>
      </p:ext>
    </p:extLst>
  </p:cSld>
  <p:clrMapOvr>
    <a:masterClrMapping/>
  </p:clrMapOvr>
</p:sld>
</file>

<file path=ppt/theme/theme1.xml><?xml version="1.0" encoding="utf-8"?>
<a:theme xmlns:a="http://schemas.openxmlformats.org/drawingml/2006/main" name="RCIGM Theme">
  <a:themeElements>
    <a:clrScheme name="RCIGM Theme Colors">
      <a:dk1>
        <a:srgbClr val="000000"/>
      </a:dk1>
      <a:lt1>
        <a:srgbClr val="FFFFFF"/>
      </a:lt1>
      <a:dk2>
        <a:srgbClr val="003CA5"/>
      </a:dk2>
      <a:lt2>
        <a:srgbClr val="FBDC00"/>
      </a:lt2>
      <a:accent1>
        <a:srgbClr val="009CA6"/>
      </a:accent1>
      <a:accent2>
        <a:srgbClr val="45C1C3"/>
      </a:accent2>
      <a:accent3>
        <a:srgbClr val="4FC0E8"/>
      </a:accent3>
      <a:accent4>
        <a:srgbClr val="519AD3"/>
      </a:accent4>
      <a:accent5>
        <a:srgbClr val="9E5FA7"/>
      </a:accent5>
      <a:accent6>
        <a:srgbClr val="003CA5"/>
      </a:accent6>
      <a:hlink>
        <a:srgbClr val="9E5FA7"/>
      </a:hlink>
      <a:folHlink>
        <a:srgbClr val="7F4C85"/>
      </a:folHlink>
    </a:clrScheme>
    <a:fontScheme name="RCIGM">
      <a:majorFont>
        <a:latin typeface="Roboto Condensed"/>
        <a:ea typeface=""/>
        <a:cs typeface=""/>
      </a:majorFont>
      <a:minorFont>
        <a:latin typeface="Roboto"/>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ginNGS RCIGM PPT Template 2022-07" id="{A246F558-6109-2246-97DC-1BB6750DDED5}" vid="{79D77E39-3264-DF4A-BF00-3CA17986C2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781B3C0DF8224EB353F3DFB26E7C43" ma:contentTypeVersion="15" ma:contentTypeDescription="Create a new document." ma:contentTypeScope="" ma:versionID="2f176a7ca34fbe8ba4a01a0fdf4e244e">
  <xsd:schema xmlns:xsd="http://www.w3.org/2001/XMLSchema" xmlns:xs="http://www.w3.org/2001/XMLSchema" xmlns:p="http://schemas.microsoft.com/office/2006/metadata/properties" xmlns:ns1="http://schemas.microsoft.com/sharepoint/v3" xmlns:ns2="81d3edd5-da29-41f5-8b68-75a4c97cfe4a" xmlns:ns3="24ff8674-76f8-4228-aa45-286996989e0c" targetNamespace="http://schemas.microsoft.com/office/2006/metadata/properties" ma:root="true" ma:fieldsID="54b92b099f1d9fcbd3457782c74c93eb" ns1:_="" ns2:_="" ns3:_="">
    <xsd:import namespace="http://schemas.microsoft.com/sharepoint/v3"/>
    <xsd:import namespace="81d3edd5-da29-41f5-8b68-75a4c97cfe4a"/>
    <xsd:import namespace="24ff8674-76f8-4228-aa45-286996989e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d3edd5-da29-41f5-8b68-75a4c97cfe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ff8674-76f8-4228-aa45-286996989e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5FA43A-5B2D-4D81-9AA2-7FC80B77E2D8}">
  <ds:schemaRefs>
    <ds:schemaRef ds:uri="http://schemas.microsoft.com/office/2006/documentManagement/types"/>
    <ds:schemaRef ds:uri="http://schemas.openxmlformats.org/package/2006/metadata/core-properties"/>
    <ds:schemaRef ds:uri="http://schemas.microsoft.com/office/2006/metadata/properties"/>
    <ds:schemaRef ds:uri="http://schemas.microsoft.com/sharepoint/v3"/>
    <ds:schemaRef ds:uri="http://purl.org/dc/dcmitype/"/>
    <ds:schemaRef ds:uri="http://purl.org/dc/terms/"/>
    <ds:schemaRef ds:uri="http://www.w3.org/XML/1998/namespace"/>
    <ds:schemaRef ds:uri="24ff8674-76f8-4228-aa45-286996989e0c"/>
    <ds:schemaRef ds:uri="http://schemas.microsoft.com/office/infopath/2007/PartnerControls"/>
    <ds:schemaRef ds:uri="81d3edd5-da29-41f5-8b68-75a4c97cfe4a"/>
    <ds:schemaRef ds:uri="http://purl.org/dc/elements/1.1/"/>
  </ds:schemaRefs>
</ds:datastoreItem>
</file>

<file path=customXml/itemProps2.xml><?xml version="1.0" encoding="utf-8"?>
<ds:datastoreItem xmlns:ds="http://schemas.openxmlformats.org/officeDocument/2006/customXml" ds:itemID="{621A57E3-D506-450B-8F17-1A6CF84E695D}">
  <ds:schemaRefs>
    <ds:schemaRef ds:uri="24ff8674-76f8-4228-aa45-286996989e0c"/>
    <ds:schemaRef ds:uri="81d3edd5-da29-41f5-8b68-75a4c97cfe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51F394-2D1D-421E-9D58-FEA90E353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BeginNGS RCIGM PPT Template 2022-07</Template>
  <TotalTime>5928</TotalTime>
  <Words>1518</Words>
  <Application>Microsoft Office PowerPoint</Application>
  <PresentationFormat>Widescreen</PresentationFormat>
  <Paragraphs>347</Paragraphs>
  <Slides>26</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Courier New</vt:lpstr>
      <vt:lpstr>Roboto Condensed Light</vt:lpstr>
      <vt:lpstr>Calibri</vt:lpstr>
      <vt:lpstr>Symbol</vt:lpstr>
      <vt:lpstr>Roboto</vt:lpstr>
      <vt:lpstr>Arial</vt:lpstr>
      <vt:lpstr>Roboto Condensed</vt:lpstr>
      <vt:lpstr>RCIGM Theme</vt:lpstr>
      <vt:lpstr>PowerPoint Presentation</vt:lpstr>
      <vt:lpstr>Progress</vt:lpstr>
      <vt:lpstr>Two and a Half Decades as Neonatal Hospitalist</vt:lpstr>
      <vt:lpstr>PowerPoint Presentation</vt:lpstr>
      <vt:lpstr>Rady Children’s Institute for Genomic Medicine</vt:lpstr>
      <vt:lpstr>Who We Are: RCIGM by the numbers</vt:lpstr>
      <vt:lpstr>PowerPoint Presentation</vt:lpstr>
      <vt:lpstr>PowerPoint Presentation</vt:lpstr>
      <vt:lpstr>Why Now: The Burden of Genetic Disease is Still Unclear</vt:lpstr>
      <vt:lpstr>PowerPoint Presentation</vt:lpstr>
      <vt:lpstr>Closing the Gap and Accelerating Benefits</vt:lpstr>
      <vt:lpstr>NBS-by-WGS: What is it?</vt:lpstr>
      <vt:lpstr>An RCIGM-led consortium will enable the future of NBS-by-WGS</vt:lpstr>
      <vt:lpstr>BeginNGS: Shifting the Paradigm Together </vt:lpstr>
      <vt:lpstr>Staged Development, Clear Milestones</vt:lpstr>
      <vt:lpstr>PowerPoint Presentation</vt:lpstr>
      <vt:lpstr>The Story of Fitz</vt:lpstr>
      <vt:lpstr>Genome-to-Treatment</vt:lpstr>
      <vt:lpstr>GTRx – From Gene to Treatment</vt:lpstr>
      <vt:lpstr>PowerPoint Presentation</vt:lpstr>
      <vt:lpstr>Help us make baby steps toward ending the diagnostic odyssey</vt:lpstr>
      <vt:lpstr>Babies and Families are Waiting </vt:lpstr>
      <vt:lpstr>Selecting Disorders for NBS-by-WGS</vt:lpstr>
      <vt:lpstr>Development of a virtual, acute management guidance system: Genome-to-Treatment (GTRx)</vt:lpstr>
      <vt:lpstr>Acknowledgments A Deo lumen, ab amicis auxilum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Merritt, Jessica</dc:creator>
  <cp:lastModifiedBy>Hobbs, Charlotte</cp:lastModifiedBy>
  <cp:revision>8</cp:revision>
  <cp:lastPrinted>2022-02-02T22:52:12Z</cp:lastPrinted>
  <dcterms:created xsi:type="dcterms:W3CDTF">2022-06-30T21:47:40Z</dcterms:created>
  <dcterms:modified xsi:type="dcterms:W3CDTF">2022-10-17T17:11:27Z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0x01010081781B3C0DF8224EB353F3DFB26E7C43</vt:lpwstr>
  </property>
</Properties>
</file>