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7"/>
  </p:notesMasterIdLst>
  <p:handoutMasterIdLst>
    <p:handoutMasterId r:id="rId48"/>
  </p:handoutMasterIdLst>
  <p:sldIdLst>
    <p:sldId id="265" r:id="rId5"/>
    <p:sldId id="2224" r:id="rId6"/>
    <p:sldId id="2231" r:id="rId7"/>
    <p:sldId id="2229" r:id="rId8"/>
    <p:sldId id="2223" r:id="rId9"/>
    <p:sldId id="2221" r:id="rId10"/>
    <p:sldId id="2119" r:id="rId11"/>
    <p:sldId id="2211" r:id="rId12"/>
    <p:sldId id="271" r:id="rId13"/>
    <p:sldId id="281" r:id="rId14"/>
    <p:sldId id="2210" r:id="rId15"/>
    <p:sldId id="282" r:id="rId16"/>
    <p:sldId id="2138" r:id="rId17"/>
    <p:sldId id="368" r:id="rId18"/>
    <p:sldId id="2137" r:id="rId19"/>
    <p:sldId id="257" r:id="rId20"/>
    <p:sldId id="372" r:id="rId21"/>
    <p:sldId id="2103" r:id="rId22"/>
    <p:sldId id="2192" r:id="rId23"/>
    <p:sldId id="2195" r:id="rId24"/>
    <p:sldId id="258" r:id="rId25"/>
    <p:sldId id="2135" r:id="rId26"/>
    <p:sldId id="2207" r:id="rId27"/>
    <p:sldId id="279" r:id="rId28"/>
    <p:sldId id="2226" r:id="rId29"/>
    <p:sldId id="2080" r:id="rId30"/>
    <p:sldId id="2227" r:id="rId31"/>
    <p:sldId id="2228" r:id="rId32"/>
    <p:sldId id="419" r:id="rId33"/>
    <p:sldId id="2201" r:id="rId34"/>
    <p:sldId id="2197" r:id="rId35"/>
    <p:sldId id="393" r:id="rId36"/>
    <p:sldId id="392" r:id="rId37"/>
    <p:sldId id="2199" r:id="rId38"/>
    <p:sldId id="2202" r:id="rId39"/>
    <p:sldId id="396" r:id="rId40"/>
    <p:sldId id="2208" r:id="rId41"/>
    <p:sldId id="2225" r:id="rId42"/>
    <p:sldId id="2216" r:id="rId43"/>
    <p:sldId id="2203" r:id="rId44"/>
    <p:sldId id="2205" r:id="rId45"/>
    <p:sldId id="26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63"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3C6A"/>
    <a:srgbClr val="3EA9DA"/>
    <a:srgbClr val="74787B"/>
    <a:srgbClr val="BBBC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D6DB9-1EF1-41D8-8A42-BC9159B451C9}" v="91" dt="2022-07-27T17:00:31.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620"/>
    <p:restoredTop sz="69388" autoAdjust="0"/>
  </p:normalViewPr>
  <p:slideViewPr>
    <p:cSldViewPr snapToGrid="0">
      <p:cViewPr varScale="1">
        <p:scale>
          <a:sx n="58" d="100"/>
          <a:sy n="58" d="100"/>
        </p:scale>
        <p:origin x="2069" y="67"/>
      </p:cViewPr>
      <p:guideLst>
        <p:guide orient="horz" pos="2160"/>
        <p:guide pos="3840"/>
      </p:guideLst>
    </p:cSldViewPr>
  </p:slideViewPr>
  <p:notesTextViewPr>
    <p:cViewPr>
      <p:scale>
        <a:sx n="1" d="1"/>
        <a:sy n="1" d="1"/>
      </p:scale>
      <p:origin x="0" y="0"/>
    </p:cViewPr>
  </p:notesTextViewPr>
  <p:sorterViewPr>
    <p:cViewPr>
      <p:scale>
        <a:sx n="100" d="100"/>
        <a:sy n="100" d="100"/>
      </p:scale>
      <p:origin x="0" y="-3312"/>
    </p:cViewPr>
  </p:sorterViewPr>
  <p:notesViewPr>
    <p:cSldViewPr snapToGrid="0">
      <p:cViewPr>
        <p:scale>
          <a:sx n="1" d="2"/>
          <a:sy n="1" d="2"/>
        </p:scale>
        <p:origin x="0" y="0"/>
      </p:cViewPr>
      <p:guideLst>
        <p:guide orient="horz" pos="286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Keller" userId="917c9a5c-137d-4b87-bfb8-4a1acc91124f" providerId="ADAL" clId="{F04DCC0A-38BC-4513-B7C8-4B973313C251}"/>
    <pc:docChg chg="undo modSld modMainMaster">
      <pc:chgData name="Anna Keller" userId="917c9a5c-137d-4b87-bfb8-4a1acc91124f" providerId="ADAL" clId="{F04DCC0A-38BC-4513-B7C8-4B973313C251}" dt="2020-12-23T03:05:12.457" v="22" actId="14100"/>
      <pc:docMkLst>
        <pc:docMk/>
      </pc:docMkLst>
      <pc:sldChg chg="modSp">
        <pc:chgData name="Anna Keller" userId="917c9a5c-137d-4b87-bfb8-4a1acc91124f" providerId="ADAL" clId="{F04DCC0A-38BC-4513-B7C8-4B973313C251}" dt="2020-12-23T03:00:18.510" v="16" actId="20577"/>
        <pc:sldMkLst>
          <pc:docMk/>
          <pc:sldMk cId="2716756523" sldId="275"/>
        </pc:sldMkLst>
        <pc:spChg chg="mod">
          <ac:chgData name="Anna Keller" userId="917c9a5c-137d-4b87-bfb8-4a1acc91124f" providerId="ADAL" clId="{F04DCC0A-38BC-4513-B7C8-4B973313C251}" dt="2020-12-23T03:00:18.510" v="16" actId="20577"/>
          <ac:spMkLst>
            <pc:docMk/>
            <pc:sldMk cId="2716756523" sldId="275"/>
            <ac:spMk id="3" creationId="{598A3FEC-04E2-1A49-B3BE-4C39FC12AC32}"/>
          </ac:spMkLst>
        </pc:spChg>
      </pc:sldChg>
      <pc:sldMasterChg chg="modSldLayout">
        <pc:chgData name="Anna Keller" userId="917c9a5c-137d-4b87-bfb8-4a1acc91124f" providerId="ADAL" clId="{F04DCC0A-38BC-4513-B7C8-4B973313C251}" dt="2020-12-23T03:05:12.457" v="22" actId="14100"/>
        <pc:sldMasterMkLst>
          <pc:docMk/>
          <pc:sldMasterMk cId="3231241834" sldId="2147483648"/>
        </pc:sldMasterMkLst>
        <pc:sldLayoutChg chg="modSp">
          <pc:chgData name="Anna Keller" userId="917c9a5c-137d-4b87-bfb8-4a1acc91124f" providerId="ADAL" clId="{F04DCC0A-38BC-4513-B7C8-4B973313C251}" dt="2020-12-23T03:05:06.349" v="21" actId="14100"/>
          <pc:sldLayoutMkLst>
            <pc:docMk/>
            <pc:sldMasterMk cId="3231241834" sldId="2147483648"/>
            <pc:sldLayoutMk cId="1903990783" sldId="2147483652"/>
          </pc:sldLayoutMkLst>
          <pc:spChg chg="mod">
            <ac:chgData name="Anna Keller" userId="917c9a5c-137d-4b87-bfb8-4a1acc91124f" providerId="ADAL" clId="{F04DCC0A-38BC-4513-B7C8-4B973313C251}" dt="2020-12-23T03:05:06.349" v="21" actId="14100"/>
            <ac:spMkLst>
              <pc:docMk/>
              <pc:sldMasterMk cId="3231241834" sldId="2147483648"/>
              <pc:sldLayoutMk cId="1903990783" sldId="2147483652"/>
              <ac:spMk id="13" creationId="{5FE3C616-BAEF-5B47-9E2F-A7A4E8BF354A}"/>
            </ac:spMkLst>
          </pc:spChg>
        </pc:sldLayoutChg>
        <pc:sldLayoutChg chg="modSp">
          <pc:chgData name="Anna Keller" userId="917c9a5c-137d-4b87-bfb8-4a1acc91124f" providerId="ADAL" clId="{F04DCC0A-38BC-4513-B7C8-4B973313C251}" dt="2020-12-23T03:04:18.742" v="20" actId="14100"/>
          <pc:sldLayoutMkLst>
            <pc:docMk/>
            <pc:sldMasterMk cId="3231241834" sldId="2147483648"/>
            <pc:sldLayoutMk cId="4288662870" sldId="2147483653"/>
          </pc:sldLayoutMkLst>
          <pc:spChg chg="mod">
            <ac:chgData name="Anna Keller" userId="917c9a5c-137d-4b87-bfb8-4a1acc91124f" providerId="ADAL" clId="{F04DCC0A-38BC-4513-B7C8-4B973313C251}" dt="2020-12-23T03:02:14.608" v="19" actId="14100"/>
            <ac:spMkLst>
              <pc:docMk/>
              <pc:sldMasterMk cId="3231241834" sldId="2147483648"/>
              <pc:sldLayoutMk cId="4288662870" sldId="2147483653"/>
              <ac:spMk id="2" creationId="{09C4B3E8-81DA-E04F-9305-1EB31B608641}"/>
            </ac:spMkLst>
          </pc:spChg>
          <pc:picChg chg="mod">
            <ac:chgData name="Anna Keller" userId="917c9a5c-137d-4b87-bfb8-4a1acc91124f" providerId="ADAL" clId="{F04DCC0A-38BC-4513-B7C8-4B973313C251}" dt="2020-12-23T03:04:18.742" v="20" actId="14100"/>
            <ac:picMkLst>
              <pc:docMk/>
              <pc:sldMasterMk cId="3231241834" sldId="2147483648"/>
              <pc:sldLayoutMk cId="4288662870" sldId="2147483653"/>
              <ac:picMk id="12" creationId="{B3E54F11-46ED-E340-B78A-7DABA6F1F472}"/>
            </ac:picMkLst>
          </pc:picChg>
        </pc:sldLayoutChg>
        <pc:sldLayoutChg chg="modSp">
          <pc:chgData name="Anna Keller" userId="917c9a5c-137d-4b87-bfb8-4a1acc91124f" providerId="ADAL" clId="{F04DCC0A-38BC-4513-B7C8-4B973313C251}" dt="2020-12-23T03:05:12.457" v="22" actId="14100"/>
          <pc:sldLayoutMkLst>
            <pc:docMk/>
            <pc:sldMasterMk cId="3231241834" sldId="2147483648"/>
            <pc:sldLayoutMk cId="3647792587" sldId="2147483659"/>
          </pc:sldLayoutMkLst>
          <pc:spChg chg="mod">
            <ac:chgData name="Anna Keller" userId="917c9a5c-137d-4b87-bfb8-4a1acc91124f" providerId="ADAL" clId="{F04DCC0A-38BC-4513-B7C8-4B973313C251}" dt="2020-12-23T03:05:12.457" v="22" actId="14100"/>
            <ac:spMkLst>
              <pc:docMk/>
              <pc:sldMasterMk cId="3231241834" sldId="2147483648"/>
              <pc:sldLayoutMk cId="3647792587" sldId="2147483659"/>
              <ac:spMk id="2" creationId="{09C4B3E8-81DA-E04F-9305-1EB31B608641}"/>
            </ac:spMkLst>
          </pc:spChg>
        </pc:sldLayoutChg>
      </pc:sldMasterChg>
    </pc:docChg>
  </pc:docChgLst>
  <pc:docChgLst>
    <pc:chgData name="Harpreet Kaur" userId="9b524679-25fb-4d05-bd5a-e0760da3e91a" providerId="ADAL" clId="{A4A3048F-1A07-4418-A871-E33530B854F0}"/>
    <pc:docChg chg="undo custSel addSld delSld modSld sldOrd">
      <pc:chgData name="Harpreet Kaur" userId="9b524679-25fb-4d05-bd5a-e0760da3e91a" providerId="ADAL" clId="{A4A3048F-1A07-4418-A871-E33530B854F0}" dt="2022-04-19T13:07:24.155" v="566" actId="313"/>
      <pc:docMkLst>
        <pc:docMk/>
      </pc:docMkLst>
      <pc:sldChg chg="mod modShow">
        <pc:chgData name="Harpreet Kaur" userId="9b524679-25fb-4d05-bd5a-e0760da3e91a" providerId="ADAL" clId="{A4A3048F-1A07-4418-A871-E33530B854F0}" dt="2022-04-18T18:00:16.706" v="186" actId="729"/>
        <pc:sldMkLst>
          <pc:docMk/>
          <pc:sldMk cId="3913024924" sldId="257"/>
        </pc:sldMkLst>
      </pc:sldChg>
      <pc:sldChg chg="modSp mod">
        <pc:chgData name="Harpreet Kaur" userId="9b524679-25fb-4d05-bd5a-e0760da3e91a" providerId="ADAL" clId="{A4A3048F-1A07-4418-A871-E33530B854F0}" dt="2022-04-18T18:14:18.739" v="557" actId="20577"/>
        <pc:sldMkLst>
          <pc:docMk/>
          <pc:sldMk cId="387301139" sldId="264"/>
        </pc:sldMkLst>
        <pc:spChg chg="mod">
          <ac:chgData name="Harpreet Kaur" userId="9b524679-25fb-4d05-bd5a-e0760da3e91a" providerId="ADAL" clId="{A4A3048F-1A07-4418-A871-E33530B854F0}" dt="2022-04-18T18:14:18.739" v="557" actId="20577"/>
          <ac:spMkLst>
            <pc:docMk/>
            <pc:sldMk cId="387301139" sldId="264"/>
            <ac:spMk id="4" creationId="{D7341D86-5745-4A7F-88A9-3EAFBC0BCAAF}"/>
          </ac:spMkLst>
        </pc:spChg>
      </pc:sldChg>
      <pc:sldChg chg="modSp mod">
        <pc:chgData name="Harpreet Kaur" userId="9b524679-25fb-4d05-bd5a-e0760da3e91a" providerId="ADAL" clId="{A4A3048F-1A07-4418-A871-E33530B854F0}" dt="2022-04-18T17:46:47.493" v="142" actId="20577"/>
        <pc:sldMkLst>
          <pc:docMk/>
          <pc:sldMk cId="2932885579" sldId="265"/>
        </pc:sldMkLst>
        <pc:spChg chg="mod">
          <ac:chgData name="Harpreet Kaur" userId="9b524679-25fb-4d05-bd5a-e0760da3e91a" providerId="ADAL" clId="{A4A3048F-1A07-4418-A871-E33530B854F0}" dt="2022-04-18T17:46:47.493" v="142" actId="20577"/>
          <ac:spMkLst>
            <pc:docMk/>
            <pc:sldMk cId="2932885579" sldId="265"/>
            <ac:spMk id="2" creationId="{D562AABE-C050-4547-9E0D-3FCC9098C007}"/>
          </ac:spMkLst>
        </pc:spChg>
        <pc:spChg chg="mod">
          <ac:chgData name="Harpreet Kaur" userId="9b524679-25fb-4d05-bd5a-e0760da3e91a" providerId="ADAL" clId="{A4A3048F-1A07-4418-A871-E33530B854F0}" dt="2022-04-18T17:46:15.057" v="51" actId="255"/>
          <ac:spMkLst>
            <pc:docMk/>
            <pc:sldMk cId="2932885579" sldId="265"/>
            <ac:spMk id="3" creationId="{B51070D1-0B04-9F40-84E2-8C48FD6074CE}"/>
          </ac:spMkLst>
        </pc:spChg>
      </pc:sldChg>
      <pc:sldChg chg="del">
        <pc:chgData name="Harpreet Kaur" userId="9b524679-25fb-4d05-bd5a-e0760da3e91a" providerId="ADAL" clId="{A4A3048F-1A07-4418-A871-E33530B854F0}" dt="2022-04-18T17:40:00.479" v="4" actId="47"/>
        <pc:sldMkLst>
          <pc:docMk/>
          <pc:sldMk cId="182172810" sldId="276"/>
        </pc:sldMkLst>
      </pc:sldChg>
      <pc:sldChg chg="add">
        <pc:chgData name="Harpreet Kaur" userId="9b524679-25fb-4d05-bd5a-e0760da3e91a" providerId="ADAL" clId="{A4A3048F-1A07-4418-A871-E33530B854F0}" dt="2022-04-19T12:48:56.796" v="561"/>
        <pc:sldMkLst>
          <pc:docMk/>
          <pc:sldMk cId="171563375" sldId="284"/>
        </pc:sldMkLst>
      </pc:sldChg>
      <pc:sldChg chg="add del">
        <pc:chgData name="Harpreet Kaur" userId="9b524679-25fb-4d05-bd5a-e0760da3e91a" providerId="ADAL" clId="{A4A3048F-1A07-4418-A871-E33530B854F0}" dt="2022-04-19T12:48:46.450" v="559" actId="2696"/>
        <pc:sldMkLst>
          <pc:docMk/>
          <pc:sldMk cId="209315287" sldId="284"/>
        </pc:sldMkLst>
      </pc:sldChg>
      <pc:sldChg chg="add">
        <pc:chgData name="Harpreet Kaur" userId="9b524679-25fb-4d05-bd5a-e0760da3e91a" providerId="ADAL" clId="{A4A3048F-1A07-4418-A871-E33530B854F0}" dt="2022-04-18T18:12:24.763" v="472"/>
        <pc:sldMkLst>
          <pc:docMk/>
          <pc:sldMk cId="2826985474" sldId="326"/>
        </pc:sldMkLst>
      </pc:sldChg>
      <pc:sldChg chg="addSp modSp mod">
        <pc:chgData name="Harpreet Kaur" userId="9b524679-25fb-4d05-bd5a-e0760da3e91a" providerId="ADAL" clId="{A4A3048F-1A07-4418-A871-E33530B854F0}" dt="2022-04-18T18:02:57.910" v="249" actId="14100"/>
        <pc:sldMkLst>
          <pc:docMk/>
          <pc:sldMk cId="1376180260" sldId="372"/>
        </pc:sldMkLst>
        <pc:spChg chg="add mod">
          <ac:chgData name="Harpreet Kaur" userId="9b524679-25fb-4d05-bd5a-e0760da3e91a" providerId="ADAL" clId="{A4A3048F-1A07-4418-A871-E33530B854F0}" dt="2022-04-18T18:02:33.031" v="245" actId="20577"/>
          <ac:spMkLst>
            <pc:docMk/>
            <pc:sldMk cId="1376180260" sldId="372"/>
            <ac:spMk id="13" creationId="{6B0171C8-76C8-419F-A43B-DF19EA28BB97}"/>
          </ac:spMkLst>
        </pc:spChg>
        <pc:graphicFrameChg chg="mod modGraphic">
          <ac:chgData name="Harpreet Kaur" userId="9b524679-25fb-4d05-bd5a-e0760da3e91a" providerId="ADAL" clId="{A4A3048F-1A07-4418-A871-E33530B854F0}" dt="2022-04-18T18:02:57.910" v="249" actId="14100"/>
          <ac:graphicFrameMkLst>
            <pc:docMk/>
            <pc:sldMk cId="1376180260" sldId="372"/>
            <ac:graphicFrameMk id="7" creationId="{730B744D-9EFB-482E-9424-D0BDB6C83A26}"/>
          </ac:graphicFrameMkLst>
        </pc:graphicFrameChg>
      </pc:sldChg>
      <pc:sldChg chg="add">
        <pc:chgData name="Harpreet Kaur" userId="9b524679-25fb-4d05-bd5a-e0760da3e91a" providerId="ADAL" clId="{A4A3048F-1A07-4418-A871-E33530B854F0}" dt="2022-04-18T18:12:47.169" v="474"/>
        <pc:sldMkLst>
          <pc:docMk/>
          <pc:sldMk cId="2996600233" sldId="413"/>
        </pc:sldMkLst>
      </pc:sldChg>
      <pc:sldChg chg="modSp mod">
        <pc:chgData name="Harpreet Kaur" userId="9b524679-25fb-4d05-bd5a-e0760da3e91a" providerId="ADAL" clId="{A4A3048F-1A07-4418-A871-E33530B854F0}" dt="2022-04-18T18:13:26.137" v="537" actId="1076"/>
        <pc:sldMkLst>
          <pc:docMk/>
          <pc:sldMk cId="147252639" sldId="2116"/>
        </pc:sldMkLst>
        <pc:spChg chg="mod">
          <ac:chgData name="Harpreet Kaur" userId="9b524679-25fb-4d05-bd5a-e0760da3e91a" providerId="ADAL" clId="{A4A3048F-1A07-4418-A871-E33530B854F0}" dt="2022-04-18T18:13:26.137" v="537" actId="1076"/>
          <ac:spMkLst>
            <pc:docMk/>
            <pc:sldMk cId="147252639" sldId="2116"/>
            <ac:spMk id="4" creationId="{507DAC3D-D122-4DC3-B35E-FA2B90162379}"/>
          </ac:spMkLst>
        </pc:spChg>
      </pc:sldChg>
      <pc:sldChg chg="add">
        <pc:chgData name="Harpreet Kaur" userId="9b524679-25fb-4d05-bd5a-e0760da3e91a" providerId="ADAL" clId="{A4A3048F-1A07-4418-A871-E33530B854F0}" dt="2022-04-19T12:48:56.796" v="561"/>
        <pc:sldMkLst>
          <pc:docMk/>
          <pc:sldMk cId="679851304" sldId="2168"/>
        </pc:sldMkLst>
      </pc:sldChg>
      <pc:sldChg chg="add del">
        <pc:chgData name="Harpreet Kaur" userId="9b524679-25fb-4d05-bd5a-e0760da3e91a" providerId="ADAL" clId="{A4A3048F-1A07-4418-A871-E33530B854F0}" dt="2022-04-19T12:48:46.450" v="559" actId="2696"/>
        <pc:sldMkLst>
          <pc:docMk/>
          <pc:sldMk cId="3250709342" sldId="2168"/>
        </pc:sldMkLst>
      </pc:sldChg>
      <pc:sldChg chg="add">
        <pc:chgData name="Harpreet Kaur" userId="9b524679-25fb-4d05-bd5a-e0760da3e91a" providerId="ADAL" clId="{A4A3048F-1A07-4418-A871-E33530B854F0}" dt="2022-04-19T12:48:29.519" v="558"/>
        <pc:sldMkLst>
          <pc:docMk/>
          <pc:sldMk cId="2107378665" sldId="2169"/>
        </pc:sldMkLst>
      </pc:sldChg>
      <pc:sldChg chg="modSp mod">
        <pc:chgData name="Harpreet Kaur" userId="9b524679-25fb-4d05-bd5a-e0760da3e91a" providerId="ADAL" clId="{A4A3048F-1A07-4418-A871-E33530B854F0}" dt="2022-04-18T17:39:28.022" v="3" actId="313"/>
        <pc:sldMkLst>
          <pc:docMk/>
          <pc:sldMk cId="4085649229" sldId="2195"/>
        </pc:sldMkLst>
        <pc:spChg chg="mod">
          <ac:chgData name="Harpreet Kaur" userId="9b524679-25fb-4d05-bd5a-e0760da3e91a" providerId="ADAL" clId="{A4A3048F-1A07-4418-A871-E33530B854F0}" dt="2022-04-18T17:39:28.022" v="3" actId="313"/>
          <ac:spMkLst>
            <pc:docMk/>
            <pc:sldMk cId="4085649229" sldId="2195"/>
            <ac:spMk id="70" creationId="{73BB0713-4F0E-430F-B16B-450971543324}"/>
          </ac:spMkLst>
        </pc:spChg>
      </pc:sldChg>
      <pc:sldChg chg="add">
        <pc:chgData name="Harpreet Kaur" userId="9b524679-25fb-4d05-bd5a-e0760da3e91a" providerId="ADAL" clId="{A4A3048F-1A07-4418-A871-E33530B854F0}" dt="2022-04-18T18:12:24.763" v="472"/>
        <pc:sldMkLst>
          <pc:docMk/>
          <pc:sldMk cId="2781366384" sldId="2198"/>
        </pc:sldMkLst>
      </pc:sldChg>
      <pc:sldChg chg="addSp delSp modSp mod modClrScheme chgLayout">
        <pc:chgData name="Harpreet Kaur" userId="9b524679-25fb-4d05-bd5a-e0760da3e91a" providerId="ADAL" clId="{A4A3048F-1A07-4418-A871-E33530B854F0}" dt="2022-04-18T18:03:56.312" v="251" actId="700"/>
        <pc:sldMkLst>
          <pc:docMk/>
          <pc:sldMk cId="2674894185" sldId="2203"/>
        </pc:sldMkLst>
        <pc:spChg chg="add del mod ord">
          <ac:chgData name="Harpreet Kaur" userId="9b524679-25fb-4d05-bd5a-e0760da3e91a" providerId="ADAL" clId="{A4A3048F-1A07-4418-A871-E33530B854F0}" dt="2022-04-18T18:03:56.312" v="251" actId="700"/>
          <ac:spMkLst>
            <pc:docMk/>
            <pc:sldMk cId="2674894185" sldId="2203"/>
            <ac:spMk id="4" creationId="{95EAE833-455B-4657-9A00-967269892EDF}"/>
          </ac:spMkLst>
        </pc:spChg>
        <pc:spChg chg="add del mod ord">
          <ac:chgData name="Harpreet Kaur" userId="9b524679-25fb-4d05-bd5a-e0760da3e91a" providerId="ADAL" clId="{A4A3048F-1A07-4418-A871-E33530B854F0}" dt="2022-04-18T18:03:56.312" v="251" actId="700"/>
          <ac:spMkLst>
            <pc:docMk/>
            <pc:sldMk cId="2674894185" sldId="2203"/>
            <ac:spMk id="5" creationId="{1741588E-C389-43CB-94CC-D2CBC63468AD}"/>
          </ac:spMkLst>
        </pc:spChg>
      </pc:sldChg>
      <pc:sldChg chg="ord">
        <pc:chgData name="Harpreet Kaur" userId="9b524679-25fb-4d05-bd5a-e0760da3e91a" providerId="ADAL" clId="{A4A3048F-1A07-4418-A871-E33530B854F0}" dt="2022-04-18T18:08:31.359" v="471"/>
        <pc:sldMkLst>
          <pc:docMk/>
          <pc:sldMk cId="2923415378" sldId="2205"/>
        </pc:sldMkLst>
      </pc:sldChg>
      <pc:sldChg chg="modSp mod modShow">
        <pc:chgData name="Harpreet Kaur" userId="9b524679-25fb-4d05-bd5a-e0760da3e91a" providerId="ADAL" clId="{A4A3048F-1A07-4418-A871-E33530B854F0}" dt="2022-04-19T13:07:06.139" v="562" actId="729"/>
        <pc:sldMkLst>
          <pc:docMk/>
          <pc:sldMk cId="2061615217" sldId="2209"/>
        </pc:sldMkLst>
        <pc:spChg chg="mod">
          <ac:chgData name="Harpreet Kaur" userId="9b524679-25fb-4d05-bd5a-e0760da3e91a" providerId="ADAL" clId="{A4A3048F-1A07-4418-A871-E33530B854F0}" dt="2022-04-18T17:49:28.129" v="176" actId="20577"/>
          <ac:spMkLst>
            <pc:docMk/>
            <pc:sldMk cId="2061615217" sldId="2209"/>
            <ac:spMk id="7" creationId="{BD8B968E-1745-4F93-AE37-C73996D88A27}"/>
          </ac:spMkLst>
        </pc:spChg>
      </pc:sldChg>
      <pc:sldChg chg="modSp mod">
        <pc:chgData name="Harpreet Kaur" userId="9b524679-25fb-4d05-bd5a-e0760da3e91a" providerId="ADAL" clId="{A4A3048F-1A07-4418-A871-E33530B854F0}" dt="2022-04-19T13:07:24.155" v="566" actId="313"/>
        <pc:sldMkLst>
          <pc:docMk/>
          <pc:sldMk cId="217271634" sldId="2210"/>
        </pc:sldMkLst>
        <pc:spChg chg="mod">
          <ac:chgData name="Harpreet Kaur" userId="9b524679-25fb-4d05-bd5a-e0760da3e91a" providerId="ADAL" clId="{A4A3048F-1A07-4418-A871-E33530B854F0}" dt="2022-04-19T13:07:24.155" v="566" actId="313"/>
          <ac:spMkLst>
            <pc:docMk/>
            <pc:sldMk cId="217271634" sldId="2210"/>
            <ac:spMk id="14" creationId="{1DAA5078-2CEB-49E9-A692-D7E2ADDDADC5}"/>
          </ac:spMkLst>
        </pc:spChg>
      </pc:sldChg>
      <pc:sldChg chg="modSp mod">
        <pc:chgData name="Harpreet Kaur" userId="9b524679-25fb-4d05-bd5a-e0760da3e91a" providerId="ADAL" clId="{A4A3048F-1A07-4418-A871-E33530B854F0}" dt="2022-04-18T17:57:42.715" v="185" actId="20577"/>
        <pc:sldMkLst>
          <pc:docMk/>
          <pc:sldMk cId="2193320642" sldId="2213"/>
        </pc:sldMkLst>
        <pc:spChg chg="mod">
          <ac:chgData name="Harpreet Kaur" userId="9b524679-25fb-4d05-bd5a-e0760da3e91a" providerId="ADAL" clId="{A4A3048F-1A07-4418-A871-E33530B854F0}" dt="2022-04-18T17:57:42.715" v="185" actId="20577"/>
          <ac:spMkLst>
            <pc:docMk/>
            <pc:sldMk cId="2193320642" sldId="2213"/>
            <ac:spMk id="7" creationId="{BD8B968E-1745-4F93-AE37-C73996D88A27}"/>
          </ac:spMkLst>
        </pc:spChg>
      </pc:sldChg>
      <pc:sldChg chg="addSp delSp modSp new mod ord modClrScheme chgLayout">
        <pc:chgData name="Harpreet Kaur" userId="9b524679-25fb-4d05-bd5a-e0760da3e91a" providerId="ADAL" clId="{A4A3048F-1A07-4418-A871-E33530B854F0}" dt="2022-04-18T18:04:41.524" v="315" actId="1076"/>
        <pc:sldMkLst>
          <pc:docMk/>
          <pc:sldMk cId="2442531351" sldId="2214"/>
        </pc:sldMkLst>
        <pc:spChg chg="del">
          <ac:chgData name="Harpreet Kaur" userId="9b524679-25fb-4d05-bd5a-e0760da3e91a" providerId="ADAL" clId="{A4A3048F-1A07-4418-A871-E33530B854F0}" dt="2022-04-18T18:04:06.800" v="255" actId="700"/>
          <ac:spMkLst>
            <pc:docMk/>
            <pc:sldMk cId="2442531351" sldId="2214"/>
            <ac:spMk id="2" creationId="{370FCBE9-6D18-431A-9CE8-1CE53D0ACFA1}"/>
          </ac:spMkLst>
        </pc:spChg>
        <pc:spChg chg="del mod ord">
          <ac:chgData name="Harpreet Kaur" userId="9b524679-25fb-4d05-bd5a-e0760da3e91a" providerId="ADAL" clId="{A4A3048F-1A07-4418-A871-E33530B854F0}" dt="2022-04-18T18:04:06.800" v="255" actId="700"/>
          <ac:spMkLst>
            <pc:docMk/>
            <pc:sldMk cId="2442531351" sldId="2214"/>
            <ac:spMk id="3" creationId="{6D27C452-39C2-4385-BFD5-C7AA095DA7E5}"/>
          </ac:spMkLst>
        </pc:spChg>
        <pc:spChg chg="del">
          <ac:chgData name="Harpreet Kaur" userId="9b524679-25fb-4d05-bd5a-e0760da3e91a" providerId="ADAL" clId="{A4A3048F-1A07-4418-A871-E33530B854F0}" dt="2022-04-18T18:04:06.800" v="255" actId="700"/>
          <ac:spMkLst>
            <pc:docMk/>
            <pc:sldMk cId="2442531351" sldId="2214"/>
            <ac:spMk id="4" creationId="{C9FE6CFE-1610-48AC-8FA0-AF1DFC8F545B}"/>
          </ac:spMkLst>
        </pc:spChg>
        <pc:spChg chg="mod ord">
          <ac:chgData name="Harpreet Kaur" userId="9b524679-25fb-4d05-bd5a-e0760da3e91a" providerId="ADAL" clId="{A4A3048F-1A07-4418-A871-E33530B854F0}" dt="2022-04-18T18:04:18.081" v="257" actId="700"/>
          <ac:spMkLst>
            <pc:docMk/>
            <pc:sldMk cId="2442531351" sldId="2214"/>
            <ac:spMk id="5" creationId="{8B37798B-3A43-4198-9499-CF952DBCF807}"/>
          </ac:spMkLst>
        </pc:spChg>
        <pc:spChg chg="add del mod ord">
          <ac:chgData name="Harpreet Kaur" userId="9b524679-25fb-4d05-bd5a-e0760da3e91a" providerId="ADAL" clId="{A4A3048F-1A07-4418-A871-E33530B854F0}" dt="2022-04-18T18:04:12.917" v="256" actId="700"/>
          <ac:spMkLst>
            <pc:docMk/>
            <pc:sldMk cId="2442531351" sldId="2214"/>
            <ac:spMk id="6" creationId="{920A36EC-27CE-467D-8814-BAFEE942103E}"/>
          </ac:spMkLst>
        </pc:spChg>
        <pc:spChg chg="add del mod ord">
          <ac:chgData name="Harpreet Kaur" userId="9b524679-25fb-4d05-bd5a-e0760da3e91a" providerId="ADAL" clId="{A4A3048F-1A07-4418-A871-E33530B854F0}" dt="2022-04-18T18:04:12.917" v="256" actId="700"/>
          <ac:spMkLst>
            <pc:docMk/>
            <pc:sldMk cId="2442531351" sldId="2214"/>
            <ac:spMk id="7" creationId="{016FDA50-26D3-414E-8489-F9259A6495E6}"/>
          </ac:spMkLst>
        </pc:spChg>
        <pc:spChg chg="add del mod ord">
          <ac:chgData name="Harpreet Kaur" userId="9b524679-25fb-4d05-bd5a-e0760da3e91a" providerId="ADAL" clId="{A4A3048F-1A07-4418-A871-E33530B854F0}" dt="2022-04-18T18:04:18.081" v="257" actId="700"/>
          <ac:spMkLst>
            <pc:docMk/>
            <pc:sldMk cId="2442531351" sldId="2214"/>
            <ac:spMk id="8" creationId="{C68AB217-916C-4776-AFF1-6540AD501921}"/>
          </ac:spMkLst>
        </pc:spChg>
        <pc:spChg chg="add del mod ord">
          <ac:chgData name="Harpreet Kaur" userId="9b524679-25fb-4d05-bd5a-e0760da3e91a" providerId="ADAL" clId="{A4A3048F-1A07-4418-A871-E33530B854F0}" dt="2022-04-18T18:04:18.081" v="257" actId="700"/>
          <ac:spMkLst>
            <pc:docMk/>
            <pc:sldMk cId="2442531351" sldId="2214"/>
            <ac:spMk id="9" creationId="{AE9C752B-8D19-4488-A8E1-66F6BA208AAE}"/>
          </ac:spMkLst>
        </pc:spChg>
        <pc:spChg chg="add mod ord">
          <ac:chgData name="Harpreet Kaur" userId="9b524679-25fb-4d05-bd5a-e0760da3e91a" providerId="ADAL" clId="{A4A3048F-1A07-4418-A871-E33530B854F0}" dt="2022-04-18T18:04:41.524" v="315" actId="1076"/>
          <ac:spMkLst>
            <pc:docMk/>
            <pc:sldMk cId="2442531351" sldId="2214"/>
            <ac:spMk id="10" creationId="{D5792670-81F6-4735-869F-F9A2D53B0181}"/>
          </ac:spMkLst>
        </pc:spChg>
        <pc:spChg chg="add mod ord">
          <ac:chgData name="Harpreet Kaur" userId="9b524679-25fb-4d05-bd5a-e0760da3e91a" providerId="ADAL" clId="{A4A3048F-1A07-4418-A871-E33530B854F0}" dt="2022-04-18T18:04:18.081" v="257" actId="700"/>
          <ac:spMkLst>
            <pc:docMk/>
            <pc:sldMk cId="2442531351" sldId="2214"/>
            <ac:spMk id="11" creationId="{49ABEB02-6436-4F3F-ADCB-F044A4BB03E1}"/>
          </ac:spMkLst>
        </pc:spChg>
      </pc:sldChg>
      <pc:sldChg chg="addSp delSp modSp new del mod modClrScheme chgLayout">
        <pc:chgData name="Harpreet Kaur" userId="9b524679-25fb-4d05-bd5a-e0760da3e91a" providerId="ADAL" clId="{A4A3048F-1A07-4418-A871-E33530B854F0}" dt="2022-04-18T18:08:06.177" v="469" actId="47"/>
        <pc:sldMkLst>
          <pc:docMk/>
          <pc:sldMk cId="555949960" sldId="2215"/>
        </pc:sldMkLst>
        <pc:spChg chg="del">
          <ac:chgData name="Harpreet Kaur" userId="9b524679-25fb-4d05-bd5a-e0760da3e91a" providerId="ADAL" clId="{A4A3048F-1A07-4418-A871-E33530B854F0}" dt="2022-04-18T18:05:02.641" v="317" actId="700"/>
          <ac:spMkLst>
            <pc:docMk/>
            <pc:sldMk cId="555949960" sldId="2215"/>
            <ac:spMk id="2" creationId="{9F0170CA-32FC-4BDC-AA8B-D852C43B46A0}"/>
          </ac:spMkLst>
        </pc:spChg>
        <pc:spChg chg="del mod ord">
          <ac:chgData name="Harpreet Kaur" userId="9b524679-25fb-4d05-bd5a-e0760da3e91a" providerId="ADAL" clId="{A4A3048F-1A07-4418-A871-E33530B854F0}" dt="2022-04-18T18:05:02.641" v="317" actId="700"/>
          <ac:spMkLst>
            <pc:docMk/>
            <pc:sldMk cId="555949960" sldId="2215"/>
            <ac:spMk id="3" creationId="{A99C38B8-45C0-4EEF-BCFF-F6C5A636E5A8}"/>
          </ac:spMkLst>
        </pc:spChg>
        <pc:spChg chg="del">
          <ac:chgData name="Harpreet Kaur" userId="9b524679-25fb-4d05-bd5a-e0760da3e91a" providerId="ADAL" clId="{A4A3048F-1A07-4418-A871-E33530B854F0}" dt="2022-04-18T18:05:02.641" v="317" actId="700"/>
          <ac:spMkLst>
            <pc:docMk/>
            <pc:sldMk cId="555949960" sldId="2215"/>
            <ac:spMk id="4" creationId="{33CAD514-57ED-4D80-AFC1-70B53CB7438C}"/>
          </ac:spMkLst>
        </pc:spChg>
        <pc:spChg chg="mod ord">
          <ac:chgData name="Harpreet Kaur" userId="9b524679-25fb-4d05-bd5a-e0760da3e91a" providerId="ADAL" clId="{A4A3048F-1A07-4418-A871-E33530B854F0}" dt="2022-04-18T18:05:02.641" v="317" actId="700"/>
          <ac:spMkLst>
            <pc:docMk/>
            <pc:sldMk cId="555949960" sldId="2215"/>
            <ac:spMk id="5" creationId="{2D750FAB-D004-43FD-AF76-A3CA4EA92782}"/>
          </ac:spMkLst>
        </pc:spChg>
        <pc:spChg chg="add mod ord">
          <ac:chgData name="Harpreet Kaur" userId="9b524679-25fb-4d05-bd5a-e0760da3e91a" providerId="ADAL" clId="{A4A3048F-1A07-4418-A871-E33530B854F0}" dt="2022-04-18T18:05:18.533" v="358" actId="14100"/>
          <ac:spMkLst>
            <pc:docMk/>
            <pc:sldMk cId="555949960" sldId="2215"/>
            <ac:spMk id="6" creationId="{2678D17E-8108-44E1-A551-E196A09A36BB}"/>
          </ac:spMkLst>
        </pc:spChg>
        <pc:spChg chg="add mod ord">
          <ac:chgData name="Harpreet Kaur" userId="9b524679-25fb-4d05-bd5a-e0760da3e91a" providerId="ADAL" clId="{A4A3048F-1A07-4418-A871-E33530B854F0}" dt="2022-04-18T18:05:02.641" v="317" actId="700"/>
          <ac:spMkLst>
            <pc:docMk/>
            <pc:sldMk cId="555949960" sldId="2215"/>
            <ac:spMk id="7" creationId="{F74397DF-1F32-40B0-A2F7-48389EA0D8BF}"/>
          </ac:spMkLst>
        </pc:spChg>
      </pc:sldChg>
      <pc:sldChg chg="addSp delSp modSp new mod modClrScheme chgLayout">
        <pc:chgData name="Harpreet Kaur" userId="9b524679-25fb-4d05-bd5a-e0760da3e91a" providerId="ADAL" clId="{A4A3048F-1A07-4418-A871-E33530B854F0}" dt="2022-04-18T18:07:56.327" v="468"/>
        <pc:sldMkLst>
          <pc:docMk/>
          <pc:sldMk cId="2253385238" sldId="2216"/>
        </pc:sldMkLst>
        <pc:spChg chg="del">
          <ac:chgData name="Harpreet Kaur" userId="9b524679-25fb-4d05-bd5a-e0760da3e91a" providerId="ADAL" clId="{A4A3048F-1A07-4418-A871-E33530B854F0}" dt="2022-04-18T18:05:42.628" v="360" actId="700"/>
          <ac:spMkLst>
            <pc:docMk/>
            <pc:sldMk cId="2253385238" sldId="2216"/>
            <ac:spMk id="2" creationId="{C7FB51DC-A665-4B47-B0BA-5E964BF08E94}"/>
          </ac:spMkLst>
        </pc:spChg>
        <pc:spChg chg="del">
          <ac:chgData name="Harpreet Kaur" userId="9b524679-25fb-4d05-bd5a-e0760da3e91a" providerId="ADAL" clId="{A4A3048F-1A07-4418-A871-E33530B854F0}" dt="2022-04-18T18:05:42.628" v="360" actId="700"/>
          <ac:spMkLst>
            <pc:docMk/>
            <pc:sldMk cId="2253385238" sldId="2216"/>
            <ac:spMk id="3" creationId="{36148897-9594-4832-919E-EE4E0CFBA017}"/>
          </ac:spMkLst>
        </pc:spChg>
        <pc:spChg chg="mod ord">
          <ac:chgData name="Harpreet Kaur" userId="9b524679-25fb-4d05-bd5a-e0760da3e91a" providerId="ADAL" clId="{A4A3048F-1A07-4418-A871-E33530B854F0}" dt="2022-04-18T18:05:42.628" v="360" actId="700"/>
          <ac:spMkLst>
            <pc:docMk/>
            <pc:sldMk cId="2253385238" sldId="2216"/>
            <ac:spMk id="4" creationId="{BF06CE7E-6F03-488C-9420-BEF4F7D7A1E8}"/>
          </ac:spMkLst>
        </pc:spChg>
        <pc:spChg chg="add mod ord">
          <ac:chgData name="Harpreet Kaur" userId="9b524679-25fb-4d05-bd5a-e0760da3e91a" providerId="ADAL" clId="{A4A3048F-1A07-4418-A871-E33530B854F0}" dt="2022-04-18T18:05:42.628" v="360" actId="700"/>
          <ac:spMkLst>
            <pc:docMk/>
            <pc:sldMk cId="2253385238" sldId="2216"/>
            <ac:spMk id="5" creationId="{05CCE5BD-D4B4-4D6E-8E2A-AE9577833440}"/>
          </ac:spMkLst>
        </pc:spChg>
        <pc:spChg chg="add mod">
          <ac:chgData name="Harpreet Kaur" userId="9b524679-25fb-4d05-bd5a-e0760da3e91a" providerId="ADAL" clId="{A4A3048F-1A07-4418-A871-E33530B854F0}" dt="2022-04-18T18:07:37.514" v="456" actId="207"/>
          <ac:spMkLst>
            <pc:docMk/>
            <pc:sldMk cId="2253385238" sldId="2216"/>
            <ac:spMk id="7" creationId="{71913F98-C773-415E-A1D8-4D29172C80BA}"/>
          </ac:spMkLst>
        </pc:spChg>
        <pc:picChg chg="add mod">
          <ac:chgData name="Harpreet Kaur" userId="9b524679-25fb-4d05-bd5a-e0760da3e91a" providerId="ADAL" clId="{A4A3048F-1A07-4418-A871-E33530B854F0}" dt="2022-04-18T18:07:56.327" v="468"/>
          <ac:picMkLst>
            <pc:docMk/>
            <pc:sldMk cId="2253385238" sldId="2216"/>
            <ac:picMk id="6" creationId="{DAC864EE-6315-4B6D-9CA6-B3C91D7D0212}"/>
          </ac:picMkLst>
        </pc:picChg>
      </pc:sldChg>
      <pc:sldChg chg="add">
        <pc:chgData name="Harpreet Kaur" userId="9b524679-25fb-4d05-bd5a-e0760da3e91a" providerId="ADAL" clId="{A4A3048F-1A07-4418-A871-E33530B854F0}" dt="2022-04-18T18:12:24.763" v="472"/>
        <pc:sldMkLst>
          <pc:docMk/>
          <pc:sldMk cId="1481897356" sldId="2217"/>
        </pc:sldMkLst>
      </pc:sldChg>
      <pc:sldChg chg="new">
        <pc:chgData name="Harpreet Kaur" userId="9b524679-25fb-4d05-bd5a-e0760da3e91a" providerId="ADAL" clId="{A4A3048F-1A07-4418-A871-E33530B854F0}" dt="2022-04-19T12:48:56.226" v="560" actId="680"/>
        <pc:sldMkLst>
          <pc:docMk/>
          <pc:sldMk cId="3799036870" sldId="2218"/>
        </pc:sldMkLst>
      </pc:sldChg>
      <pc:sldChg chg="new del">
        <pc:chgData name="Harpreet Kaur" userId="9b524679-25fb-4d05-bd5a-e0760da3e91a" providerId="ADAL" clId="{A4A3048F-1A07-4418-A871-E33530B854F0}" dt="2022-04-18T18:12:51.581" v="475" actId="47"/>
        <pc:sldMkLst>
          <pc:docMk/>
          <pc:sldMk cId="4102659943" sldId="2218"/>
        </pc:sldMkLst>
      </pc:sldChg>
    </pc:docChg>
  </pc:docChgLst>
  <pc:docChgLst>
    <pc:chgData name="Anna Keller" userId="917c9a5c-137d-4b87-bfb8-4a1acc91124f" providerId="ADAL" clId="{8A858FC5-36BE-452C-A2BA-5DD9E43D35CF}"/>
    <pc:docChg chg="custSel addSld delSld modSld modMainMaster">
      <pc:chgData name="Anna Keller" userId="917c9a5c-137d-4b87-bfb8-4a1acc91124f" providerId="ADAL" clId="{8A858FC5-36BE-452C-A2BA-5DD9E43D35CF}" dt="2021-03-01T06:24:23.067" v="16" actId="1076"/>
      <pc:docMkLst>
        <pc:docMk/>
      </pc:docMkLst>
      <pc:sldChg chg="del">
        <pc:chgData name="Anna Keller" userId="917c9a5c-137d-4b87-bfb8-4a1acc91124f" providerId="ADAL" clId="{8A858FC5-36BE-452C-A2BA-5DD9E43D35CF}" dt="2021-03-01T06:12:59.767" v="8" actId="47"/>
        <pc:sldMkLst>
          <pc:docMk/>
          <pc:sldMk cId="2373224249" sldId="257"/>
        </pc:sldMkLst>
      </pc:sldChg>
      <pc:sldChg chg="add del">
        <pc:chgData name="Anna Keller" userId="917c9a5c-137d-4b87-bfb8-4a1acc91124f" providerId="ADAL" clId="{8A858FC5-36BE-452C-A2BA-5DD9E43D35CF}" dt="2021-03-01T06:15:24.488" v="14"/>
        <pc:sldMkLst>
          <pc:docMk/>
          <pc:sldMk cId="387301139" sldId="264"/>
        </pc:sldMkLst>
      </pc:sldChg>
      <pc:sldChg chg="del">
        <pc:chgData name="Anna Keller" userId="917c9a5c-137d-4b87-bfb8-4a1acc91124f" providerId="ADAL" clId="{8A858FC5-36BE-452C-A2BA-5DD9E43D35CF}" dt="2021-03-01T06:12:24.348" v="0" actId="47"/>
        <pc:sldMkLst>
          <pc:docMk/>
          <pc:sldMk cId="4605730" sldId="266"/>
        </pc:sldMkLst>
      </pc:sldChg>
      <pc:sldChg chg="del">
        <pc:chgData name="Anna Keller" userId="917c9a5c-137d-4b87-bfb8-4a1acc91124f" providerId="ADAL" clId="{8A858FC5-36BE-452C-A2BA-5DD9E43D35CF}" dt="2021-03-01T06:12:26.589" v="1" actId="47"/>
        <pc:sldMkLst>
          <pc:docMk/>
          <pc:sldMk cId="3483043992" sldId="270"/>
        </pc:sldMkLst>
      </pc:sldChg>
      <pc:sldChg chg="add del">
        <pc:chgData name="Anna Keller" userId="917c9a5c-137d-4b87-bfb8-4a1acc91124f" providerId="ADAL" clId="{8A858FC5-36BE-452C-A2BA-5DD9E43D35CF}" dt="2021-03-01T06:14:30.806" v="11"/>
        <pc:sldMkLst>
          <pc:docMk/>
          <pc:sldMk cId="3369845026" sldId="271"/>
        </pc:sldMkLst>
      </pc:sldChg>
      <pc:sldChg chg="add">
        <pc:chgData name="Anna Keller" userId="917c9a5c-137d-4b87-bfb8-4a1acc91124f" providerId="ADAL" clId="{8A858FC5-36BE-452C-A2BA-5DD9E43D35CF}" dt="2021-03-01T06:14:30.806" v="11"/>
        <pc:sldMkLst>
          <pc:docMk/>
          <pc:sldMk cId="795244298" sldId="278"/>
        </pc:sldMkLst>
      </pc:sldChg>
      <pc:sldChg chg="add">
        <pc:chgData name="Anna Keller" userId="917c9a5c-137d-4b87-bfb8-4a1acc91124f" providerId="ADAL" clId="{8A858FC5-36BE-452C-A2BA-5DD9E43D35CF}" dt="2021-03-01T06:14:30.806" v="11"/>
        <pc:sldMkLst>
          <pc:docMk/>
          <pc:sldMk cId="2651103545" sldId="279"/>
        </pc:sldMkLst>
      </pc:sldChg>
      <pc:sldChg chg="add">
        <pc:chgData name="Anna Keller" userId="917c9a5c-137d-4b87-bfb8-4a1acc91124f" providerId="ADAL" clId="{8A858FC5-36BE-452C-A2BA-5DD9E43D35CF}" dt="2021-03-01T06:14:30.806" v="11"/>
        <pc:sldMkLst>
          <pc:docMk/>
          <pc:sldMk cId="946382146" sldId="280"/>
        </pc:sldMkLst>
      </pc:sldChg>
      <pc:sldMasterChg chg="delSldLayout modSldLayout">
        <pc:chgData name="Anna Keller" userId="917c9a5c-137d-4b87-bfb8-4a1acc91124f" providerId="ADAL" clId="{8A858FC5-36BE-452C-A2BA-5DD9E43D35CF}" dt="2021-03-01T06:24:23.067" v="16" actId="1076"/>
        <pc:sldMasterMkLst>
          <pc:docMk/>
          <pc:sldMasterMk cId="3231241834" sldId="2147483648"/>
        </pc:sldMasterMkLst>
        <pc:sldLayoutChg chg="del">
          <pc:chgData name="Anna Keller" userId="917c9a5c-137d-4b87-bfb8-4a1acc91124f" providerId="ADAL" clId="{8A858FC5-36BE-452C-A2BA-5DD9E43D35CF}" dt="2021-03-01T06:13:23.528" v="9" actId="2696"/>
          <pc:sldLayoutMkLst>
            <pc:docMk/>
            <pc:sldMasterMk cId="3231241834" sldId="2147483648"/>
            <pc:sldLayoutMk cId="2411517604" sldId="2147483650"/>
          </pc:sldLayoutMkLst>
        </pc:sldLayoutChg>
        <pc:sldLayoutChg chg="del">
          <pc:chgData name="Anna Keller" userId="917c9a5c-137d-4b87-bfb8-4a1acc91124f" providerId="ADAL" clId="{8A858FC5-36BE-452C-A2BA-5DD9E43D35CF}" dt="2021-03-01T06:12:53.958" v="7" actId="2696"/>
          <pc:sldLayoutMkLst>
            <pc:docMk/>
            <pc:sldMasterMk cId="3231241834" sldId="2147483648"/>
            <pc:sldLayoutMk cId="4288662870" sldId="2147483653"/>
          </pc:sldLayoutMkLst>
        </pc:sldLayoutChg>
        <pc:sldLayoutChg chg="del">
          <pc:chgData name="Anna Keller" userId="917c9a5c-137d-4b87-bfb8-4a1acc91124f" providerId="ADAL" clId="{8A858FC5-36BE-452C-A2BA-5DD9E43D35CF}" dt="2021-03-01T06:12:44.046" v="6" actId="2696"/>
          <pc:sldLayoutMkLst>
            <pc:docMk/>
            <pc:sldMasterMk cId="3231241834" sldId="2147483648"/>
            <pc:sldLayoutMk cId="381158674" sldId="2147483654"/>
          </pc:sldLayoutMkLst>
        </pc:sldLayoutChg>
        <pc:sldLayoutChg chg="delSp mod">
          <pc:chgData name="Anna Keller" userId="917c9a5c-137d-4b87-bfb8-4a1acc91124f" providerId="ADAL" clId="{8A858FC5-36BE-452C-A2BA-5DD9E43D35CF}" dt="2021-03-01T06:12:39.666" v="5" actId="478"/>
          <pc:sldLayoutMkLst>
            <pc:docMk/>
            <pc:sldMasterMk cId="3231241834" sldId="2147483648"/>
            <pc:sldLayoutMk cId="2151895065" sldId="2147483655"/>
          </pc:sldLayoutMkLst>
          <pc:picChg chg="del">
            <ac:chgData name="Anna Keller" userId="917c9a5c-137d-4b87-bfb8-4a1acc91124f" providerId="ADAL" clId="{8A858FC5-36BE-452C-A2BA-5DD9E43D35CF}" dt="2021-03-01T06:12:37.700" v="2" actId="478"/>
            <ac:picMkLst>
              <pc:docMk/>
              <pc:sldMasterMk cId="3231241834" sldId="2147483648"/>
              <pc:sldLayoutMk cId="2151895065" sldId="2147483655"/>
              <ac:picMk id="12" creationId="{458761C6-F310-834D-B229-29E28881085F}"/>
            </ac:picMkLst>
          </pc:picChg>
          <pc:picChg chg="del">
            <ac:chgData name="Anna Keller" userId="917c9a5c-137d-4b87-bfb8-4a1acc91124f" providerId="ADAL" clId="{8A858FC5-36BE-452C-A2BA-5DD9E43D35CF}" dt="2021-03-01T06:12:38.492" v="3" actId="478"/>
            <ac:picMkLst>
              <pc:docMk/>
              <pc:sldMasterMk cId="3231241834" sldId="2147483648"/>
              <pc:sldLayoutMk cId="2151895065" sldId="2147483655"/>
              <ac:picMk id="14" creationId="{FFD3390B-1884-5544-AAB0-CBE92ED08E51}"/>
            </ac:picMkLst>
          </pc:picChg>
          <pc:picChg chg="del">
            <ac:chgData name="Anna Keller" userId="917c9a5c-137d-4b87-bfb8-4a1acc91124f" providerId="ADAL" clId="{8A858FC5-36BE-452C-A2BA-5DD9E43D35CF}" dt="2021-03-01T06:12:39.039" v="4" actId="478"/>
            <ac:picMkLst>
              <pc:docMk/>
              <pc:sldMasterMk cId="3231241834" sldId="2147483648"/>
              <pc:sldLayoutMk cId="2151895065" sldId="2147483655"/>
              <ac:picMk id="15" creationId="{FF0A0B79-DFF9-6540-A228-E2E35EFEF46F}"/>
            </ac:picMkLst>
          </pc:picChg>
          <pc:picChg chg="del">
            <ac:chgData name="Anna Keller" userId="917c9a5c-137d-4b87-bfb8-4a1acc91124f" providerId="ADAL" clId="{8A858FC5-36BE-452C-A2BA-5DD9E43D35CF}" dt="2021-03-01T06:12:39.666" v="5" actId="478"/>
            <ac:picMkLst>
              <pc:docMk/>
              <pc:sldMasterMk cId="3231241834" sldId="2147483648"/>
              <pc:sldLayoutMk cId="2151895065" sldId="2147483655"/>
              <ac:picMk id="16" creationId="{AFA47303-781C-B84D-9AE4-945CFCD79623}"/>
            </ac:picMkLst>
          </pc:picChg>
        </pc:sldLayoutChg>
        <pc:sldLayoutChg chg="del">
          <pc:chgData name="Anna Keller" userId="917c9a5c-137d-4b87-bfb8-4a1acc91124f" providerId="ADAL" clId="{8A858FC5-36BE-452C-A2BA-5DD9E43D35CF}" dt="2021-03-01T06:14:56.542" v="13" actId="2696"/>
          <pc:sldLayoutMkLst>
            <pc:docMk/>
            <pc:sldMasterMk cId="3231241834" sldId="2147483648"/>
            <pc:sldLayoutMk cId="2623569697" sldId="2147483656"/>
          </pc:sldLayoutMkLst>
        </pc:sldLayoutChg>
        <pc:sldLayoutChg chg="delSp modSp mod">
          <pc:chgData name="Anna Keller" userId="917c9a5c-137d-4b87-bfb8-4a1acc91124f" providerId="ADAL" clId="{8A858FC5-36BE-452C-A2BA-5DD9E43D35CF}" dt="2021-03-01T06:24:23.067" v="16" actId="1076"/>
          <pc:sldLayoutMkLst>
            <pc:docMk/>
            <pc:sldMasterMk cId="3231241834" sldId="2147483648"/>
            <pc:sldLayoutMk cId="2669442405" sldId="2147483676"/>
          </pc:sldLayoutMkLst>
          <pc:picChg chg="mod">
            <ac:chgData name="Anna Keller" userId="917c9a5c-137d-4b87-bfb8-4a1acc91124f" providerId="ADAL" clId="{8A858FC5-36BE-452C-A2BA-5DD9E43D35CF}" dt="2021-03-01T06:24:23.067" v="16" actId="1076"/>
            <ac:picMkLst>
              <pc:docMk/>
              <pc:sldMasterMk cId="3231241834" sldId="2147483648"/>
              <pc:sldLayoutMk cId="2669442405" sldId="2147483676"/>
              <ac:picMk id="9" creationId="{ECE513B5-256A-4A8C-A085-4429B609C2F2}"/>
            </ac:picMkLst>
          </pc:picChg>
          <pc:picChg chg="del">
            <ac:chgData name="Anna Keller" userId="917c9a5c-137d-4b87-bfb8-4a1acc91124f" providerId="ADAL" clId="{8A858FC5-36BE-452C-A2BA-5DD9E43D35CF}" dt="2021-03-01T06:24:20.080" v="15" actId="478"/>
            <ac:picMkLst>
              <pc:docMk/>
              <pc:sldMasterMk cId="3231241834" sldId="2147483648"/>
              <pc:sldLayoutMk cId="2669442405" sldId="2147483676"/>
              <ac:picMk id="13" creationId="{C3BCAA88-9375-4893-ACE6-05D9C4168CBE}"/>
            </ac:picMkLst>
          </pc:picChg>
        </pc:sldLayoutChg>
      </pc:sldMasterChg>
    </pc:docChg>
  </pc:docChgLst>
  <pc:docChgLst>
    <pc:chgData name="Harpreet Kaur" userId="9b524679-25fb-4d05-bd5a-e0760da3e91a" providerId="ADAL" clId="{C53D6DB9-1EF1-41D8-8A42-BC9159B451C9}"/>
    <pc:docChg chg="undo redo custSel addSld delSld modSld sldOrd">
      <pc:chgData name="Harpreet Kaur" userId="9b524679-25fb-4d05-bd5a-e0760da3e91a" providerId="ADAL" clId="{C53D6DB9-1EF1-41D8-8A42-BC9159B451C9}" dt="2022-07-27T17:00:36.601" v="4360" actId="47"/>
      <pc:docMkLst>
        <pc:docMk/>
      </pc:docMkLst>
      <pc:sldChg chg="modSp mod">
        <pc:chgData name="Harpreet Kaur" userId="9b524679-25fb-4d05-bd5a-e0760da3e91a" providerId="ADAL" clId="{C53D6DB9-1EF1-41D8-8A42-BC9159B451C9}" dt="2022-07-27T11:15:57.356" v="1245" actId="20577"/>
        <pc:sldMkLst>
          <pc:docMk/>
          <pc:sldMk cId="3913024924" sldId="257"/>
        </pc:sldMkLst>
        <pc:spChg chg="mod">
          <ac:chgData name="Harpreet Kaur" userId="9b524679-25fb-4d05-bd5a-e0760da3e91a" providerId="ADAL" clId="{C53D6DB9-1EF1-41D8-8A42-BC9159B451C9}" dt="2022-07-27T11:15:57.356" v="1245" actId="20577"/>
          <ac:spMkLst>
            <pc:docMk/>
            <pc:sldMk cId="3913024924" sldId="257"/>
            <ac:spMk id="35" creationId="{4ECB50F6-15C6-47B9-B669-C3CA92A56B16}"/>
          </ac:spMkLst>
        </pc:spChg>
      </pc:sldChg>
      <pc:sldChg chg="addSp delSp modSp add del mod ord setBg">
        <pc:chgData name="Harpreet Kaur" userId="9b524679-25fb-4d05-bd5a-e0760da3e91a" providerId="ADAL" clId="{C53D6DB9-1EF1-41D8-8A42-BC9159B451C9}" dt="2022-07-27T14:55:32.592" v="1489"/>
        <pc:sldMkLst>
          <pc:docMk/>
          <pc:sldMk cId="3314961930" sldId="258"/>
        </pc:sldMkLst>
        <pc:spChg chg="mod">
          <ac:chgData name="Harpreet Kaur" userId="9b524679-25fb-4d05-bd5a-e0760da3e91a" providerId="ADAL" clId="{C53D6DB9-1EF1-41D8-8A42-BC9159B451C9}" dt="2022-07-27T11:22:13.959" v="1318" actId="113"/>
          <ac:spMkLst>
            <pc:docMk/>
            <pc:sldMk cId="3314961930" sldId="258"/>
            <ac:spMk id="5" creationId="{4281F965-4ABA-45D3-8FB8-4A20E9154481}"/>
          </ac:spMkLst>
        </pc:spChg>
        <pc:spChg chg="add del">
          <ac:chgData name="Harpreet Kaur" userId="9b524679-25fb-4d05-bd5a-e0760da3e91a" providerId="ADAL" clId="{C53D6DB9-1EF1-41D8-8A42-BC9159B451C9}" dt="2022-07-27T11:17:25.205" v="1257" actId="478"/>
          <ac:spMkLst>
            <pc:docMk/>
            <pc:sldMk cId="3314961930" sldId="258"/>
            <ac:spMk id="8" creationId="{15B53893-5707-480F-B3BE-4EA7B4FEDC0D}"/>
          </ac:spMkLst>
        </pc:spChg>
        <pc:spChg chg="add mod">
          <ac:chgData name="Harpreet Kaur" userId="9b524679-25fb-4d05-bd5a-e0760da3e91a" providerId="ADAL" clId="{C53D6DB9-1EF1-41D8-8A42-BC9159B451C9}" dt="2022-07-27T11:22:41.455" v="1325" actId="1076"/>
          <ac:spMkLst>
            <pc:docMk/>
            <pc:sldMk cId="3314961930" sldId="258"/>
            <ac:spMk id="9" creationId="{5C8FB236-FFA8-4FBA-808D-52A630AAA5C1}"/>
          </ac:spMkLst>
        </pc:spChg>
        <pc:picChg chg="del mod">
          <ac:chgData name="Harpreet Kaur" userId="9b524679-25fb-4d05-bd5a-e0760da3e91a" providerId="ADAL" clId="{C53D6DB9-1EF1-41D8-8A42-BC9159B451C9}" dt="2022-07-27T11:17:28.839" v="1261" actId="478"/>
          <ac:picMkLst>
            <pc:docMk/>
            <pc:sldMk cId="3314961930" sldId="258"/>
            <ac:picMk id="4" creationId="{BD4A1483-A3B1-4E95-8650-AE8F3BE7E874}"/>
          </ac:picMkLst>
        </pc:picChg>
        <pc:picChg chg="del mod">
          <ac:chgData name="Harpreet Kaur" userId="9b524679-25fb-4d05-bd5a-e0760da3e91a" providerId="ADAL" clId="{C53D6DB9-1EF1-41D8-8A42-BC9159B451C9}" dt="2022-07-27T11:17:27.208" v="1259" actId="478"/>
          <ac:picMkLst>
            <pc:docMk/>
            <pc:sldMk cId="3314961930" sldId="258"/>
            <ac:picMk id="7" creationId="{83267FC8-3E13-484C-A847-5FC45EE475F7}"/>
          </ac:picMkLst>
        </pc:picChg>
        <pc:picChg chg="del">
          <ac:chgData name="Harpreet Kaur" userId="9b524679-25fb-4d05-bd5a-e0760da3e91a" providerId="ADAL" clId="{C53D6DB9-1EF1-41D8-8A42-BC9159B451C9}" dt="2022-07-27T11:21:57.947" v="1315" actId="478"/>
          <ac:picMkLst>
            <pc:docMk/>
            <pc:sldMk cId="3314961930" sldId="258"/>
            <ac:picMk id="15" creationId="{E358AD8D-AED9-48FE-93AC-79F93CFE249A}"/>
          </ac:picMkLst>
        </pc:picChg>
        <pc:picChg chg="mod">
          <ac:chgData name="Harpreet Kaur" userId="9b524679-25fb-4d05-bd5a-e0760da3e91a" providerId="ADAL" clId="{C53D6DB9-1EF1-41D8-8A42-BC9159B451C9}" dt="2022-07-27T11:22:37.541" v="1324" actId="1076"/>
          <ac:picMkLst>
            <pc:docMk/>
            <pc:sldMk cId="3314961930" sldId="258"/>
            <ac:picMk id="19" creationId="{F1E622A1-8FEA-4178-A847-EDBF4673BEBB}"/>
          </ac:picMkLst>
        </pc:picChg>
      </pc:sldChg>
      <pc:sldChg chg="modSp mod">
        <pc:chgData name="Harpreet Kaur" userId="9b524679-25fb-4d05-bd5a-e0760da3e91a" providerId="ADAL" clId="{C53D6DB9-1EF1-41D8-8A42-BC9159B451C9}" dt="2022-07-27T08:47:05.674" v="702" actId="20577"/>
        <pc:sldMkLst>
          <pc:docMk/>
          <pc:sldMk cId="2932885579" sldId="265"/>
        </pc:sldMkLst>
        <pc:spChg chg="mod">
          <ac:chgData name="Harpreet Kaur" userId="9b524679-25fb-4d05-bd5a-e0760da3e91a" providerId="ADAL" clId="{C53D6DB9-1EF1-41D8-8A42-BC9159B451C9}" dt="2022-07-27T08:11:00.137" v="289" actId="20577"/>
          <ac:spMkLst>
            <pc:docMk/>
            <pc:sldMk cId="2932885579" sldId="265"/>
            <ac:spMk id="2" creationId="{D562AABE-C050-4547-9E0D-3FCC9098C007}"/>
          </ac:spMkLst>
        </pc:spChg>
        <pc:spChg chg="mod">
          <ac:chgData name="Harpreet Kaur" userId="9b524679-25fb-4d05-bd5a-e0760da3e91a" providerId="ADAL" clId="{C53D6DB9-1EF1-41D8-8A42-BC9159B451C9}" dt="2022-07-27T08:47:05.674" v="702" actId="20577"/>
          <ac:spMkLst>
            <pc:docMk/>
            <pc:sldMk cId="2932885579" sldId="265"/>
            <ac:spMk id="3" creationId="{B51070D1-0B04-9F40-84E2-8C48FD6074CE}"/>
          </ac:spMkLst>
        </pc:spChg>
      </pc:sldChg>
      <pc:sldChg chg="delSp modSp add del mod modNotesTx">
        <pc:chgData name="Harpreet Kaur" userId="9b524679-25fb-4d05-bd5a-e0760da3e91a" providerId="ADAL" clId="{C53D6DB9-1EF1-41D8-8A42-BC9159B451C9}" dt="2022-07-27T16:37:57.488" v="4344" actId="478"/>
        <pc:sldMkLst>
          <pc:docMk/>
          <pc:sldMk cId="3369845026" sldId="271"/>
        </pc:sldMkLst>
        <pc:spChg chg="mod">
          <ac:chgData name="Harpreet Kaur" userId="9b524679-25fb-4d05-bd5a-e0760da3e91a" providerId="ADAL" clId="{C53D6DB9-1EF1-41D8-8A42-BC9159B451C9}" dt="2022-07-27T14:53:47.910" v="1480" actId="1076"/>
          <ac:spMkLst>
            <pc:docMk/>
            <pc:sldMk cId="3369845026" sldId="271"/>
            <ac:spMk id="6" creationId="{1E0F1A97-2F67-F44E-8136-0E9A90CCDAFC}"/>
          </ac:spMkLst>
        </pc:spChg>
        <pc:spChg chg="del">
          <ac:chgData name="Harpreet Kaur" userId="9b524679-25fb-4d05-bd5a-e0760da3e91a" providerId="ADAL" clId="{C53D6DB9-1EF1-41D8-8A42-BC9159B451C9}" dt="2022-07-27T16:37:57.488" v="4344" actId="478"/>
          <ac:spMkLst>
            <pc:docMk/>
            <pc:sldMk cId="3369845026" sldId="271"/>
            <ac:spMk id="8" creationId="{BD804908-C550-D144-9F64-047FE81A6A8A}"/>
          </ac:spMkLst>
        </pc:spChg>
      </pc:sldChg>
      <pc:sldChg chg="modSp mod">
        <pc:chgData name="Harpreet Kaur" userId="9b524679-25fb-4d05-bd5a-e0760da3e91a" providerId="ADAL" clId="{C53D6DB9-1EF1-41D8-8A42-BC9159B451C9}" dt="2022-07-27T08:21:46.885" v="634" actId="13926"/>
        <pc:sldMkLst>
          <pc:docMk/>
          <pc:sldMk cId="2651103545" sldId="279"/>
        </pc:sldMkLst>
        <pc:spChg chg="mod">
          <ac:chgData name="Harpreet Kaur" userId="9b524679-25fb-4d05-bd5a-e0760da3e91a" providerId="ADAL" clId="{C53D6DB9-1EF1-41D8-8A42-BC9159B451C9}" dt="2022-07-27T08:21:46.885" v="634" actId="13926"/>
          <ac:spMkLst>
            <pc:docMk/>
            <pc:sldMk cId="2651103545" sldId="279"/>
            <ac:spMk id="24" creationId="{7FD5CDC0-7B40-4544-9E8B-2B09843F782D}"/>
          </ac:spMkLst>
        </pc:spChg>
      </pc:sldChg>
      <pc:sldChg chg="delSp modSp mod modNotesTx">
        <pc:chgData name="Harpreet Kaur" userId="9b524679-25fb-4d05-bd5a-e0760da3e91a" providerId="ADAL" clId="{C53D6DB9-1EF1-41D8-8A42-BC9159B451C9}" dt="2022-07-27T16:38:03.503" v="4345" actId="478"/>
        <pc:sldMkLst>
          <pc:docMk/>
          <pc:sldMk cId="728446453" sldId="281"/>
        </pc:sldMkLst>
        <pc:spChg chg="mod">
          <ac:chgData name="Harpreet Kaur" userId="9b524679-25fb-4d05-bd5a-e0760da3e91a" providerId="ADAL" clId="{C53D6DB9-1EF1-41D8-8A42-BC9159B451C9}" dt="2022-07-27T14:54:09.445" v="1482" actId="1076"/>
          <ac:spMkLst>
            <pc:docMk/>
            <pc:sldMk cId="728446453" sldId="281"/>
            <ac:spMk id="3" creationId="{73970483-5032-4A56-AA2B-F6C5228F8996}"/>
          </ac:spMkLst>
        </pc:spChg>
        <pc:spChg chg="mod">
          <ac:chgData name="Harpreet Kaur" userId="9b524679-25fb-4d05-bd5a-e0760da3e91a" providerId="ADAL" clId="{C53D6DB9-1EF1-41D8-8A42-BC9159B451C9}" dt="2022-07-27T14:53:56.092" v="1481" actId="1076"/>
          <ac:spMkLst>
            <pc:docMk/>
            <pc:sldMk cId="728446453" sldId="281"/>
            <ac:spMk id="6" creationId="{58E02D3E-D6C5-4983-9563-32D63F3F6DD8}"/>
          </ac:spMkLst>
        </pc:spChg>
        <pc:spChg chg="del">
          <ac:chgData name="Harpreet Kaur" userId="9b524679-25fb-4d05-bd5a-e0760da3e91a" providerId="ADAL" clId="{C53D6DB9-1EF1-41D8-8A42-BC9159B451C9}" dt="2022-07-27T16:38:03.503" v="4345" actId="478"/>
          <ac:spMkLst>
            <pc:docMk/>
            <pc:sldMk cId="728446453" sldId="281"/>
            <ac:spMk id="8" creationId="{C2F45F7C-B615-45CF-94DA-2627023FD855}"/>
          </ac:spMkLst>
        </pc:spChg>
        <pc:spChg chg="mod">
          <ac:chgData name="Harpreet Kaur" userId="9b524679-25fb-4d05-bd5a-e0760da3e91a" providerId="ADAL" clId="{C53D6DB9-1EF1-41D8-8A42-BC9159B451C9}" dt="2022-07-27T14:54:09.445" v="1482" actId="1076"/>
          <ac:spMkLst>
            <pc:docMk/>
            <pc:sldMk cId="728446453" sldId="281"/>
            <ac:spMk id="10" creationId="{DCAB43FA-D180-4C0C-84FC-66AB32CF74D5}"/>
          </ac:spMkLst>
        </pc:spChg>
        <pc:picChg chg="mod">
          <ac:chgData name="Harpreet Kaur" userId="9b524679-25fb-4d05-bd5a-e0760da3e91a" providerId="ADAL" clId="{C53D6DB9-1EF1-41D8-8A42-BC9159B451C9}" dt="2022-07-27T14:54:09.445" v="1482" actId="1076"/>
          <ac:picMkLst>
            <pc:docMk/>
            <pc:sldMk cId="728446453" sldId="281"/>
            <ac:picMk id="9" creationId="{DCB5686D-AD5D-4161-997F-68ED7EEE2583}"/>
          </ac:picMkLst>
        </pc:picChg>
        <pc:picChg chg="mod">
          <ac:chgData name="Harpreet Kaur" userId="9b524679-25fb-4d05-bd5a-e0760da3e91a" providerId="ADAL" clId="{C53D6DB9-1EF1-41D8-8A42-BC9159B451C9}" dt="2022-07-27T14:54:09.445" v="1482" actId="1076"/>
          <ac:picMkLst>
            <pc:docMk/>
            <pc:sldMk cId="728446453" sldId="281"/>
            <ac:picMk id="12" creationId="{EA61F905-7924-41B3-BA54-B1D66A71E335}"/>
          </ac:picMkLst>
        </pc:picChg>
        <pc:picChg chg="mod">
          <ac:chgData name="Harpreet Kaur" userId="9b524679-25fb-4d05-bd5a-e0760da3e91a" providerId="ADAL" clId="{C53D6DB9-1EF1-41D8-8A42-BC9159B451C9}" dt="2022-07-27T14:54:09.445" v="1482" actId="1076"/>
          <ac:picMkLst>
            <pc:docMk/>
            <pc:sldMk cId="728446453" sldId="281"/>
            <ac:picMk id="13" creationId="{99BB49FE-621D-4A81-A32A-BC698663CA5C}"/>
          </ac:picMkLst>
        </pc:picChg>
      </pc:sldChg>
      <pc:sldChg chg="delSp mod">
        <pc:chgData name="Harpreet Kaur" userId="9b524679-25fb-4d05-bd5a-e0760da3e91a" providerId="ADAL" clId="{C53D6DB9-1EF1-41D8-8A42-BC9159B451C9}" dt="2022-07-27T16:38:14.086" v="4347" actId="478"/>
        <pc:sldMkLst>
          <pc:docMk/>
          <pc:sldMk cId="2393163315" sldId="282"/>
        </pc:sldMkLst>
        <pc:spChg chg="del">
          <ac:chgData name="Harpreet Kaur" userId="9b524679-25fb-4d05-bd5a-e0760da3e91a" providerId="ADAL" clId="{C53D6DB9-1EF1-41D8-8A42-BC9159B451C9}" dt="2022-07-27T16:38:14.086" v="4347" actId="478"/>
          <ac:spMkLst>
            <pc:docMk/>
            <pc:sldMk cId="2393163315" sldId="282"/>
            <ac:spMk id="8" creationId="{D1B6ADFD-4FE8-45BD-9F95-AB0D7758792A}"/>
          </ac:spMkLst>
        </pc:spChg>
      </pc:sldChg>
      <pc:sldChg chg="del">
        <pc:chgData name="Harpreet Kaur" userId="9b524679-25fb-4d05-bd5a-e0760da3e91a" providerId="ADAL" clId="{C53D6DB9-1EF1-41D8-8A42-BC9159B451C9}" dt="2022-07-25T16:20:40.547" v="175" actId="47"/>
        <pc:sldMkLst>
          <pc:docMk/>
          <pc:sldMk cId="171563375" sldId="284"/>
        </pc:sldMkLst>
      </pc:sldChg>
      <pc:sldChg chg="del">
        <pc:chgData name="Harpreet Kaur" userId="9b524679-25fb-4d05-bd5a-e0760da3e91a" providerId="ADAL" clId="{C53D6DB9-1EF1-41D8-8A42-BC9159B451C9}" dt="2022-07-27T11:24:50.427" v="1369" actId="47"/>
        <pc:sldMkLst>
          <pc:docMk/>
          <pc:sldMk cId="2826985474" sldId="326"/>
        </pc:sldMkLst>
      </pc:sldChg>
      <pc:sldChg chg="modNotesTx">
        <pc:chgData name="Harpreet Kaur" userId="9b524679-25fb-4d05-bd5a-e0760da3e91a" providerId="ADAL" clId="{C53D6DB9-1EF1-41D8-8A42-BC9159B451C9}" dt="2022-07-27T16:05:18.729" v="4006"/>
        <pc:sldMkLst>
          <pc:docMk/>
          <pc:sldMk cId="1568465862" sldId="368"/>
        </pc:sldMkLst>
      </pc:sldChg>
      <pc:sldChg chg="modNotesTx">
        <pc:chgData name="Harpreet Kaur" userId="9b524679-25fb-4d05-bd5a-e0760da3e91a" providerId="ADAL" clId="{C53D6DB9-1EF1-41D8-8A42-BC9159B451C9}" dt="2022-07-27T16:05:46.408" v="4008" actId="20577"/>
        <pc:sldMkLst>
          <pc:docMk/>
          <pc:sldMk cId="1376180260" sldId="372"/>
        </pc:sldMkLst>
      </pc:sldChg>
      <pc:sldChg chg="del">
        <pc:chgData name="Harpreet Kaur" userId="9b524679-25fb-4d05-bd5a-e0760da3e91a" providerId="ADAL" clId="{C53D6DB9-1EF1-41D8-8A42-BC9159B451C9}" dt="2022-07-27T11:24:50.427" v="1369" actId="47"/>
        <pc:sldMkLst>
          <pc:docMk/>
          <pc:sldMk cId="2996600233" sldId="413"/>
        </pc:sldMkLst>
      </pc:sldChg>
      <pc:sldChg chg="delSp modSp add mod">
        <pc:chgData name="Harpreet Kaur" userId="9b524679-25fb-4d05-bd5a-e0760da3e91a" providerId="ADAL" clId="{C53D6DB9-1EF1-41D8-8A42-BC9159B451C9}" dt="2022-07-27T15:37:13.653" v="2363" actId="5793"/>
        <pc:sldMkLst>
          <pc:docMk/>
          <pc:sldMk cId="2325931736" sldId="2080"/>
        </pc:sldMkLst>
        <pc:spChg chg="del mod">
          <ac:chgData name="Harpreet Kaur" userId="9b524679-25fb-4d05-bd5a-e0760da3e91a" providerId="ADAL" clId="{C53D6DB9-1EF1-41D8-8A42-BC9159B451C9}" dt="2022-07-27T15:33:31.090" v="2359" actId="478"/>
          <ac:spMkLst>
            <pc:docMk/>
            <pc:sldMk cId="2325931736" sldId="2080"/>
            <ac:spMk id="2" creationId="{F9AADD20-D69A-5E4B-B843-937B1758A844}"/>
          </ac:spMkLst>
        </pc:spChg>
        <pc:spChg chg="mod">
          <ac:chgData name="Harpreet Kaur" userId="9b524679-25fb-4d05-bd5a-e0760da3e91a" providerId="ADAL" clId="{C53D6DB9-1EF1-41D8-8A42-BC9159B451C9}" dt="2022-07-27T15:33:23.127" v="2358" actId="2711"/>
          <ac:spMkLst>
            <pc:docMk/>
            <pc:sldMk cId="2325931736" sldId="2080"/>
            <ac:spMk id="7" creationId="{2062ABD0-3F90-435C-80C5-C58685628F78}"/>
          </ac:spMkLst>
        </pc:spChg>
        <pc:spChg chg="mod">
          <ac:chgData name="Harpreet Kaur" userId="9b524679-25fb-4d05-bd5a-e0760da3e91a" providerId="ADAL" clId="{C53D6DB9-1EF1-41D8-8A42-BC9159B451C9}" dt="2022-07-27T15:33:23.127" v="2358" actId="2711"/>
          <ac:spMkLst>
            <pc:docMk/>
            <pc:sldMk cId="2325931736" sldId="2080"/>
            <ac:spMk id="8" creationId="{FF016392-6743-4E21-BB14-0C64710FDDC5}"/>
          </ac:spMkLst>
        </pc:spChg>
        <pc:spChg chg="mod">
          <ac:chgData name="Harpreet Kaur" userId="9b524679-25fb-4d05-bd5a-e0760da3e91a" providerId="ADAL" clId="{C53D6DB9-1EF1-41D8-8A42-BC9159B451C9}" dt="2022-07-27T15:37:13.653" v="2363" actId="5793"/>
          <ac:spMkLst>
            <pc:docMk/>
            <pc:sldMk cId="2325931736" sldId="2080"/>
            <ac:spMk id="9" creationId="{8DCC3D43-6F28-4565-B62A-DF05C6166935}"/>
          </ac:spMkLst>
        </pc:spChg>
        <pc:spChg chg="mod">
          <ac:chgData name="Harpreet Kaur" userId="9b524679-25fb-4d05-bd5a-e0760da3e91a" providerId="ADAL" clId="{C53D6DB9-1EF1-41D8-8A42-BC9159B451C9}" dt="2022-07-27T15:33:23.127" v="2358" actId="2711"/>
          <ac:spMkLst>
            <pc:docMk/>
            <pc:sldMk cId="2325931736" sldId="2080"/>
            <ac:spMk id="10" creationId="{AD60E03A-1CA1-402A-B7E0-EEE48EB6E3AE}"/>
          </ac:spMkLst>
        </pc:spChg>
        <pc:spChg chg="mod">
          <ac:chgData name="Harpreet Kaur" userId="9b524679-25fb-4d05-bd5a-e0760da3e91a" providerId="ADAL" clId="{C53D6DB9-1EF1-41D8-8A42-BC9159B451C9}" dt="2022-07-27T15:33:39.261" v="2360" actId="207"/>
          <ac:spMkLst>
            <pc:docMk/>
            <pc:sldMk cId="2325931736" sldId="2080"/>
            <ac:spMk id="37" creationId="{0E7AC83C-0C82-4506-8464-A54EA5D5DC67}"/>
          </ac:spMkLst>
        </pc:spChg>
        <pc:spChg chg="del mod">
          <ac:chgData name="Harpreet Kaur" userId="9b524679-25fb-4d05-bd5a-e0760da3e91a" providerId="ADAL" clId="{C53D6DB9-1EF1-41D8-8A42-BC9159B451C9}" dt="2022-07-27T15:33:56.838" v="2361" actId="478"/>
          <ac:spMkLst>
            <pc:docMk/>
            <pc:sldMk cId="2325931736" sldId="2080"/>
            <ac:spMk id="74" creationId="{125840B9-8A39-4861-9E43-78EE7AA04AB1}"/>
          </ac:spMkLst>
        </pc:spChg>
      </pc:sldChg>
      <pc:sldChg chg="addSp delSp modSp del mod ord modClrScheme chgLayout">
        <pc:chgData name="Harpreet Kaur" userId="9b524679-25fb-4d05-bd5a-e0760da3e91a" providerId="ADAL" clId="{C53D6DB9-1EF1-41D8-8A42-BC9159B451C9}" dt="2022-07-27T08:11:10.806" v="291" actId="47"/>
        <pc:sldMkLst>
          <pc:docMk/>
          <pc:sldMk cId="147252639" sldId="2116"/>
        </pc:sldMkLst>
        <pc:spChg chg="add del mod ord">
          <ac:chgData name="Harpreet Kaur" userId="9b524679-25fb-4d05-bd5a-e0760da3e91a" providerId="ADAL" clId="{C53D6DB9-1EF1-41D8-8A42-BC9159B451C9}" dt="2022-07-27T07:56:20.344" v="182" actId="26606"/>
          <ac:spMkLst>
            <pc:docMk/>
            <pc:sldMk cId="147252639" sldId="2116"/>
            <ac:spMk id="2" creationId="{5B7C23CD-75D5-4001-B54C-CF799659BDFB}"/>
          </ac:spMkLst>
        </pc:spChg>
        <pc:spChg chg="add del mod ord">
          <ac:chgData name="Harpreet Kaur" userId="9b524679-25fb-4d05-bd5a-e0760da3e91a" providerId="ADAL" clId="{C53D6DB9-1EF1-41D8-8A42-BC9159B451C9}" dt="2022-07-27T07:56:42.646" v="184" actId="700"/>
          <ac:spMkLst>
            <pc:docMk/>
            <pc:sldMk cId="147252639" sldId="2116"/>
            <ac:spMk id="3" creationId="{162F0BF9-484E-4616-9C71-B7CB54CA99D8}"/>
          </ac:spMkLst>
        </pc:spChg>
        <pc:spChg chg="add del mod ord">
          <ac:chgData name="Harpreet Kaur" userId="9b524679-25fb-4d05-bd5a-e0760da3e91a" providerId="ADAL" clId="{C53D6DB9-1EF1-41D8-8A42-BC9159B451C9}" dt="2022-07-27T07:56:20.344" v="182" actId="26606"/>
          <ac:spMkLst>
            <pc:docMk/>
            <pc:sldMk cId="147252639" sldId="2116"/>
            <ac:spMk id="4" creationId="{507DAC3D-D122-4DC3-B35E-FA2B90162379}"/>
          </ac:spMkLst>
        </pc:spChg>
        <pc:spChg chg="add del mod ord">
          <ac:chgData name="Harpreet Kaur" userId="9b524679-25fb-4d05-bd5a-e0760da3e91a" providerId="ADAL" clId="{C53D6DB9-1EF1-41D8-8A42-BC9159B451C9}" dt="2022-07-27T07:56:42.646" v="184" actId="700"/>
          <ac:spMkLst>
            <pc:docMk/>
            <pc:sldMk cId="147252639" sldId="2116"/>
            <ac:spMk id="5" creationId="{ECBC752A-DFD6-4542-8887-CE0AC47AF0BF}"/>
          </ac:spMkLst>
        </pc:spChg>
        <pc:spChg chg="mod">
          <ac:chgData name="Harpreet Kaur" userId="9b524679-25fb-4d05-bd5a-e0760da3e91a" providerId="ADAL" clId="{C53D6DB9-1EF1-41D8-8A42-BC9159B451C9}" dt="2022-07-27T07:56:20.344" v="182" actId="26606"/>
          <ac:spMkLst>
            <pc:docMk/>
            <pc:sldMk cId="147252639" sldId="2116"/>
            <ac:spMk id="6" creationId="{752E5E4C-2645-407D-A4EB-9B92A64E580C}"/>
          </ac:spMkLst>
        </pc:spChg>
        <pc:spChg chg="add mod ord">
          <ac:chgData name="Harpreet Kaur" userId="9b524679-25fb-4d05-bd5a-e0760da3e91a" providerId="ADAL" clId="{C53D6DB9-1EF1-41D8-8A42-BC9159B451C9}" dt="2022-07-27T07:56:42.646" v="184" actId="700"/>
          <ac:spMkLst>
            <pc:docMk/>
            <pc:sldMk cId="147252639" sldId="2116"/>
            <ac:spMk id="7" creationId="{28579B10-6E40-40B9-9E40-6DD6F0604164}"/>
          </ac:spMkLst>
        </pc:spChg>
        <pc:spChg chg="add del mod">
          <ac:chgData name="Harpreet Kaur" userId="9b524679-25fb-4d05-bd5a-e0760da3e91a" providerId="ADAL" clId="{C53D6DB9-1EF1-41D8-8A42-BC9159B451C9}" dt="2022-07-27T07:56:20.295" v="181" actId="26606"/>
          <ac:spMkLst>
            <pc:docMk/>
            <pc:sldMk cId="147252639" sldId="2116"/>
            <ac:spMk id="12" creationId="{5714D618-8FC9-D3D3-EE79-0B036EDED1AB}"/>
          </ac:spMkLst>
        </pc:spChg>
        <pc:spChg chg="add del mod">
          <ac:chgData name="Harpreet Kaur" userId="9b524679-25fb-4d05-bd5a-e0760da3e91a" providerId="ADAL" clId="{C53D6DB9-1EF1-41D8-8A42-BC9159B451C9}" dt="2022-07-27T07:56:20.295" v="181" actId="26606"/>
          <ac:spMkLst>
            <pc:docMk/>
            <pc:sldMk cId="147252639" sldId="2116"/>
            <ac:spMk id="14" creationId="{6046BB1A-C096-1C9C-65FF-7393A5E62E06}"/>
          </ac:spMkLst>
        </pc:spChg>
        <pc:spChg chg="add del mod">
          <ac:chgData name="Harpreet Kaur" userId="9b524679-25fb-4d05-bd5a-e0760da3e91a" providerId="ADAL" clId="{C53D6DB9-1EF1-41D8-8A42-BC9159B451C9}" dt="2022-07-27T07:56:20.295" v="181" actId="26606"/>
          <ac:spMkLst>
            <pc:docMk/>
            <pc:sldMk cId="147252639" sldId="2116"/>
            <ac:spMk id="16" creationId="{D59CEDDB-7E80-4E50-B155-FDA365EE7947}"/>
          </ac:spMkLst>
        </pc:spChg>
        <pc:spChg chg="add del mod">
          <ac:chgData name="Harpreet Kaur" userId="9b524679-25fb-4d05-bd5a-e0760da3e91a" providerId="ADAL" clId="{C53D6DB9-1EF1-41D8-8A42-BC9159B451C9}" dt="2022-07-27T07:56:20.295" v="181" actId="26606"/>
          <ac:spMkLst>
            <pc:docMk/>
            <pc:sldMk cId="147252639" sldId="2116"/>
            <ac:spMk id="18" creationId="{A7DE2206-9216-7C4A-36C1-C17F886007F0}"/>
          </ac:spMkLst>
        </pc:spChg>
        <pc:spChg chg="add mod ord">
          <ac:chgData name="Harpreet Kaur" userId="9b524679-25fb-4d05-bd5a-e0760da3e91a" providerId="ADAL" clId="{C53D6DB9-1EF1-41D8-8A42-BC9159B451C9}" dt="2022-07-27T07:56:42.646" v="184" actId="700"/>
          <ac:spMkLst>
            <pc:docMk/>
            <pc:sldMk cId="147252639" sldId="2116"/>
            <ac:spMk id="20" creationId="{F74AFF74-AA2F-1FD0-D31C-78A8474195FA}"/>
          </ac:spMkLst>
        </pc:spChg>
        <pc:spChg chg="add del mod">
          <ac:chgData name="Harpreet Kaur" userId="9b524679-25fb-4d05-bd5a-e0760da3e91a" providerId="ADAL" clId="{C53D6DB9-1EF1-41D8-8A42-BC9159B451C9}" dt="2022-07-27T07:56:34.016" v="183" actId="700"/>
          <ac:spMkLst>
            <pc:docMk/>
            <pc:sldMk cId="147252639" sldId="2116"/>
            <ac:spMk id="21" creationId="{62A0945D-C006-8BED-F952-F667048360D3}"/>
          </ac:spMkLst>
        </pc:spChg>
        <pc:spChg chg="add del mod ord">
          <ac:chgData name="Harpreet Kaur" userId="9b524679-25fb-4d05-bd5a-e0760da3e91a" providerId="ADAL" clId="{C53D6DB9-1EF1-41D8-8A42-BC9159B451C9}" dt="2022-07-27T07:56:34.016" v="183" actId="700"/>
          <ac:spMkLst>
            <pc:docMk/>
            <pc:sldMk cId="147252639" sldId="2116"/>
            <ac:spMk id="22" creationId="{43485555-C6D3-7DE6-A533-BD0B05B591C9}"/>
          </ac:spMkLst>
        </pc:spChg>
        <pc:spChg chg="add del mod ord">
          <ac:chgData name="Harpreet Kaur" userId="9b524679-25fb-4d05-bd5a-e0760da3e91a" providerId="ADAL" clId="{C53D6DB9-1EF1-41D8-8A42-BC9159B451C9}" dt="2022-07-27T07:56:34.016" v="183" actId="700"/>
          <ac:spMkLst>
            <pc:docMk/>
            <pc:sldMk cId="147252639" sldId="2116"/>
            <ac:spMk id="23" creationId="{1AACBC64-87C0-A14A-EF26-CD7206581011}"/>
          </ac:spMkLst>
        </pc:spChg>
        <pc:graphicFrameChg chg="add del">
          <ac:chgData name="Harpreet Kaur" userId="9b524679-25fb-4d05-bd5a-e0760da3e91a" providerId="ADAL" clId="{C53D6DB9-1EF1-41D8-8A42-BC9159B451C9}" dt="2022-07-27T07:56:20.295" v="181" actId="26606"/>
          <ac:graphicFrameMkLst>
            <pc:docMk/>
            <pc:sldMk cId="147252639" sldId="2116"/>
            <ac:graphicFrameMk id="8" creationId="{CDB2A93A-0B2F-1109-FDF3-F15A69C03176}"/>
          </ac:graphicFrameMkLst>
        </pc:graphicFrameChg>
        <pc:graphicFrameChg chg="add">
          <ac:chgData name="Harpreet Kaur" userId="9b524679-25fb-4d05-bd5a-e0760da3e91a" providerId="ADAL" clId="{C53D6DB9-1EF1-41D8-8A42-BC9159B451C9}" dt="2022-07-27T07:56:20.344" v="182" actId="26606"/>
          <ac:graphicFrameMkLst>
            <pc:docMk/>
            <pc:sldMk cId="147252639" sldId="2116"/>
            <ac:graphicFrameMk id="24" creationId="{CD6BA2D2-5583-088F-730C-FAE93CBEA240}"/>
          </ac:graphicFrameMkLst>
        </pc:graphicFrameChg>
      </pc:sldChg>
      <pc:sldChg chg="delSp modSp mod ord modNotesTx">
        <pc:chgData name="Harpreet Kaur" userId="9b524679-25fb-4d05-bd5a-e0760da3e91a" providerId="ADAL" clId="{C53D6DB9-1EF1-41D8-8A42-BC9159B451C9}" dt="2022-07-27T16:37:46.960" v="4342" actId="478"/>
        <pc:sldMkLst>
          <pc:docMk/>
          <pc:sldMk cId="2920185912" sldId="2119"/>
        </pc:sldMkLst>
        <pc:spChg chg="mod">
          <ac:chgData name="Harpreet Kaur" userId="9b524679-25fb-4d05-bd5a-e0760da3e91a" providerId="ADAL" clId="{C53D6DB9-1EF1-41D8-8A42-BC9159B451C9}" dt="2022-07-27T14:50:26.605" v="1479" actId="1076"/>
          <ac:spMkLst>
            <pc:docMk/>
            <pc:sldMk cId="2920185912" sldId="2119"/>
            <ac:spMk id="6" creationId="{58E02D3E-D6C5-4983-9563-32D63F3F6DD8}"/>
          </ac:spMkLst>
        </pc:spChg>
        <pc:spChg chg="del">
          <ac:chgData name="Harpreet Kaur" userId="9b524679-25fb-4d05-bd5a-e0760da3e91a" providerId="ADAL" clId="{C53D6DB9-1EF1-41D8-8A42-BC9159B451C9}" dt="2022-07-27T16:37:46.960" v="4342" actId="478"/>
          <ac:spMkLst>
            <pc:docMk/>
            <pc:sldMk cId="2920185912" sldId="2119"/>
            <ac:spMk id="8" creationId="{C2F45F7C-B615-45CF-94DA-2627023FD855}"/>
          </ac:spMkLst>
        </pc:spChg>
        <pc:spChg chg="mod">
          <ac:chgData name="Harpreet Kaur" userId="9b524679-25fb-4d05-bd5a-e0760da3e91a" providerId="ADAL" clId="{C53D6DB9-1EF1-41D8-8A42-BC9159B451C9}" dt="2022-07-27T11:03:02.494" v="935" actId="20577"/>
          <ac:spMkLst>
            <pc:docMk/>
            <pc:sldMk cId="2920185912" sldId="2119"/>
            <ac:spMk id="14" creationId="{ACD83927-FBE6-4D4E-8410-9860F0179D1A}"/>
          </ac:spMkLst>
        </pc:spChg>
        <pc:spChg chg="mod">
          <ac:chgData name="Harpreet Kaur" userId="9b524679-25fb-4d05-bd5a-e0760da3e91a" providerId="ADAL" clId="{C53D6DB9-1EF1-41D8-8A42-BC9159B451C9}" dt="2022-07-27T11:13:48.172" v="1241" actId="20577"/>
          <ac:spMkLst>
            <pc:docMk/>
            <pc:sldMk cId="2920185912" sldId="2119"/>
            <ac:spMk id="15" creationId="{656D6CF6-3E08-41F9-9328-41CB7E4E50F1}"/>
          </ac:spMkLst>
        </pc:spChg>
      </pc:sldChg>
      <pc:sldChg chg="modNotesTx">
        <pc:chgData name="Harpreet Kaur" userId="9b524679-25fb-4d05-bd5a-e0760da3e91a" providerId="ADAL" clId="{C53D6DB9-1EF1-41D8-8A42-BC9159B451C9}" dt="2022-07-27T16:06:19.508" v="4009"/>
        <pc:sldMkLst>
          <pc:docMk/>
          <pc:sldMk cId="2777133122" sldId="2135"/>
        </pc:sldMkLst>
      </pc:sldChg>
      <pc:sldChg chg="delSp mod">
        <pc:chgData name="Harpreet Kaur" userId="9b524679-25fb-4d05-bd5a-e0760da3e91a" providerId="ADAL" clId="{C53D6DB9-1EF1-41D8-8A42-BC9159B451C9}" dt="2022-07-27T16:38:28.088" v="4349" actId="478"/>
        <pc:sldMkLst>
          <pc:docMk/>
          <pc:sldMk cId="541452109" sldId="2137"/>
        </pc:sldMkLst>
        <pc:spChg chg="del">
          <ac:chgData name="Harpreet Kaur" userId="9b524679-25fb-4d05-bd5a-e0760da3e91a" providerId="ADAL" clId="{C53D6DB9-1EF1-41D8-8A42-BC9159B451C9}" dt="2022-07-27T16:38:28.088" v="4349" actId="478"/>
          <ac:spMkLst>
            <pc:docMk/>
            <pc:sldMk cId="541452109" sldId="2137"/>
            <ac:spMk id="8" creationId="{C2F45F7C-B615-45CF-94DA-2627023FD855}"/>
          </ac:spMkLst>
        </pc:spChg>
      </pc:sldChg>
      <pc:sldChg chg="delSp mod">
        <pc:chgData name="Harpreet Kaur" userId="9b524679-25fb-4d05-bd5a-e0760da3e91a" providerId="ADAL" clId="{C53D6DB9-1EF1-41D8-8A42-BC9159B451C9}" dt="2022-07-27T16:38:19.479" v="4348" actId="478"/>
        <pc:sldMkLst>
          <pc:docMk/>
          <pc:sldMk cId="384155178" sldId="2138"/>
        </pc:sldMkLst>
        <pc:spChg chg="del">
          <ac:chgData name="Harpreet Kaur" userId="9b524679-25fb-4d05-bd5a-e0760da3e91a" providerId="ADAL" clId="{C53D6DB9-1EF1-41D8-8A42-BC9159B451C9}" dt="2022-07-27T16:38:19.479" v="4348" actId="478"/>
          <ac:spMkLst>
            <pc:docMk/>
            <pc:sldMk cId="384155178" sldId="2138"/>
            <ac:spMk id="8" creationId="{C2F45F7C-B615-45CF-94DA-2627023FD855}"/>
          </ac:spMkLst>
        </pc:spChg>
      </pc:sldChg>
      <pc:sldChg chg="del">
        <pc:chgData name="Harpreet Kaur" userId="9b524679-25fb-4d05-bd5a-e0760da3e91a" providerId="ADAL" clId="{C53D6DB9-1EF1-41D8-8A42-BC9159B451C9}" dt="2022-07-25T16:20:39.436" v="174" actId="47"/>
        <pc:sldMkLst>
          <pc:docMk/>
          <pc:sldMk cId="679851304" sldId="2168"/>
        </pc:sldMkLst>
      </pc:sldChg>
      <pc:sldChg chg="del">
        <pc:chgData name="Harpreet Kaur" userId="9b524679-25fb-4d05-bd5a-e0760da3e91a" providerId="ADAL" clId="{C53D6DB9-1EF1-41D8-8A42-BC9159B451C9}" dt="2022-07-27T11:24:50.427" v="1369" actId="47"/>
        <pc:sldMkLst>
          <pc:docMk/>
          <pc:sldMk cId="2107378665" sldId="2169"/>
        </pc:sldMkLst>
      </pc:sldChg>
      <pc:sldChg chg="ord">
        <pc:chgData name="Harpreet Kaur" userId="9b524679-25fb-4d05-bd5a-e0760da3e91a" providerId="ADAL" clId="{C53D6DB9-1EF1-41D8-8A42-BC9159B451C9}" dt="2022-07-27T16:36:28.421" v="4336"/>
        <pc:sldMkLst>
          <pc:docMk/>
          <pc:sldMk cId="2730304345" sldId="2192"/>
        </pc:sldMkLst>
      </pc:sldChg>
      <pc:sldChg chg="del">
        <pc:chgData name="Harpreet Kaur" userId="9b524679-25fb-4d05-bd5a-e0760da3e91a" providerId="ADAL" clId="{C53D6DB9-1EF1-41D8-8A42-BC9159B451C9}" dt="2022-07-25T16:20:41.103" v="176" actId="47"/>
        <pc:sldMkLst>
          <pc:docMk/>
          <pc:sldMk cId="2645787086" sldId="2193"/>
        </pc:sldMkLst>
      </pc:sldChg>
      <pc:sldChg chg="ord">
        <pc:chgData name="Harpreet Kaur" userId="9b524679-25fb-4d05-bd5a-e0760da3e91a" providerId="ADAL" clId="{C53D6DB9-1EF1-41D8-8A42-BC9159B451C9}" dt="2022-07-27T16:36:31.642" v="4338"/>
        <pc:sldMkLst>
          <pc:docMk/>
          <pc:sldMk cId="4085649229" sldId="2195"/>
        </pc:sldMkLst>
      </pc:sldChg>
      <pc:sldChg chg="modSp mod">
        <pc:chgData name="Harpreet Kaur" userId="9b524679-25fb-4d05-bd5a-e0760da3e91a" providerId="ADAL" clId="{C53D6DB9-1EF1-41D8-8A42-BC9159B451C9}" dt="2022-07-27T11:24:15.220" v="1368" actId="1076"/>
        <pc:sldMkLst>
          <pc:docMk/>
          <pc:sldMk cId="2174395465" sldId="2197"/>
        </pc:sldMkLst>
        <pc:spChg chg="mod">
          <ac:chgData name="Harpreet Kaur" userId="9b524679-25fb-4d05-bd5a-e0760da3e91a" providerId="ADAL" clId="{C53D6DB9-1EF1-41D8-8A42-BC9159B451C9}" dt="2022-07-27T11:23:40.481" v="1329" actId="14100"/>
          <ac:spMkLst>
            <pc:docMk/>
            <pc:sldMk cId="2174395465" sldId="2197"/>
            <ac:spMk id="18" creationId="{22EF945D-6956-4152-AD25-5401898884DD}"/>
          </ac:spMkLst>
        </pc:spChg>
        <pc:spChg chg="mod">
          <ac:chgData name="Harpreet Kaur" userId="9b524679-25fb-4d05-bd5a-e0760da3e91a" providerId="ADAL" clId="{C53D6DB9-1EF1-41D8-8A42-BC9159B451C9}" dt="2022-07-27T11:23:50.554" v="1330" actId="255"/>
          <ac:spMkLst>
            <pc:docMk/>
            <pc:sldMk cId="2174395465" sldId="2197"/>
            <ac:spMk id="19" creationId="{170B78DA-24F1-470B-8AFB-7CFCD7153C07}"/>
          </ac:spMkLst>
        </pc:spChg>
        <pc:spChg chg="mod">
          <ac:chgData name="Harpreet Kaur" userId="9b524679-25fb-4d05-bd5a-e0760da3e91a" providerId="ADAL" clId="{C53D6DB9-1EF1-41D8-8A42-BC9159B451C9}" dt="2022-07-27T11:23:50.554" v="1330" actId="255"/>
          <ac:spMkLst>
            <pc:docMk/>
            <pc:sldMk cId="2174395465" sldId="2197"/>
            <ac:spMk id="21" creationId="{DCE38497-1861-4454-9F49-26EA2A3C3C06}"/>
          </ac:spMkLst>
        </pc:spChg>
        <pc:spChg chg="mod">
          <ac:chgData name="Harpreet Kaur" userId="9b524679-25fb-4d05-bd5a-e0760da3e91a" providerId="ADAL" clId="{C53D6DB9-1EF1-41D8-8A42-BC9159B451C9}" dt="2022-07-27T11:24:15.220" v="1368" actId="1076"/>
          <ac:spMkLst>
            <pc:docMk/>
            <pc:sldMk cId="2174395465" sldId="2197"/>
            <ac:spMk id="22" creationId="{D894BBC8-3F3A-4D9E-B66C-55F14C385361}"/>
          </ac:spMkLst>
        </pc:spChg>
        <pc:picChg chg="mod">
          <ac:chgData name="Harpreet Kaur" userId="9b524679-25fb-4d05-bd5a-e0760da3e91a" providerId="ADAL" clId="{C53D6DB9-1EF1-41D8-8A42-BC9159B451C9}" dt="2022-07-27T11:23:58.461" v="1365" actId="1035"/>
          <ac:picMkLst>
            <pc:docMk/>
            <pc:sldMk cId="2174395465" sldId="2197"/>
            <ac:picMk id="16" creationId="{D2B84DAB-1A34-4324-B0D2-FF85C3D29F10}"/>
          </ac:picMkLst>
        </pc:picChg>
        <pc:picChg chg="mod">
          <ac:chgData name="Harpreet Kaur" userId="9b524679-25fb-4d05-bd5a-e0760da3e91a" providerId="ADAL" clId="{C53D6DB9-1EF1-41D8-8A42-BC9159B451C9}" dt="2022-07-27T11:23:58.461" v="1365" actId="1035"/>
          <ac:picMkLst>
            <pc:docMk/>
            <pc:sldMk cId="2174395465" sldId="2197"/>
            <ac:picMk id="17" creationId="{1766BB15-4F38-4EC9-9982-72FB751545F3}"/>
          </ac:picMkLst>
        </pc:picChg>
      </pc:sldChg>
      <pc:sldChg chg="del">
        <pc:chgData name="Harpreet Kaur" userId="9b524679-25fb-4d05-bd5a-e0760da3e91a" providerId="ADAL" clId="{C53D6DB9-1EF1-41D8-8A42-BC9159B451C9}" dt="2022-07-27T11:24:50.427" v="1369" actId="47"/>
        <pc:sldMkLst>
          <pc:docMk/>
          <pc:sldMk cId="2781366384" sldId="2198"/>
        </pc:sldMkLst>
      </pc:sldChg>
      <pc:sldChg chg="delSp mod">
        <pc:chgData name="Harpreet Kaur" userId="9b524679-25fb-4d05-bd5a-e0760da3e91a" providerId="ADAL" clId="{C53D6DB9-1EF1-41D8-8A42-BC9159B451C9}" dt="2022-07-27T16:39:13.815" v="4357" actId="478"/>
        <pc:sldMkLst>
          <pc:docMk/>
          <pc:sldMk cId="2923415378" sldId="2205"/>
        </pc:sldMkLst>
        <pc:spChg chg="del">
          <ac:chgData name="Harpreet Kaur" userId="9b524679-25fb-4d05-bd5a-e0760da3e91a" providerId="ADAL" clId="{C53D6DB9-1EF1-41D8-8A42-BC9159B451C9}" dt="2022-07-27T16:39:13.815" v="4357" actId="478"/>
          <ac:spMkLst>
            <pc:docMk/>
            <pc:sldMk cId="2923415378" sldId="2205"/>
            <ac:spMk id="5" creationId="{DB5473AB-82AB-4714-A569-A7D7FF122958}"/>
          </ac:spMkLst>
        </pc:spChg>
      </pc:sldChg>
      <pc:sldChg chg="delSp mod">
        <pc:chgData name="Harpreet Kaur" userId="9b524679-25fb-4d05-bd5a-e0760da3e91a" providerId="ADAL" clId="{C53D6DB9-1EF1-41D8-8A42-BC9159B451C9}" dt="2022-07-27T16:38:56.601" v="4352" actId="478"/>
        <pc:sldMkLst>
          <pc:docMk/>
          <pc:sldMk cId="44475011" sldId="2208"/>
        </pc:sldMkLst>
        <pc:spChg chg="del">
          <ac:chgData name="Harpreet Kaur" userId="9b524679-25fb-4d05-bd5a-e0760da3e91a" providerId="ADAL" clId="{C53D6DB9-1EF1-41D8-8A42-BC9159B451C9}" dt="2022-07-27T16:38:56.601" v="4352" actId="478"/>
          <ac:spMkLst>
            <pc:docMk/>
            <pc:sldMk cId="44475011" sldId="2208"/>
            <ac:spMk id="5" creationId="{8FDE5194-A535-4B9B-B7B3-33F2E8F67AF5}"/>
          </ac:spMkLst>
        </pc:spChg>
      </pc:sldChg>
      <pc:sldChg chg="del">
        <pc:chgData name="Harpreet Kaur" userId="9b524679-25fb-4d05-bd5a-e0760da3e91a" providerId="ADAL" clId="{C53D6DB9-1EF1-41D8-8A42-BC9159B451C9}" dt="2022-07-27T08:11:15.481" v="294" actId="47"/>
        <pc:sldMkLst>
          <pc:docMk/>
          <pc:sldMk cId="2061615217" sldId="2209"/>
        </pc:sldMkLst>
      </pc:sldChg>
      <pc:sldChg chg="delSp modSp mod">
        <pc:chgData name="Harpreet Kaur" userId="9b524679-25fb-4d05-bd5a-e0760da3e91a" providerId="ADAL" clId="{C53D6DB9-1EF1-41D8-8A42-BC9159B451C9}" dt="2022-07-27T16:38:08.525" v="4346" actId="478"/>
        <pc:sldMkLst>
          <pc:docMk/>
          <pc:sldMk cId="217271634" sldId="2210"/>
        </pc:sldMkLst>
        <pc:spChg chg="mod">
          <ac:chgData name="Harpreet Kaur" userId="9b524679-25fb-4d05-bd5a-e0760da3e91a" providerId="ADAL" clId="{C53D6DB9-1EF1-41D8-8A42-BC9159B451C9}" dt="2022-07-27T14:54:22.699" v="1483" actId="1076"/>
          <ac:spMkLst>
            <pc:docMk/>
            <pc:sldMk cId="217271634" sldId="2210"/>
            <ac:spMk id="6" creationId="{58E02D3E-D6C5-4983-9563-32D63F3F6DD8}"/>
          </ac:spMkLst>
        </pc:spChg>
        <pc:spChg chg="del">
          <ac:chgData name="Harpreet Kaur" userId="9b524679-25fb-4d05-bd5a-e0760da3e91a" providerId="ADAL" clId="{C53D6DB9-1EF1-41D8-8A42-BC9159B451C9}" dt="2022-07-27T16:38:08.525" v="4346" actId="478"/>
          <ac:spMkLst>
            <pc:docMk/>
            <pc:sldMk cId="217271634" sldId="2210"/>
            <ac:spMk id="8" creationId="{C2F45F7C-B615-45CF-94DA-2627023FD855}"/>
          </ac:spMkLst>
        </pc:spChg>
        <pc:spChg chg="mod">
          <ac:chgData name="Harpreet Kaur" userId="9b524679-25fb-4d05-bd5a-e0760da3e91a" providerId="ADAL" clId="{C53D6DB9-1EF1-41D8-8A42-BC9159B451C9}" dt="2022-07-27T14:54:45.297" v="1487" actId="1076"/>
          <ac:spMkLst>
            <pc:docMk/>
            <pc:sldMk cId="217271634" sldId="2210"/>
            <ac:spMk id="14" creationId="{1DAA5078-2CEB-49E9-A692-D7E2ADDDADC5}"/>
          </ac:spMkLst>
        </pc:spChg>
        <pc:spChg chg="mod">
          <ac:chgData name="Harpreet Kaur" userId="9b524679-25fb-4d05-bd5a-e0760da3e91a" providerId="ADAL" clId="{C53D6DB9-1EF1-41D8-8A42-BC9159B451C9}" dt="2022-07-27T11:14:25.355" v="1243" actId="1076"/>
          <ac:spMkLst>
            <pc:docMk/>
            <pc:sldMk cId="217271634" sldId="2210"/>
            <ac:spMk id="15" creationId="{825F47D9-8C0A-4707-99C3-182069BA654B}"/>
          </ac:spMkLst>
        </pc:spChg>
      </pc:sldChg>
      <pc:sldChg chg="delSp mod ord">
        <pc:chgData name="Harpreet Kaur" userId="9b524679-25fb-4d05-bd5a-e0760da3e91a" providerId="ADAL" clId="{C53D6DB9-1EF1-41D8-8A42-BC9159B451C9}" dt="2022-07-27T16:37:52.230" v="4343" actId="478"/>
        <pc:sldMkLst>
          <pc:docMk/>
          <pc:sldMk cId="3508728825" sldId="2211"/>
        </pc:sldMkLst>
        <pc:spChg chg="del">
          <ac:chgData name="Harpreet Kaur" userId="9b524679-25fb-4d05-bd5a-e0760da3e91a" providerId="ADAL" clId="{C53D6DB9-1EF1-41D8-8A42-BC9159B451C9}" dt="2022-07-27T16:37:52.230" v="4343" actId="478"/>
          <ac:spMkLst>
            <pc:docMk/>
            <pc:sldMk cId="3508728825" sldId="2211"/>
            <ac:spMk id="8" creationId="{C4D0D637-BD83-4309-ACC6-3D1F8BF7BC99}"/>
          </ac:spMkLst>
        </pc:spChg>
      </pc:sldChg>
      <pc:sldChg chg="del">
        <pc:chgData name="Harpreet Kaur" userId="9b524679-25fb-4d05-bd5a-e0760da3e91a" providerId="ADAL" clId="{C53D6DB9-1EF1-41D8-8A42-BC9159B451C9}" dt="2022-07-27T16:26:07.740" v="4274" actId="47"/>
        <pc:sldMkLst>
          <pc:docMk/>
          <pc:sldMk cId="3688731035" sldId="2212"/>
        </pc:sldMkLst>
      </pc:sldChg>
      <pc:sldChg chg="del">
        <pc:chgData name="Harpreet Kaur" userId="9b524679-25fb-4d05-bd5a-e0760da3e91a" providerId="ADAL" clId="{C53D6DB9-1EF1-41D8-8A42-BC9159B451C9}" dt="2022-07-27T08:20:26.129" v="633" actId="47"/>
        <pc:sldMkLst>
          <pc:docMk/>
          <pc:sldMk cId="2193320642" sldId="2213"/>
        </pc:sldMkLst>
      </pc:sldChg>
      <pc:sldChg chg="del">
        <pc:chgData name="Harpreet Kaur" userId="9b524679-25fb-4d05-bd5a-e0760da3e91a" providerId="ADAL" clId="{C53D6DB9-1EF1-41D8-8A42-BC9159B451C9}" dt="2022-07-27T11:24:50.427" v="1369" actId="47"/>
        <pc:sldMkLst>
          <pc:docMk/>
          <pc:sldMk cId="2442531351" sldId="2214"/>
        </pc:sldMkLst>
      </pc:sldChg>
      <pc:sldChg chg="delSp modSp mod">
        <pc:chgData name="Harpreet Kaur" userId="9b524679-25fb-4d05-bd5a-e0760da3e91a" providerId="ADAL" clId="{C53D6DB9-1EF1-41D8-8A42-BC9159B451C9}" dt="2022-07-27T16:39:07.972" v="4356" actId="478"/>
        <pc:sldMkLst>
          <pc:docMk/>
          <pc:sldMk cId="2253385238" sldId="2216"/>
        </pc:sldMkLst>
        <pc:spChg chg="del mod">
          <ac:chgData name="Harpreet Kaur" userId="9b524679-25fb-4d05-bd5a-e0760da3e91a" providerId="ADAL" clId="{C53D6DB9-1EF1-41D8-8A42-BC9159B451C9}" dt="2022-07-27T16:39:07.972" v="4356" actId="478"/>
          <ac:spMkLst>
            <pc:docMk/>
            <pc:sldMk cId="2253385238" sldId="2216"/>
            <ac:spMk id="4" creationId="{BF06CE7E-6F03-488C-9420-BEF4F7D7A1E8}"/>
          </ac:spMkLst>
        </pc:spChg>
      </pc:sldChg>
      <pc:sldChg chg="del">
        <pc:chgData name="Harpreet Kaur" userId="9b524679-25fb-4d05-bd5a-e0760da3e91a" providerId="ADAL" clId="{C53D6DB9-1EF1-41D8-8A42-BC9159B451C9}" dt="2022-07-27T11:24:50.427" v="1369" actId="47"/>
        <pc:sldMkLst>
          <pc:docMk/>
          <pc:sldMk cId="1481897356" sldId="2217"/>
        </pc:sldMkLst>
      </pc:sldChg>
      <pc:sldChg chg="del">
        <pc:chgData name="Harpreet Kaur" userId="9b524679-25fb-4d05-bd5a-e0760da3e91a" providerId="ADAL" clId="{C53D6DB9-1EF1-41D8-8A42-BC9159B451C9}" dt="2022-07-25T16:20:44.646" v="177" actId="47"/>
        <pc:sldMkLst>
          <pc:docMk/>
          <pc:sldMk cId="3799036870" sldId="2218"/>
        </pc:sldMkLst>
      </pc:sldChg>
      <pc:sldChg chg="addSp delSp modSp new del mod modClrScheme chgLayout">
        <pc:chgData name="Harpreet Kaur" userId="9b524679-25fb-4d05-bd5a-e0760da3e91a" providerId="ADAL" clId="{C53D6DB9-1EF1-41D8-8A42-BC9159B451C9}" dt="2022-07-27T08:11:12.900" v="293" actId="47"/>
        <pc:sldMkLst>
          <pc:docMk/>
          <pc:sldMk cId="3326045445" sldId="2219"/>
        </pc:sldMkLst>
        <pc:spChg chg="del mod ord">
          <ac:chgData name="Harpreet Kaur" userId="9b524679-25fb-4d05-bd5a-e0760da3e91a" providerId="ADAL" clId="{C53D6DB9-1EF1-41D8-8A42-BC9159B451C9}" dt="2022-07-25T16:16:40.300" v="53" actId="700"/>
          <ac:spMkLst>
            <pc:docMk/>
            <pc:sldMk cId="3326045445" sldId="2219"/>
            <ac:spMk id="2" creationId="{73E1AC73-FDD6-4AC3-82AC-3476486A595E}"/>
          </ac:spMkLst>
        </pc:spChg>
        <pc:spChg chg="del">
          <ac:chgData name="Harpreet Kaur" userId="9b524679-25fb-4d05-bd5a-e0760da3e91a" providerId="ADAL" clId="{C53D6DB9-1EF1-41D8-8A42-BC9159B451C9}" dt="2022-07-25T16:16:40.300" v="53" actId="700"/>
          <ac:spMkLst>
            <pc:docMk/>
            <pc:sldMk cId="3326045445" sldId="2219"/>
            <ac:spMk id="3" creationId="{A3E07363-80F2-4CC1-803A-463B5B89727E}"/>
          </ac:spMkLst>
        </pc:spChg>
        <pc:spChg chg="add mod ord">
          <ac:chgData name="Harpreet Kaur" userId="9b524679-25fb-4d05-bd5a-e0760da3e91a" providerId="ADAL" clId="{C53D6DB9-1EF1-41D8-8A42-BC9159B451C9}" dt="2022-07-25T16:16:58.806" v="81" actId="14100"/>
          <ac:spMkLst>
            <pc:docMk/>
            <pc:sldMk cId="3326045445" sldId="2219"/>
            <ac:spMk id="4" creationId="{E75A4470-17CB-48A8-9391-E630EE09503D}"/>
          </ac:spMkLst>
        </pc:spChg>
        <pc:spChg chg="add mod ord">
          <ac:chgData name="Harpreet Kaur" userId="9b524679-25fb-4d05-bd5a-e0760da3e91a" providerId="ADAL" clId="{C53D6DB9-1EF1-41D8-8A42-BC9159B451C9}" dt="2022-07-25T16:16:40.300" v="53" actId="700"/>
          <ac:spMkLst>
            <pc:docMk/>
            <pc:sldMk cId="3326045445" sldId="2219"/>
            <ac:spMk id="5" creationId="{0009434C-89F2-4FD9-B141-2DD9ED5CB44E}"/>
          </ac:spMkLst>
        </pc:spChg>
        <pc:spChg chg="add mod ord">
          <ac:chgData name="Harpreet Kaur" userId="9b524679-25fb-4d05-bd5a-e0760da3e91a" providerId="ADAL" clId="{C53D6DB9-1EF1-41D8-8A42-BC9159B451C9}" dt="2022-07-25T16:16:40.300" v="53" actId="700"/>
          <ac:spMkLst>
            <pc:docMk/>
            <pc:sldMk cId="3326045445" sldId="2219"/>
            <ac:spMk id="6" creationId="{6D0A96DA-E63E-4980-B36A-05EF3476498F}"/>
          </ac:spMkLst>
        </pc:spChg>
        <pc:spChg chg="add mod ord">
          <ac:chgData name="Harpreet Kaur" userId="9b524679-25fb-4d05-bd5a-e0760da3e91a" providerId="ADAL" clId="{C53D6DB9-1EF1-41D8-8A42-BC9159B451C9}" dt="2022-07-25T16:16:40.300" v="53" actId="700"/>
          <ac:spMkLst>
            <pc:docMk/>
            <pc:sldMk cId="3326045445" sldId="2219"/>
            <ac:spMk id="7" creationId="{7FDEC588-F7F7-4C47-AF93-184515FD2483}"/>
          </ac:spMkLst>
        </pc:spChg>
        <pc:spChg chg="add mod ord">
          <ac:chgData name="Harpreet Kaur" userId="9b524679-25fb-4d05-bd5a-e0760da3e91a" providerId="ADAL" clId="{C53D6DB9-1EF1-41D8-8A42-BC9159B451C9}" dt="2022-07-25T16:17:44.411" v="171" actId="5793"/>
          <ac:spMkLst>
            <pc:docMk/>
            <pc:sldMk cId="3326045445" sldId="2219"/>
            <ac:spMk id="8" creationId="{4AE6E47E-5150-4A1E-8A20-E6E4C9C48DAB}"/>
          </ac:spMkLst>
        </pc:spChg>
      </pc:sldChg>
      <pc:sldChg chg="new del">
        <pc:chgData name="Harpreet Kaur" userId="9b524679-25fb-4d05-bd5a-e0760da3e91a" providerId="ADAL" clId="{C53D6DB9-1EF1-41D8-8A42-BC9159B451C9}" dt="2022-07-27T08:11:12.101" v="292" actId="47"/>
        <pc:sldMkLst>
          <pc:docMk/>
          <pc:sldMk cId="4134128598" sldId="2220"/>
        </pc:sldMkLst>
      </pc:sldChg>
      <pc:sldChg chg="addSp delSp modSp new mod ord modClrScheme chgLayout">
        <pc:chgData name="Harpreet Kaur" userId="9b524679-25fb-4d05-bd5a-e0760da3e91a" providerId="ADAL" clId="{C53D6DB9-1EF1-41D8-8A42-BC9159B451C9}" dt="2022-07-27T11:02:02.727" v="843" actId="1076"/>
        <pc:sldMkLst>
          <pc:docMk/>
          <pc:sldMk cId="1726635998" sldId="2221"/>
        </pc:sldMkLst>
        <pc:spChg chg="add mod">
          <ac:chgData name="Harpreet Kaur" userId="9b524679-25fb-4d05-bd5a-e0760da3e91a" providerId="ADAL" clId="{C53D6DB9-1EF1-41D8-8A42-BC9159B451C9}" dt="2022-07-27T11:00:44.322" v="813" actId="255"/>
          <ac:spMkLst>
            <pc:docMk/>
            <pc:sldMk cId="1726635998" sldId="2221"/>
            <ac:spMk id="2" creationId="{459ECD04-742F-4C26-A86E-B8FED107413E}"/>
          </ac:spMkLst>
        </pc:spChg>
        <pc:spChg chg="del mod ord">
          <ac:chgData name="Harpreet Kaur" userId="9b524679-25fb-4d05-bd5a-e0760da3e91a" providerId="ADAL" clId="{C53D6DB9-1EF1-41D8-8A42-BC9159B451C9}" dt="2022-07-27T07:56:58.665" v="186" actId="700"/>
          <ac:spMkLst>
            <pc:docMk/>
            <pc:sldMk cId="1726635998" sldId="2221"/>
            <ac:spMk id="2" creationId="{EEC25127-4C03-416E-A4F3-14A8D4939006}"/>
          </ac:spMkLst>
        </pc:spChg>
        <pc:spChg chg="del">
          <ac:chgData name="Harpreet Kaur" userId="9b524679-25fb-4d05-bd5a-e0760da3e91a" providerId="ADAL" clId="{C53D6DB9-1EF1-41D8-8A42-BC9159B451C9}" dt="2022-07-27T07:56:58.665" v="186" actId="700"/>
          <ac:spMkLst>
            <pc:docMk/>
            <pc:sldMk cId="1726635998" sldId="2221"/>
            <ac:spMk id="3" creationId="{B8679E5D-6DA7-43F7-BEB2-376948B6CACB}"/>
          </ac:spMkLst>
        </pc:spChg>
        <pc:spChg chg="add del mod ord">
          <ac:chgData name="Harpreet Kaur" userId="9b524679-25fb-4d05-bd5a-e0760da3e91a" providerId="ADAL" clId="{C53D6DB9-1EF1-41D8-8A42-BC9159B451C9}" dt="2022-07-27T07:57:17.718" v="187" actId="700"/>
          <ac:spMkLst>
            <pc:docMk/>
            <pc:sldMk cId="1726635998" sldId="2221"/>
            <ac:spMk id="4" creationId="{75F5ED5A-5AB8-4FF2-BB58-3756BE4EA477}"/>
          </ac:spMkLst>
        </pc:spChg>
        <pc:spChg chg="add del mod ord">
          <ac:chgData name="Harpreet Kaur" userId="9b524679-25fb-4d05-bd5a-e0760da3e91a" providerId="ADAL" clId="{C53D6DB9-1EF1-41D8-8A42-BC9159B451C9}" dt="2022-07-27T07:57:17.718" v="187" actId="700"/>
          <ac:spMkLst>
            <pc:docMk/>
            <pc:sldMk cId="1726635998" sldId="2221"/>
            <ac:spMk id="5" creationId="{DB322739-99C5-409C-9DAD-A1546B229214}"/>
          </ac:spMkLst>
        </pc:spChg>
        <pc:spChg chg="add del mod ord">
          <ac:chgData name="Harpreet Kaur" userId="9b524679-25fb-4d05-bd5a-e0760da3e91a" providerId="ADAL" clId="{C53D6DB9-1EF1-41D8-8A42-BC9159B451C9}" dt="2022-07-27T07:58:43.694" v="191" actId="26606"/>
          <ac:spMkLst>
            <pc:docMk/>
            <pc:sldMk cId="1726635998" sldId="2221"/>
            <ac:spMk id="6" creationId="{515F2E14-61A4-4C3E-9C3D-AB7941E3321A}"/>
          </ac:spMkLst>
        </pc:spChg>
        <pc:spChg chg="add del mod">
          <ac:chgData name="Harpreet Kaur" userId="9b524679-25fb-4d05-bd5a-e0760da3e91a" providerId="ADAL" clId="{C53D6DB9-1EF1-41D8-8A42-BC9159B451C9}" dt="2022-07-27T08:16:39.289" v="540" actId="478"/>
          <ac:spMkLst>
            <pc:docMk/>
            <pc:sldMk cId="1726635998" sldId="2221"/>
            <ac:spMk id="15" creationId="{EEAB46E1-B81B-4614-B203-DE4EAE1E1F10}"/>
          </ac:spMkLst>
        </pc:spChg>
        <pc:picChg chg="add del mod">
          <ac:chgData name="Harpreet Kaur" userId="9b524679-25fb-4d05-bd5a-e0760da3e91a" providerId="ADAL" clId="{C53D6DB9-1EF1-41D8-8A42-BC9159B451C9}" dt="2022-07-27T08:01:45.582" v="207" actId="478"/>
          <ac:picMkLst>
            <pc:docMk/>
            <pc:sldMk cId="1726635998" sldId="2221"/>
            <ac:picMk id="8" creationId="{43CA5DD0-E4A8-490E-8B9C-400F2F769A14}"/>
          </ac:picMkLst>
        </pc:picChg>
        <pc:picChg chg="add del mod">
          <ac:chgData name="Harpreet Kaur" userId="9b524679-25fb-4d05-bd5a-e0760da3e91a" providerId="ADAL" clId="{C53D6DB9-1EF1-41D8-8A42-BC9159B451C9}" dt="2022-07-27T07:58:58.460" v="193" actId="478"/>
          <ac:picMkLst>
            <pc:docMk/>
            <pc:sldMk cId="1726635998" sldId="2221"/>
            <ac:picMk id="10" creationId="{1949755F-89D9-4E84-BF37-121E829F7A58}"/>
          </ac:picMkLst>
        </pc:picChg>
        <pc:picChg chg="add del mod">
          <ac:chgData name="Harpreet Kaur" userId="9b524679-25fb-4d05-bd5a-e0760da3e91a" providerId="ADAL" clId="{C53D6DB9-1EF1-41D8-8A42-BC9159B451C9}" dt="2022-07-27T07:59:16.435" v="197" actId="478"/>
          <ac:picMkLst>
            <pc:docMk/>
            <pc:sldMk cId="1726635998" sldId="2221"/>
            <ac:picMk id="12" creationId="{B2BB18AB-C1CB-4236-A03B-DA891BD66693}"/>
          </ac:picMkLst>
        </pc:picChg>
        <pc:picChg chg="add mod">
          <ac:chgData name="Harpreet Kaur" userId="9b524679-25fb-4d05-bd5a-e0760da3e91a" providerId="ADAL" clId="{C53D6DB9-1EF1-41D8-8A42-BC9159B451C9}" dt="2022-07-27T11:01:00.866" v="836" actId="1076"/>
          <ac:picMkLst>
            <pc:docMk/>
            <pc:sldMk cId="1726635998" sldId="2221"/>
            <ac:picMk id="14" creationId="{982029D4-58FD-4650-862E-E5B26F237643}"/>
          </ac:picMkLst>
        </pc:picChg>
        <pc:picChg chg="add del">
          <ac:chgData name="Harpreet Kaur" userId="9b524679-25fb-4d05-bd5a-e0760da3e91a" providerId="ADAL" clId="{C53D6DB9-1EF1-41D8-8A42-BC9159B451C9}" dt="2022-07-27T08:01:13.847" v="205"/>
          <ac:picMkLst>
            <pc:docMk/>
            <pc:sldMk cId="1726635998" sldId="2221"/>
            <ac:picMk id="1026" creationId="{2F9CC6F2-AA52-4821-B09B-3BEFAF1B720E}"/>
          </ac:picMkLst>
        </pc:picChg>
        <pc:picChg chg="add mod">
          <ac:chgData name="Harpreet Kaur" userId="9b524679-25fb-4d05-bd5a-e0760da3e91a" providerId="ADAL" clId="{C53D6DB9-1EF1-41D8-8A42-BC9159B451C9}" dt="2022-07-27T11:02:02.727" v="843" actId="1076"/>
          <ac:picMkLst>
            <pc:docMk/>
            <pc:sldMk cId="1726635998" sldId="2221"/>
            <ac:picMk id="1026" creationId="{89E7721D-0805-48AC-B38A-7E644E4561CB}"/>
          </ac:picMkLst>
        </pc:picChg>
        <pc:picChg chg="add del mod">
          <ac:chgData name="Harpreet Kaur" userId="9b524679-25fb-4d05-bd5a-e0760da3e91a" providerId="ADAL" clId="{C53D6DB9-1EF1-41D8-8A42-BC9159B451C9}" dt="2022-07-27T08:02:02.736" v="211" actId="478"/>
          <ac:picMkLst>
            <pc:docMk/>
            <pc:sldMk cId="1726635998" sldId="2221"/>
            <ac:picMk id="1028" creationId="{A7EF8872-CA39-444A-9A5A-7F54495B3610}"/>
          </ac:picMkLst>
        </pc:picChg>
        <pc:picChg chg="add mod">
          <ac:chgData name="Harpreet Kaur" userId="9b524679-25fb-4d05-bd5a-e0760da3e91a" providerId="ADAL" clId="{C53D6DB9-1EF1-41D8-8A42-BC9159B451C9}" dt="2022-07-27T11:01:04.653" v="837" actId="1076"/>
          <ac:picMkLst>
            <pc:docMk/>
            <pc:sldMk cId="1726635998" sldId="2221"/>
            <ac:picMk id="1030" creationId="{850F8F30-52EB-4D02-8E30-944047DC5A69}"/>
          </ac:picMkLst>
        </pc:picChg>
      </pc:sldChg>
      <pc:sldChg chg="addSp delSp modSp new del mod chgLayout">
        <pc:chgData name="Harpreet Kaur" userId="9b524679-25fb-4d05-bd5a-e0760da3e91a" providerId="ADAL" clId="{C53D6DB9-1EF1-41D8-8A42-BC9159B451C9}" dt="2022-07-27T08:15:57.998" v="516" actId="47"/>
        <pc:sldMkLst>
          <pc:docMk/>
          <pc:sldMk cId="426157371" sldId="2222"/>
        </pc:sldMkLst>
        <pc:spChg chg="del">
          <ac:chgData name="Harpreet Kaur" userId="9b524679-25fb-4d05-bd5a-e0760da3e91a" providerId="ADAL" clId="{C53D6DB9-1EF1-41D8-8A42-BC9159B451C9}" dt="2022-07-27T08:11:44.129" v="298" actId="700"/>
          <ac:spMkLst>
            <pc:docMk/>
            <pc:sldMk cId="426157371" sldId="2222"/>
            <ac:spMk id="2" creationId="{405C9272-2FA2-4B3E-83E6-227ACB534BFF}"/>
          </ac:spMkLst>
        </pc:spChg>
        <pc:spChg chg="mod ord">
          <ac:chgData name="Harpreet Kaur" userId="9b524679-25fb-4d05-bd5a-e0760da3e91a" providerId="ADAL" clId="{C53D6DB9-1EF1-41D8-8A42-BC9159B451C9}" dt="2022-07-27T08:11:44.129" v="298" actId="700"/>
          <ac:spMkLst>
            <pc:docMk/>
            <pc:sldMk cId="426157371" sldId="2222"/>
            <ac:spMk id="3" creationId="{4196A38C-E6C8-47B2-BD91-410CFC888D80}"/>
          </ac:spMkLst>
        </pc:spChg>
        <pc:spChg chg="del">
          <ac:chgData name="Harpreet Kaur" userId="9b524679-25fb-4d05-bd5a-e0760da3e91a" providerId="ADAL" clId="{C53D6DB9-1EF1-41D8-8A42-BC9159B451C9}" dt="2022-07-27T08:11:44.129" v="298" actId="700"/>
          <ac:spMkLst>
            <pc:docMk/>
            <pc:sldMk cId="426157371" sldId="2222"/>
            <ac:spMk id="4" creationId="{8B451FC8-303A-405B-AB49-44A0BC02F3C1}"/>
          </ac:spMkLst>
        </pc:spChg>
        <pc:spChg chg="del">
          <ac:chgData name="Harpreet Kaur" userId="9b524679-25fb-4d05-bd5a-e0760da3e91a" providerId="ADAL" clId="{C53D6DB9-1EF1-41D8-8A42-BC9159B451C9}" dt="2022-07-27T08:11:44.129" v="298" actId="700"/>
          <ac:spMkLst>
            <pc:docMk/>
            <pc:sldMk cId="426157371" sldId="2222"/>
            <ac:spMk id="5" creationId="{8E7C67F4-FBB5-4017-89B7-125E6E066751}"/>
          </ac:spMkLst>
        </pc:spChg>
        <pc:spChg chg="del">
          <ac:chgData name="Harpreet Kaur" userId="9b524679-25fb-4d05-bd5a-e0760da3e91a" providerId="ADAL" clId="{C53D6DB9-1EF1-41D8-8A42-BC9159B451C9}" dt="2022-07-27T08:11:44.129" v="298" actId="700"/>
          <ac:spMkLst>
            <pc:docMk/>
            <pc:sldMk cId="426157371" sldId="2222"/>
            <ac:spMk id="6" creationId="{1C9C206F-56C4-46E1-A9AB-A3CABE7FCD57}"/>
          </ac:spMkLst>
        </pc:spChg>
        <pc:spChg chg="del">
          <ac:chgData name="Harpreet Kaur" userId="9b524679-25fb-4d05-bd5a-e0760da3e91a" providerId="ADAL" clId="{C53D6DB9-1EF1-41D8-8A42-BC9159B451C9}" dt="2022-07-27T08:11:44.129" v="298" actId="700"/>
          <ac:spMkLst>
            <pc:docMk/>
            <pc:sldMk cId="426157371" sldId="2222"/>
            <ac:spMk id="7" creationId="{053C2EEA-9801-44A1-913C-F8E3CC65B58A}"/>
          </ac:spMkLst>
        </pc:spChg>
        <pc:spChg chg="add mod ord">
          <ac:chgData name="Harpreet Kaur" userId="9b524679-25fb-4d05-bd5a-e0760da3e91a" providerId="ADAL" clId="{C53D6DB9-1EF1-41D8-8A42-BC9159B451C9}" dt="2022-07-27T08:12:01.329" v="340" actId="14100"/>
          <ac:spMkLst>
            <pc:docMk/>
            <pc:sldMk cId="426157371" sldId="2222"/>
            <ac:spMk id="8" creationId="{6EEC2FEB-55CA-4E3C-8403-CD0D44EF2CF1}"/>
          </ac:spMkLst>
        </pc:spChg>
        <pc:spChg chg="add mod ord">
          <ac:chgData name="Harpreet Kaur" userId="9b524679-25fb-4d05-bd5a-e0760da3e91a" providerId="ADAL" clId="{C53D6DB9-1EF1-41D8-8A42-BC9159B451C9}" dt="2022-07-27T08:12:07.987" v="370" actId="20577"/>
          <ac:spMkLst>
            <pc:docMk/>
            <pc:sldMk cId="426157371" sldId="2222"/>
            <ac:spMk id="9" creationId="{067B1775-6A03-4576-91D9-719E159D1F13}"/>
          </ac:spMkLst>
        </pc:spChg>
        <pc:spChg chg="add mod ord">
          <ac:chgData name="Harpreet Kaur" userId="9b524679-25fb-4d05-bd5a-e0760da3e91a" providerId="ADAL" clId="{C53D6DB9-1EF1-41D8-8A42-BC9159B451C9}" dt="2022-07-27T08:11:44.129" v="298" actId="700"/>
          <ac:spMkLst>
            <pc:docMk/>
            <pc:sldMk cId="426157371" sldId="2222"/>
            <ac:spMk id="10" creationId="{EF16355E-C730-4379-AF35-7D1F009CE64A}"/>
          </ac:spMkLst>
        </pc:spChg>
        <pc:spChg chg="add mod ord">
          <ac:chgData name="Harpreet Kaur" userId="9b524679-25fb-4d05-bd5a-e0760da3e91a" providerId="ADAL" clId="{C53D6DB9-1EF1-41D8-8A42-BC9159B451C9}" dt="2022-07-27T08:11:44.129" v="298" actId="700"/>
          <ac:spMkLst>
            <pc:docMk/>
            <pc:sldMk cId="426157371" sldId="2222"/>
            <ac:spMk id="11" creationId="{6E201A9B-8766-4FFC-A269-DA2284294708}"/>
          </ac:spMkLst>
        </pc:spChg>
        <pc:spChg chg="add mod ord">
          <ac:chgData name="Harpreet Kaur" userId="9b524679-25fb-4d05-bd5a-e0760da3e91a" providerId="ADAL" clId="{C53D6DB9-1EF1-41D8-8A42-BC9159B451C9}" dt="2022-07-27T08:11:44.129" v="298" actId="700"/>
          <ac:spMkLst>
            <pc:docMk/>
            <pc:sldMk cId="426157371" sldId="2222"/>
            <ac:spMk id="12" creationId="{68F1F479-A1E4-4030-B4B2-DC0A3419DBB7}"/>
          </ac:spMkLst>
        </pc:spChg>
      </pc:sldChg>
      <pc:sldChg chg="new del">
        <pc:chgData name="Harpreet Kaur" userId="9b524679-25fb-4d05-bd5a-e0760da3e91a" providerId="ADAL" clId="{C53D6DB9-1EF1-41D8-8A42-BC9159B451C9}" dt="2022-07-27T08:11:09.475" v="290" actId="47"/>
        <pc:sldMkLst>
          <pc:docMk/>
          <pc:sldMk cId="2876613287" sldId="2222"/>
        </pc:sldMkLst>
      </pc:sldChg>
      <pc:sldChg chg="addSp delSp modSp new mod ord modClrScheme chgLayout">
        <pc:chgData name="Harpreet Kaur" userId="9b524679-25fb-4d05-bd5a-e0760da3e91a" providerId="ADAL" clId="{C53D6DB9-1EF1-41D8-8A42-BC9159B451C9}" dt="2022-07-27T14:33:51.700" v="1478"/>
        <pc:sldMkLst>
          <pc:docMk/>
          <pc:sldMk cId="2231940255" sldId="2223"/>
        </pc:sldMkLst>
        <pc:spChg chg="del mod ord">
          <ac:chgData name="Harpreet Kaur" userId="9b524679-25fb-4d05-bd5a-e0760da3e91a" providerId="ADAL" clId="{C53D6DB9-1EF1-41D8-8A42-BC9159B451C9}" dt="2022-07-27T08:13:08.144" v="374" actId="700"/>
          <ac:spMkLst>
            <pc:docMk/>
            <pc:sldMk cId="2231940255" sldId="2223"/>
            <ac:spMk id="2" creationId="{CD08410D-4DF7-4F35-9628-5B23E83DDFFC}"/>
          </ac:spMkLst>
        </pc:spChg>
        <pc:spChg chg="del">
          <ac:chgData name="Harpreet Kaur" userId="9b524679-25fb-4d05-bd5a-e0760da3e91a" providerId="ADAL" clId="{C53D6DB9-1EF1-41D8-8A42-BC9159B451C9}" dt="2022-07-27T08:13:08.144" v="374" actId="700"/>
          <ac:spMkLst>
            <pc:docMk/>
            <pc:sldMk cId="2231940255" sldId="2223"/>
            <ac:spMk id="3" creationId="{A67737A9-AA97-470D-91E2-035459E53CAA}"/>
          </ac:spMkLst>
        </pc:spChg>
        <pc:spChg chg="add mod ord">
          <ac:chgData name="Harpreet Kaur" userId="9b524679-25fb-4d05-bd5a-e0760da3e91a" providerId="ADAL" clId="{C53D6DB9-1EF1-41D8-8A42-BC9159B451C9}" dt="2022-07-27T08:18:50.926" v="626" actId="20577"/>
          <ac:spMkLst>
            <pc:docMk/>
            <pc:sldMk cId="2231940255" sldId="2223"/>
            <ac:spMk id="4" creationId="{AE9A23BC-0100-4FA0-934C-6319E46DA789}"/>
          </ac:spMkLst>
        </pc:spChg>
        <pc:spChg chg="add mod ord">
          <ac:chgData name="Harpreet Kaur" userId="9b524679-25fb-4d05-bd5a-e0760da3e91a" providerId="ADAL" clId="{C53D6DB9-1EF1-41D8-8A42-BC9159B451C9}" dt="2022-07-27T08:13:08.144" v="374" actId="700"/>
          <ac:spMkLst>
            <pc:docMk/>
            <pc:sldMk cId="2231940255" sldId="2223"/>
            <ac:spMk id="5" creationId="{18F26A81-E68D-4B45-973B-5DBA314B2156}"/>
          </ac:spMkLst>
        </pc:spChg>
      </pc:sldChg>
      <pc:sldChg chg="delSp modSp new del mod ord">
        <pc:chgData name="Harpreet Kaur" userId="9b524679-25fb-4d05-bd5a-e0760da3e91a" providerId="ADAL" clId="{C53D6DB9-1EF1-41D8-8A42-BC9159B451C9}" dt="2022-07-27T11:40:06.614" v="1370" actId="47"/>
        <pc:sldMkLst>
          <pc:docMk/>
          <pc:sldMk cId="555617960" sldId="2224"/>
        </pc:sldMkLst>
        <pc:spChg chg="mod">
          <ac:chgData name="Harpreet Kaur" userId="9b524679-25fb-4d05-bd5a-e0760da3e91a" providerId="ADAL" clId="{C53D6DB9-1EF1-41D8-8A42-BC9159B451C9}" dt="2022-07-27T08:15:52.843" v="515" actId="20577"/>
          <ac:spMkLst>
            <pc:docMk/>
            <pc:sldMk cId="555617960" sldId="2224"/>
            <ac:spMk id="2" creationId="{2CBB2EC2-9D51-4188-8CB5-43756EC8B065}"/>
          </ac:spMkLst>
        </pc:spChg>
        <pc:spChg chg="del">
          <ac:chgData name="Harpreet Kaur" userId="9b524679-25fb-4d05-bd5a-e0760da3e91a" providerId="ADAL" clId="{C53D6DB9-1EF1-41D8-8A42-BC9159B451C9}" dt="2022-07-27T08:15:00.804" v="436" actId="478"/>
          <ac:spMkLst>
            <pc:docMk/>
            <pc:sldMk cId="555617960" sldId="2224"/>
            <ac:spMk id="3" creationId="{197831A3-60A8-4906-9567-94475B79ACD4}"/>
          </ac:spMkLst>
        </pc:spChg>
      </pc:sldChg>
      <pc:sldChg chg="addSp delSp modSp new mod modClrScheme chgLayout">
        <pc:chgData name="Harpreet Kaur" userId="9b524679-25fb-4d05-bd5a-e0760da3e91a" providerId="ADAL" clId="{C53D6DB9-1EF1-41D8-8A42-BC9159B451C9}" dt="2022-07-27T14:32:58.634" v="1476" actId="1076"/>
        <pc:sldMkLst>
          <pc:docMk/>
          <pc:sldMk cId="3856185483" sldId="2224"/>
        </pc:sldMkLst>
        <pc:spChg chg="del mod ord">
          <ac:chgData name="Harpreet Kaur" userId="9b524679-25fb-4d05-bd5a-e0760da3e91a" providerId="ADAL" clId="{C53D6DB9-1EF1-41D8-8A42-BC9159B451C9}" dt="2022-07-27T11:40:14.711" v="1372" actId="700"/>
          <ac:spMkLst>
            <pc:docMk/>
            <pc:sldMk cId="3856185483" sldId="2224"/>
            <ac:spMk id="2" creationId="{D52DE94F-4724-4FC0-80AB-0375B7C30332}"/>
          </ac:spMkLst>
        </pc:spChg>
        <pc:spChg chg="del">
          <ac:chgData name="Harpreet Kaur" userId="9b524679-25fb-4d05-bd5a-e0760da3e91a" providerId="ADAL" clId="{C53D6DB9-1EF1-41D8-8A42-BC9159B451C9}" dt="2022-07-27T11:40:14.711" v="1372" actId="700"/>
          <ac:spMkLst>
            <pc:docMk/>
            <pc:sldMk cId="3856185483" sldId="2224"/>
            <ac:spMk id="3" creationId="{68BD8B07-7DCC-4EB4-A209-38180F71756D}"/>
          </ac:spMkLst>
        </pc:spChg>
        <pc:spChg chg="mod ord">
          <ac:chgData name="Harpreet Kaur" userId="9b524679-25fb-4d05-bd5a-e0760da3e91a" providerId="ADAL" clId="{C53D6DB9-1EF1-41D8-8A42-BC9159B451C9}" dt="2022-07-27T11:40:14.711" v="1372" actId="700"/>
          <ac:spMkLst>
            <pc:docMk/>
            <pc:sldMk cId="3856185483" sldId="2224"/>
            <ac:spMk id="4" creationId="{98E40C77-A599-42BA-8366-2C9B524A8F10}"/>
          </ac:spMkLst>
        </pc:spChg>
        <pc:spChg chg="add mod ord">
          <ac:chgData name="Harpreet Kaur" userId="9b524679-25fb-4d05-bd5a-e0760da3e91a" providerId="ADAL" clId="{C53D6DB9-1EF1-41D8-8A42-BC9159B451C9}" dt="2022-07-27T11:40:14.711" v="1372" actId="700"/>
          <ac:spMkLst>
            <pc:docMk/>
            <pc:sldMk cId="3856185483" sldId="2224"/>
            <ac:spMk id="5" creationId="{BBF67DF4-EFD7-497C-8E16-5D307F0F96EE}"/>
          </ac:spMkLst>
        </pc:spChg>
        <pc:picChg chg="add mod modCrop">
          <ac:chgData name="Harpreet Kaur" userId="9b524679-25fb-4d05-bd5a-e0760da3e91a" providerId="ADAL" clId="{C53D6DB9-1EF1-41D8-8A42-BC9159B451C9}" dt="2022-07-27T14:32:58.634" v="1476" actId="1076"/>
          <ac:picMkLst>
            <pc:docMk/>
            <pc:sldMk cId="3856185483" sldId="2224"/>
            <ac:picMk id="3" creationId="{08880D42-4853-45E1-9CB9-7E10FD818913}"/>
          </ac:picMkLst>
        </pc:picChg>
        <pc:picChg chg="add mod modCrop">
          <ac:chgData name="Harpreet Kaur" userId="9b524679-25fb-4d05-bd5a-e0760da3e91a" providerId="ADAL" clId="{C53D6DB9-1EF1-41D8-8A42-BC9159B451C9}" dt="2022-07-27T14:09:52.802" v="1426" actId="1076"/>
          <ac:picMkLst>
            <pc:docMk/>
            <pc:sldMk cId="3856185483" sldId="2224"/>
            <ac:picMk id="7" creationId="{376A5FBE-03C8-4F5E-8109-FFCA4CFC9C84}"/>
          </ac:picMkLst>
        </pc:picChg>
        <pc:picChg chg="add mod modCrop">
          <ac:chgData name="Harpreet Kaur" userId="9b524679-25fb-4d05-bd5a-e0760da3e91a" providerId="ADAL" clId="{C53D6DB9-1EF1-41D8-8A42-BC9159B451C9}" dt="2022-07-27T14:09:43.730" v="1423" actId="1076"/>
          <ac:picMkLst>
            <pc:docMk/>
            <pc:sldMk cId="3856185483" sldId="2224"/>
            <ac:picMk id="9" creationId="{C2883692-EC6B-44C6-BF7B-9241352A91CB}"/>
          </ac:picMkLst>
        </pc:picChg>
        <pc:picChg chg="add mod modCrop">
          <ac:chgData name="Harpreet Kaur" userId="9b524679-25fb-4d05-bd5a-e0760da3e91a" providerId="ADAL" clId="{C53D6DB9-1EF1-41D8-8A42-BC9159B451C9}" dt="2022-07-27T14:09:46.084" v="1424" actId="1076"/>
          <ac:picMkLst>
            <pc:docMk/>
            <pc:sldMk cId="3856185483" sldId="2224"/>
            <ac:picMk id="11" creationId="{4351222D-26EA-402B-9C08-6946DC8B9FAE}"/>
          </ac:picMkLst>
        </pc:picChg>
        <pc:picChg chg="add mod modCrop">
          <ac:chgData name="Harpreet Kaur" userId="9b524679-25fb-4d05-bd5a-e0760da3e91a" providerId="ADAL" clId="{C53D6DB9-1EF1-41D8-8A42-BC9159B451C9}" dt="2022-07-27T14:13:04.709" v="1444" actId="1076"/>
          <ac:picMkLst>
            <pc:docMk/>
            <pc:sldMk cId="3856185483" sldId="2224"/>
            <ac:picMk id="13" creationId="{6FBC5152-DDEC-4700-B323-671D713CB13D}"/>
          </ac:picMkLst>
        </pc:picChg>
        <pc:picChg chg="add mod modCrop">
          <ac:chgData name="Harpreet Kaur" userId="9b524679-25fb-4d05-bd5a-e0760da3e91a" providerId="ADAL" clId="{C53D6DB9-1EF1-41D8-8A42-BC9159B451C9}" dt="2022-07-27T14:32:49.737" v="1474" actId="14100"/>
          <ac:picMkLst>
            <pc:docMk/>
            <pc:sldMk cId="3856185483" sldId="2224"/>
            <ac:picMk id="15" creationId="{A93B95E2-9C21-4251-94ED-7553F026EDEF}"/>
          </ac:picMkLst>
        </pc:picChg>
        <pc:picChg chg="add del">
          <ac:chgData name="Harpreet Kaur" userId="9b524679-25fb-4d05-bd5a-e0760da3e91a" providerId="ADAL" clId="{C53D6DB9-1EF1-41D8-8A42-BC9159B451C9}" dt="2022-07-27T14:10:42.135" v="1429" actId="22"/>
          <ac:picMkLst>
            <pc:docMk/>
            <pc:sldMk cId="3856185483" sldId="2224"/>
            <ac:picMk id="17" creationId="{49036852-E0D2-4533-A7FD-805BC11E807D}"/>
          </ac:picMkLst>
        </pc:picChg>
        <pc:picChg chg="add mod modCrop">
          <ac:chgData name="Harpreet Kaur" userId="9b524679-25fb-4d05-bd5a-e0760da3e91a" providerId="ADAL" clId="{C53D6DB9-1EF1-41D8-8A42-BC9159B451C9}" dt="2022-07-27T14:13:06.447" v="1445" actId="1076"/>
          <ac:picMkLst>
            <pc:docMk/>
            <pc:sldMk cId="3856185483" sldId="2224"/>
            <ac:picMk id="19" creationId="{EBF5877D-B4F3-47EA-920F-D5826BF985D3}"/>
          </ac:picMkLst>
        </pc:picChg>
        <pc:picChg chg="add mod modCrop">
          <ac:chgData name="Harpreet Kaur" userId="9b524679-25fb-4d05-bd5a-e0760da3e91a" providerId="ADAL" clId="{C53D6DB9-1EF1-41D8-8A42-BC9159B451C9}" dt="2022-07-27T14:13:38.405" v="1452" actId="732"/>
          <ac:picMkLst>
            <pc:docMk/>
            <pc:sldMk cId="3856185483" sldId="2224"/>
            <ac:picMk id="21" creationId="{6F64C235-98BB-4886-A795-D779E1946858}"/>
          </ac:picMkLst>
        </pc:picChg>
        <pc:picChg chg="add mod modCrop">
          <ac:chgData name="Harpreet Kaur" userId="9b524679-25fb-4d05-bd5a-e0760da3e91a" providerId="ADAL" clId="{C53D6DB9-1EF1-41D8-8A42-BC9159B451C9}" dt="2022-07-27T14:31:03.691" v="1464" actId="1582"/>
          <ac:picMkLst>
            <pc:docMk/>
            <pc:sldMk cId="3856185483" sldId="2224"/>
            <ac:picMk id="23" creationId="{D68E648F-629E-43FC-951E-EB278900B889}"/>
          </ac:picMkLst>
        </pc:picChg>
      </pc:sldChg>
      <pc:sldChg chg="addSp delSp modSp new del mod">
        <pc:chgData name="Harpreet Kaur" userId="9b524679-25fb-4d05-bd5a-e0760da3e91a" providerId="ADAL" clId="{C53D6DB9-1EF1-41D8-8A42-BC9159B451C9}" dt="2022-07-27T11:22:26.990" v="1320" actId="47"/>
        <pc:sldMkLst>
          <pc:docMk/>
          <pc:sldMk cId="3942496348" sldId="2225"/>
        </pc:sldMkLst>
        <pc:spChg chg="add del mod">
          <ac:chgData name="Harpreet Kaur" userId="9b524679-25fb-4d05-bd5a-e0760da3e91a" providerId="ADAL" clId="{C53D6DB9-1EF1-41D8-8A42-BC9159B451C9}" dt="2022-07-27T11:22:23.715" v="1319" actId="478"/>
          <ac:spMkLst>
            <pc:docMk/>
            <pc:sldMk cId="3942496348" sldId="2225"/>
            <ac:spMk id="5" creationId="{572927D4-AB37-4B3B-BBC3-28329FFA2896}"/>
          </ac:spMkLst>
        </pc:spChg>
      </pc:sldChg>
      <pc:sldChg chg="addSp delSp modSp new mod delAnim modAnim">
        <pc:chgData name="Harpreet Kaur" userId="9b524679-25fb-4d05-bd5a-e0760da3e91a" providerId="ADAL" clId="{C53D6DB9-1EF1-41D8-8A42-BC9159B451C9}" dt="2022-07-27T16:38:59.758" v="4354" actId="478"/>
        <pc:sldMkLst>
          <pc:docMk/>
          <pc:sldMk cId="4290359726" sldId="2225"/>
        </pc:sldMkLst>
        <pc:spChg chg="del mod">
          <ac:chgData name="Harpreet Kaur" userId="9b524679-25fb-4d05-bd5a-e0760da3e91a" providerId="ADAL" clId="{C53D6DB9-1EF1-41D8-8A42-BC9159B451C9}" dt="2022-07-27T16:38:59.758" v="4354" actId="478"/>
          <ac:spMkLst>
            <pc:docMk/>
            <pc:sldMk cId="4290359726" sldId="2225"/>
            <ac:spMk id="5" creationId="{8D5041D7-62B8-4A31-9528-29BAA5B405B6}"/>
          </ac:spMkLst>
        </pc:spChg>
        <pc:spChg chg="add del mod">
          <ac:chgData name="Harpreet Kaur" userId="9b524679-25fb-4d05-bd5a-e0760da3e91a" providerId="ADAL" clId="{C53D6DB9-1EF1-41D8-8A42-BC9159B451C9}" dt="2022-07-27T14:58:21.258" v="1498" actId="22"/>
          <ac:spMkLst>
            <pc:docMk/>
            <pc:sldMk cId="4290359726" sldId="2225"/>
            <ac:spMk id="7" creationId="{B1C8F728-5F07-45FB-A5B4-23A5E661FB8A}"/>
          </ac:spMkLst>
        </pc:spChg>
        <pc:spChg chg="add mod">
          <ac:chgData name="Harpreet Kaur" userId="9b524679-25fb-4d05-bd5a-e0760da3e91a" providerId="ADAL" clId="{C53D6DB9-1EF1-41D8-8A42-BC9159B451C9}" dt="2022-07-27T15:02:13.372" v="1633" actId="1076"/>
          <ac:spMkLst>
            <pc:docMk/>
            <pc:sldMk cId="4290359726" sldId="2225"/>
            <ac:spMk id="9" creationId="{33BA80C8-EF48-4552-B1EC-2C32DA1E6BA9}"/>
          </ac:spMkLst>
        </pc:spChg>
        <pc:spChg chg="add mod">
          <ac:chgData name="Harpreet Kaur" userId="9b524679-25fb-4d05-bd5a-e0760da3e91a" providerId="ADAL" clId="{C53D6DB9-1EF1-41D8-8A42-BC9159B451C9}" dt="2022-07-27T15:02:17.944" v="1634" actId="1076"/>
          <ac:spMkLst>
            <pc:docMk/>
            <pc:sldMk cId="4290359726" sldId="2225"/>
            <ac:spMk id="11" creationId="{C97087D9-2203-47F6-AFAD-256AF0BC165E}"/>
          </ac:spMkLst>
        </pc:spChg>
        <pc:spChg chg="add mod">
          <ac:chgData name="Harpreet Kaur" userId="9b524679-25fb-4d05-bd5a-e0760da3e91a" providerId="ADAL" clId="{C53D6DB9-1EF1-41D8-8A42-BC9159B451C9}" dt="2022-07-27T15:02:06.059" v="1631" actId="1076"/>
          <ac:spMkLst>
            <pc:docMk/>
            <pc:sldMk cId="4290359726" sldId="2225"/>
            <ac:spMk id="13" creationId="{91910BC2-66D9-451C-BCC6-C07603F00E6A}"/>
          </ac:spMkLst>
        </pc:spChg>
        <pc:spChg chg="add mod">
          <ac:chgData name="Harpreet Kaur" userId="9b524679-25fb-4d05-bd5a-e0760da3e91a" providerId="ADAL" clId="{C53D6DB9-1EF1-41D8-8A42-BC9159B451C9}" dt="2022-07-27T15:02:03.096" v="1630" actId="1076"/>
          <ac:spMkLst>
            <pc:docMk/>
            <pc:sldMk cId="4290359726" sldId="2225"/>
            <ac:spMk id="15" creationId="{1EC680F5-A1E2-42E0-868F-A8EA508F4E73}"/>
          </ac:spMkLst>
        </pc:spChg>
        <pc:spChg chg="add mod">
          <ac:chgData name="Harpreet Kaur" userId="9b524679-25fb-4d05-bd5a-e0760da3e91a" providerId="ADAL" clId="{C53D6DB9-1EF1-41D8-8A42-BC9159B451C9}" dt="2022-07-27T15:03:51.731" v="1645" actId="1076"/>
          <ac:spMkLst>
            <pc:docMk/>
            <pc:sldMk cId="4290359726" sldId="2225"/>
            <ac:spMk id="17" creationId="{E87DF6C4-44FC-48DB-9A27-79C4E96A8515}"/>
          </ac:spMkLst>
        </pc:spChg>
      </pc:sldChg>
      <pc:sldChg chg="new del">
        <pc:chgData name="Harpreet Kaur" userId="9b524679-25fb-4d05-bd5a-e0760da3e91a" providerId="ADAL" clId="{C53D6DB9-1EF1-41D8-8A42-BC9159B451C9}" dt="2022-07-27T11:22:27.956" v="1321" actId="47"/>
        <pc:sldMkLst>
          <pc:docMk/>
          <pc:sldMk cId="623406384" sldId="2226"/>
        </pc:sldMkLst>
      </pc:sldChg>
      <pc:sldChg chg="addSp delSp modSp new mod modClrScheme chgLayout">
        <pc:chgData name="Harpreet Kaur" userId="9b524679-25fb-4d05-bd5a-e0760da3e91a" providerId="ADAL" clId="{C53D6DB9-1EF1-41D8-8A42-BC9159B451C9}" dt="2022-07-27T16:38:40.897" v="4350" actId="478"/>
        <pc:sldMkLst>
          <pc:docMk/>
          <pc:sldMk cId="1226228590" sldId="2226"/>
        </pc:sldMkLst>
        <pc:spChg chg="del mod ord">
          <ac:chgData name="Harpreet Kaur" userId="9b524679-25fb-4d05-bd5a-e0760da3e91a" providerId="ADAL" clId="{C53D6DB9-1EF1-41D8-8A42-BC9159B451C9}" dt="2022-07-27T15:25:51.955" v="1692" actId="700"/>
          <ac:spMkLst>
            <pc:docMk/>
            <pc:sldMk cId="1226228590" sldId="2226"/>
            <ac:spMk id="2" creationId="{FBB4C670-0788-4A0C-B686-C954C7A94719}"/>
          </ac:spMkLst>
        </pc:spChg>
        <pc:spChg chg="del">
          <ac:chgData name="Harpreet Kaur" userId="9b524679-25fb-4d05-bd5a-e0760da3e91a" providerId="ADAL" clId="{C53D6DB9-1EF1-41D8-8A42-BC9159B451C9}" dt="2022-07-27T15:25:51.955" v="1692" actId="700"/>
          <ac:spMkLst>
            <pc:docMk/>
            <pc:sldMk cId="1226228590" sldId="2226"/>
            <ac:spMk id="3" creationId="{3A45F530-E761-495E-A65F-A6162FB96E45}"/>
          </ac:spMkLst>
        </pc:spChg>
        <pc:spChg chg="del">
          <ac:chgData name="Harpreet Kaur" userId="9b524679-25fb-4d05-bd5a-e0760da3e91a" providerId="ADAL" clId="{C53D6DB9-1EF1-41D8-8A42-BC9159B451C9}" dt="2022-07-27T15:25:51.955" v="1692" actId="700"/>
          <ac:spMkLst>
            <pc:docMk/>
            <pc:sldMk cId="1226228590" sldId="2226"/>
            <ac:spMk id="4" creationId="{9810A81C-912D-4267-84C1-54A0D7E28F81}"/>
          </ac:spMkLst>
        </pc:spChg>
        <pc:spChg chg="del">
          <ac:chgData name="Harpreet Kaur" userId="9b524679-25fb-4d05-bd5a-e0760da3e91a" providerId="ADAL" clId="{C53D6DB9-1EF1-41D8-8A42-BC9159B451C9}" dt="2022-07-27T15:25:51.955" v="1692" actId="700"/>
          <ac:spMkLst>
            <pc:docMk/>
            <pc:sldMk cId="1226228590" sldId="2226"/>
            <ac:spMk id="5" creationId="{2D277770-7F71-4736-BB4C-B4EF74D43954}"/>
          </ac:spMkLst>
        </pc:spChg>
        <pc:spChg chg="del">
          <ac:chgData name="Harpreet Kaur" userId="9b524679-25fb-4d05-bd5a-e0760da3e91a" providerId="ADAL" clId="{C53D6DB9-1EF1-41D8-8A42-BC9159B451C9}" dt="2022-07-27T15:25:51.955" v="1692" actId="700"/>
          <ac:spMkLst>
            <pc:docMk/>
            <pc:sldMk cId="1226228590" sldId="2226"/>
            <ac:spMk id="6" creationId="{279E5394-8A69-41CC-8A7C-A9723B07F61F}"/>
          </ac:spMkLst>
        </pc:spChg>
        <pc:spChg chg="del">
          <ac:chgData name="Harpreet Kaur" userId="9b524679-25fb-4d05-bd5a-e0760da3e91a" providerId="ADAL" clId="{C53D6DB9-1EF1-41D8-8A42-BC9159B451C9}" dt="2022-07-27T15:25:51.955" v="1692" actId="700"/>
          <ac:spMkLst>
            <pc:docMk/>
            <pc:sldMk cId="1226228590" sldId="2226"/>
            <ac:spMk id="7" creationId="{D6CC85B8-EEF1-48DC-B4E8-9EB0A74D4504}"/>
          </ac:spMkLst>
        </pc:spChg>
        <pc:spChg chg="del mod ord">
          <ac:chgData name="Harpreet Kaur" userId="9b524679-25fb-4d05-bd5a-e0760da3e91a" providerId="ADAL" clId="{C53D6DB9-1EF1-41D8-8A42-BC9159B451C9}" dt="2022-07-27T16:38:40.897" v="4350" actId="478"/>
          <ac:spMkLst>
            <pc:docMk/>
            <pc:sldMk cId="1226228590" sldId="2226"/>
            <ac:spMk id="8" creationId="{DD2B5C9E-FB37-4759-8D69-91E237DBC940}"/>
          </ac:spMkLst>
        </pc:spChg>
        <pc:spChg chg="add mod ord">
          <ac:chgData name="Harpreet Kaur" userId="9b524679-25fb-4d05-bd5a-e0760da3e91a" providerId="ADAL" clId="{C53D6DB9-1EF1-41D8-8A42-BC9159B451C9}" dt="2022-07-27T15:25:51.955" v="1692" actId="700"/>
          <ac:spMkLst>
            <pc:docMk/>
            <pc:sldMk cId="1226228590" sldId="2226"/>
            <ac:spMk id="9" creationId="{FE08BF7F-3A0D-4236-B472-F4E93DA0C6EB}"/>
          </ac:spMkLst>
        </pc:spChg>
        <pc:spChg chg="add mod">
          <ac:chgData name="Harpreet Kaur" userId="9b524679-25fb-4d05-bd5a-e0760da3e91a" providerId="ADAL" clId="{C53D6DB9-1EF1-41D8-8A42-BC9159B451C9}" dt="2022-07-27T15:26:33.335" v="1708" actId="255"/>
          <ac:spMkLst>
            <pc:docMk/>
            <pc:sldMk cId="1226228590" sldId="2226"/>
            <ac:spMk id="10" creationId="{FA374531-D684-441E-8681-C8335F605532}"/>
          </ac:spMkLst>
        </pc:spChg>
        <pc:spChg chg="add mod">
          <ac:chgData name="Harpreet Kaur" userId="9b524679-25fb-4d05-bd5a-e0760da3e91a" providerId="ADAL" clId="{C53D6DB9-1EF1-41D8-8A42-BC9159B451C9}" dt="2022-07-27T15:30:20.156" v="2074" actId="14100"/>
          <ac:spMkLst>
            <pc:docMk/>
            <pc:sldMk cId="1226228590" sldId="2226"/>
            <ac:spMk id="11" creationId="{5F1F6CC5-7F97-44D7-BD8B-B2D1D25F6CAC}"/>
          </ac:spMkLst>
        </pc:spChg>
        <pc:spChg chg="add">
          <ac:chgData name="Harpreet Kaur" userId="9b524679-25fb-4d05-bd5a-e0760da3e91a" providerId="ADAL" clId="{C53D6DB9-1EF1-41D8-8A42-BC9159B451C9}" dt="2022-07-27T15:30:26.391" v="2075" actId="11529"/>
          <ac:spMkLst>
            <pc:docMk/>
            <pc:sldMk cId="1226228590" sldId="2226"/>
            <ac:spMk id="12" creationId="{1C216B39-ECCB-4825-BB3E-C5676DB6D266}"/>
          </ac:spMkLst>
        </pc:spChg>
        <pc:spChg chg="add mod">
          <ac:chgData name="Harpreet Kaur" userId="9b524679-25fb-4d05-bd5a-e0760da3e91a" providerId="ADAL" clId="{C53D6DB9-1EF1-41D8-8A42-BC9159B451C9}" dt="2022-07-27T15:32:21.708" v="2352" actId="1076"/>
          <ac:spMkLst>
            <pc:docMk/>
            <pc:sldMk cId="1226228590" sldId="2226"/>
            <ac:spMk id="13" creationId="{0BA8279E-148E-4D15-B257-53FCCA1230D6}"/>
          </ac:spMkLst>
        </pc:spChg>
      </pc:sldChg>
      <pc:sldChg chg="addSp delSp modSp new del mod modClrScheme chgLayout">
        <pc:chgData name="Harpreet Kaur" userId="9b524679-25fb-4d05-bd5a-e0760da3e91a" providerId="ADAL" clId="{C53D6DB9-1EF1-41D8-8A42-BC9159B451C9}" dt="2022-07-27T15:15:05.109" v="1690" actId="47"/>
        <pc:sldMkLst>
          <pc:docMk/>
          <pc:sldMk cId="1942818533" sldId="2226"/>
        </pc:sldMkLst>
        <pc:spChg chg="del">
          <ac:chgData name="Harpreet Kaur" userId="9b524679-25fb-4d05-bd5a-e0760da3e91a" providerId="ADAL" clId="{C53D6DB9-1EF1-41D8-8A42-BC9159B451C9}" dt="2022-07-27T15:14:36.187" v="1684" actId="700"/>
          <ac:spMkLst>
            <pc:docMk/>
            <pc:sldMk cId="1942818533" sldId="2226"/>
            <ac:spMk id="2" creationId="{48AB875D-B30D-466E-8315-AC2B14F79C18}"/>
          </ac:spMkLst>
        </pc:spChg>
        <pc:spChg chg="mod ord">
          <ac:chgData name="Harpreet Kaur" userId="9b524679-25fb-4d05-bd5a-e0760da3e91a" providerId="ADAL" clId="{C53D6DB9-1EF1-41D8-8A42-BC9159B451C9}" dt="2022-07-27T15:14:47.043" v="1686" actId="700"/>
          <ac:spMkLst>
            <pc:docMk/>
            <pc:sldMk cId="1942818533" sldId="2226"/>
            <ac:spMk id="3" creationId="{AD6A7818-2A2F-44F1-B922-62AD910417BE}"/>
          </ac:spMkLst>
        </pc:spChg>
        <pc:spChg chg="del">
          <ac:chgData name="Harpreet Kaur" userId="9b524679-25fb-4d05-bd5a-e0760da3e91a" providerId="ADAL" clId="{C53D6DB9-1EF1-41D8-8A42-BC9159B451C9}" dt="2022-07-27T15:14:36.187" v="1684" actId="700"/>
          <ac:spMkLst>
            <pc:docMk/>
            <pc:sldMk cId="1942818533" sldId="2226"/>
            <ac:spMk id="4" creationId="{8216CB5A-E1BA-49CC-9B50-E59779785CA0}"/>
          </ac:spMkLst>
        </pc:spChg>
        <pc:spChg chg="del">
          <ac:chgData name="Harpreet Kaur" userId="9b524679-25fb-4d05-bd5a-e0760da3e91a" providerId="ADAL" clId="{C53D6DB9-1EF1-41D8-8A42-BC9159B451C9}" dt="2022-07-27T15:14:36.187" v="1684" actId="700"/>
          <ac:spMkLst>
            <pc:docMk/>
            <pc:sldMk cId="1942818533" sldId="2226"/>
            <ac:spMk id="5" creationId="{3290D04F-DF3A-4A8C-92BC-B962F0E1987C}"/>
          </ac:spMkLst>
        </pc:spChg>
        <pc:spChg chg="del">
          <ac:chgData name="Harpreet Kaur" userId="9b524679-25fb-4d05-bd5a-e0760da3e91a" providerId="ADAL" clId="{C53D6DB9-1EF1-41D8-8A42-BC9159B451C9}" dt="2022-07-27T15:14:36.187" v="1684" actId="700"/>
          <ac:spMkLst>
            <pc:docMk/>
            <pc:sldMk cId="1942818533" sldId="2226"/>
            <ac:spMk id="6" creationId="{548FA33A-4E4D-4DC3-B484-1E88CD4F4EC3}"/>
          </ac:spMkLst>
        </pc:spChg>
        <pc:spChg chg="del mod ord">
          <ac:chgData name="Harpreet Kaur" userId="9b524679-25fb-4d05-bd5a-e0760da3e91a" providerId="ADAL" clId="{C53D6DB9-1EF1-41D8-8A42-BC9159B451C9}" dt="2022-07-27T15:14:47.043" v="1686" actId="700"/>
          <ac:spMkLst>
            <pc:docMk/>
            <pc:sldMk cId="1942818533" sldId="2226"/>
            <ac:spMk id="7" creationId="{E099EFAB-DF5B-41DB-9619-603B0E6B66E0}"/>
          </ac:spMkLst>
        </pc:spChg>
        <pc:spChg chg="add del mod ord">
          <ac:chgData name="Harpreet Kaur" userId="9b524679-25fb-4d05-bd5a-e0760da3e91a" providerId="ADAL" clId="{C53D6DB9-1EF1-41D8-8A42-BC9159B451C9}" dt="2022-07-27T15:14:47.043" v="1686" actId="700"/>
          <ac:spMkLst>
            <pc:docMk/>
            <pc:sldMk cId="1942818533" sldId="2226"/>
            <ac:spMk id="8" creationId="{C27F9594-7936-435C-B816-6432B2356866}"/>
          </ac:spMkLst>
        </pc:spChg>
        <pc:spChg chg="add mod ord">
          <ac:chgData name="Harpreet Kaur" userId="9b524679-25fb-4d05-bd5a-e0760da3e91a" providerId="ADAL" clId="{C53D6DB9-1EF1-41D8-8A42-BC9159B451C9}" dt="2022-07-27T15:14:47.043" v="1686" actId="700"/>
          <ac:spMkLst>
            <pc:docMk/>
            <pc:sldMk cId="1942818533" sldId="2226"/>
            <ac:spMk id="9" creationId="{E10EF5EB-EACF-48D5-AB4F-8239769681D9}"/>
          </ac:spMkLst>
        </pc:spChg>
        <pc:spChg chg="add del mod">
          <ac:chgData name="Harpreet Kaur" userId="9b524679-25fb-4d05-bd5a-e0760da3e91a" providerId="ADAL" clId="{C53D6DB9-1EF1-41D8-8A42-BC9159B451C9}" dt="2022-07-27T15:15:02.980" v="1689" actId="478"/>
          <ac:spMkLst>
            <pc:docMk/>
            <pc:sldMk cId="1942818533" sldId="2226"/>
            <ac:spMk id="11" creationId="{6843E6DE-245E-40E5-BCF1-F955EFB8FF16}"/>
          </ac:spMkLst>
        </pc:spChg>
      </pc:sldChg>
      <pc:sldChg chg="addSp delSp modSp new mod ord">
        <pc:chgData name="Harpreet Kaur" userId="9b524679-25fb-4d05-bd5a-e0760da3e91a" providerId="ADAL" clId="{C53D6DB9-1EF1-41D8-8A42-BC9159B451C9}" dt="2022-07-27T15:37:35.999" v="2369" actId="478"/>
        <pc:sldMkLst>
          <pc:docMk/>
          <pc:sldMk cId="388602138" sldId="2227"/>
        </pc:sldMkLst>
        <pc:spChg chg="del">
          <ac:chgData name="Harpreet Kaur" userId="9b524679-25fb-4d05-bd5a-e0760da3e91a" providerId="ADAL" clId="{C53D6DB9-1EF1-41D8-8A42-BC9159B451C9}" dt="2022-07-27T15:37:33.539" v="2368" actId="478"/>
          <ac:spMkLst>
            <pc:docMk/>
            <pc:sldMk cId="388602138" sldId="2227"/>
            <ac:spMk id="2" creationId="{A3BACDF2-595F-4D6D-BF3C-B41FABB5AF6B}"/>
          </ac:spMkLst>
        </pc:spChg>
        <pc:spChg chg="del">
          <ac:chgData name="Harpreet Kaur" userId="9b524679-25fb-4d05-bd5a-e0760da3e91a" providerId="ADAL" clId="{C53D6DB9-1EF1-41D8-8A42-BC9159B451C9}" dt="2022-07-27T15:37:35.999" v="2369" actId="478"/>
          <ac:spMkLst>
            <pc:docMk/>
            <pc:sldMk cId="388602138" sldId="2227"/>
            <ac:spMk id="3" creationId="{1C2EA0F0-71B2-4072-BF7E-5EDCACF86EBA}"/>
          </ac:spMkLst>
        </pc:spChg>
        <pc:spChg chg="add del mod">
          <ac:chgData name="Harpreet Kaur" userId="9b524679-25fb-4d05-bd5a-e0760da3e91a" providerId="ADAL" clId="{C53D6DB9-1EF1-41D8-8A42-BC9159B451C9}" dt="2022-07-27T15:33:00.661" v="2355"/>
          <ac:spMkLst>
            <pc:docMk/>
            <pc:sldMk cId="388602138" sldId="2227"/>
            <ac:spMk id="4" creationId="{CEAB957A-243E-45E9-ABBD-F68E762E9422}"/>
          </ac:spMkLst>
        </pc:spChg>
        <pc:picChg chg="add mod">
          <ac:chgData name="Harpreet Kaur" userId="9b524679-25fb-4d05-bd5a-e0760da3e91a" providerId="ADAL" clId="{C53D6DB9-1EF1-41D8-8A42-BC9159B451C9}" dt="2022-07-27T15:37:30.945" v="2367" actId="14100"/>
          <ac:picMkLst>
            <pc:docMk/>
            <pc:sldMk cId="388602138" sldId="2227"/>
            <ac:picMk id="1026" creationId="{63DEC195-FE4A-46D7-80BD-8CE788F36762}"/>
          </ac:picMkLst>
        </pc:picChg>
      </pc:sldChg>
      <pc:sldChg chg="addSp delSp modSp new mod modNotesTx">
        <pc:chgData name="Harpreet Kaur" userId="9b524679-25fb-4d05-bd5a-e0760da3e91a" providerId="ADAL" clId="{C53D6DB9-1EF1-41D8-8A42-BC9159B451C9}" dt="2022-07-27T16:38:49.157" v="4351" actId="478"/>
        <pc:sldMkLst>
          <pc:docMk/>
          <pc:sldMk cId="2852852408" sldId="2228"/>
        </pc:sldMkLst>
        <pc:spChg chg="mod">
          <ac:chgData name="Harpreet Kaur" userId="9b524679-25fb-4d05-bd5a-e0760da3e91a" providerId="ADAL" clId="{C53D6DB9-1EF1-41D8-8A42-BC9159B451C9}" dt="2022-07-27T16:37:24.505" v="4339" actId="2711"/>
          <ac:spMkLst>
            <pc:docMk/>
            <pc:sldMk cId="2852852408" sldId="2228"/>
            <ac:spMk id="2" creationId="{3DDD6349-FBD5-4D93-85AE-AE6BCED02341}"/>
          </ac:spMkLst>
        </pc:spChg>
        <pc:spChg chg="del mod">
          <ac:chgData name="Harpreet Kaur" userId="9b524679-25fb-4d05-bd5a-e0760da3e91a" providerId="ADAL" clId="{C53D6DB9-1EF1-41D8-8A42-BC9159B451C9}" dt="2022-07-27T16:38:49.157" v="4351" actId="478"/>
          <ac:spMkLst>
            <pc:docMk/>
            <pc:sldMk cId="2852852408" sldId="2228"/>
            <ac:spMk id="3" creationId="{5618672E-902B-4E70-A265-0C286BA80965}"/>
          </ac:spMkLst>
        </pc:spChg>
        <pc:spChg chg="add mod">
          <ac:chgData name="Harpreet Kaur" userId="9b524679-25fb-4d05-bd5a-e0760da3e91a" providerId="ADAL" clId="{C53D6DB9-1EF1-41D8-8A42-BC9159B451C9}" dt="2022-07-27T16:37:24.505" v="4339" actId="2711"/>
          <ac:spMkLst>
            <pc:docMk/>
            <pc:sldMk cId="2852852408" sldId="2228"/>
            <ac:spMk id="4" creationId="{04E2852E-6FFC-42BD-9ABA-58765D2EFF21}"/>
          </ac:spMkLst>
        </pc:spChg>
        <pc:spChg chg="add mod">
          <ac:chgData name="Harpreet Kaur" userId="9b524679-25fb-4d05-bd5a-e0760da3e91a" providerId="ADAL" clId="{C53D6DB9-1EF1-41D8-8A42-BC9159B451C9}" dt="2022-07-27T16:37:32.353" v="4341" actId="123"/>
          <ac:spMkLst>
            <pc:docMk/>
            <pc:sldMk cId="2852852408" sldId="2228"/>
            <ac:spMk id="5" creationId="{7551B1C9-9DBB-4120-B254-1094CDAE5D56}"/>
          </ac:spMkLst>
        </pc:spChg>
      </pc:sldChg>
      <pc:sldChg chg="addSp delSp modSp new mod ord modClrScheme chgLayout">
        <pc:chgData name="Harpreet Kaur" userId="9b524679-25fb-4d05-bd5a-e0760da3e91a" providerId="ADAL" clId="{C53D6DB9-1EF1-41D8-8A42-BC9159B451C9}" dt="2022-07-27T16:28:22.221" v="4332" actId="1035"/>
        <pc:sldMkLst>
          <pc:docMk/>
          <pc:sldMk cId="524269892" sldId="2229"/>
        </pc:sldMkLst>
        <pc:spChg chg="del mod ord">
          <ac:chgData name="Harpreet Kaur" userId="9b524679-25fb-4d05-bd5a-e0760da3e91a" providerId="ADAL" clId="{C53D6DB9-1EF1-41D8-8A42-BC9159B451C9}" dt="2022-07-27T16:24:04.798" v="4011" actId="700"/>
          <ac:spMkLst>
            <pc:docMk/>
            <pc:sldMk cId="524269892" sldId="2229"/>
            <ac:spMk id="2" creationId="{80524005-973A-46BA-90C3-AFF86008F081}"/>
          </ac:spMkLst>
        </pc:spChg>
        <pc:spChg chg="del">
          <ac:chgData name="Harpreet Kaur" userId="9b524679-25fb-4d05-bd5a-e0760da3e91a" providerId="ADAL" clId="{C53D6DB9-1EF1-41D8-8A42-BC9159B451C9}" dt="2022-07-27T16:24:04.798" v="4011" actId="700"/>
          <ac:spMkLst>
            <pc:docMk/>
            <pc:sldMk cId="524269892" sldId="2229"/>
            <ac:spMk id="3" creationId="{4F0772B6-D5D3-4CEB-9B3C-F284FEBF4F46}"/>
          </ac:spMkLst>
        </pc:spChg>
        <pc:spChg chg="add mod ord">
          <ac:chgData name="Harpreet Kaur" userId="9b524679-25fb-4d05-bd5a-e0760da3e91a" providerId="ADAL" clId="{C53D6DB9-1EF1-41D8-8A42-BC9159B451C9}" dt="2022-07-27T16:28:22.221" v="4332" actId="1035"/>
          <ac:spMkLst>
            <pc:docMk/>
            <pc:sldMk cId="524269892" sldId="2229"/>
            <ac:spMk id="4" creationId="{38477FE2-2E67-4D81-9D58-C1F01DB30580}"/>
          </ac:spMkLst>
        </pc:spChg>
        <pc:spChg chg="add mod ord">
          <ac:chgData name="Harpreet Kaur" userId="9b524679-25fb-4d05-bd5a-e0760da3e91a" providerId="ADAL" clId="{C53D6DB9-1EF1-41D8-8A42-BC9159B451C9}" dt="2022-07-27T16:24:04.798" v="4011" actId="700"/>
          <ac:spMkLst>
            <pc:docMk/>
            <pc:sldMk cId="524269892" sldId="2229"/>
            <ac:spMk id="5" creationId="{D065A86B-6AF3-44BC-B7E5-B5752754885C}"/>
          </ac:spMkLst>
        </pc:spChg>
      </pc:sldChg>
      <pc:sldChg chg="new del">
        <pc:chgData name="Harpreet Kaur" userId="9b524679-25fb-4d05-bd5a-e0760da3e91a" providerId="ADAL" clId="{C53D6DB9-1EF1-41D8-8A42-BC9159B451C9}" dt="2022-07-27T17:00:36.601" v="4360" actId="47"/>
        <pc:sldMkLst>
          <pc:docMk/>
          <pc:sldMk cId="3389360578" sldId="2230"/>
        </pc:sldMkLst>
      </pc:sldChg>
      <pc:sldChg chg="add">
        <pc:chgData name="Harpreet Kaur" userId="9b524679-25fb-4d05-bd5a-e0760da3e91a" providerId="ADAL" clId="{C53D6DB9-1EF1-41D8-8A42-BC9159B451C9}" dt="2022-07-27T17:00:31.946" v="4359"/>
        <pc:sldMkLst>
          <pc:docMk/>
          <pc:sldMk cId="1229807836" sldId="223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CC0A2A-3B31-406A-A459-B27F3FED2C0C}" type="doc">
      <dgm:prSet loTypeId="urn:microsoft.com/office/officeart/2005/8/layout/default" loCatId="list" qsTypeId="urn:microsoft.com/office/officeart/2005/8/quickstyle/simple1" qsCatId="simple" csTypeId="urn:microsoft.com/office/officeart/2005/8/colors/accent1_4" csCatId="accent1" phldr="1"/>
      <dgm:spPr/>
      <dgm:t>
        <a:bodyPr/>
        <a:lstStyle/>
        <a:p>
          <a:endParaRPr lang="en-US"/>
        </a:p>
      </dgm:t>
    </dgm:pt>
    <dgm:pt modelId="{ED691818-4726-4176-B4E3-B63CABD7F059}">
      <dgm:prSet phldrT="[Text]"/>
      <dgm:spPr/>
      <dgm:t>
        <a:bodyPr/>
        <a:lstStyle/>
        <a:p>
          <a:r>
            <a:rPr lang="en-US" b="0" i="0" u="none" strike="noStrike" baseline="0" dirty="0">
              <a:solidFill>
                <a:srgbClr val="292829"/>
              </a:solidFill>
              <a:latin typeface="Avenir-Book"/>
            </a:rPr>
            <a:t>Unfair wages and abusive or excessive working hours</a:t>
          </a:r>
          <a:endParaRPr lang="en-US" dirty="0"/>
        </a:p>
      </dgm:t>
    </dgm:pt>
    <dgm:pt modelId="{39E39978-5882-4373-85D6-E3BA1319A9B4}" type="parTrans" cxnId="{AFEF0C82-5EF6-48C9-A9E5-7FFC94ED934C}">
      <dgm:prSet/>
      <dgm:spPr/>
      <dgm:t>
        <a:bodyPr/>
        <a:lstStyle/>
        <a:p>
          <a:endParaRPr lang="en-US"/>
        </a:p>
      </dgm:t>
    </dgm:pt>
    <dgm:pt modelId="{FE1FCB00-2D13-4C3E-AC34-10FBF9816677}" type="sibTrans" cxnId="{AFEF0C82-5EF6-48C9-A9E5-7FFC94ED934C}">
      <dgm:prSet/>
      <dgm:spPr/>
      <dgm:t>
        <a:bodyPr/>
        <a:lstStyle/>
        <a:p>
          <a:endParaRPr lang="en-US"/>
        </a:p>
      </dgm:t>
    </dgm:pt>
    <dgm:pt modelId="{9BB6A59F-2875-4BF1-81A3-A399E72DE741}">
      <dgm:prSet/>
      <dgm:spPr/>
      <dgm:t>
        <a:bodyPr/>
        <a:lstStyle/>
        <a:p>
          <a:r>
            <a:rPr lang="en-US" b="0" i="0" u="none" strike="noStrike" baseline="0" dirty="0">
              <a:solidFill>
                <a:srgbClr val="292829"/>
              </a:solidFill>
              <a:latin typeface="Avenir-Book"/>
            </a:rPr>
            <a:t>Workplace discrimination</a:t>
          </a:r>
        </a:p>
      </dgm:t>
    </dgm:pt>
    <dgm:pt modelId="{03E7FA8D-C3D0-413D-8CFD-D48FD30A8B0C}" type="parTrans" cxnId="{B3383F19-8CDE-47F5-98B3-A93B332B201A}">
      <dgm:prSet/>
      <dgm:spPr/>
      <dgm:t>
        <a:bodyPr/>
        <a:lstStyle/>
        <a:p>
          <a:endParaRPr lang="en-US"/>
        </a:p>
      </dgm:t>
    </dgm:pt>
    <dgm:pt modelId="{B986CEAD-CA51-4DBE-B622-8759F086C811}" type="sibTrans" cxnId="{B3383F19-8CDE-47F5-98B3-A93B332B201A}">
      <dgm:prSet/>
      <dgm:spPr/>
      <dgm:t>
        <a:bodyPr/>
        <a:lstStyle/>
        <a:p>
          <a:endParaRPr lang="en-US"/>
        </a:p>
      </dgm:t>
    </dgm:pt>
    <dgm:pt modelId="{C7C1FB39-5C21-45E9-81AE-A4C5BE07E291}">
      <dgm:prSet/>
      <dgm:spPr/>
      <dgm:t>
        <a:bodyPr/>
        <a:lstStyle/>
        <a:p>
          <a:r>
            <a:rPr lang="en-US" b="0" i="0" u="none" strike="noStrike" baseline="0" dirty="0">
              <a:solidFill>
                <a:srgbClr val="292829"/>
              </a:solidFill>
              <a:latin typeface="Avenir-Book"/>
            </a:rPr>
            <a:t>Forced and bonded </a:t>
          </a:r>
          <a:r>
            <a:rPr lang="en-US" b="0" i="0" u="none" strike="noStrike" baseline="0" dirty="0" err="1">
              <a:solidFill>
                <a:srgbClr val="292829"/>
              </a:solidFill>
              <a:latin typeface="Avenir-Book"/>
            </a:rPr>
            <a:t>labour</a:t>
          </a:r>
          <a:endParaRPr lang="en-US" b="0" i="0" u="none" strike="noStrike" baseline="0" dirty="0">
            <a:solidFill>
              <a:srgbClr val="292829"/>
            </a:solidFill>
            <a:latin typeface="Avenir-Book"/>
          </a:endParaRPr>
        </a:p>
      </dgm:t>
    </dgm:pt>
    <dgm:pt modelId="{1BBFAE19-9E88-47B5-B805-3D68ADF60DBC}" type="parTrans" cxnId="{AC4AEFF6-79E0-4F5A-A6FD-8EEA3DB7364B}">
      <dgm:prSet/>
      <dgm:spPr/>
      <dgm:t>
        <a:bodyPr/>
        <a:lstStyle/>
        <a:p>
          <a:endParaRPr lang="en-US"/>
        </a:p>
      </dgm:t>
    </dgm:pt>
    <dgm:pt modelId="{4820981A-7262-4A36-840B-EFC2D7DEF08F}" type="sibTrans" cxnId="{AC4AEFF6-79E0-4F5A-A6FD-8EEA3DB7364B}">
      <dgm:prSet/>
      <dgm:spPr/>
      <dgm:t>
        <a:bodyPr/>
        <a:lstStyle/>
        <a:p>
          <a:endParaRPr lang="en-US"/>
        </a:p>
      </dgm:t>
    </dgm:pt>
    <dgm:pt modelId="{7B73A16C-0E33-4EFC-9AC3-58D129A01A80}">
      <dgm:prSet/>
      <dgm:spPr/>
      <dgm:t>
        <a:bodyPr/>
        <a:lstStyle/>
        <a:p>
          <a:r>
            <a:rPr lang="en-US" b="0" i="0" u="none" strike="noStrike" baseline="0" dirty="0">
              <a:solidFill>
                <a:srgbClr val="292829"/>
              </a:solidFill>
              <a:latin typeface="Avenir-Book"/>
            </a:rPr>
            <a:t>Indigenous Peoples’ rights</a:t>
          </a:r>
        </a:p>
      </dgm:t>
    </dgm:pt>
    <dgm:pt modelId="{ECF30CC3-B3C4-4AA4-BBC1-6E1BDEF40170}" type="parTrans" cxnId="{FFE3AA55-555D-4C43-B690-A000D7F7C336}">
      <dgm:prSet/>
      <dgm:spPr/>
      <dgm:t>
        <a:bodyPr/>
        <a:lstStyle/>
        <a:p>
          <a:endParaRPr lang="en-US"/>
        </a:p>
      </dgm:t>
    </dgm:pt>
    <dgm:pt modelId="{500EE769-33C1-4EE2-864C-44C71EDA5022}" type="sibTrans" cxnId="{FFE3AA55-555D-4C43-B690-A000D7F7C336}">
      <dgm:prSet/>
      <dgm:spPr/>
      <dgm:t>
        <a:bodyPr/>
        <a:lstStyle/>
        <a:p>
          <a:endParaRPr lang="en-US"/>
        </a:p>
      </dgm:t>
    </dgm:pt>
    <dgm:pt modelId="{1C7F7528-DC1E-430A-B10A-836FBC9E8232}">
      <dgm:prSet/>
      <dgm:spPr/>
      <dgm:t>
        <a:bodyPr/>
        <a:lstStyle/>
        <a:p>
          <a:r>
            <a:rPr lang="en-US" b="0" i="0" u="none" strike="noStrike" baseline="0" dirty="0">
              <a:solidFill>
                <a:srgbClr val="292829"/>
              </a:solidFill>
              <a:latin typeface="Avenir-Book"/>
            </a:rPr>
            <a:t>Women’s rights</a:t>
          </a:r>
        </a:p>
      </dgm:t>
    </dgm:pt>
    <dgm:pt modelId="{E3AE5DC3-97ED-4D2A-8977-E45A611691B4}" type="parTrans" cxnId="{3A73FD97-34D2-4697-AC95-79254328D900}">
      <dgm:prSet/>
      <dgm:spPr/>
      <dgm:t>
        <a:bodyPr/>
        <a:lstStyle/>
        <a:p>
          <a:endParaRPr lang="en-US"/>
        </a:p>
      </dgm:t>
    </dgm:pt>
    <dgm:pt modelId="{8125C9FA-65AB-4A65-A66B-CAD3E636546E}" type="sibTrans" cxnId="{3A73FD97-34D2-4697-AC95-79254328D900}">
      <dgm:prSet/>
      <dgm:spPr/>
      <dgm:t>
        <a:bodyPr/>
        <a:lstStyle/>
        <a:p>
          <a:endParaRPr lang="en-US"/>
        </a:p>
      </dgm:t>
    </dgm:pt>
    <dgm:pt modelId="{1353C68E-8AF8-4A53-B071-7E26C8001271}">
      <dgm:prSet/>
      <dgm:spPr/>
      <dgm:t>
        <a:bodyPr/>
        <a:lstStyle/>
        <a:p>
          <a:r>
            <a:rPr lang="en-US" b="0" i="0" u="none" strike="noStrike" baseline="0" dirty="0">
              <a:solidFill>
                <a:srgbClr val="292829"/>
              </a:solidFill>
              <a:latin typeface="Avenir-Book"/>
            </a:rPr>
            <a:t>Disabled persons’ rights</a:t>
          </a:r>
        </a:p>
      </dgm:t>
    </dgm:pt>
    <dgm:pt modelId="{55C73E11-6B20-4344-92BC-A485C7EA3F27}" type="parTrans" cxnId="{FCF567D2-5C74-4BC4-9A0B-131B8D295DFB}">
      <dgm:prSet/>
      <dgm:spPr/>
      <dgm:t>
        <a:bodyPr/>
        <a:lstStyle/>
        <a:p>
          <a:endParaRPr lang="en-US"/>
        </a:p>
      </dgm:t>
    </dgm:pt>
    <dgm:pt modelId="{45DE6F34-F4AF-4D1A-9E8F-E2E97E1C7DA0}" type="sibTrans" cxnId="{FCF567D2-5C74-4BC4-9A0B-131B8D295DFB}">
      <dgm:prSet/>
      <dgm:spPr/>
      <dgm:t>
        <a:bodyPr/>
        <a:lstStyle/>
        <a:p>
          <a:endParaRPr lang="en-US"/>
        </a:p>
      </dgm:t>
    </dgm:pt>
    <dgm:pt modelId="{5C94A3D5-8628-4E2E-B350-329F629CD12E}">
      <dgm:prSet/>
      <dgm:spPr/>
      <dgm:t>
        <a:bodyPr/>
        <a:lstStyle/>
        <a:p>
          <a:r>
            <a:rPr lang="en-US" b="0" i="0" u="none" strike="noStrike" baseline="0" dirty="0">
              <a:solidFill>
                <a:srgbClr val="292829"/>
              </a:solidFill>
              <a:latin typeface="Avenir-Book"/>
            </a:rPr>
            <a:t>Participation and consultation</a:t>
          </a:r>
        </a:p>
      </dgm:t>
    </dgm:pt>
    <dgm:pt modelId="{BAD4687B-A968-4FCA-B7C3-18E50B43AB95}" type="parTrans" cxnId="{C6D67B3A-3312-48E6-8290-79A26CD36225}">
      <dgm:prSet/>
      <dgm:spPr/>
      <dgm:t>
        <a:bodyPr/>
        <a:lstStyle/>
        <a:p>
          <a:endParaRPr lang="en-US"/>
        </a:p>
      </dgm:t>
    </dgm:pt>
    <dgm:pt modelId="{F38F9489-66C1-4C2D-8597-828AB9E33496}" type="sibTrans" cxnId="{C6D67B3A-3312-48E6-8290-79A26CD36225}">
      <dgm:prSet/>
      <dgm:spPr/>
      <dgm:t>
        <a:bodyPr/>
        <a:lstStyle/>
        <a:p>
          <a:endParaRPr lang="en-US"/>
        </a:p>
      </dgm:t>
    </dgm:pt>
    <dgm:pt modelId="{9784BBAA-3C1E-4915-AAFA-B97A3F1EB0A3}">
      <dgm:prSet/>
      <dgm:spPr/>
      <dgm:t>
        <a:bodyPr/>
        <a:lstStyle/>
        <a:p>
          <a:r>
            <a:rPr lang="en-US" b="0" i="0" u="none" strike="noStrike" baseline="0" dirty="0">
              <a:solidFill>
                <a:srgbClr val="292829"/>
              </a:solidFill>
              <a:latin typeface="Avenir-Book"/>
            </a:rPr>
            <a:t>Health and safety violations</a:t>
          </a:r>
        </a:p>
      </dgm:t>
    </dgm:pt>
    <dgm:pt modelId="{EE3B96CB-726D-46CA-9A31-783E70943098}" type="parTrans" cxnId="{5FFFF6C7-0427-4122-890B-0E43466AA4BE}">
      <dgm:prSet/>
      <dgm:spPr/>
      <dgm:t>
        <a:bodyPr/>
        <a:lstStyle/>
        <a:p>
          <a:endParaRPr lang="en-US"/>
        </a:p>
      </dgm:t>
    </dgm:pt>
    <dgm:pt modelId="{A8DA3E19-1FD9-4E77-8AC6-87F0FC5A59A7}" type="sibTrans" cxnId="{5FFFF6C7-0427-4122-890B-0E43466AA4BE}">
      <dgm:prSet/>
      <dgm:spPr/>
      <dgm:t>
        <a:bodyPr/>
        <a:lstStyle/>
        <a:p>
          <a:endParaRPr lang="en-US"/>
        </a:p>
      </dgm:t>
    </dgm:pt>
    <dgm:pt modelId="{F8035243-CD7E-4656-9A36-161410628DEB}">
      <dgm:prSet/>
      <dgm:spPr/>
      <dgm:t>
        <a:bodyPr/>
        <a:lstStyle/>
        <a:p>
          <a:r>
            <a:rPr lang="en-US" b="0" i="0" u="none" strike="noStrike" baseline="0" dirty="0">
              <a:solidFill>
                <a:srgbClr val="292829"/>
              </a:solidFill>
              <a:latin typeface="Avenir-Book"/>
            </a:rPr>
            <a:t>Pollution and toxic or hazardous chemicals</a:t>
          </a:r>
        </a:p>
      </dgm:t>
    </dgm:pt>
    <dgm:pt modelId="{88BD7246-28BE-4482-A308-C929F6EB7EBD}" type="parTrans" cxnId="{7297FCAD-63BF-41DF-91D8-7AA6B02C2F03}">
      <dgm:prSet/>
      <dgm:spPr/>
      <dgm:t>
        <a:bodyPr/>
        <a:lstStyle/>
        <a:p>
          <a:endParaRPr lang="en-US"/>
        </a:p>
      </dgm:t>
    </dgm:pt>
    <dgm:pt modelId="{8E0B2D41-9154-4334-849C-759570DDF9C6}" type="sibTrans" cxnId="{7297FCAD-63BF-41DF-91D8-7AA6B02C2F03}">
      <dgm:prSet/>
      <dgm:spPr/>
      <dgm:t>
        <a:bodyPr/>
        <a:lstStyle/>
        <a:p>
          <a:endParaRPr lang="en-US"/>
        </a:p>
      </dgm:t>
    </dgm:pt>
    <dgm:pt modelId="{2EC9127A-A9DC-476A-B6C2-FF1ABB1BCED9}">
      <dgm:prSet/>
      <dgm:spPr/>
      <dgm:t>
        <a:bodyPr/>
        <a:lstStyle/>
        <a:p>
          <a:r>
            <a:rPr lang="en-US" b="0" i="0" u="none" strike="noStrike" baseline="0" dirty="0">
              <a:solidFill>
                <a:srgbClr val="292829"/>
              </a:solidFill>
              <a:latin typeface="Avenir-Book"/>
            </a:rPr>
            <a:t>Land use and property rights abuses</a:t>
          </a:r>
        </a:p>
      </dgm:t>
    </dgm:pt>
    <dgm:pt modelId="{E59F9EB1-0DCE-4E91-B858-9922BC7587FA}" type="parTrans" cxnId="{5C77336E-A5CC-4004-ADCA-748B6350DEB3}">
      <dgm:prSet/>
      <dgm:spPr/>
      <dgm:t>
        <a:bodyPr/>
        <a:lstStyle/>
        <a:p>
          <a:endParaRPr lang="en-US"/>
        </a:p>
      </dgm:t>
    </dgm:pt>
    <dgm:pt modelId="{B91AEB30-F394-433A-AA69-A1BCA6CF3040}" type="sibTrans" cxnId="{5C77336E-A5CC-4004-ADCA-748B6350DEB3}">
      <dgm:prSet/>
      <dgm:spPr/>
      <dgm:t>
        <a:bodyPr/>
        <a:lstStyle/>
        <a:p>
          <a:endParaRPr lang="en-US"/>
        </a:p>
      </dgm:t>
    </dgm:pt>
    <dgm:pt modelId="{D8086735-80C6-463C-98A3-52BDE00BE40F}">
      <dgm:prSet/>
      <dgm:spPr/>
      <dgm:t>
        <a:bodyPr/>
        <a:lstStyle/>
        <a:p>
          <a:r>
            <a:rPr lang="en-US" b="0" i="0" u="none" strike="noStrike" baseline="0" dirty="0">
              <a:solidFill>
                <a:srgbClr val="292829"/>
              </a:solidFill>
              <a:latin typeface="Avenir-Book"/>
            </a:rPr>
            <a:t>Inclusivity and participation issues</a:t>
          </a:r>
        </a:p>
      </dgm:t>
    </dgm:pt>
    <dgm:pt modelId="{F50B38B0-4976-4751-8D4F-4EC885BD4BD0}" type="parTrans" cxnId="{A891E83F-8557-46E7-BB09-7C92ADDA10CD}">
      <dgm:prSet/>
      <dgm:spPr/>
      <dgm:t>
        <a:bodyPr/>
        <a:lstStyle/>
        <a:p>
          <a:endParaRPr lang="en-US"/>
        </a:p>
      </dgm:t>
    </dgm:pt>
    <dgm:pt modelId="{E134FD89-DE64-46D8-A317-2EAF0ED56F02}" type="sibTrans" cxnId="{A891E83F-8557-46E7-BB09-7C92ADDA10CD}">
      <dgm:prSet/>
      <dgm:spPr/>
      <dgm:t>
        <a:bodyPr/>
        <a:lstStyle/>
        <a:p>
          <a:endParaRPr lang="en-US"/>
        </a:p>
      </dgm:t>
    </dgm:pt>
    <dgm:pt modelId="{82F13905-977D-4A93-B4B4-A2411EBACE99}">
      <dgm:prSet/>
      <dgm:spPr/>
      <dgm:t>
        <a:bodyPr/>
        <a:lstStyle/>
        <a:p>
          <a:r>
            <a:rPr lang="en-US" b="0" i="0" u="none" strike="noStrike" baseline="0" dirty="0">
              <a:solidFill>
                <a:srgbClr val="292829"/>
              </a:solidFill>
              <a:latin typeface="Avenir-Book"/>
            </a:rPr>
            <a:t>Community impacts</a:t>
          </a:r>
        </a:p>
      </dgm:t>
    </dgm:pt>
    <dgm:pt modelId="{D6E2697E-B394-45C1-9CC0-E37839FD0F26}" type="parTrans" cxnId="{390149DE-DDB9-42C8-843A-10A2A7D8D641}">
      <dgm:prSet/>
      <dgm:spPr/>
      <dgm:t>
        <a:bodyPr/>
        <a:lstStyle/>
        <a:p>
          <a:endParaRPr lang="en-US"/>
        </a:p>
      </dgm:t>
    </dgm:pt>
    <dgm:pt modelId="{CDD08052-B709-4C36-81C2-69EABAA5F19F}" type="sibTrans" cxnId="{390149DE-DDB9-42C8-843A-10A2A7D8D641}">
      <dgm:prSet/>
      <dgm:spPr/>
      <dgm:t>
        <a:bodyPr/>
        <a:lstStyle/>
        <a:p>
          <a:endParaRPr lang="en-US"/>
        </a:p>
      </dgm:t>
    </dgm:pt>
    <dgm:pt modelId="{7F9CA154-52D0-4E19-B395-A9FAA70ABA3C}">
      <dgm:prSet/>
      <dgm:spPr/>
      <dgm:t>
        <a:bodyPr/>
        <a:lstStyle/>
        <a:p>
          <a:r>
            <a:rPr lang="en-US" b="0" i="0" u="none" strike="noStrike" baseline="0" dirty="0">
              <a:solidFill>
                <a:srgbClr val="292829"/>
              </a:solidFill>
              <a:latin typeface="Avenir-Book"/>
            </a:rPr>
            <a:t>Privacy rights abuses</a:t>
          </a:r>
        </a:p>
      </dgm:t>
    </dgm:pt>
    <dgm:pt modelId="{59A7C58F-89FF-4772-86D5-D08ED91A4453}" type="parTrans" cxnId="{98996DF6-0752-4EC6-A8E0-7D0D9A7A7E6C}">
      <dgm:prSet/>
      <dgm:spPr/>
      <dgm:t>
        <a:bodyPr/>
        <a:lstStyle/>
        <a:p>
          <a:endParaRPr lang="en-US"/>
        </a:p>
      </dgm:t>
    </dgm:pt>
    <dgm:pt modelId="{C6812822-820F-4193-ABE1-EAA8B247CCA1}" type="sibTrans" cxnId="{98996DF6-0752-4EC6-A8E0-7D0D9A7A7E6C}">
      <dgm:prSet/>
      <dgm:spPr/>
      <dgm:t>
        <a:bodyPr/>
        <a:lstStyle/>
        <a:p>
          <a:endParaRPr lang="en-US"/>
        </a:p>
      </dgm:t>
    </dgm:pt>
    <dgm:pt modelId="{FE3A616A-76C3-4E69-BDE6-171C8CEBA6BD}">
      <dgm:prSet/>
      <dgm:spPr/>
      <dgm:t>
        <a:bodyPr/>
        <a:lstStyle/>
        <a:p>
          <a:r>
            <a:rPr lang="en-US" b="0" i="0" u="none" strike="noStrike" baseline="0" dirty="0">
              <a:solidFill>
                <a:srgbClr val="292829"/>
              </a:solidFill>
              <a:latin typeface="Avenir-Book"/>
            </a:rPr>
            <a:t>Gender-based discrimination</a:t>
          </a:r>
        </a:p>
      </dgm:t>
    </dgm:pt>
    <dgm:pt modelId="{BBEE9321-E43F-48D9-B5F8-4BDECB1282B1}" type="parTrans" cxnId="{73D62147-7641-49F4-9A10-E972079CCD59}">
      <dgm:prSet/>
      <dgm:spPr/>
      <dgm:t>
        <a:bodyPr/>
        <a:lstStyle/>
        <a:p>
          <a:endParaRPr lang="en-US"/>
        </a:p>
      </dgm:t>
    </dgm:pt>
    <dgm:pt modelId="{ADA4A213-49C5-4092-8EE0-67675049417B}" type="sibTrans" cxnId="{73D62147-7641-49F4-9A10-E972079CCD59}">
      <dgm:prSet/>
      <dgm:spPr/>
      <dgm:t>
        <a:bodyPr/>
        <a:lstStyle/>
        <a:p>
          <a:endParaRPr lang="en-US"/>
        </a:p>
      </dgm:t>
    </dgm:pt>
    <dgm:pt modelId="{ADCB6B47-F519-47F0-9001-D5DEA415B631}">
      <dgm:prSet/>
      <dgm:spPr/>
      <dgm:t>
        <a:bodyPr/>
        <a:lstStyle/>
        <a:p>
          <a:r>
            <a:rPr lang="en-US" b="0" i="0" u="none" strike="noStrike" baseline="0" dirty="0">
              <a:solidFill>
                <a:srgbClr val="292829"/>
              </a:solidFill>
              <a:latin typeface="Avenir-Book"/>
            </a:rPr>
            <a:t>Sexual harassment</a:t>
          </a:r>
        </a:p>
      </dgm:t>
    </dgm:pt>
    <dgm:pt modelId="{CCCE546A-EB60-4877-98DC-8439355126F8}" type="parTrans" cxnId="{651795A9-82C2-4B17-8748-DAE10FBE5D7F}">
      <dgm:prSet/>
      <dgm:spPr/>
      <dgm:t>
        <a:bodyPr/>
        <a:lstStyle/>
        <a:p>
          <a:endParaRPr lang="en-US"/>
        </a:p>
      </dgm:t>
    </dgm:pt>
    <dgm:pt modelId="{D884A35B-6217-4D60-90C2-798C7269D612}" type="sibTrans" cxnId="{651795A9-82C2-4B17-8748-DAE10FBE5D7F}">
      <dgm:prSet/>
      <dgm:spPr/>
      <dgm:t>
        <a:bodyPr/>
        <a:lstStyle/>
        <a:p>
          <a:endParaRPr lang="en-US"/>
        </a:p>
      </dgm:t>
    </dgm:pt>
    <dgm:pt modelId="{27368A91-B692-4BB3-8FD0-A1D821BE1CD9}">
      <dgm:prSet/>
      <dgm:spPr/>
      <dgm:t>
        <a:bodyPr/>
        <a:lstStyle/>
        <a:p>
          <a:r>
            <a:rPr lang="en-US" b="0" i="0" u="none" strike="noStrike" baseline="0" dirty="0">
              <a:solidFill>
                <a:srgbClr val="292829"/>
              </a:solidFill>
              <a:latin typeface="Avenir-Book"/>
            </a:rPr>
            <a:t>Product testing concerns</a:t>
          </a:r>
        </a:p>
      </dgm:t>
    </dgm:pt>
    <dgm:pt modelId="{3F044169-33CE-4226-B2BA-4AB80ED156AA}" type="parTrans" cxnId="{A9C24467-F0FD-41B4-8C05-4CA8450E7278}">
      <dgm:prSet/>
      <dgm:spPr/>
      <dgm:t>
        <a:bodyPr/>
        <a:lstStyle/>
        <a:p>
          <a:endParaRPr lang="en-US"/>
        </a:p>
      </dgm:t>
    </dgm:pt>
    <dgm:pt modelId="{BF614134-2464-4CE3-BE9B-353AAFB902A8}" type="sibTrans" cxnId="{A9C24467-F0FD-41B4-8C05-4CA8450E7278}">
      <dgm:prSet/>
      <dgm:spPr/>
      <dgm:t>
        <a:bodyPr/>
        <a:lstStyle/>
        <a:p>
          <a:endParaRPr lang="en-US"/>
        </a:p>
      </dgm:t>
    </dgm:pt>
    <dgm:pt modelId="{1A384BEF-DBAE-4576-8E3F-EB1EBBDC87B4}">
      <dgm:prSet/>
      <dgm:spPr/>
      <dgm:t>
        <a:bodyPr/>
        <a:lstStyle/>
        <a:p>
          <a:r>
            <a:rPr lang="en-US" b="0" i="0" u="none" strike="noStrike" baseline="0" dirty="0">
              <a:solidFill>
                <a:srgbClr val="292829"/>
              </a:solidFill>
              <a:latin typeface="Avenir-Book"/>
            </a:rPr>
            <a:t>Advertisement, marketing and intellectual property</a:t>
          </a:r>
        </a:p>
      </dgm:t>
    </dgm:pt>
    <dgm:pt modelId="{60B29EBD-D3FC-4743-913D-3786857A9CC3}" type="parTrans" cxnId="{96FFF6ED-5560-44FF-A9C0-15F0149B550C}">
      <dgm:prSet/>
      <dgm:spPr/>
      <dgm:t>
        <a:bodyPr/>
        <a:lstStyle/>
        <a:p>
          <a:endParaRPr lang="en-US"/>
        </a:p>
      </dgm:t>
    </dgm:pt>
    <dgm:pt modelId="{7AB60981-7A8C-4EB9-B75C-70543ADA2A61}" type="sibTrans" cxnId="{96FFF6ED-5560-44FF-A9C0-15F0149B550C}">
      <dgm:prSet/>
      <dgm:spPr/>
      <dgm:t>
        <a:bodyPr/>
        <a:lstStyle/>
        <a:p>
          <a:endParaRPr lang="en-US"/>
        </a:p>
      </dgm:t>
    </dgm:pt>
    <dgm:pt modelId="{BF6030E2-0903-4632-933E-C595EE0DC4B0}">
      <dgm:prSet/>
      <dgm:spPr/>
      <dgm:t>
        <a:bodyPr/>
        <a:lstStyle/>
        <a:p>
          <a:r>
            <a:rPr lang="en-US" b="0" i="0" u="none" strike="noStrike" baseline="0" dirty="0">
              <a:solidFill>
                <a:srgbClr val="292829"/>
              </a:solidFill>
              <a:latin typeface="Avenir-Book"/>
            </a:rPr>
            <a:t>Unlawful or harmful use of product</a:t>
          </a:r>
        </a:p>
      </dgm:t>
    </dgm:pt>
    <dgm:pt modelId="{E0C6EE74-5F0E-415D-A2E5-CD1B1286CD35}" type="parTrans" cxnId="{A9F2C1DC-CAFB-4FAF-A0B3-96AC696032F2}">
      <dgm:prSet/>
      <dgm:spPr/>
      <dgm:t>
        <a:bodyPr/>
        <a:lstStyle/>
        <a:p>
          <a:endParaRPr lang="en-US"/>
        </a:p>
      </dgm:t>
    </dgm:pt>
    <dgm:pt modelId="{0FB5FEF4-8CA6-4213-8D40-0565FF269132}" type="sibTrans" cxnId="{A9F2C1DC-CAFB-4FAF-A0B3-96AC696032F2}">
      <dgm:prSet/>
      <dgm:spPr/>
      <dgm:t>
        <a:bodyPr/>
        <a:lstStyle/>
        <a:p>
          <a:endParaRPr lang="en-US"/>
        </a:p>
      </dgm:t>
    </dgm:pt>
    <dgm:pt modelId="{C146BECB-6565-4A2C-89A7-3F010D52DEF9}">
      <dgm:prSet/>
      <dgm:spPr/>
      <dgm:t>
        <a:bodyPr/>
        <a:lstStyle/>
        <a:p>
          <a:r>
            <a:rPr lang="en-US" b="0" i="0" u="none" strike="noStrike" baseline="0" dirty="0">
              <a:solidFill>
                <a:srgbClr val="292829"/>
              </a:solidFill>
              <a:latin typeface="Avenir-Book"/>
            </a:rPr>
            <a:t>Misuse of government authority</a:t>
          </a:r>
        </a:p>
      </dgm:t>
    </dgm:pt>
    <dgm:pt modelId="{9DA007B0-1257-4949-BC06-679002D90856}" type="parTrans" cxnId="{81D4A6DD-07BD-4B96-A632-FDC9B7C06648}">
      <dgm:prSet/>
      <dgm:spPr/>
      <dgm:t>
        <a:bodyPr/>
        <a:lstStyle/>
        <a:p>
          <a:endParaRPr lang="en-US"/>
        </a:p>
      </dgm:t>
    </dgm:pt>
    <dgm:pt modelId="{BBDEB11A-EBE1-4B41-B34D-D7C183E76BCB}" type="sibTrans" cxnId="{81D4A6DD-07BD-4B96-A632-FDC9B7C06648}">
      <dgm:prSet/>
      <dgm:spPr/>
      <dgm:t>
        <a:bodyPr/>
        <a:lstStyle/>
        <a:p>
          <a:endParaRPr lang="en-US"/>
        </a:p>
      </dgm:t>
    </dgm:pt>
    <dgm:pt modelId="{E26ABAB2-0B36-42B3-947B-31C272BDC9D2}">
      <dgm:prSet/>
      <dgm:spPr/>
      <dgm:t>
        <a:bodyPr/>
        <a:lstStyle/>
        <a:p>
          <a:r>
            <a:rPr lang="en-US" b="0" i="0" u="none" strike="noStrike" baseline="0" dirty="0">
              <a:solidFill>
                <a:srgbClr val="292829"/>
              </a:solidFill>
              <a:latin typeface="Avenir-Book"/>
            </a:rPr>
            <a:t>Misuse of private security forces</a:t>
          </a:r>
        </a:p>
      </dgm:t>
    </dgm:pt>
    <dgm:pt modelId="{E1914D64-3161-40AA-B690-117D98BA3981}" type="parTrans" cxnId="{A332D59E-5F6C-40DC-A3A0-E685014A020D}">
      <dgm:prSet/>
      <dgm:spPr/>
      <dgm:t>
        <a:bodyPr/>
        <a:lstStyle/>
        <a:p>
          <a:endParaRPr lang="en-US"/>
        </a:p>
      </dgm:t>
    </dgm:pt>
    <dgm:pt modelId="{8F935BFD-EE89-4E65-B003-900ACE69E41E}" type="sibTrans" cxnId="{A332D59E-5F6C-40DC-A3A0-E685014A020D}">
      <dgm:prSet/>
      <dgm:spPr/>
      <dgm:t>
        <a:bodyPr/>
        <a:lstStyle/>
        <a:p>
          <a:endParaRPr lang="en-US"/>
        </a:p>
      </dgm:t>
    </dgm:pt>
    <dgm:pt modelId="{AE94D0EE-59B8-4A64-9594-F3645F8ECE9D}">
      <dgm:prSet/>
      <dgm:spPr/>
      <dgm:t>
        <a:bodyPr/>
        <a:lstStyle/>
        <a:p>
          <a:r>
            <a:rPr lang="en-US" b="0" i="0" u="none" strike="noStrike" baseline="0">
              <a:solidFill>
                <a:srgbClr val="292829"/>
              </a:solidFill>
              <a:latin typeface="Avenir-Book"/>
            </a:rPr>
            <a:t>Youth and child labour</a:t>
          </a:r>
          <a:endParaRPr lang="en-US" b="0" i="0" u="none" strike="noStrike" baseline="0" dirty="0">
            <a:solidFill>
              <a:srgbClr val="292829"/>
            </a:solidFill>
            <a:latin typeface="Avenir-Book"/>
          </a:endParaRPr>
        </a:p>
      </dgm:t>
    </dgm:pt>
    <dgm:pt modelId="{B20B1536-993F-4797-9B3C-D60EFE7A0054}" type="parTrans" cxnId="{1A263667-9D7A-45F9-BF37-22C3686B98BC}">
      <dgm:prSet/>
      <dgm:spPr/>
      <dgm:t>
        <a:bodyPr/>
        <a:lstStyle/>
        <a:p>
          <a:endParaRPr lang="en-US"/>
        </a:p>
      </dgm:t>
    </dgm:pt>
    <dgm:pt modelId="{5A1F3077-7B92-422E-9DF2-2B79F06D9B18}" type="sibTrans" cxnId="{1A263667-9D7A-45F9-BF37-22C3686B98BC}">
      <dgm:prSet/>
      <dgm:spPr/>
      <dgm:t>
        <a:bodyPr/>
        <a:lstStyle/>
        <a:p>
          <a:endParaRPr lang="en-US"/>
        </a:p>
      </dgm:t>
    </dgm:pt>
    <dgm:pt modelId="{0909EB08-E348-4FC3-8558-2464337E6421}">
      <dgm:prSet/>
      <dgm:spPr/>
      <dgm:t>
        <a:bodyPr/>
        <a:lstStyle/>
        <a:p>
          <a:r>
            <a:rPr lang="en-US" b="0" i="0" u="none" strike="noStrike" baseline="0" dirty="0">
              <a:solidFill>
                <a:srgbClr val="292829"/>
              </a:solidFill>
              <a:latin typeface="Avenir-Book"/>
            </a:rPr>
            <a:t>LGBTI rights</a:t>
          </a:r>
        </a:p>
      </dgm:t>
    </dgm:pt>
    <dgm:pt modelId="{007878C0-6F81-428C-9F85-D8D977A244BA}" type="parTrans" cxnId="{C5E7A47D-5DEB-4A87-A523-9235B94D5AD5}">
      <dgm:prSet/>
      <dgm:spPr/>
      <dgm:t>
        <a:bodyPr/>
        <a:lstStyle/>
        <a:p>
          <a:endParaRPr lang="en-US"/>
        </a:p>
      </dgm:t>
    </dgm:pt>
    <dgm:pt modelId="{A5A1DD8A-03C1-4FAF-AB43-61B95A7928FC}" type="sibTrans" cxnId="{C5E7A47D-5DEB-4A87-A523-9235B94D5AD5}">
      <dgm:prSet/>
      <dgm:spPr/>
      <dgm:t>
        <a:bodyPr/>
        <a:lstStyle/>
        <a:p>
          <a:endParaRPr lang="en-US"/>
        </a:p>
      </dgm:t>
    </dgm:pt>
    <dgm:pt modelId="{2E315A55-E34E-49CE-9B44-1B981DA1A958}" type="pres">
      <dgm:prSet presAssocID="{3ACC0A2A-3B31-406A-A459-B27F3FED2C0C}" presName="diagram" presStyleCnt="0">
        <dgm:presLayoutVars>
          <dgm:dir/>
          <dgm:resizeHandles val="exact"/>
        </dgm:presLayoutVars>
      </dgm:prSet>
      <dgm:spPr/>
    </dgm:pt>
    <dgm:pt modelId="{082FB81F-4055-4FA6-8B57-4E83C625FA51}" type="pres">
      <dgm:prSet presAssocID="{ED691818-4726-4176-B4E3-B63CABD7F059}" presName="node" presStyleLbl="node1" presStyleIdx="0" presStyleCnt="22">
        <dgm:presLayoutVars>
          <dgm:bulletEnabled val="1"/>
        </dgm:presLayoutVars>
      </dgm:prSet>
      <dgm:spPr/>
    </dgm:pt>
    <dgm:pt modelId="{16E8D04F-1C1E-4F5C-857A-9907AAD83BE8}" type="pres">
      <dgm:prSet presAssocID="{FE1FCB00-2D13-4C3E-AC34-10FBF9816677}" presName="sibTrans" presStyleCnt="0"/>
      <dgm:spPr/>
    </dgm:pt>
    <dgm:pt modelId="{E54F0627-C04C-419D-A1FA-8C0BB5B170C1}" type="pres">
      <dgm:prSet presAssocID="{9BB6A59F-2875-4BF1-81A3-A399E72DE741}" presName="node" presStyleLbl="node1" presStyleIdx="1" presStyleCnt="22">
        <dgm:presLayoutVars>
          <dgm:bulletEnabled val="1"/>
        </dgm:presLayoutVars>
      </dgm:prSet>
      <dgm:spPr/>
    </dgm:pt>
    <dgm:pt modelId="{358B38BE-2DBF-492C-8248-AD55FC3197CC}" type="pres">
      <dgm:prSet presAssocID="{B986CEAD-CA51-4DBE-B622-8759F086C811}" presName="sibTrans" presStyleCnt="0"/>
      <dgm:spPr/>
    </dgm:pt>
    <dgm:pt modelId="{376D1BDA-BB25-441E-B5AD-705D38524FA3}" type="pres">
      <dgm:prSet presAssocID="{C7C1FB39-5C21-45E9-81AE-A4C5BE07E291}" presName="node" presStyleLbl="node1" presStyleIdx="2" presStyleCnt="22">
        <dgm:presLayoutVars>
          <dgm:bulletEnabled val="1"/>
        </dgm:presLayoutVars>
      </dgm:prSet>
      <dgm:spPr/>
    </dgm:pt>
    <dgm:pt modelId="{2279BB2B-5553-4779-9132-89037C5FF267}" type="pres">
      <dgm:prSet presAssocID="{4820981A-7262-4A36-840B-EFC2D7DEF08F}" presName="sibTrans" presStyleCnt="0"/>
      <dgm:spPr/>
    </dgm:pt>
    <dgm:pt modelId="{5B2ED342-4532-4B75-B8D7-18CEC4B5D676}" type="pres">
      <dgm:prSet presAssocID="{AE94D0EE-59B8-4A64-9594-F3645F8ECE9D}" presName="node" presStyleLbl="node1" presStyleIdx="3" presStyleCnt="22">
        <dgm:presLayoutVars>
          <dgm:bulletEnabled val="1"/>
        </dgm:presLayoutVars>
      </dgm:prSet>
      <dgm:spPr/>
    </dgm:pt>
    <dgm:pt modelId="{665627F9-B0E9-48B2-AC2D-274F1E2DBAE9}" type="pres">
      <dgm:prSet presAssocID="{5A1F3077-7B92-422E-9DF2-2B79F06D9B18}" presName="sibTrans" presStyleCnt="0"/>
      <dgm:spPr/>
    </dgm:pt>
    <dgm:pt modelId="{9298A21D-8B64-4E30-A2E7-8EED45BD154E}" type="pres">
      <dgm:prSet presAssocID="{7B73A16C-0E33-4EFC-9AC3-58D129A01A80}" presName="node" presStyleLbl="node1" presStyleIdx="4" presStyleCnt="22">
        <dgm:presLayoutVars>
          <dgm:bulletEnabled val="1"/>
        </dgm:presLayoutVars>
      </dgm:prSet>
      <dgm:spPr/>
    </dgm:pt>
    <dgm:pt modelId="{C3E898FD-6EDB-4C5B-89B8-F56D3E5B01E0}" type="pres">
      <dgm:prSet presAssocID="{500EE769-33C1-4EE2-864C-44C71EDA5022}" presName="sibTrans" presStyleCnt="0"/>
      <dgm:spPr/>
    </dgm:pt>
    <dgm:pt modelId="{3D4C6333-D726-4498-BB7D-C2F9B5B3EA8F}" type="pres">
      <dgm:prSet presAssocID="{1C7F7528-DC1E-430A-B10A-836FBC9E8232}" presName="node" presStyleLbl="node1" presStyleIdx="5" presStyleCnt="22">
        <dgm:presLayoutVars>
          <dgm:bulletEnabled val="1"/>
        </dgm:presLayoutVars>
      </dgm:prSet>
      <dgm:spPr/>
    </dgm:pt>
    <dgm:pt modelId="{62456D43-2434-4ACD-9381-642C28B42F52}" type="pres">
      <dgm:prSet presAssocID="{8125C9FA-65AB-4A65-A66B-CAD3E636546E}" presName="sibTrans" presStyleCnt="0"/>
      <dgm:spPr/>
    </dgm:pt>
    <dgm:pt modelId="{7DF77E79-F181-4BFD-948B-1441FB68986D}" type="pres">
      <dgm:prSet presAssocID="{1353C68E-8AF8-4A53-B071-7E26C8001271}" presName="node" presStyleLbl="node1" presStyleIdx="6" presStyleCnt="22">
        <dgm:presLayoutVars>
          <dgm:bulletEnabled val="1"/>
        </dgm:presLayoutVars>
      </dgm:prSet>
      <dgm:spPr/>
    </dgm:pt>
    <dgm:pt modelId="{F3573C31-9442-40B6-BC13-F316DED0514A}" type="pres">
      <dgm:prSet presAssocID="{45DE6F34-F4AF-4D1A-9E8F-E2E97E1C7DA0}" presName="sibTrans" presStyleCnt="0"/>
      <dgm:spPr/>
    </dgm:pt>
    <dgm:pt modelId="{1B2D1B23-FE51-4E96-BA88-2161C88432D8}" type="pres">
      <dgm:prSet presAssocID="{0909EB08-E348-4FC3-8558-2464337E6421}" presName="node" presStyleLbl="node1" presStyleIdx="7" presStyleCnt="22">
        <dgm:presLayoutVars>
          <dgm:bulletEnabled val="1"/>
        </dgm:presLayoutVars>
      </dgm:prSet>
      <dgm:spPr/>
    </dgm:pt>
    <dgm:pt modelId="{D2F20765-7608-43B2-A548-824973338FAD}" type="pres">
      <dgm:prSet presAssocID="{A5A1DD8A-03C1-4FAF-AB43-61B95A7928FC}" presName="sibTrans" presStyleCnt="0"/>
      <dgm:spPr/>
    </dgm:pt>
    <dgm:pt modelId="{AECC4CB8-ACE1-4007-B8EA-FBB7F46F43D6}" type="pres">
      <dgm:prSet presAssocID="{5C94A3D5-8628-4E2E-B350-329F629CD12E}" presName="node" presStyleLbl="node1" presStyleIdx="8" presStyleCnt="22">
        <dgm:presLayoutVars>
          <dgm:bulletEnabled val="1"/>
        </dgm:presLayoutVars>
      </dgm:prSet>
      <dgm:spPr/>
    </dgm:pt>
    <dgm:pt modelId="{29B7B3D7-0316-4D9D-A0B9-08944F8D1FE3}" type="pres">
      <dgm:prSet presAssocID="{F38F9489-66C1-4C2D-8597-828AB9E33496}" presName="sibTrans" presStyleCnt="0"/>
      <dgm:spPr/>
    </dgm:pt>
    <dgm:pt modelId="{70790FA6-485C-4970-A3F5-BE8B4E94E504}" type="pres">
      <dgm:prSet presAssocID="{9784BBAA-3C1E-4915-AAFA-B97A3F1EB0A3}" presName="node" presStyleLbl="node1" presStyleIdx="9" presStyleCnt="22">
        <dgm:presLayoutVars>
          <dgm:bulletEnabled val="1"/>
        </dgm:presLayoutVars>
      </dgm:prSet>
      <dgm:spPr/>
    </dgm:pt>
    <dgm:pt modelId="{7AEE23B9-B230-41BB-B246-DD6F53F1A34D}" type="pres">
      <dgm:prSet presAssocID="{A8DA3E19-1FD9-4E77-8AC6-87F0FC5A59A7}" presName="sibTrans" presStyleCnt="0"/>
      <dgm:spPr/>
    </dgm:pt>
    <dgm:pt modelId="{6FFC72CF-03F1-4773-9755-D0BC670E567B}" type="pres">
      <dgm:prSet presAssocID="{F8035243-CD7E-4656-9A36-161410628DEB}" presName="node" presStyleLbl="node1" presStyleIdx="10" presStyleCnt="22">
        <dgm:presLayoutVars>
          <dgm:bulletEnabled val="1"/>
        </dgm:presLayoutVars>
      </dgm:prSet>
      <dgm:spPr/>
    </dgm:pt>
    <dgm:pt modelId="{F48EAB56-1F6E-46CF-B072-76E18039AC7C}" type="pres">
      <dgm:prSet presAssocID="{8E0B2D41-9154-4334-849C-759570DDF9C6}" presName="sibTrans" presStyleCnt="0"/>
      <dgm:spPr/>
    </dgm:pt>
    <dgm:pt modelId="{D671DC7C-B4F1-4F44-A252-DAC340780E23}" type="pres">
      <dgm:prSet presAssocID="{2EC9127A-A9DC-476A-B6C2-FF1ABB1BCED9}" presName="node" presStyleLbl="node1" presStyleIdx="11" presStyleCnt="22">
        <dgm:presLayoutVars>
          <dgm:bulletEnabled val="1"/>
        </dgm:presLayoutVars>
      </dgm:prSet>
      <dgm:spPr/>
    </dgm:pt>
    <dgm:pt modelId="{08D110AA-8C06-4376-95D4-EA656297F262}" type="pres">
      <dgm:prSet presAssocID="{B91AEB30-F394-433A-AA69-A1BCA6CF3040}" presName="sibTrans" presStyleCnt="0"/>
      <dgm:spPr/>
    </dgm:pt>
    <dgm:pt modelId="{60F074B9-7F1A-4F6C-892C-2FBEB6C03951}" type="pres">
      <dgm:prSet presAssocID="{D8086735-80C6-463C-98A3-52BDE00BE40F}" presName="node" presStyleLbl="node1" presStyleIdx="12" presStyleCnt="22">
        <dgm:presLayoutVars>
          <dgm:bulletEnabled val="1"/>
        </dgm:presLayoutVars>
      </dgm:prSet>
      <dgm:spPr/>
    </dgm:pt>
    <dgm:pt modelId="{857E7A73-AC9E-46FE-88ED-02B27294C364}" type="pres">
      <dgm:prSet presAssocID="{E134FD89-DE64-46D8-A317-2EAF0ED56F02}" presName="sibTrans" presStyleCnt="0"/>
      <dgm:spPr/>
    </dgm:pt>
    <dgm:pt modelId="{8F283CEC-7FCC-4FBD-A41D-CDE5E984850C}" type="pres">
      <dgm:prSet presAssocID="{82F13905-977D-4A93-B4B4-A2411EBACE99}" presName="node" presStyleLbl="node1" presStyleIdx="13" presStyleCnt="22">
        <dgm:presLayoutVars>
          <dgm:bulletEnabled val="1"/>
        </dgm:presLayoutVars>
      </dgm:prSet>
      <dgm:spPr/>
    </dgm:pt>
    <dgm:pt modelId="{0AFC8177-2294-48D4-A8A0-CE02DEABE63A}" type="pres">
      <dgm:prSet presAssocID="{CDD08052-B709-4C36-81C2-69EABAA5F19F}" presName="sibTrans" presStyleCnt="0"/>
      <dgm:spPr/>
    </dgm:pt>
    <dgm:pt modelId="{1FECD6CB-3B9E-4A19-8D85-1EB3ED1CA96F}" type="pres">
      <dgm:prSet presAssocID="{7F9CA154-52D0-4E19-B395-A9FAA70ABA3C}" presName="node" presStyleLbl="node1" presStyleIdx="14" presStyleCnt="22">
        <dgm:presLayoutVars>
          <dgm:bulletEnabled val="1"/>
        </dgm:presLayoutVars>
      </dgm:prSet>
      <dgm:spPr/>
    </dgm:pt>
    <dgm:pt modelId="{0544F763-13A9-4C22-988F-89CD23B27AAE}" type="pres">
      <dgm:prSet presAssocID="{C6812822-820F-4193-ABE1-EAA8B247CCA1}" presName="sibTrans" presStyleCnt="0"/>
      <dgm:spPr/>
    </dgm:pt>
    <dgm:pt modelId="{243CF28E-FD2B-4D9F-9E3B-A26ED3BA212B}" type="pres">
      <dgm:prSet presAssocID="{FE3A616A-76C3-4E69-BDE6-171C8CEBA6BD}" presName="node" presStyleLbl="node1" presStyleIdx="15" presStyleCnt="22">
        <dgm:presLayoutVars>
          <dgm:bulletEnabled val="1"/>
        </dgm:presLayoutVars>
      </dgm:prSet>
      <dgm:spPr/>
    </dgm:pt>
    <dgm:pt modelId="{09CAE39D-8092-489D-A9CD-AC0CC2BBBAA7}" type="pres">
      <dgm:prSet presAssocID="{ADA4A213-49C5-4092-8EE0-67675049417B}" presName="sibTrans" presStyleCnt="0"/>
      <dgm:spPr/>
    </dgm:pt>
    <dgm:pt modelId="{03559F1F-E115-49AD-94E3-0DAFA27D4F85}" type="pres">
      <dgm:prSet presAssocID="{ADCB6B47-F519-47F0-9001-D5DEA415B631}" presName="node" presStyleLbl="node1" presStyleIdx="16" presStyleCnt="22">
        <dgm:presLayoutVars>
          <dgm:bulletEnabled val="1"/>
        </dgm:presLayoutVars>
      </dgm:prSet>
      <dgm:spPr/>
    </dgm:pt>
    <dgm:pt modelId="{855FB757-21F8-4E38-8B10-30F85C21027B}" type="pres">
      <dgm:prSet presAssocID="{D884A35B-6217-4D60-90C2-798C7269D612}" presName="sibTrans" presStyleCnt="0"/>
      <dgm:spPr/>
    </dgm:pt>
    <dgm:pt modelId="{6E3B5F45-99D6-49BE-9F80-430EBC1942D7}" type="pres">
      <dgm:prSet presAssocID="{27368A91-B692-4BB3-8FD0-A1D821BE1CD9}" presName="node" presStyleLbl="node1" presStyleIdx="17" presStyleCnt="22">
        <dgm:presLayoutVars>
          <dgm:bulletEnabled val="1"/>
        </dgm:presLayoutVars>
      </dgm:prSet>
      <dgm:spPr/>
    </dgm:pt>
    <dgm:pt modelId="{C8E2E2C8-4337-481C-AE41-B5FEA873F513}" type="pres">
      <dgm:prSet presAssocID="{BF614134-2464-4CE3-BE9B-353AAFB902A8}" presName="sibTrans" presStyleCnt="0"/>
      <dgm:spPr/>
    </dgm:pt>
    <dgm:pt modelId="{EE0CEB26-93B8-4502-BC64-093523639E69}" type="pres">
      <dgm:prSet presAssocID="{1A384BEF-DBAE-4576-8E3F-EB1EBBDC87B4}" presName="node" presStyleLbl="node1" presStyleIdx="18" presStyleCnt="22">
        <dgm:presLayoutVars>
          <dgm:bulletEnabled val="1"/>
        </dgm:presLayoutVars>
      </dgm:prSet>
      <dgm:spPr/>
    </dgm:pt>
    <dgm:pt modelId="{31035232-04E3-462D-B083-7817A0AB0EA7}" type="pres">
      <dgm:prSet presAssocID="{7AB60981-7A8C-4EB9-B75C-70543ADA2A61}" presName="sibTrans" presStyleCnt="0"/>
      <dgm:spPr/>
    </dgm:pt>
    <dgm:pt modelId="{436A9CD9-41F9-491F-B756-CBA08707E0AC}" type="pres">
      <dgm:prSet presAssocID="{BF6030E2-0903-4632-933E-C595EE0DC4B0}" presName="node" presStyleLbl="node1" presStyleIdx="19" presStyleCnt="22">
        <dgm:presLayoutVars>
          <dgm:bulletEnabled val="1"/>
        </dgm:presLayoutVars>
      </dgm:prSet>
      <dgm:spPr/>
    </dgm:pt>
    <dgm:pt modelId="{B8C5B84B-BCC6-4A25-8770-228D52B59B62}" type="pres">
      <dgm:prSet presAssocID="{0FB5FEF4-8CA6-4213-8D40-0565FF269132}" presName="sibTrans" presStyleCnt="0"/>
      <dgm:spPr/>
    </dgm:pt>
    <dgm:pt modelId="{B1B0AFDF-7567-4B90-B4A3-D689D22C1969}" type="pres">
      <dgm:prSet presAssocID="{C146BECB-6565-4A2C-89A7-3F010D52DEF9}" presName="node" presStyleLbl="node1" presStyleIdx="20" presStyleCnt="22">
        <dgm:presLayoutVars>
          <dgm:bulletEnabled val="1"/>
        </dgm:presLayoutVars>
      </dgm:prSet>
      <dgm:spPr/>
    </dgm:pt>
    <dgm:pt modelId="{8F3C9DC8-749A-437E-AFCC-4EB9BBF8EE0C}" type="pres">
      <dgm:prSet presAssocID="{BBDEB11A-EBE1-4B41-B34D-D7C183E76BCB}" presName="sibTrans" presStyleCnt="0"/>
      <dgm:spPr/>
    </dgm:pt>
    <dgm:pt modelId="{DC843EC5-99F0-411F-A6D6-9D5DE95F3D4A}" type="pres">
      <dgm:prSet presAssocID="{E26ABAB2-0B36-42B3-947B-31C272BDC9D2}" presName="node" presStyleLbl="node1" presStyleIdx="21" presStyleCnt="22">
        <dgm:presLayoutVars>
          <dgm:bulletEnabled val="1"/>
        </dgm:presLayoutVars>
      </dgm:prSet>
      <dgm:spPr/>
    </dgm:pt>
  </dgm:ptLst>
  <dgm:cxnLst>
    <dgm:cxn modelId="{B3383F19-8CDE-47F5-98B3-A93B332B201A}" srcId="{3ACC0A2A-3B31-406A-A459-B27F3FED2C0C}" destId="{9BB6A59F-2875-4BF1-81A3-A399E72DE741}" srcOrd="1" destOrd="0" parTransId="{03E7FA8D-C3D0-413D-8CFD-D48FD30A8B0C}" sibTransId="{B986CEAD-CA51-4DBE-B622-8759F086C811}"/>
    <dgm:cxn modelId="{407F4B2D-B75D-49CF-BB95-0DAC67BBF7C1}" type="presOf" srcId="{1C7F7528-DC1E-430A-B10A-836FBC9E8232}" destId="{3D4C6333-D726-4498-BB7D-C2F9B5B3EA8F}" srcOrd="0" destOrd="0" presId="urn:microsoft.com/office/officeart/2005/8/layout/default"/>
    <dgm:cxn modelId="{C6D67B3A-3312-48E6-8290-79A26CD36225}" srcId="{3ACC0A2A-3B31-406A-A459-B27F3FED2C0C}" destId="{5C94A3D5-8628-4E2E-B350-329F629CD12E}" srcOrd="8" destOrd="0" parTransId="{BAD4687B-A968-4FCA-B7C3-18E50B43AB95}" sibTransId="{F38F9489-66C1-4C2D-8597-828AB9E33496}"/>
    <dgm:cxn modelId="{A891E83F-8557-46E7-BB09-7C92ADDA10CD}" srcId="{3ACC0A2A-3B31-406A-A459-B27F3FED2C0C}" destId="{D8086735-80C6-463C-98A3-52BDE00BE40F}" srcOrd="12" destOrd="0" parTransId="{F50B38B0-4976-4751-8D4F-4EC885BD4BD0}" sibTransId="{E134FD89-DE64-46D8-A317-2EAF0ED56F02}"/>
    <dgm:cxn modelId="{F77D2440-9D5A-4B60-9A82-C494F788E545}" type="presOf" srcId="{C146BECB-6565-4A2C-89A7-3F010D52DEF9}" destId="{B1B0AFDF-7567-4B90-B4A3-D689D22C1969}" srcOrd="0" destOrd="0" presId="urn:microsoft.com/office/officeart/2005/8/layout/default"/>
    <dgm:cxn modelId="{5B433546-3634-4311-9A90-DAEC1FA46277}" type="presOf" srcId="{1A384BEF-DBAE-4576-8E3F-EB1EBBDC87B4}" destId="{EE0CEB26-93B8-4502-BC64-093523639E69}" srcOrd="0" destOrd="0" presId="urn:microsoft.com/office/officeart/2005/8/layout/default"/>
    <dgm:cxn modelId="{73D62147-7641-49F4-9A10-E972079CCD59}" srcId="{3ACC0A2A-3B31-406A-A459-B27F3FED2C0C}" destId="{FE3A616A-76C3-4E69-BDE6-171C8CEBA6BD}" srcOrd="15" destOrd="0" parTransId="{BBEE9321-E43F-48D9-B5F8-4BDECB1282B1}" sibTransId="{ADA4A213-49C5-4092-8EE0-67675049417B}"/>
    <dgm:cxn modelId="{1A263667-9D7A-45F9-BF37-22C3686B98BC}" srcId="{3ACC0A2A-3B31-406A-A459-B27F3FED2C0C}" destId="{AE94D0EE-59B8-4A64-9594-F3645F8ECE9D}" srcOrd="3" destOrd="0" parTransId="{B20B1536-993F-4797-9B3C-D60EFE7A0054}" sibTransId="{5A1F3077-7B92-422E-9DF2-2B79F06D9B18}"/>
    <dgm:cxn modelId="{A9C24467-F0FD-41B4-8C05-4CA8450E7278}" srcId="{3ACC0A2A-3B31-406A-A459-B27F3FED2C0C}" destId="{27368A91-B692-4BB3-8FD0-A1D821BE1CD9}" srcOrd="17" destOrd="0" parTransId="{3F044169-33CE-4226-B2BA-4AB80ED156AA}" sibTransId="{BF614134-2464-4CE3-BE9B-353AAFB902A8}"/>
    <dgm:cxn modelId="{58295B48-1522-458E-B954-FEC5195872A6}" type="presOf" srcId="{E26ABAB2-0B36-42B3-947B-31C272BDC9D2}" destId="{DC843EC5-99F0-411F-A6D6-9D5DE95F3D4A}" srcOrd="0" destOrd="0" presId="urn:microsoft.com/office/officeart/2005/8/layout/default"/>
    <dgm:cxn modelId="{3A7FC74B-9EAD-4195-A33E-BF1DE3AB3220}" type="presOf" srcId="{C7C1FB39-5C21-45E9-81AE-A4C5BE07E291}" destId="{376D1BDA-BB25-441E-B5AD-705D38524FA3}" srcOrd="0" destOrd="0" presId="urn:microsoft.com/office/officeart/2005/8/layout/default"/>
    <dgm:cxn modelId="{5C77336E-A5CC-4004-ADCA-748B6350DEB3}" srcId="{3ACC0A2A-3B31-406A-A459-B27F3FED2C0C}" destId="{2EC9127A-A9DC-476A-B6C2-FF1ABB1BCED9}" srcOrd="11" destOrd="0" parTransId="{E59F9EB1-0DCE-4E91-B858-9922BC7587FA}" sibTransId="{B91AEB30-F394-433A-AA69-A1BCA6CF3040}"/>
    <dgm:cxn modelId="{FFE3AA55-555D-4C43-B690-A000D7F7C336}" srcId="{3ACC0A2A-3B31-406A-A459-B27F3FED2C0C}" destId="{7B73A16C-0E33-4EFC-9AC3-58D129A01A80}" srcOrd="4" destOrd="0" parTransId="{ECF30CC3-B3C4-4AA4-BBC1-6E1BDEF40170}" sibTransId="{500EE769-33C1-4EE2-864C-44C71EDA5022}"/>
    <dgm:cxn modelId="{C5E7A47D-5DEB-4A87-A523-9235B94D5AD5}" srcId="{3ACC0A2A-3B31-406A-A459-B27F3FED2C0C}" destId="{0909EB08-E348-4FC3-8558-2464337E6421}" srcOrd="7" destOrd="0" parTransId="{007878C0-6F81-428C-9F85-D8D977A244BA}" sibTransId="{A5A1DD8A-03C1-4FAF-AB43-61B95A7928FC}"/>
    <dgm:cxn modelId="{AFEF0C82-5EF6-48C9-A9E5-7FFC94ED934C}" srcId="{3ACC0A2A-3B31-406A-A459-B27F3FED2C0C}" destId="{ED691818-4726-4176-B4E3-B63CABD7F059}" srcOrd="0" destOrd="0" parTransId="{39E39978-5882-4373-85D6-E3BA1319A9B4}" sibTransId="{FE1FCB00-2D13-4C3E-AC34-10FBF9816677}"/>
    <dgm:cxn modelId="{AF7BC783-CA68-4DF1-A3F9-A6580914573A}" type="presOf" srcId="{9BB6A59F-2875-4BF1-81A3-A399E72DE741}" destId="{E54F0627-C04C-419D-A1FA-8C0BB5B170C1}" srcOrd="0" destOrd="0" presId="urn:microsoft.com/office/officeart/2005/8/layout/default"/>
    <dgm:cxn modelId="{A8C00791-22C2-45E2-8565-73D345E986AF}" type="presOf" srcId="{82F13905-977D-4A93-B4B4-A2411EBACE99}" destId="{8F283CEC-7FCC-4FBD-A41D-CDE5E984850C}" srcOrd="0" destOrd="0" presId="urn:microsoft.com/office/officeart/2005/8/layout/default"/>
    <dgm:cxn modelId="{55B57392-83EF-48D6-9CF9-3A68AD04C1A7}" type="presOf" srcId="{F8035243-CD7E-4656-9A36-161410628DEB}" destId="{6FFC72CF-03F1-4773-9755-D0BC670E567B}" srcOrd="0" destOrd="0" presId="urn:microsoft.com/office/officeart/2005/8/layout/default"/>
    <dgm:cxn modelId="{970C8195-C84C-4240-9103-A30B29B2EF16}" type="presOf" srcId="{27368A91-B692-4BB3-8FD0-A1D821BE1CD9}" destId="{6E3B5F45-99D6-49BE-9F80-430EBC1942D7}" srcOrd="0" destOrd="0" presId="urn:microsoft.com/office/officeart/2005/8/layout/default"/>
    <dgm:cxn modelId="{F5F61096-3E89-407E-98F7-B059D678CA4E}" type="presOf" srcId="{3ACC0A2A-3B31-406A-A459-B27F3FED2C0C}" destId="{2E315A55-E34E-49CE-9B44-1B981DA1A958}" srcOrd="0" destOrd="0" presId="urn:microsoft.com/office/officeart/2005/8/layout/default"/>
    <dgm:cxn modelId="{3A73FD97-34D2-4697-AC95-79254328D900}" srcId="{3ACC0A2A-3B31-406A-A459-B27F3FED2C0C}" destId="{1C7F7528-DC1E-430A-B10A-836FBC9E8232}" srcOrd="5" destOrd="0" parTransId="{E3AE5DC3-97ED-4D2A-8977-E45A611691B4}" sibTransId="{8125C9FA-65AB-4A65-A66B-CAD3E636546E}"/>
    <dgm:cxn modelId="{A332D59E-5F6C-40DC-A3A0-E685014A020D}" srcId="{3ACC0A2A-3B31-406A-A459-B27F3FED2C0C}" destId="{E26ABAB2-0B36-42B3-947B-31C272BDC9D2}" srcOrd="21" destOrd="0" parTransId="{E1914D64-3161-40AA-B690-117D98BA3981}" sibTransId="{8F935BFD-EE89-4E65-B003-900ACE69E41E}"/>
    <dgm:cxn modelId="{910D82A9-587E-40A2-B8EE-1B0506D8F06A}" type="presOf" srcId="{ED691818-4726-4176-B4E3-B63CABD7F059}" destId="{082FB81F-4055-4FA6-8B57-4E83C625FA51}" srcOrd="0" destOrd="0" presId="urn:microsoft.com/office/officeart/2005/8/layout/default"/>
    <dgm:cxn modelId="{651795A9-82C2-4B17-8748-DAE10FBE5D7F}" srcId="{3ACC0A2A-3B31-406A-A459-B27F3FED2C0C}" destId="{ADCB6B47-F519-47F0-9001-D5DEA415B631}" srcOrd="16" destOrd="0" parTransId="{CCCE546A-EB60-4877-98DC-8439355126F8}" sibTransId="{D884A35B-6217-4D60-90C2-798C7269D612}"/>
    <dgm:cxn modelId="{C82F4EAD-A5A3-454D-B82F-BD9C06EB4E59}" type="presOf" srcId="{FE3A616A-76C3-4E69-BDE6-171C8CEBA6BD}" destId="{243CF28E-FD2B-4D9F-9E3B-A26ED3BA212B}" srcOrd="0" destOrd="0" presId="urn:microsoft.com/office/officeart/2005/8/layout/default"/>
    <dgm:cxn modelId="{7297FCAD-63BF-41DF-91D8-7AA6B02C2F03}" srcId="{3ACC0A2A-3B31-406A-A459-B27F3FED2C0C}" destId="{F8035243-CD7E-4656-9A36-161410628DEB}" srcOrd="10" destOrd="0" parTransId="{88BD7246-28BE-4482-A308-C929F6EB7EBD}" sibTransId="{8E0B2D41-9154-4334-849C-759570DDF9C6}"/>
    <dgm:cxn modelId="{A0B1A9AE-F75D-4C52-BFF9-49A186315ECA}" type="presOf" srcId="{9784BBAA-3C1E-4915-AAFA-B97A3F1EB0A3}" destId="{70790FA6-485C-4970-A3F5-BE8B4E94E504}" srcOrd="0" destOrd="0" presId="urn:microsoft.com/office/officeart/2005/8/layout/default"/>
    <dgm:cxn modelId="{6E93C6AE-318A-475B-9DCE-0004D83D98F0}" type="presOf" srcId="{7B73A16C-0E33-4EFC-9AC3-58D129A01A80}" destId="{9298A21D-8B64-4E30-A2E7-8EED45BD154E}" srcOrd="0" destOrd="0" presId="urn:microsoft.com/office/officeart/2005/8/layout/default"/>
    <dgm:cxn modelId="{7B59DFB1-1F8A-42A4-ADF2-61A33596F2E0}" type="presOf" srcId="{2EC9127A-A9DC-476A-B6C2-FF1ABB1BCED9}" destId="{D671DC7C-B4F1-4F44-A252-DAC340780E23}" srcOrd="0" destOrd="0" presId="urn:microsoft.com/office/officeart/2005/8/layout/default"/>
    <dgm:cxn modelId="{A5D5F4B3-8075-46AA-BE56-5D591AB1DBA7}" type="presOf" srcId="{7F9CA154-52D0-4E19-B395-A9FAA70ABA3C}" destId="{1FECD6CB-3B9E-4A19-8D85-1EB3ED1CA96F}" srcOrd="0" destOrd="0" presId="urn:microsoft.com/office/officeart/2005/8/layout/default"/>
    <dgm:cxn modelId="{B7506DBF-7103-43A5-A1E4-EB245F151BD2}" type="presOf" srcId="{1353C68E-8AF8-4A53-B071-7E26C8001271}" destId="{7DF77E79-F181-4BFD-948B-1441FB68986D}" srcOrd="0" destOrd="0" presId="urn:microsoft.com/office/officeart/2005/8/layout/default"/>
    <dgm:cxn modelId="{5FFFF6C7-0427-4122-890B-0E43466AA4BE}" srcId="{3ACC0A2A-3B31-406A-A459-B27F3FED2C0C}" destId="{9784BBAA-3C1E-4915-AAFA-B97A3F1EB0A3}" srcOrd="9" destOrd="0" parTransId="{EE3B96CB-726D-46CA-9A31-783E70943098}" sibTransId="{A8DA3E19-1FD9-4E77-8AC6-87F0FC5A59A7}"/>
    <dgm:cxn modelId="{B6E379CF-0733-42CF-8EE8-1EA9C7FD808A}" type="presOf" srcId="{AE94D0EE-59B8-4A64-9594-F3645F8ECE9D}" destId="{5B2ED342-4532-4B75-B8D7-18CEC4B5D676}" srcOrd="0" destOrd="0" presId="urn:microsoft.com/office/officeart/2005/8/layout/default"/>
    <dgm:cxn modelId="{FCF567D2-5C74-4BC4-9A0B-131B8D295DFB}" srcId="{3ACC0A2A-3B31-406A-A459-B27F3FED2C0C}" destId="{1353C68E-8AF8-4A53-B071-7E26C8001271}" srcOrd="6" destOrd="0" parTransId="{55C73E11-6B20-4344-92BC-A485C7EA3F27}" sibTransId="{45DE6F34-F4AF-4D1A-9E8F-E2E97E1C7DA0}"/>
    <dgm:cxn modelId="{3EBF94D7-3AE5-437E-90E9-834AB9307EFA}" type="presOf" srcId="{BF6030E2-0903-4632-933E-C595EE0DC4B0}" destId="{436A9CD9-41F9-491F-B756-CBA08707E0AC}" srcOrd="0" destOrd="0" presId="urn:microsoft.com/office/officeart/2005/8/layout/default"/>
    <dgm:cxn modelId="{A9F2C1DC-CAFB-4FAF-A0B3-96AC696032F2}" srcId="{3ACC0A2A-3B31-406A-A459-B27F3FED2C0C}" destId="{BF6030E2-0903-4632-933E-C595EE0DC4B0}" srcOrd="19" destOrd="0" parTransId="{E0C6EE74-5F0E-415D-A2E5-CD1B1286CD35}" sibTransId="{0FB5FEF4-8CA6-4213-8D40-0565FF269132}"/>
    <dgm:cxn modelId="{42E6C6DC-374B-4598-B8A6-19F53E26CBA4}" type="presOf" srcId="{D8086735-80C6-463C-98A3-52BDE00BE40F}" destId="{60F074B9-7F1A-4F6C-892C-2FBEB6C03951}" srcOrd="0" destOrd="0" presId="urn:microsoft.com/office/officeart/2005/8/layout/default"/>
    <dgm:cxn modelId="{81D4A6DD-07BD-4B96-A632-FDC9B7C06648}" srcId="{3ACC0A2A-3B31-406A-A459-B27F3FED2C0C}" destId="{C146BECB-6565-4A2C-89A7-3F010D52DEF9}" srcOrd="20" destOrd="0" parTransId="{9DA007B0-1257-4949-BC06-679002D90856}" sibTransId="{BBDEB11A-EBE1-4B41-B34D-D7C183E76BCB}"/>
    <dgm:cxn modelId="{390149DE-DDB9-42C8-843A-10A2A7D8D641}" srcId="{3ACC0A2A-3B31-406A-A459-B27F3FED2C0C}" destId="{82F13905-977D-4A93-B4B4-A2411EBACE99}" srcOrd="13" destOrd="0" parTransId="{D6E2697E-B394-45C1-9CC0-E37839FD0F26}" sibTransId="{CDD08052-B709-4C36-81C2-69EABAA5F19F}"/>
    <dgm:cxn modelId="{390AE9E5-D697-40EE-BFE7-4554C9FCEC2A}" type="presOf" srcId="{5C94A3D5-8628-4E2E-B350-329F629CD12E}" destId="{AECC4CB8-ACE1-4007-B8EA-FBB7F46F43D6}" srcOrd="0" destOrd="0" presId="urn:microsoft.com/office/officeart/2005/8/layout/default"/>
    <dgm:cxn modelId="{96FFF6ED-5560-44FF-A9C0-15F0149B550C}" srcId="{3ACC0A2A-3B31-406A-A459-B27F3FED2C0C}" destId="{1A384BEF-DBAE-4576-8E3F-EB1EBBDC87B4}" srcOrd="18" destOrd="0" parTransId="{60B29EBD-D3FC-4743-913D-3786857A9CC3}" sibTransId="{7AB60981-7A8C-4EB9-B75C-70543ADA2A61}"/>
    <dgm:cxn modelId="{8DF3F8F1-57EE-4904-99A5-1FF9599FE023}" type="presOf" srcId="{ADCB6B47-F519-47F0-9001-D5DEA415B631}" destId="{03559F1F-E115-49AD-94E3-0DAFA27D4F85}" srcOrd="0" destOrd="0" presId="urn:microsoft.com/office/officeart/2005/8/layout/default"/>
    <dgm:cxn modelId="{98996DF6-0752-4EC6-A8E0-7D0D9A7A7E6C}" srcId="{3ACC0A2A-3B31-406A-A459-B27F3FED2C0C}" destId="{7F9CA154-52D0-4E19-B395-A9FAA70ABA3C}" srcOrd="14" destOrd="0" parTransId="{59A7C58F-89FF-4772-86D5-D08ED91A4453}" sibTransId="{C6812822-820F-4193-ABE1-EAA8B247CCA1}"/>
    <dgm:cxn modelId="{AC4AEFF6-79E0-4F5A-A6FD-8EEA3DB7364B}" srcId="{3ACC0A2A-3B31-406A-A459-B27F3FED2C0C}" destId="{C7C1FB39-5C21-45E9-81AE-A4C5BE07E291}" srcOrd="2" destOrd="0" parTransId="{1BBFAE19-9E88-47B5-B805-3D68ADF60DBC}" sibTransId="{4820981A-7262-4A36-840B-EFC2D7DEF08F}"/>
    <dgm:cxn modelId="{DF86D9FA-37DE-4E12-97D3-73D4D7D561BA}" type="presOf" srcId="{0909EB08-E348-4FC3-8558-2464337E6421}" destId="{1B2D1B23-FE51-4E96-BA88-2161C88432D8}" srcOrd="0" destOrd="0" presId="urn:microsoft.com/office/officeart/2005/8/layout/default"/>
    <dgm:cxn modelId="{6B72CFEF-9AB4-43C3-8C7D-E655C4B4ADCD}" type="presParOf" srcId="{2E315A55-E34E-49CE-9B44-1B981DA1A958}" destId="{082FB81F-4055-4FA6-8B57-4E83C625FA51}" srcOrd="0" destOrd="0" presId="urn:microsoft.com/office/officeart/2005/8/layout/default"/>
    <dgm:cxn modelId="{A886146D-C77E-415B-80A1-D75CDDCF69C5}" type="presParOf" srcId="{2E315A55-E34E-49CE-9B44-1B981DA1A958}" destId="{16E8D04F-1C1E-4F5C-857A-9907AAD83BE8}" srcOrd="1" destOrd="0" presId="urn:microsoft.com/office/officeart/2005/8/layout/default"/>
    <dgm:cxn modelId="{2527A38B-B607-49F3-800B-2902031A74B2}" type="presParOf" srcId="{2E315A55-E34E-49CE-9B44-1B981DA1A958}" destId="{E54F0627-C04C-419D-A1FA-8C0BB5B170C1}" srcOrd="2" destOrd="0" presId="urn:microsoft.com/office/officeart/2005/8/layout/default"/>
    <dgm:cxn modelId="{FA0ADE3E-70A4-4598-9AF5-AAE806B91ABB}" type="presParOf" srcId="{2E315A55-E34E-49CE-9B44-1B981DA1A958}" destId="{358B38BE-2DBF-492C-8248-AD55FC3197CC}" srcOrd="3" destOrd="0" presId="urn:microsoft.com/office/officeart/2005/8/layout/default"/>
    <dgm:cxn modelId="{5EDC1576-67E9-4690-9CC8-9140E19E25D1}" type="presParOf" srcId="{2E315A55-E34E-49CE-9B44-1B981DA1A958}" destId="{376D1BDA-BB25-441E-B5AD-705D38524FA3}" srcOrd="4" destOrd="0" presId="urn:microsoft.com/office/officeart/2005/8/layout/default"/>
    <dgm:cxn modelId="{C7DAC2A1-0D18-4121-9CDC-88ACCA3D50C9}" type="presParOf" srcId="{2E315A55-E34E-49CE-9B44-1B981DA1A958}" destId="{2279BB2B-5553-4779-9132-89037C5FF267}" srcOrd="5" destOrd="0" presId="urn:microsoft.com/office/officeart/2005/8/layout/default"/>
    <dgm:cxn modelId="{2E271858-DEF9-4DC4-81FE-0E273B90A86C}" type="presParOf" srcId="{2E315A55-E34E-49CE-9B44-1B981DA1A958}" destId="{5B2ED342-4532-4B75-B8D7-18CEC4B5D676}" srcOrd="6" destOrd="0" presId="urn:microsoft.com/office/officeart/2005/8/layout/default"/>
    <dgm:cxn modelId="{38D42733-2A4B-40C6-831B-4ED0F5455794}" type="presParOf" srcId="{2E315A55-E34E-49CE-9B44-1B981DA1A958}" destId="{665627F9-B0E9-48B2-AC2D-274F1E2DBAE9}" srcOrd="7" destOrd="0" presId="urn:microsoft.com/office/officeart/2005/8/layout/default"/>
    <dgm:cxn modelId="{348BBEC4-5EB3-4CB3-AA88-74247855BB9F}" type="presParOf" srcId="{2E315A55-E34E-49CE-9B44-1B981DA1A958}" destId="{9298A21D-8B64-4E30-A2E7-8EED45BD154E}" srcOrd="8" destOrd="0" presId="urn:microsoft.com/office/officeart/2005/8/layout/default"/>
    <dgm:cxn modelId="{CE8FDA2C-089B-4620-9121-9D93E7C0FFA2}" type="presParOf" srcId="{2E315A55-E34E-49CE-9B44-1B981DA1A958}" destId="{C3E898FD-6EDB-4C5B-89B8-F56D3E5B01E0}" srcOrd="9" destOrd="0" presId="urn:microsoft.com/office/officeart/2005/8/layout/default"/>
    <dgm:cxn modelId="{390DA468-4F94-4D37-851C-1118313B0EF4}" type="presParOf" srcId="{2E315A55-E34E-49CE-9B44-1B981DA1A958}" destId="{3D4C6333-D726-4498-BB7D-C2F9B5B3EA8F}" srcOrd="10" destOrd="0" presId="urn:microsoft.com/office/officeart/2005/8/layout/default"/>
    <dgm:cxn modelId="{3090F7AD-1B66-4A57-927C-F0A65694C324}" type="presParOf" srcId="{2E315A55-E34E-49CE-9B44-1B981DA1A958}" destId="{62456D43-2434-4ACD-9381-642C28B42F52}" srcOrd="11" destOrd="0" presId="urn:microsoft.com/office/officeart/2005/8/layout/default"/>
    <dgm:cxn modelId="{82F6E106-71B7-4205-A64E-2310E3094AD4}" type="presParOf" srcId="{2E315A55-E34E-49CE-9B44-1B981DA1A958}" destId="{7DF77E79-F181-4BFD-948B-1441FB68986D}" srcOrd="12" destOrd="0" presId="urn:microsoft.com/office/officeart/2005/8/layout/default"/>
    <dgm:cxn modelId="{1252CE8B-EBE6-4416-B3D3-D388D0D9BBBD}" type="presParOf" srcId="{2E315A55-E34E-49CE-9B44-1B981DA1A958}" destId="{F3573C31-9442-40B6-BC13-F316DED0514A}" srcOrd="13" destOrd="0" presId="urn:microsoft.com/office/officeart/2005/8/layout/default"/>
    <dgm:cxn modelId="{AA36702B-4D68-4663-A430-50F93F3C59C0}" type="presParOf" srcId="{2E315A55-E34E-49CE-9B44-1B981DA1A958}" destId="{1B2D1B23-FE51-4E96-BA88-2161C88432D8}" srcOrd="14" destOrd="0" presId="urn:microsoft.com/office/officeart/2005/8/layout/default"/>
    <dgm:cxn modelId="{285FEDF9-AFCA-4184-A7E5-07D12B86CFDF}" type="presParOf" srcId="{2E315A55-E34E-49CE-9B44-1B981DA1A958}" destId="{D2F20765-7608-43B2-A548-824973338FAD}" srcOrd="15" destOrd="0" presId="urn:microsoft.com/office/officeart/2005/8/layout/default"/>
    <dgm:cxn modelId="{5B82A474-B770-4D57-A2EC-EA87CA62A315}" type="presParOf" srcId="{2E315A55-E34E-49CE-9B44-1B981DA1A958}" destId="{AECC4CB8-ACE1-4007-B8EA-FBB7F46F43D6}" srcOrd="16" destOrd="0" presId="urn:microsoft.com/office/officeart/2005/8/layout/default"/>
    <dgm:cxn modelId="{E57F5FA3-5AA6-4004-B6B3-2201E118C501}" type="presParOf" srcId="{2E315A55-E34E-49CE-9B44-1B981DA1A958}" destId="{29B7B3D7-0316-4D9D-A0B9-08944F8D1FE3}" srcOrd="17" destOrd="0" presId="urn:microsoft.com/office/officeart/2005/8/layout/default"/>
    <dgm:cxn modelId="{69D1821A-862E-47AB-A4E8-78D42A9357D7}" type="presParOf" srcId="{2E315A55-E34E-49CE-9B44-1B981DA1A958}" destId="{70790FA6-485C-4970-A3F5-BE8B4E94E504}" srcOrd="18" destOrd="0" presId="urn:microsoft.com/office/officeart/2005/8/layout/default"/>
    <dgm:cxn modelId="{F4020DBB-62CC-43F5-9C10-5F05428ED149}" type="presParOf" srcId="{2E315A55-E34E-49CE-9B44-1B981DA1A958}" destId="{7AEE23B9-B230-41BB-B246-DD6F53F1A34D}" srcOrd="19" destOrd="0" presId="urn:microsoft.com/office/officeart/2005/8/layout/default"/>
    <dgm:cxn modelId="{E06A2D98-BE85-452A-94FA-62F0E0FF712A}" type="presParOf" srcId="{2E315A55-E34E-49CE-9B44-1B981DA1A958}" destId="{6FFC72CF-03F1-4773-9755-D0BC670E567B}" srcOrd="20" destOrd="0" presId="urn:microsoft.com/office/officeart/2005/8/layout/default"/>
    <dgm:cxn modelId="{B56CFEDE-C4DB-4F11-9239-617D4DC84DEB}" type="presParOf" srcId="{2E315A55-E34E-49CE-9B44-1B981DA1A958}" destId="{F48EAB56-1F6E-46CF-B072-76E18039AC7C}" srcOrd="21" destOrd="0" presId="urn:microsoft.com/office/officeart/2005/8/layout/default"/>
    <dgm:cxn modelId="{7B361D98-81B0-4625-A719-75BCF7BEAA85}" type="presParOf" srcId="{2E315A55-E34E-49CE-9B44-1B981DA1A958}" destId="{D671DC7C-B4F1-4F44-A252-DAC340780E23}" srcOrd="22" destOrd="0" presId="urn:microsoft.com/office/officeart/2005/8/layout/default"/>
    <dgm:cxn modelId="{59459C6C-A0CB-460C-89E3-CFE20542AA4E}" type="presParOf" srcId="{2E315A55-E34E-49CE-9B44-1B981DA1A958}" destId="{08D110AA-8C06-4376-95D4-EA656297F262}" srcOrd="23" destOrd="0" presId="urn:microsoft.com/office/officeart/2005/8/layout/default"/>
    <dgm:cxn modelId="{91B24AF9-B2D5-488D-8B37-3F6C46FB5EE0}" type="presParOf" srcId="{2E315A55-E34E-49CE-9B44-1B981DA1A958}" destId="{60F074B9-7F1A-4F6C-892C-2FBEB6C03951}" srcOrd="24" destOrd="0" presId="urn:microsoft.com/office/officeart/2005/8/layout/default"/>
    <dgm:cxn modelId="{E4E97E46-AFD9-4D37-8BA3-4BA1DCCA3511}" type="presParOf" srcId="{2E315A55-E34E-49CE-9B44-1B981DA1A958}" destId="{857E7A73-AC9E-46FE-88ED-02B27294C364}" srcOrd="25" destOrd="0" presId="urn:microsoft.com/office/officeart/2005/8/layout/default"/>
    <dgm:cxn modelId="{C9403650-10F4-4215-8E6B-5AFC659931C1}" type="presParOf" srcId="{2E315A55-E34E-49CE-9B44-1B981DA1A958}" destId="{8F283CEC-7FCC-4FBD-A41D-CDE5E984850C}" srcOrd="26" destOrd="0" presId="urn:microsoft.com/office/officeart/2005/8/layout/default"/>
    <dgm:cxn modelId="{19602CA5-2F10-480A-9F2D-E1F172376BA0}" type="presParOf" srcId="{2E315A55-E34E-49CE-9B44-1B981DA1A958}" destId="{0AFC8177-2294-48D4-A8A0-CE02DEABE63A}" srcOrd="27" destOrd="0" presId="urn:microsoft.com/office/officeart/2005/8/layout/default"/>
    <dgm:cxn modelId="{7D4F292B-0099-4F66-9A74-EB6D78BEC400}" type="presParOf" srcId="{2E315A55-E34E-49CE-9B44-1B981DA1A958}" destId="{1FECD6CB-3B9E-4A19-8D85-1EB3ED1CA96F}" srcOrd="28" destOrd="0" presId="urn:microsoft.com/office/officeart/2005/8/layout/default"/>
    <dgm:cxn modelId="{B3ED8A3D-F4D2-4B71-A6AF-0FB77EE7D564}" type="presParOf" srcId="{2E315A55-E34E-49CE-9B44-1B981DA1A958}" destId="{0544F763-13A9-4C22-988F-89CD23B27AAE}" srcOrd="29" destOrd="0" presId="urn:microsoft.com/office/officeart/2005/8/layout/default"/>
    <dgm:cxn modelId="{BAAC8F08-2CBB-4E15-B763-D371C5A991F8}" type="presParOf" srcId="{2E315A55-E34E-49CE-9B44-1B981DA1A958}" destId="{243CF28E-FD2B-4D9F-9E3B-A26ED3BA212B}" srcOrd="30" destOrd="0" presId="urn:microsoft.com/office/officeart/2005/8/layout/default"/>
    <dgm:cxn modelId="{8EF8D730-FDAF-4B9A-8EFB-85DCE6A04304}" type="presParOf" srcId="{2E315A55-E34E-49CE-9B44-1B981DA1A958}" destId="{09CAE39D-8092-489D-A9CD-AC0CC2BBBAA7}" srcOrd="31" destOrd="0" presId="urn:microsoft.com/office/officeart/2005/8/layout/default"/>
    <dgm:cxn modelId="{C51FAB0A-0C80-40ED-98DC-C67FCA086AAD}" type="presParOf" srcId="{2E315A55-E34E-49CE-9B44-1B981DA1A958}" destId="{03559F1F-E115-49AD-94E3-0DAFA27D4F85}" srcOrd="32" destOrd="0" presId="urn:microsoft.com/office/officeart/2005/8/layout/default"/>
    <dgm:cxn modelId="{BB1AE1F1-BB91-491F-93F5-7E88A23BCBEE}" type="presParOf" srcId="{2E315A55-E34E-49CE-9B44-1B981DA1A958}" destId="{855FB757-21F8-4E38-8B10-30F85C21027B}" srcOrd="33" destOrd="0" presId="urn:microsoft.com/office/officeart/2005/8/layout/default"/>
    <dgm:cxn modelId="{6277E2A5-7022-4602-9164-A6F08F20A3EE}" type="presParOf" srcId="{2E315A55-E34E-49CE-9B44-1B981DA1A958}" destId="{6E3B5F45-99D6-49BE-9F80-430EBC1942D7}" srcOrd="34" destOrd="0" presId="urn:microsoft.com/office/officeart/2005/8/layout/default"/>
    <dgm:cxn modelId="{F8C0A53F-74F5-475F-9506-1B172D2F54A2}" type="presParOf" srcId="{2E315A55-E34E-49CE-9B44-1B981DA1A958}" destId="{C8E2E2C8-4337-481C-AE41-B5FEA873F513}" srcOrd="35" destOrd="0" presId="urn:microsoft.com/office/officeart/2005/8/layout/default"/>
    <dgm:cxn modelId="{D503CC46-E493-401C-A5DC-D7C4B7F5EF0B}" type="presParOf" srcId="{2E315A55-E34E-49CE-9B44-1B981DA1A958}" destId="{EE0CEB26-93B8-4502-BC64-093523639E69}" srcOrd="36" destOrd="0" presId="urn:microsoft.com/office/officeart/2005/8/layout/default"/>
    <dgm:cxn modelId="{38C0A602-7C42-4692-9043-3E5FDBB7A9FF}" type="presParOf" srcId="{2E315A55-E34E-49CE-9B44-1B981DA1A958}" destId="{31035232-04E3-462D-B083-7817A0AB0EA7}" srcOrd="37" destOrd="0" presId="urn:microsoft.com/office/officeart/2005/8/layout/default"/>
    <dgm:cxn modelId="{01D9D76B-0529-4A19-B526-298F9B734C8A}" type="presParOf" srcId="{2E315A55-E34E-49CE-9B44-1B981DA1A958}" destId="{436A9CD9-41F9-491F-B756-CBA08707E0AC}" srcOrd="38" destOrd="0" presId="urn:microsoft.com/office/officeart/2005/8/layout/default"/>
    <dgm:cxn modelId="{CE6FDFD4-9D0F-49A8-BC39-A6BE252217CD}" type="presParOf" srcId="{2E315A55-E34E-49CE-9B44-1B981DA1A958}" destId="{B8C5B84B-BCC6-4A25-8770-228D52B59B62}" srcOrd="39" destOrd="0" presId="urn:microsoft.com/office/officeart/2005/8/layout/default"/>
    <dgm:cxn modelId="{BBCF6465-9FB0-401E-8B90-82FA9675B47E}" type="presParOf" srcId="{2E315A55-E34E-49CE-9B44-1B981DA1A958}" destId="{B1B0AFDF-7567-4B90-B4A3-D689D22C1969}" srcOrd="40" destOrd="0" presId="urn:microsoft.com/office/officeart/2005/8/layout/default"/>
    <dgm:cxn modelId="{9258CD8A-FE84-4C31-9BA1-882126D80BBA}" type="presParOf" srcId="{2E315A55-E34E-49CE-9B44-1B981DA1A958}" destId="{8F3C9DC8-749A-437E-AFCC-4EB9BBF8EE0C}" srcOrd="41" destOrd="0" presId="urn:microsoft.com/office/officeart/2005/8/layout/default"/>
    <dgm:cxn modelId="{B918B836-AAC1-4B21-A312-F2DF79EF0830}" type="presParOf" srcId="{2E315A55-E34E-49CE-9B44-1B981DA1A958}" destId="{DC843EC5-99F0-411F-A6D6-9D5DE95F3D4A}" srcOrd="4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2F12F5-3A04-4601-83FE-81CBFE628973}" type="doc">
      <dgm:prSet loTypeId="urn:microsoft.com/office/officeart/2005/8/layout/process5" loCatId="process" qsTypeId="urn:microsoft.com/office/officeart/2005/8/quickstyle/simple1" qsCatId="simple" csTypeId="urn:microsoft.com/office/officeart/2005/8/colors/accent0_3" csCatId="mainScheme" phldr="1"/>
      <dgm:spPr/>
      <dgm:t>
        <a:bodyPr/>
        <a:lstStyle/>
        <a:p>
          <a:endParaRPr lang="en-US"/>
        </a:p>
      </dgm:t>
    </dgm:pt>
    <dgm:pt modelId="{961FF4AA-1F09-4CFA-991A-906DE2F5D072}">
      <dgm:prSet custT="1"/>
      <dgm:spPr/>
      <dgm:t>
        <a:bodyPr/>
        <a:lstStyle/>
        <a:p>
          <a:r>
            <a:rPr lang="en-US" sz="1200"/>
            <a:t>Sullivan Principles</a:t>
          </a:r>
          <a:endParaRPr lang="en-US" sz="1200" dirty="0"/>
        </a:p>
      </dgm:t>
    </dgm:pt>
    <dgm:pt modelId="{EBB976BF-A184-410C-A114-6BD8FEDFFFE8}" type="parTrans" cxnId="{0BA17346-4FEE-4DCA-A4F5-CE19B1D854F7}">
      <dgm:prSet/>
      <dgm:spPr/>
      <dgm:t>
        <a:bodyPr/>
        <a:lstStyle/>
        <a:p>
          <a:endParaRPr lang="en-US"/>
        </a:p>
      </dgm:t>
    </dgm:pt>
    <dgm:pt modelId="{7A34107B-5278-4089-814D-7EEFFB196798}" type="sibTrans" cxnId="{0BA17346-4FEE-4DCA-A4F5-CE19B1D854F7}">
      <dgm:prSet/>
      <dgm:spPr/>
      <dgm:t>
        <a:bodyPr/>
        <a:lstStyle/>
        <a:p>
          <a:endParaRPr lang="en-US">
            <a:solidFill>
              <a:schemeClr val="bg1"/>
            </a:solidFill>
          </a:endParaRPr>
        </a:p>
      </dgm:t>
    </dgm:pt>
    <dgm:pt modelId="{6080B547-9E01-4165-A526-14E599B23FCA}">
      <dgm:prSet phldrT="[Text]" custT="1"/>
      <dgm:spPr/>
      <dgm:t>
        <a:bodyPr/>
        <a:lstStyle/>
        <a:p>
          <a:r>
            <a:rPr lang="en-US" sz="1200"/>
            <a:t>OECD Guidelines for Multinational Enterprises</a:t>
          </a:r>
          <a:endParaRPr lang="en-US" sz="1200" dirty="0"/>
        </a:p>
      </dgm:t>
    </dgm:pt>
    <dgm:pt modelId="{8A4670DC-EACC-434C-8124-3C7C1F6A8809}" type="parTrans" cxnId="{B88840F0-3671-41FE-82CC-94D9FC542745}">
      <dgm:prSet/>
      <dgm:spPr/>
      <dgm:t>
        <a:bodyPr/>
        <a:lstStyle/>
        <a:p>
          <a:endParaRPr lang="en-US"/>
        </a:p>
      </dgm:t>
    </dgm:pt>
    <dgm:pt modelId="{1F4EE4A7-D826-466F-9432-5B68F040BBA5}" type="sibTrans" cxnId="{B88840F0-3671-41FE-82CC-94D9FC542745}">
      <dgm:prSet/>
      <dgm:spPr/>
      <dgm:t>
        <a:bodyPr/>
        <a:lstStyle/>
        <a:p>
          <a:endParaRPr lang="en-US">
            <a:solidFill>
              <a:schemeClr val="bg1"/>
            </a:solidFill>
          </a:endParaRPr>
        </a:p>
      </dgm:t>
    </dgm:pt>
    <dgm:pt modelId="{0AEA01F3-04F4-4588-A412-473264F24949}">
      <dgm:prSet phldrT="[Text]" custT="1"/>
      <dgm:spPr/>
      <dgm:t>
        <a:bodyPr/>
        <a:lstStyle/>
        <a:p>
          <a:r>
            <a:rPr lang="en-US" sz="1200"/>
            <a:t>Initial codes of conduct of companies</a:t>
          </a:r>
          <a:endParaRPr lang="en-US" sz="1200" dirty="0"/>
        </a:p>
      </dgm:t>
    </dgm:pt>
    <dgm:pt modelId="{3281E01F-2C15-40B9-98BB-D0B3895CEA8A}" type="parTrans" cxnId="{51989CE8-8B22-4929-9B6B-4A4AF6F091B6}">
      <dgm:prSet/>
      <dgm:spPr/>
      <dgm:t>
        <a:bodyPr/>
        <a:lstStyle/>
        <a:p>
          <a:endParaRPr lang="en-US"/>
        </a:p>
      </dgm:t>
    </dgm:pt>
    <dgm:pt modelId="{5D29BA1C-A9F1-4550-B5CF-985E34A139E2}" type="sibTrans" cxnId="{51989CE8-8B22-4929-9B6B-4A4AF6F091B6}">
      <dgm:prSet/>
      <dgm:spPr/>
      <dgm:t>
        <a:bodyPr/>
        <a:lstStyle/>
        <a:p>
          <a:endParaRPr lang="en-US">
            <a:solidFill>
              <a:schemeClr val="bg1"/>
            </a:solidFill>
          </a:endParaRPr>
        </a:p>
      </dgm:t>
    </dgm:pt>
    <dgm:pt modelId="{0F78045F-ED62-4489-9F47-ECC1284F1549}">
      <dgm:prSet phldrT="[Text]" custT="1"/>
      <dgm:spPr/>
      <dgm:t>
        <a:bodyPr/>
        <a:lstStyle/>
        <a:p>
          <a:r>
            <a:rPr lang="en-US" sz="1200" dirty="0"/>
            <a:t>Multi-stakeholder Initiatives: Kimberly process </a:t>
          </a:r>
          <a:r>
            <a:rPr lang="en-GB" sz="1200" dirty="0"/>
            <a:t>(</a:t>
          </a:r>
          <a:r>
            <a:rPr lang="en-US" sz="1200" dirty="0"/>
            <a:t>certification of diamonds), Ethical Trading Initiative (</a:t>
          </a:r>
          <a:r>
            <a:rPr lang="en-US" sz="1200" dirty="0" err="1"/>
            <a:t>labour</a:t>
          </a:r>
          <a:r>
            <a:rPr lang="en-US" sz="1200" dirty="0"/>
            <a:t> practices, </a:t>
          </a:r>
          <a:r>
            <a:rPr lang="en-US" sz="1200" dirty="0" err="1"/>
            <a:t>etc</a:t>
          </a:r>
          <a:r>
            <a:rPr lang="en-US" sz="1200" dirty="0"/>
            <a:t>)</a:t>
          </a:r>
        </a:p>
      </dgm:t>
    </dgm:pt>
    <dgm:pt modelId="{28133AD8-E556-469E-AFDD-3BC7E6DC77B7}" type="parTrans" cxnId="{4A2A14F3-2435-4755-80AE-A1BEB86A088E}">
      <dgm:prSet/>
      <dgm:spPr/>
      <dgm:t>
        <a:bodyPr/>
        <a:lstStyle/>
        <a:p>
          <a:endParaRPr lang="en-US"/>
        </a:p>
      </dgm:t>
    </dgm:pt>
    <dgm:pt modelId="{0D0632A1-01C8-4C2E-B3C5-55606407F702}" type="sibTrans" cxnId="{4A2A14F3-2435-4755-80AE-A1BEB86A088E}">
      <dgm:prSet/>
      <dgm:spPr/>
      <dgm:t>
        <a:bodyPr/>
        <a:lstStyle/>
        <a:p>
          <a:endParaRPr lang="en-US">
            <a:solidFill>
              <a:schemeClr val="bg1"/>
            </a:solidFill>
          </a:endParaRPr>
        </a:p>
      </dgm:t>
    </dgm:pt>
    <dgm:pt modelId="{98C17BC6-876F-44F8-8071-AB62E40FE93F}">
      <dgm:prSet phldrT="[Text]" custT="1"/>
      <dgm:spPr/>
      <dgm:t>
        <a:bodyPr/>
        <a:lstStyle/>
        <a:p>
          <a:r>
            <a:rPr lang="en-US" sz="1200" dirty="0"/>
            <a:t>MacBride Principles</a:t>
          </a:r>
        </a:p>
      </dgm:t>
    </dgm:pt>
    <dgm:pt modelId="{704E9158-A7EA-47A7-86D7-0091386CBB08}" type="parTrans" cxnId="{5315F0F5-28F7-4411-985D-518C521E821C}">
      <dgm:prSet/>
      <dgm:spPr/>
      <dgm:t>
        <a:bodyPr/>
        <a:lstStyle/>
        <a:p>
          <a:endParaRPr lang="en-US"/>
        </a:p>
      </dgm:t>
    </dgm:pt>
    <dgm:pt modelId="{738DEF01-6FB9-4E8A-BC8F-D6A496777732}" type="sibTrans" cxnId="{5315F0F5-28F7-4411-985D-518C521E821C}">
      <dgm:prSet/>
      <dgm:spPr/>
      <dgm:t>
        <a:bodyPr/>
        <a:lstStyle/>
        <a:p>
          <a:endParaRPr lang="en-US">
            <a:solidFill>
              <a:schemeClr val="bg1"/>
            </a:solidFill>
          </a:endParaRPr>
        </a:p>
      </dgm:t>
    </dgm:pt>
    <dgm:pt modelId="{1D0BBC1A-19FB-4157-8008-97A1FCD868FD}">
      <dgm:prSet phldrT="[Text]" custT="1"/>
      <dgm:spPr/>
      <dgm:t>
        <a:bodyPr/>
        <a:lstStyle/>
        <a:p>
          <a:r>
            <a:rPr lang="en-US" sz="1200"/>
            <a:t>ILO Declaration on Multinational Enterprises </a:t>
          </a:r>
          <a:endParaRPr lang="en-US" sz="1200" dirty="0"/>
        </a:p>
      </dgm:t>
    </dgm:pt>
    <dgm:pt modelId="{746DF39C-DCE5-4044-9EFC-1DCD31663A91}" type="parTrans" cxnId="{F7D0EB27-B7CD-48D7-8B76-9CCA3D5860EC}">
      <dgm:prSet/>
      <dgm:spPr/>
      <dgm:t>
        <a:bodyPr/>
        <a:lstStyle/>
        <a:p>
          <a:endParaRPr lang="en-US"/>
        </a:p>
      </dgm:t>
    </dgm:pt>
    <dgm:pt modelId="{24E61292-A94F-40B8-9F51-699029B293AD}" type="sibTrans" cxnId="{F7D0EB27-B7CD-48D7-8B76-9CCA3D5860EC}">
      <dgm:prSet/>
      <dgm:spPr/>
      <dgm:t>
        <a:bodyPr/>
        <a:lstStyle/>
        <a:p>
          <a:endParaRPr lang="en-US">
            <a:solidFill>
              <a:schemeClr val="bg1"/>
            </a:solidFill>
          </a:endParaRPr>
        </a:p>
      </dgm:t>
    </dgm:pt>
    <dgm:pt modelId="{417A8556-73A7-4603-A1F5-C20174BF5CB3}">
      <dgm:prSet phldrT="[Text]" custT="1"/>
      <dgm:spPr/>
      <dgm:t>
        <a:bodyPr/>
        <a:lstStyle/>
        <a:p>
          <a:r>
            <a:rPr lang="en-US" sz="1200"/>
            <a:t>UN Global Compact  </a:t>
          </a:r>
          <a:endParaRPr lang="en-US" sz="1200" dirty="0"/>
        </a:p>
      </dgm:t>
    </dgm:pt>
    <dgm:pt modelId="{06F1A0CD-027B-4292-86AF-38645F9FFAE9}" type="parTrans" cxnId="{22B8A019-A414-4D45-80C3-4F34A01A621D}">
      <dgm:prSet/>
      <dgm:spPr/>
      <dgm:t>
        <a:bodyPr/>
        <a:lstStyle/>
        <a:p>
          <a:endParaRPr lang="en-US"/>
        </a:p>
      </dgm:t>
    </dgm:pt>
    <dgm:pt modelId="{06032AD2-12C1-42AD-8D43-D2B908D20F49}" type="sibTrans" cxnId="{22B8A019-A414-4D45-80C3-4F34A01A621D}">
      <dgm:prSet/>
      <dgm:spPr/>
      <dgm:t>
        <a:bodyPr/>
        <a:lstStyle/>
        <a:p>
          <a:endParaRPr lang="en-US">
            <a:solidFill>
              <a:schemeClr val="bg1"/>
            </a:solidFill>
          </a:endParaRPr>
        </a:p>
      </dgm:t>
    </dgm:pt>
    <dgm:pt modelId="{6DD554E8-37F6-4686-90DF-6D96AE23F8B7}">
      <dgm:prSet phldrT="[Text]" custT="1"/>
      <dgm:spPr>
        <a:solidFill>
          <a:srgbClr val="3EA9DA"/>
        </a:solidFill>
      </dgm:spPr>
      <dgm:t>
        <a:bodyPr/>
        <a:lstStyle/>
        <a:p>
          <a:r>
            <a:rPr lang="en-US" sz="1400" dirty="0"/>
            <a:t>UN GUIDING PRINCIPLES ON BUSINESS AND HUMAN RIGHTS </a:t>
          </a:r>
        </a:p>
      </dgm:t>
    </dgm:pt>
    <dgm:pt modelId="{9783A45A-D0ED-47E8-BC46-E2A1FD71BCE7}" type="parTrans" cxnId="{DA64C477-3466-4457-A34A-A72DD2870F7D}">
      <dgm:prSet/>
      <dgm:spPr/>
      <dgm:t>
        <a:bodyPr/>
        <a:lstStyle/>
        <a:p>
          <a:endParaRPr lang="en-US"/>
        </a:p>
      </dgm:t>
    </dgm:pt>
    <dgm:pt modelId="{B3C60DBA-BA69-4B89-83F4-65BB16C573F1}" type="sibTrans" cxnId="{DA64C477-3466-4457-A34A-A72DD2870F7D}">
      <dgm:prSet/>
      <dgm:spPr/>
      <dgm:t>
        <a:bodyPr/>
        <a:lstStyle/>
        <a:p>
          <a:endParaRPr lang="en-US"/>
        </a:p>
      </dgm:t>
    </dgm:pt>
    <dgm:pt modelId="{5F760311-5844-4424-A8A0-857A6E786202}">
      <dgm:prSet phldrT="[Text]" custT="1"/>
      <dgm:spPr/>
      <dgm:t>
        <a:bodyPr/>
        <a:lstStyle/>
        <a:p>
          <a:r>
            <a:rPr lang="en-US" sz="1200" dirty="0"/>
            <a:t>Prof </a:t>
          </a:r>
          <a:r>
            <a:rPr lang="en-US" sz="1200" dirty="0" err="1"/>
            <a:t>Ruggie</a:t>
          </a:r>
          <a:r>
            <a:rPr lang="en-US" sz="1200" dirty="0"/>
            <a:t> appointed as UN Special Representative on Business and Human Rights</a:t>
          </a:r>
        </a:p>
      </dgm:t>
    </dgm:pt>
    <dgm:pt modelId="{92A9BDC1-A689-45ED-AF81-31F2BCC1B281}" type="parTrans" cxnId="{3E55884B-29EC-448C-8771-1C119E34F935}">
      <dgm:prSet/>
      <dgm:spPr/>
      <dgm:t>
        <a:bodyPr/>
        <a:lstStyle/>
        <a:p>
          <a:endParaRPr lang="en-US"/>
        </a:p>
      </dgm:t>
    </dgm:pt>
    <dgm:pt modelId="{B579923C-64AE-4907-835B-0F28D108404D}" type="sibTrans" cxnId="{3E55884B-29EC-448C-8771-1C119E34F935}">
      <dgm:prSet/>
      <dgm:spPr/>
      <dgm:t>
        <a:bodyPr/>
        <a:lstStyle/>
        <a:p>
          <a:endParaRPr lang="en-US">
            <a:solidFill>
              <a:schemeClr val="bg1"/>
            </a:solidFill>
          </a:endParaRPr>
        </a:p>
      </dgm:t>
    </dgm:pt>
    <dgm:pt modelId="{2D5F68FA-4441-4169-8006-EE1E9C905636}">
      <dgm:prSet custT="1"/>
      <dgm:spPr/>
      <dgm:t>
        <a:bodyPr/>
        <a:lstStyle/>
        <a:p>
          <a:r>
            <a:rPr lang="en-US" sz="1200" dirty="0"/>
            <a:t>UN Code of Conduct for Transnational Corporations </a:t>
          </a:r>
          <a:r>
            <a:rPr lang="mr-IN" sz="1200" dirty="0"/>
            <a:t>–</a:t>
          </a:r>
          <a:r>
            <a:rPr lang="en-GB" sz="1200" dirty="0"/>
            <a:t> </a:t>
          </a:r>
          <a:r>
            <a:rPr lang="en-US" sz="1200" dirty="0"/>
            <a:t>abandoned</a:t>
          </a:r>
        </a:p>
      </dgm:t>
    </dgm:pt>
    <dgm:pt modelId="{9044493F-FF83-4F87-8317-61CDDCC0C970}" type="parTrans" cxnId="{D5FA6E87-2ECE-4EAD-8E09-49963C2495E8}">
      <dgm:prSet/>
      <dgm:spPr/>
      <dgm:t>
        <a:bodyPr/>
        <a:lstStyle/>
        <a:p>
          <a:endParaRPr lang="en-US"/>
        </a:p>
      </dgm:t>
    </dgm:pt>
    <dgm:pt modelId="{E6816BEE-BC3B-4BD8-9228-A012853EB1B4}" type="sibTrans" cxnId="{D5FA6E87-2ECE-4EAD-8E09-49963C2495E8}">
      <dgm:prSet/>
      <dgm:spPr/>
      <dgm:t>
        <a:bodyPr/>
        <a:lstStyle/>
        <a:p>
          <a:endParaRPr lang="en-US">
            <a:solidFill>
              <a:schemeClr val="bg1"/>
            </a:solidFill>
          </a:endParaRPr>
        </a:p>
      </dgm:t>
    </dgm:pt>
    <dgm:pt modelId="{F97008D6-34F5-4337-BEC6-CC7630328FB8}">
      <dgm:prSet phldrT="[Text]" custT="1"/>
      <dgm:spPr/>
      <dgm:t>
        <a:bodyPr/>
        <a:lstStyle/>
        <a:p>
          <a:r>
            <a:rPr lang="en-US" sz="1200"/>
            <a:t>Rise of CSR: do-goodery, philanthropy, charity</a:t>
          </a:r>
          <a:endParaRPr lang="en-US" sz="1200" dirty="0"/>
        </a:p>
      </dgm:t>
    </dgm:pt>
    <dgm:pt modelId="{1445E69D-B582-48C6-8EEC-B23AED722EBA}" type="parTrans" cxnId="{E75A3666-6E9E-4DAA-9D92-0FB2DE2388F8}">
      <dgm:prSet/>
      <dgm:spPr/>
      <dgm:t>
        <a:bodyPr/>
        <a:lstStyle/>
        <a:p>
          <a:endParaRPr lang="en-US"/>
        </a:p>
      </dgm:t>
    </dgm:pt>
    <dgm:pt modelId="{CA25E7F9-4722-4F19-B615-46FFD7FEA513}" type="sibTrans" cxnId="{E75A3666-6E9E-4DAA-9D92-0FB2DE2388F8}">
      <dgm:prSet/>
      <dgm:spPr/>
      <dgm:t>
        <a:bodyPr/>
        <a:lstStyle/>
        <a:p>
          <a:endParaRPr lang="en-US">
            <a:solidFill>
              <a:schemeClr val="bg1"/>
            </a:solidFill>
          </a:endParaRPr>
        </a:p>
      </dgm:t>
    </dgm:pt>
    <dgm:pt modelId="{294A9C3F-270D-480A-90F8-C03E29885890}">
      <dgm:prSet custT="1"/>
      <dgm:spPr>
        <a:solidFill>
          <a:schemeClr val="accent2">
            <a:lumMod val="40000"/>
            <a:lumOff val="60000"/>
          </a:schemeClr>
        </a:solidFill>
      </dgm:spPr>
      <dgm:t>
        <a:bodyPr/>
        <a:lstStyle/>
        <a:p>
          <a:r>
            <a:rPr lang="en-US" sz="1400" dirty="0">
              <a:solidFill>
                <a:schemeClr val="tx1"/>
              </a:solidFill>
            </a:rPr>
            <a:t>EU corporate Sustainability Reporting Directive</a:t>
          </a:r>
        </a:p>
      </dgm:t>
    </dgm:pt>
    <dgm:pt modelId="{E404153A-A907-4216-A23D-ECB499E679C1}" type="parTrans" cxnId="{ED9C4C39-2CB5-4156-9288-3F81695DEB24}">
      <dgm:prSet/>
      <dgm:spPr/>
      <dgm:t>
        <a:bodyPr/>
        <a:lstStyle/>
        <a:p>
          <a:endParaRPr lang="en-US"/>
        </a:p>
      </dgm:t>
    </dgm:pt>
    <dgm:pt modelId="{674143E9-F2DC-475A-9010-CEF2569C8C3C}" type="sibTrans" cxnId="{ED9C4C39-2CB5-4156-9288-3F81695DEB24}">
      <dgm:prSet/>
      <dgm:spPr/>
      <dgm:t>
        <a:bodyPr/>
        <a:lstStyle/>
        <a:p>
          <a:endParaRPr lang="en-US">
            <a:solidFill>
              <a:schemeClr val="bg1"/>
            </a:solidFill>
          </a:endParaRPr>
        </a:p>
      </dgm:t>
    </dgm:pt>
    <dgm:pt modelId="{33AFAC45-B7F3-4A3B-A7EB-D40D6450E728}" type="pres">
      <dgm:prSet presAssocID="{CA2F12F5-3A04-4601-83FE-81CBFE628973}" presName="diagram" presStyleCnt="0">
        <dgm:presLayoutVars>
          <dgm:dir/>
          <dgm:resizeHandles val="exact"/>
        </dgm:presLayoutVars>
      </dgm:prSet>
      <dgm:spPr/>
    </dgm:pt>
    <dgm:pt modelId="{E086F4D8-E906-4BF8-BB82-6FAA3A31F6CB}" type="pres">
      <dgm:prSet presAssocID="{961FF4AA-1F09-4CFA-991A-906DE2F5D072}" presName="node" presStyleLbl="node1" presStyleIdx="0" presStyleCnt="12">
        <dgm:presLayoutVars>
          <dgm:bulletEnabled val="1"/>
        </dgm:presLayoutVars>
      </dgm:prSet>
      <dgm:spPr/>
    </dgm:pt>
    <dgm:pt modelId="{CA1A91E2-578F-4BD2-8884-E80BE20AA9A2}" type="pres">
      <dgm:prSet presAssocID="{7A34107B-5278-4089-814D-7EEFFB196798}" presName="sibTrans" presStyleLbl="sibTrans2D1" presStyleIdx="0" presStyleCnt="11"/>
      <dgm:spPr/>
    </dgm:pt>
    <dgm:pt modelId="{2B685D4C-F7B7-4B75-AA27-B8888FA354F6}" type="pres">
      <dgm:prSet presAssocID="{7A34107B-5278-4089-814D-7EEFFB196798}" presName="connectorText" presStyleLbl="sibTrans2D1" presStyleIdx="0" presStyleCnt="11"/>
      <dgm:spPr/>
    </dgm:pt>
    <dgm:pt modelId="{0649A27A-87F0-47AE-8125-FC84889B3DF0}" type="pres">
      <dgm:prSet presAssocID="{2D5F68FA-4441-4169-8006-EE1E9C905636}" presName="node" presStyleLbl="node1" presStyleIdx="1" presStyleCnt="12">
        <dgm:presLayoutVars>
          <dgm:bulletEnabled val="1"/>
        </dgm:presLayoutVars>
      </dgm:prSet>
      <dgm:spPr/>
    </dgm:pt>
    <dgm:pt modelId="{71C01AC9-5C52-4779-9C1B-A467D07E8A8C}" type="pres">
      <dgm:prSet presAssocID="{E6816BEE-BC3B-4BD8-9228-A012853EB1B4}" presName="sibTrans" presStyleLbl="sibTrans2D1" presStyleIdx="1" presStyleCnt="11"/>
      <dgm:spPr/>
    </dgm:pt>
    <dgm:pt modelId="{B7C5A7CE-AFA6-4FB1-864E-8840309C3750}" type="pres">
      <dgm:prSet presAssocID="{E6816BEE-BC3B-4BD8-9228-A012853EB1B4}" presName="connectorText" presStyleLbl="sibTrans2D1" presStyleIdx="1" presStyleCnt="11"/>
      <dgm:spPr/>
    </dgm:pt>
    <dgm:pt modelId="{42DEC14E-08A2-46AC-A387-A3ED02EDD0E4}" type="pres">
      <dgm:prSet presAssocID="{6080B547-9E01-4165-A526-14E599B23FCA}" presName="node" presStyleLbl="node1" presStyleIdx="2" presStyleCnt="12">
        <dgm:presLayoutVars>
          <dgm:bulletEnabled val="1"/>
        </dgm:presLayoutVars>
      </dgm:prSet>
      <dgm:spPr/>
    </dgm:pt>
    <dgm:pt modelId="{AC6BFCE3-6370-40EE-94E4-210775603810}" type="pres">
      <dgm:prSet presAssocID="{1F4EE4A7-D826-466F-9432-5B68F040BBA5}" presName="sibTrans" presStyleLbl="sibTrans2D1" presStyleIdx="2" presStyleCnt="11"/>
      <dgm:spPr/>
    </dgm:pt>
    <dgm:pt modelId="{03D7B565-11C7-4802-A54C-059C6EA9BA7D}" type="pres">
      <dgm:prSet presAssocID="{1F4EE4A7-D826-466F-9432-5B68F040BBA5}" presName="connectorText" presStyleLbl="sibTrans2D1" presStyleIdx="2" presStyleCnt="11"/>
      <dgm:spPr/>
    </dgm:pt>
    <dgm:pt modelId="{F0CF04D6-19F5-4A7D-8AEF-F18BADE5B137}" type="pres">
      <dgm:prSet presAssocID="{1D0BBC1A-19FB-4157-8008-97A1FCD868FD}" presName="node" presStyleLbl="node1" presStyleIdx="3" presStyleCnt="12">
        <dgm:presLayoutVars>
          <dgm:bulletEnabled val="1"/>
        </dgm:presLayoutVars>
      </dgm:prSet>
      <dgm:spPr/>
    </dgm:pt>
    <dgm:pt modelId="{10A6A5FB-795B-4148-B327-91DDD9CE7731}" type="pres">
      <dgm:prSet presAssocID="{24E61292-A94F-40B8-9F51-699029B293AD}" presName="sibTrans" presStyleLbl="sibTrans2D1" presStyleIdx="3" presStyleCnt="11"/>
      <dgm:spPr/>
    </dgm:pt>
    <dgm:pt modelId="{65378D66-9391-483E-BE99-60276A215BCB}" type="pres">
      <dgm:prSet presAssocID="{24E61292-A94F-40B8-9F51-699029B293AD}" presName="connectorText" presStyleLbl="sibTrans2D1" presStyleIdx="3" presStyleCnt="11"/>
      <dgm:spPr/>
    </dgm:pt>
    <dgm:pt modelId="{DB46DAEA-5981-4D02-B381-3F813598CD80}" type="pres">
      <dgm:prSet presAssocID="{98C17BC6-876F-44F8-8071-AB62E40FE93F}" presName="node" presStyleLbl="node1" presStyleIdx="4" presStyleCnt="12">
        <dgm:presLayoutVars>
          <dgm:bulletEnabled val="1"/>
        </dgm:presLayoutVars>
      </dgm:prSet>
      <dgm:spPr/>
    </dgm:pt>
    <dgm:pt modelId="{56A45175-5499-4875-8D7B-399841CE53DF}" type="pres">
      <dgm:prSet presAssocID="{738DEF01-6FB9-4E8A-BC8F-D6A496777732}" presName="sibTrans" presStyleLbl="sibTrans2D1" presStyleIdx="4" presStyleCnt="11"/>
      <dgm:spPr/>
    </dgm:pt>
    <dgm:pt modelId="{AC8BC1B4-9647-4209-BC3A-BF73C51704CE}" type="pres">
      <dgm:prSet presAssocID="{738DEF01-6FB9-4E8A-BC8F-D6A496777732}" presName="connectorText" presStyleLbl="sibTrans2D1" presStyleIdx="4" presStyleCnt="11"/>
      <dgm:spPr/>
    </dgm:pt>
    <dgm:pt modelId="{7B4A041E-F10A-478B-8520-C3C11DD3C6D5}" type="pres">
      <dgm:prSet presAssocID="{F97008D6-34F5-4337-BEC6-CC7630328FB8}" presName="node" presStyleLbl="node1" presStyleIdx="5" presStyleCnt="12">
        <dgm:presLayoutVars>
          <dgm:bulletEnabled val="1"/>
        </dgm:presLayoutVars>
      </dgm:prSet>
      <dgm:spPr/>
    </dgm:pt>
    <dgm:pt modelId="{557D1394-5D8F-43F7-83F1-7D345BB8037D}" type="pres">
      <dgm:prSet presAssocID="{CA25E7F9-4722-4F19-B615-46FFD7FEA513}" presName="sibTrans" presStyleLbl="sibTrans2D1" presStyleIdx="5" presStyleCnt="11"/>
      <dgm:spPr/>
    </dgm:pt>
    <dgm:pt modelId="{365D47FF-F467-455B-96D3-4715C0118C32}" type="pres">
      <dgm:prSet presAssocID="{CA25E7F9-4722-4F19-B615-46FFD7FEA513}" presName="connectorText" presStyleLbl="sibTrans2D1" presStyleIdx="5" presStyleCnt="11"/>
      <dgm:spPr/>
    </dgm:pt>
    <dgm:pt modelId="{D7DB9E2A-A250-43E2-94EC-93D3330D57E7}" type="pres">
      <dgm:prSet presAssocID="{0AEA01F3-04F4-4588-A412-473264F24949}" presName="node" presStyleLbl="node1" presStyleIdx="6" presStyleCnt="12">
        <dgm:presLayoutVars>
          <dgm:bulletEnabled val="1"/>
        </dgm:presLayoutVars>
      </dgm:prSet>
      <dgm:spPr/>
    </dgm:pt>
    <dgm:pt modelId="{69108F5F-BC0E-4382-8655-2488E739AA63}" type="pres">
      <dgm:prSet presAssocID="{5D29BA1C-A9F1-4550-B5CF-985E34A139E2}" presName="sibTrans" presStyleLbl="sibTrans2D1" presStyleIdx="6" presStyleCnt="11"/>
      <dgm:spPr/>
    </dgm:pt>
    <dgm:pt modelId="{B4A0DFF5-286C-450D-9592-F435B260F759}" type="pres">
      <dgm:prSet presAssocID="{5D29BA1C-A9F1-4550-B5CF-985E34A139E2}" presName="connectorText" presStyleLbl="sibTrans2D1" presStyleIdx="6" presStyleCnt="11"/>
      <dgm:spPr/>
    </dgm:pt>
    <dgm:pt modelId="{4F062AFE-5F6E-4267-B6C0-BC84D33AED4A}" type="pres">
      <dgm:prSet presAssocID="{0F78045F-ED62-4489-9F47-ECC1284F1549}" presName="node" presStyleLbl="node1" presStyleIdx="7" presStyleCnt="12" custScaleX="143103">
        <dgm:presLayoutVars>
          <dgm:bulletEnabled val="1"/>
        </dgm:presLayoutVars>
      </dgm:prSet>
      <dgm:spPr/>
    </dgm:pt>
    <dgm:pt modelId="{7AFBC3BE-55E0-4E7B-B093-3F586C4F6AE8}" type="pres">
      <dgm:prSet presAssocID="{0D0632A1-01C8-4C2E-B3C5-55606407F702}" presName="sibTrans" presStyleLbl="sibTrans2D1" presStyleIdx="7" presStyleCnt="11"/>
      <dgm:spPr/>
    </dgm:pt>
    <dgm:pt modelId="{FD11E809-958F-42AB-94D1-1F142BE43307}" type="pres">
      <dgm:prSet presAssocID="{0D0632A1-01C8-4C2E-B3C5-55606407F702}" presName="connectorText" presStyleLbl="sibTrans2D1" presStyleIdx="7" presStyleCnt="11"/>
      <dgm:spPr/>
    </dgm:pt>
    <dgm:pt modelId="{FCD85DDC-B4E8-48EA-8803-E5780C0DFB1B}" type="pres">
      <dgm:prSet presAssocID="{417A8556-73A7-4603-A1F5-C20174BF5CB3}" presName="node" presStyleLbl="node1" presStyleIdx="8" presStyleCnt="12" custScaleY="73169" custLinFactNeighborX="-1731" custLinFactNeighborY="-7308">
        <dgm:presLayoutVars>
          <dgm:bulletEnabled val="1"/>
        </dgm:presLayoutVars>
      </dgm:prSet>
      <dgm:spPr/>
    </dgm:pt>
    <dgm:pt modelId="{D25BD003-31F1-469B-B544-4228B451A2D5}" type="pres">
      <dgm:prSet presAssocID="{06032AD2-12C1-42AD-8D43-D2B908D20F49}" presName="sibTrans" presStyleLbl="sibTrans2D1" presStyleIdx="8" presStyleCnt="11"/>
      <dgm:spPr/>
    </dgm:pt>
    <dgm:pt modelId="{CB34BF8A-89CB-40CF-A8ED-27AEE86177B4}" type="pres">
      <dgm:prSet presAssocID="{06032AD2-12C1-42AD-8D43-D2B908D20F49}" presName="connectorText" presStyleLbl="sibTrans2D1" presStyleIdx="8" presStyleCnt="11"/>
      <dgm:spPr/>
    </dgm:pt>
    <dgm:pt modelId="{2B8D775A-72CC-422E-91CA-F6BD2E39322F}" type="pres">
      <dgm:prSet presAssocID="{5F760311-5844-4424-A8A0-857A6E786202}" presName="node" presStyleLbl="node1" presStyleIdx="9" presStyleCnt="12" custScaleX="141264" custLinFactNeighborX="-11929" custLinFactNeighborY="-11581">
        <dgm:presLayoutVars>
          <dgm:bulletEnabled val="1"/>
        </dgm:presLayoutVars>
      </dgm:prSet>
      <dgm:spPr/>
    </dgm:pt>
    <dgm:pt modelId="{61940F49-8A58-43E9-A072-14EA68320157}" type="pres">
      <dgm:prSet presAssocID="{B579923C-64AE-4907-835B-0F28D108404D}" presName="sibTrans" presStyleLbl="sibTrans2D1" presStyleIdx="9" presStyleCnt="11"/>
      <dgm:spPr/>
    </dgm:pt>
    <dgm:pt modelId="{B01049F1-AB1B-4DA3-AC65-2797281EEE96}" type="pres">
      <dgm:prSet presAssocID="{B579923C-64AE-4907-835B-0F28D108404D}" presName="connectorText" presStyleLbl="sibTrans2D1" presStyleIdx="9" presStyleCnt="11"/>
      <dgm:spPr/>
    </dgm:pt>
    <dgm:pt modelId="{65B1A808-F38F-43BB-BA28-3BC7BB2D5F4F}" type="pres">
      <dgm:prSet presAssocID="{6DD554E8-37F6-4686-90DF-6D96AE23F8B7}" presName="node" presStyleLbl="node1" presStyleIdx="10" presStyleCnt="12" custScaleX="126452" custScaleY="73649" custLinFactNeighborX="-5451" custLinFactNeighborY="-13784">
        <dgm:presLayoutVars>
          <dgm:bulletEnabled val="1"/>
        </dgm:presLayoutVars>
      </dgm:prSet>
      <dgm:spPr/>
    </dgm:pt>
    <dgm:pt modelId="{28FE3828-5CC9-442C-88A2-3914E48C00E7}" type="pres">
      <dgm:prSet presAssocID="{B3C60DBA-BA69-4B89-83F4-65BB16C573F1}" presName="sibTrans" presStyleLbl="sibTrans2D1" presStyleIdx="10" presStyleCnt="11"/>
      <dgm:spPr/>
    </dgm:pt>
    <dgm:pt modelId="{282F72E6-2AA8-428C-8A39-C4E5AB7EAB45}" type="pres">
      <dgm:prSet presAssocID="{B3C60DBA-BA69-4B89-83F4-65BB16C573F1}" presName="connectorText" presStyleLbl="sibTrans2D1" presStyleIdx="10" presStyleCnt="11"/>
      <dgm:spPr/>
    </dgm:pt>
    <dgm:pt modelId="{44D32608-DBA1-46B4-B7DA-70B31E6B42CF}" type="pres">
      <dgm:prSet presAssocID="{294A9C3F-270D-480A-90F8-C03E29885890}" presName="node" presStyleLbl="node1" presStyleIdx="11" presStyleCnt="12" custScaleX="141264" custLinFactNeighborX="-11929" custLinFactNeighborY="-11581">
        <dgm:presLayoutVars>
          <dgm:bulletEnabled val="1"/>
        </dgm:presLayoutVars>
      </dgm:prSet>
      <dgm:spPr/>
    </dgm:pt>
  </dgm:ptLst>
  <dgm:cxnLst>
    <dgm:cxn modelId="{E3521802-D82D-4467-9CBC-E4E81D1F91D7}" type="presOf" srcId="{738DEF01-6FB9-4E8A-BC8F-D6A496777732}" destId="{AC8BC1B4-9647-4209-BC3A-BF73C51704CE}" srcOrd="1" destOrd="0" presId="urn:microsoft.com/office/officeart/2005/8/layout/process5"/>
    <dgm:cxn modelId="{C10AFF0B-3088-439C-AA2D-FA21B12EF1CE}" type="presOf" srcId="{0D0632A1-01C8-4C2E-B3C5-55606407F702}" destId="{7AFBC3BE-55E0-4E7B-B093-3F586C4F6AE8}" srcOrd="0" destOrd="0" presId="urn:microsoft.com/office/officeart/2005/8/layout/process5"/>
    <dgm:cxn modelId="{22B8A019-A414-4D45-80C3-4F34A01A621D}" srcId="{CA2F12F5-3A04-4601-83FE-81CBFE628973}" destId="{417A8556-73A7-4603-A1F5-C20174BF5CB3}" srcOrd="8" destOrd="0" parTransId="{06F1A0CD-027B-4292-86AF-38645F9FFAE9}" sibTransId="{06032AD2-12C1-42AD-8D43-D2B908D20F49}"/>
    <dgm:cxn modelId="{72C2C11D-5A91-44E3-98AC-56AD6203DE33}" type="presOf" srcId="{294A9C3F-270D-480A-90F8-C03E29885890}" destId="{44D32608-DBA1-46B4-B7DA-70B31E6B42CF}" srcOrd="0" destOrd="0" presId="urn:microsoft.com/office/officeart/2005/8/layout/process5"/>
    <dgm:cxn modelId="{8ED6E01F-EEF9-4775-B371-07482C257BD0}" type="presOf" srcId="{1F4EE4A7-D826-466F-9432-5B68F040BBA5}" destId="{AC6BFCE3-6370-40EE-94E4-210775603810}" srcOrd="0" destOrd="0" presId="urn:microsoft.com/office/officeart/2005/8/layout/process5"/>
    <dgm:cxn modelId="{F7D0EB27-B7CD-48D7-8B76-9CCA3D5860EC}" srcId="{CA2F12F5-3A04-4601-83FE-81CBFE628973}" destId="{1D0BBC1A-19FB-4157-8008-97A1FCD868FD}" srcOrd="3" destOrd="0" parTransId="{746DF39C-DCE5-4044-9EFC-1DCD31663A91}" sibTransId="{24E61292-A94F-40B8-9F51-699029B293AD}"/>
    <dgm:cxn modelId="{5ACF5329-C836-4825-B212-D2A2BFAB3B4A}" type="presOf" srcId="{7A34107B-5278-4089-814D-7EEFFB196798}" destId="{2B685D4C-F7B7-4B75-AA27-B8888FA354F6}" srcOrd="1" destOrd="0" presId="urn:microsoft.com/office/officeart/2005/8/layout/process5"/>
    <dgm:cxn modelId="{BDC88830-D1A0-4285-8C9E-44AD88F60C08}" type="presOf" srcId="{06032AD2-12C1-42AD-8D43-D2B908D20F49}" destId="{D25BD003-31F1-469B-B544-4228B451A2D5}" srcOrd="0" destOrd="0" presId="urn:microsoft.com/office/officeart/2005/8/layout/process5"/>
    <dgm:cxn modelId="{A5DC1C32-C719-4CDA-80A7-B4DFE45BD035}" type="presOf" srcId="{24E61292-A94F-40B8-9F51-699029B293AD}" destId="{10A6A5FB-795B-4148-B327-91DDD9CE7731}" srcOrd="0" destOrd="0" presId="urn:microsoft.com/office/officeart/2005/8/layout/process5"/>
    <dgm:cxn modelId="{ED9C4C39-2CB5-4156-9288-3F81695DEB24}" srcId="{CA2F12F5-3A04-4601-83FE-81CBFE628973}" destId="{294A9C3F-270D-480A-90F8-C03E29885890}" srcOrd="11" destOrd="0" parTransId="{E404153A-A907-4216-A23D-ECB499E679C1}" sibTransId="{674143E9-F2DC-475A-9010-CEF2569C8C3C}"/>
    <dgm:cxn modelId="{ADD58D3F-7073-4862-A7AC-C4B9927EDF42}" type="presOf" srcId="{E6816BEE-BC3B-4BD8-9228-A012853EB1B4}" destId="{71C01AC9-5C52-4779-9C1B-A467D07E8A8C}" srcOrd="0" destOrd="0" presId="urn:microsoft.com/office/officeart/2005/8/layout/process5"/>
    <dgm:cxn modelId="{551A7C61-25C4-42C2-AA89-86B7E104253E}" type="presOf" srcId="{B579923C-64AE-4907-835B-0F28D108404D}" destId="{B01049F1-AB1B-4DA3-AC65-2797281EEE96}" srcOrd="1" destOrd="0" presId="urn:microsoft.com/office/officeart/2005/8/layout/process5"/>
    <dgm:cxn modelId="{90837362-CD67-432A-8F14-D7271A126EB4}" type="presOf" srcId="{5D29BA1C-A9F1-4550-B5CF-985E34A139E2}" destId="{69108F5F-BC0E-4382-8655-2488E739AA63}" srcOrd="0" destOrd="0" presId="urn:microsoft.com/office/officeart/2005/8/layout/process5"/>
    <dgm:cxn modelId="{9B1CD543-33C3-47E4-B49B-A0C13EF59883}" type="presOf" srcId="{CA25E7F9-4722-4F19-B615-46FFD7FEA513}" destId="{365D47FF-F467-455B-96D3-4715C0118C32}" srcOrd="1" destOrd="0" presId="urn:microsoft.com/office/officeart/2005/8/layout/process5"/>
    <dgm:cxn modelId="{6645E045-085C-48F9-9815-5BE4227E424C}" type="presOf" srcId="{B3C60DBA-BA69-4B89-83F4-65BB16C573F1}" destId="{28FE3828-5CC9-442C-88A2-3914E48C00E7}" srcOrd="0" destOrd="0" presId="urn:microsoft.com/office/officeart/2005/8/layout/process5"/>
    <dgm:cxn modelId="{E75A3666-6E9E-4DAA-9D92-0FB2DE2388F8}" srcId="{CA2F12F5-3A04-4601-83FE-81CBFE628973}" destId="{F97008D6-34F5-4337-BEC6-CC7630328FB8}" srcOrd="5" destOrd="0" parTransId="{1445E69D-B582-48C6-8EEC-B23AED722EBA}" sibTransId="{CA25E7F9-4722-4F19-B615-46FFD7FEA513}"/>
    <dgm:cxn modelId="{0BA17346-4FEE-4DCA-A4F5-CE19B1D854F7}" srcId="{CA2F12F5-3A04-4601-83FE-81CBFE628973}" destId="{961FF4AA-1F09-4CFA-991A-906DE2F5D072}" srcOrd="0" destOrd="0" parTransId="{EBB976BF-A184-410C-A114-6BD8FEDFFFE8}" sibTransId="{7A34107B-5278-4089-814D-7EEFFB196798}"/>
    <dgm:cxn modelId="{2CA57D4A-0920-40B2-874D-FF2CAC8672C5}" type="presOf" srcId="{5D29BA1C-A9F1-4550-B5CF-985E34A139E2}" destId="{B4A0DFF5-286C-450D-9592-F435B260F759}" srcOrd="1" destOrd="0" presId="urn:microsoft.com/office/officeart/2005/8/layout/process5"/>
    <dgm:cxn modelId="{4453B84A-FEA1-49E1-9F16-FDC7F94CB7C7}" type="presOf" srcId="{1D0BBC1A-19FB-4157-8008-97A1FCD868FD}" destId="{F0CF04D6-19F5-4A7D-8AEF-F18BADE5B137}" srcOrd="0" destOrd="0" presId="urn:microsoft.com/office/officeart/2005/8/layout/process5"/>
    <dgm:cxn modelId="{3E55884B-29EC-448C-8771-1C119E34F935}" srcId="{CA2F12F5-3A04-4601-83FE-81CBFE628973}" destId="{5F760311-5844-4424-A8A0-857A6E786202}" srcOrd="9" destOrd="0" parTransId="{92A9BDC1-A689-45ED-AF81-31F2BCC1B281}" sibTransId="{B579923C-64AE-4907-835B-0F28D108404D}"/>
    <dgm:cxn modelId="{BCF9F34E-57D9-4F50-9A08-EA8F8C239A29}" type="presOf" srcId="{417A8556-73A7-4603-A1F5-C20174BF5CB3}" destId="{FCD85DDC-B4E8-48EA-8803-E5780C0DFB1B}" srcOrd="0" destOrd="0" presId="urn:microsoft.com/office/officeart/2005/8/layout/process5"/>
    <dgm:cxn modelId="{DA64C477-3466-4457-A34A-A72DD2870F7D}" srcId="{CA2F12F5-3A04-4601-83FE-81CBFE628973}" destId="{6DD554E8-37F6-4686-90DF-6D96AE23F8B7}" srcOrd="10" destOrd="0" parTransId="{9783A45A-D0ED-47E8-BC46-E2A1FD71BCE7}" sibTransId="{B3C60DBA-BA69-4B89-83F4-65BB16C573F1}"/>
    <dgm:cxn modelId="{EB1B5878-3701-44B0-9B6F-3881979FC3F3}" type="presOf" srcId="{5F760311-5844-4424-A8A0-857A6E786202}" destId="{2B8D775A-72CC-422E-91CA-F6BD2E39322F}" srcOrd="0" destOrd="0" presId="urn:microsoft.com/office/officeart/2005/8/layout/process5"/>
    <dgm:cxn modelId="{0D61B079-740E-4C7B-A189-B364A845D89D}" type="presOf" srcId="{B3C60DBA-BA69-4B89-83F4-65BB16C573F1}" destId="{282F72E6-2AA8-428C-8A39-C4E5AB7EAB45}" srcOrd="1" destOrd="0" presId="urn:microsoft.com/office/officeart/2005/8/layout/process5"/>
    <dgm:cxn modelId="{097E8980-04DA-4B73-8AA2-676D6E68F9D4}" type="presOf" srcId="{6080B547-9E01-4165-A526-14E599B23FCA}" destId="{42DEC14E-08A2-46AC-A387-A3ED02EDD0E4}" srcOrd="0" destOrd="0" presId="urn:microsoft.com/office/officeart/2005/8/layout/process5"/>
    <dgm:cxn modelId="{D5FA6E87-2ECE-4EAD-8E09-49963C2495E8}" srcId="{CA2F12F5-3A04-4601-83FE-81CBFE628973}" destId="{2D5F68FA-4441-4169-8006-EE1E9C905636}" srcOrd="1" destOrd="0" parTransId="{9044493F-FF83-4F87-8317-61CDDCC0C970}" sibTransId="{E6816BEE-BC3B-4BD8-9228-A012853EB1B4}"/>
    <dgm:cxn modelId="{F781BF99-BA4A-4920-9BF6-7E8C08D23DA2}" type="presOf" srcId="{B579923C-64AE-4907-835B-0F28D108404D}" destId="{61940F49-8A58-43E9-A072-14EA68320157}" srcOrd="0" destOrd="0" presId="urn:microsoft.com/office/officeart/2005/8/layout/process5"/>
    <dgm:cxn modelId="{E2E37CB0-BAA8-40E8-8B95-9CEA4F5856DB}" type="presOf" srcId="{0D0632A1-01C8-4C2E-B3C5-55606407F702}" destId="{FD11E809-958F-42AB-94D1-1F142BE43307}" srcOrd="1" destOrd="0" presId="urn:microsoft.com/office/officeart/2005/8/layout/process5"/>
    <dgm:cxn modelId="{CF0742B5-B233-4418-838D-6042903F92EE}" type="presOf" srcId="{06032AD2-12C1-42AD-8D43-D2B908D20F49}" destId="{CB34BF8A-89CB-40CF-A8ED-27AEE86177B4}" srcOrd="1" destOrd="0" presId="urn:microsoft.com/office/officeart/2005/8/layout/process5"/>
    <dgm:cxn modelId="{C79FCBBD-B13D-4F8E-BF8F-A084ECF7DC34}" type="presOf" srcId="{7A34107B-5278-4089-814D-7EEFFB196798}" destId="{CA1A91E2-578F-4BD2-8884-E80BE20AA9A2}" srcOrd="0" destOrd="0" presId="urn:microsoft.com/office/officeart/2005/8/layout/process5"/>
    <dgm:cxn modelId="{B5AE4BC3-F42C-4B07-9BE1-769DB1C45631}" type="presOf" srcId="{1F4EE4A7-D826-466F-9432-5B68F040BBA5}" destId="{03D7B565-11C7-4802-A54C-059C6EA9BA7D}" srcOrd="1" destOrd="0" presId="urn:microsoft.com/office/officeart/2005/8/layout/process5"/>
    <dgm:cxn modelId="{8EBAECD1-FDA0-42BF-BE10-15A390F0E607}" type="presOf" srcId="{0AEA01F3-04F4-4588-A412-473264F24949}" destId="{D7DB9E2A-A250-43E2-94EC-93D3330D57E7}" srcOrd="0" destOrd="0" presId="urn:microsoft.com/office/officeart/2005/8/layout/process5"/>
    <dgm:cxn modelId="{6D36A0D2-AE17-4B2E-8CD0-BDC3E627D573}" type="presOf" srcId="{0F78045F-ED62-4489-9F47-ECC1284F1549}" destId="{4F062AFE-5F6E-4267-B6C0-BC84D33AED4A}" srcOrd="0" destOrd="0" presId="urn:microsoft.com/office/officeart/2005/8/layout/process5"/>
    <dgm:cxn modelId="{D9E6FFD2-ACB7-4CAF-9C41-B2F256C4D1F7}" type="presOf" srcId="{2D5F68FA-4441-4169-8006-EE1E9C905636}" destId="{0649A27A-87F0-47AE-8125-FC84889B3DF0}" srcOrd="0" destOrd="0" presId="urn:microsoft.com/office/officeart/2005/8/layout/process5"/>
    <dgm:cxn modelId="{55FA7CD4-1A0D-427A-949E-3D50A8AD8654}" type="presOf" srcId="{961FF4AA-1F09-4CFA-991A-906DE2F5D072}" destId="{E086F4D8-E906-4BF8-BB82-6FAA3A31F6CB}" srcOrd="0" destOrd="0" presId="urn:microsoft.com/office/officeart/2005/8/layout/process5"/>
    <dgm:cxn modelId="{9F053AE0-F8ED-45EE-BD83-3432D185826D}" type="presOf" srcId="{CA25E7F9-4722-4F19-B615-46FFD7FEA513}" destId="{557D1394-5D8F-43F7-83F1-7D345BB8037D}" srcOrd="0" destOrd="0" presId="urn:microsoft.com/office/officeart/2005/8/layout/process5"/>
    <dgm:cxn modelId="{0515D0E1-BE4B-43D0-B674-0C5CE695C3FE}" type="presOf" srcId="{F97008D6-34F5-4337-BEC6-CC7630328FB8}" destId="{7B4A041E-F10A-478B-8520-C3C11DD3C6D5}" srcOrd="0" destOrd="0" presId="urn:microsoft.com/office/officeart/2005/8/layout/process5"/>
    <dgm:cxn modelId="{7F3F66E3-E0FC-4288-B0B7-0E37B0232AD7}" type="presOf" srcId="{24E61292-A94F-40B8-9F51-699029B293AD}" destId="{65378D66-9391-483E-BE99-60276A215BCB}" srcOrd="1" destOrd="0" presId="urn:microsoft.com/office/officeart/2005/8/layout/process5"/>
    <dgm:cxn modelId="{51989CE8-8B22-4929-9B6B-4A4AF6F091B6}" srcId="{CA2F12F5-3A04-4601-83FE-81CBFE628973}" destId="{0AEA01F3-04F4-4588-A412-473264F24949}" srcOrd="6" destOrd="0" parTransId="{3281E01F-2C15-40B9-98BB-D0B3895CEA8A}" sibTransId="{5D29BA1C-A9F1-4550-B5CF-985E34A139E2}"/>
    <dgm:cxn modelId="{550D48E9-99EC-45ED-A10D-03F66A656C48}" type="presOf" srcId="{6DD554E8-37F6-4686-90DF-6D96AE23F8B7}" destId="{65B1A808-F38F-43BB-BA28-3BC7BB2D5F4F}" srcOrd="0" destOrd="0" presId="urn:microsoft.com/office/officeart/2005/8/layout/process5"/>
    <dgm:cxn modelId="{B88840F0-3671-41FE-82CC-94D9FC542745}" srcId="{CA2F12F5-3A04-4601-83FE-81CBFE628973}" destId="{6080B547-9E01-4165-A526-14E599B23FCA}" srcOrd="2" destOrd="0" parTransId="{8A4670DC-EACC-434C-8124-3C7C1F6A8809}" sibTransId="{1F4EE4A7-D826-466F-9432-5B68F040BBA5}"/>
    <dgm:cxn modelId="{4A2A14F3-2435-4755-80AE-A1BEB86A088E}" srcId="{CA2F12F5-3A04-4601-83FE-81CBFE628973}" destId="{0F78045F-ED62-4489-9F47-ECC1284F1549}" srcOrd="7" destOrd="0" parTransId="{28133AD8-E556-469E-AFDD-3BC7E6DC77B7}" sibTransId="{0D0632A1-01C8-4C2E-B3C5-55606407F702}"/>
    <dgm:cxn modelId="{879040F4-44CF-4525-BE54-2469FA89F5C8}" type="presOf" srcId="{738DEF01-6FB9-4E8A-BC8F-D6A496777732}" destId="{56A45175-5499-4875-8D7B-399841CE53DF}" srcOrd="0" destOrd="0" presId="urn:microsoft.com/office/officeart/2005/8/layout/process5"/>
    <dgm:cxn modelId="{5315F0F5-28F7-4411-985D-518C521E821C}" srcId="{CA2F12F5-3A04-4601-83FE-81CBFE628973}" destId="{98C17BC6-876F-44F8-8071-AB62E40FE93F}" srcOrd="4" destOrd="0" parTransId="{704E9158-A7EA-47A7-86D7-0091386CBB08}" sibTransId="{738DEF01-6FB9-4E8A-BC8F-D6A496777732}"/>
    <dgm:cxn modelId="{F9477AF8-ADD7-445C-988F-1A1B5AACDE78}" type="presOf" srcId="{CA2F12F5-3A04-4601-83FE-81CBFE628973}" destId="{33AFAC45-B7F3-4A3B-A7EB-D40D6450E728}" srcOrd="0" destOrd="0" presId="urn:microsoft.com/office/officeart/2005/8/layout/process5"/>
    <dgm:cxn modelId="{525315FE-8D62-4A2B-826F-C1EA0DD4BB0C}" type="presOf" srcId="{98C17BC6-876F-44F8-8071-AB62E40FE93F}" destId="{DB46DAEA-5981-4D02-B381-3F813598CD80}" srcOrd="0" destOrd="0" presId="urn:microsoft.com/office/officeart/2005/8/layout/process5"/>
    <dgm:cxn modelId="{3D9505FF-D7E1-4ECD-8708-79959DB7DBB2}" type="presOf" srcId="{E6816BEE-BC3B-4BD8-9228-A012853EB1B4}" destId="{B7C5A7CE-AFA6-4FB1-864E-8840309C3750}" srcOrd="1" destOrd="0" presId="urn:microsoft.com/office/officeart/2005/8/layout/process5"/>
    <dgm:cxn modelId="{2BBCA4D5-C903-4D1B-B94B-9BCA5D691FC2}" type="presParOf" srcId="{33AFAC45-B7F3-4A3B-A7EB-D40D6450E728}" destId="{E086F4D8-E906-4BF8-BB82-6FAA3A31F6CB}" srcOrd="0" destOrd="0" presId="urn:microsoft.com/office/officeart/2005/8/layout/process5"/>
    <dgm:cxn modelId="{0233C11C-4C48-4052-AAC9-ACC6095B4C9F}" type="presParOf" srcId="{33AFAC45-B7F3-4A3B-A7EB-D40D6450E728}" destId="{CA1A91E2-578F-4BD2-8884-E80BE20AA9A2}" srcOrd="1" destOrd="0" presId="urn:microsoft.com/office/officeart/2005/8/layout/process5"/>
    <dgm:cxn modelId="{FB86EEDD-1C7B-420D-879C-A719E584B8F0}" type="presParOf" srcId="{CA1A91E2-578F-4BD2-8884-E80BE20AA9A2}" destId="{2B685D4C-F7B7-4B75-AA27-B8888FA354F6}" srcOrd="0" destOrd="0" presId="urn:microsoft.com/office/officeart/2005/8/layout/process5"/>
    <dgm:cxn modelId="{9AE55C65-F5F0-48EB-8EC7-CF1AB4585530}" type="presParOf" srcId="{33AFAC45-B7F3-4A3B-A7EB-D40D6450E728}" destId="{0649A27A-87F0-47AE-8125-FC84889B3DF0}" srcOrd="2" destOrd="0" presId="urn:microsoft.com/office/officeart/2005/8/layout/process5"/>
    <dgm:cxn modelId="{C0B1AA8A-6562-40AD-B59B-7B510B1123B9}" type="presParOf" srcId="{33AFAC45-B7F3-4A3B-A7EB-D40D6450E728}" destId="{71C01AC9-5C52-4779-9C1B-A467D07E8A8C}" srcOrd="3" destOrd="0" presId="urn:microsoft.com/office/officeart/2005/8/layout/process5"/>
    <dgm:cxn modelId="{D8C587BA-D62A-4952-B77A-D337CECDD586}" type="presParOf" srcId="{71C01AC9-5C52-4779-9C1B-A467D07E8A8C}" destId="{B7C5A7CE-AFA6-4FB1-864E-8840309C3750}" srcOrd="0" destOrd="0" presId="urn:microsoft.com/office/officeart/2005/8/layout/process5"/>
    <dgm:cxn modelId="{73830A62-A2B5-4EB3-80A6-9A564D5C405B}" type="presParOf" srcId="{33AFAC45-B7F3-4A3B-A7EB-D40D6450E728}" destId="{42DEC14E-08A2-46AC-A387-A3ED02EDD0E4}" srcOrd="4" destOrd="0" presId="urn:microsoft.com/office/officeart/2005/8/layout/process5"/>
    <dgm:cxn modelId="{54083E87-0621-4437-AE1E-FD6F865857E6}" type="presParOf" srcId="{33AFAC45-B7F3-4A3B-A7EB-D40D6450E728}" destId="{AC6BFCE3-6370-40EE-94E4-210775603810}" srcOrd="5" destOrd="0" presId="urn:microsoft.com/office/officeart/2005/8/layout/process5"/>
    <dgm:cxn modelId="{78B2CCF5-B4BA-4634-BB92-242187DA21FD}" type="presParOf" srcId="{AC6BFCE3-6370-40EE-94E4-210775603810}" destId="{03D7B565-11C7-4802-A54C-059C6EA9BA7D}" srcOrd="0" destOrd="0" presId="urn:microsoft.com/office/officeart/2005/8/layout/process5"/>
    <dgm:cxn modelId="{BEC7C2CC-A63C-48DA-86D9-FB604A3679C5}" type="presParOf" srcId="{33AFAC45-B7F3-4A3B-A7EB-D40D6450E728}" destId="{F0CF04D6-19F5-4A7D-8AEF-F18BADE5B137}" srcOrd="6" destOrd="0" presId="urn:microsoft.com/office/officeart/2005/8/layout/process5"/>
    <dgm:cxn modelId="{1F4D4959-961E-42AF-85FA-C9EEF7A22D2F}" type="presParOf" srcId="{33AFAC45-B7F3-4A3B-A7EB-D40D6450E728}" destId="{10A6A5FB-795B-4148-B327-91DDD9CE7731}" srcOrd="7" destOrd="0" presId="urn:microsoft.com/office/officeart/2005/8/layout/process5"/>
    <dgm:cxn modelId="{16E682DD-39E2-416E-87DD-1CE3D5AC8728}" type="presParOf" srcId="{10A6A5FB-795B-4148-B327-91DDD9CE7731}" destId="{65378D66-9391-483E-BE99-60276A215BCB}" srcOrd="0" destOrd="0" presId="urn:microsoft.com/office/officeart/2005/8/layout/process5"/>
    <dgm:cxn modelId="{347079EE-2EB9-43AF-8054-A9BB962B956E}" type="presParOf" srcId="{33AFAC45-B7F3-4A3B-A7EB-D40D6450E728}" destId="{DB46DAEA-5981-4D02-B381-3F813598CD80}" srcOrd="8" destOrd="0" presId="urn:microsoft.com/office/officeart/2005/8/layout/process5"/>
    <dgm:cxn modelId="{51BD26BE-4FA7-4100-98B8-B8A104910E79}" type="presParOf" srcId="{33AFAC45-B7F3-4A3B-A7EB-D40D6450E728}" destId="{56A45175-5499-4875-8D7B-399841CE53DF}" srcOrd="9" destOrd="0" presId="urn:microsoft.com/office/officeart/2005/8/layout/process5"/>
    <dgm:cxn modelId="{510EC09C-7F1A-4C12-8917-5C2908935398}" type="presParOf" srcId="{56A45175-5499-4875-8D7B-399841CE53DF}" destId="{AC8BC1B4-9647-4209-BC3A-BF73C51704CE}" srcOrd="0" destOrd="0" presId="urn:microsoft.com/office/officeart/2005/8/layout/process5"/>
    <dgm:cxn modelId="{552A32D4-32C8-4810-908B-D4D663DD0487}" type="presParOf" srcId="{33AFAC45-B7F3-4A3B-A7EB-D40D6450E728}" destId="{7B4A041E-F10A-478B-8520-C3C11DD3C6D5}" srcOrd="10" destOrd="0" presId="urn:microsoft.com/office/officeart/2005/8/layout/process5"/>
    <dgm:cxn modelId="{AA9C9D2E-D13E-4DB2-AC76-0485FE9078BB}" type="presParOf" srcId="{33AFAC45-B7F3-4A3B-A7EB-D40D6450E728}" destId="{557D1394-5D8F-43F7-83F1-7D345BB8037D}" srcOrd="11" destOrd="0" presId="urn:microsoft.com/office/officeart/2005/8/layout/process5"/>
    <dgm:cxn modelId="{770300C9-7BF4-4A24-A426-1D22E5EC8A71}" type="presParOf" srcId="{557D1394-5D8F-43F7-83F1-7D345BB8037D}" destId="{365D47FF-F467-455B-96D3-4715C0118C32}" srcOrd="0" destOrd="0" presId="urn:microsoft.com/office/officeart/2005/8/layout/process5"/>
    <dgm:cxn modelId="{0CE52868-6260-4055-BF67-9819B5E04FCB}" type="presParOf" srcId="{33AFAC45-B7F3-4A3B-A7EB-D40D6450E728}" destId="{D7DB9E2A-A250-43E2-94EC-93D3330D57E7}" srcOrd="12" destOrd="0" presId="urn:microsoft.com/office/officeart/2005/8/layout/process5"/>
    <dgm:cxn modelId="{343DE872-3829-45E1-8E6E-2041386CE2D0}" type="presParOf" srcId="{33AFAC45-B7F3-4A3B-A7EB-D40D6450E728}" destId="{69108F5F-BC0E-4382-8655-2488E739AA63}" srcOrd="13" destOrd="0" presId="urn:microsoft.com/office/officeart/2005/8/layout/process5"/>
    <dgm:cxn modelId="{123DA425-E826-4126-83D6-D5BE87E6E716}" type="presParOf" srcId="{69108F5F-BC0E-4382-8655-2488E739AA63}" destId="{B4A0DFF5-286C-450D-9592-F435B260F759}" srcOrd="0" destOrd="0" presId="urn:microsoft.com/office/officeart/2005/8/layout/process5"/>
    <dgm:cxn modelId="{56FCCA08-6635-4485-8C69-42BADC7E068D}" type="presParOf" srcId="{33AFAC45-B7F3-4A3B-A7EB-D40D6450E728}" destId="{4F062AFE-5F6E-4267-B6C0-BC84D33AED4A}" srcOrd="14" destOrd="0" presId="urn:microsoft.com/office/officeart/2005/8/layout/process5"/>
    <dgm:cxn modelId="{1FCB253E-8147-42BE-A97C-B56B56452534}" type="presParOf" srcId="{33AFAC45-B7F3-4A3B-A7EB-D40D6450E728}" destId="{7AFBC3BE-55E0-4E7B-B093-3F586C4F6AE8}" srcOrd="15" destOrd="0" presId="urn:microsoft.com/office/officeart/2005/8/layout/process5"/>
    <dgm:cxn modelId="{5F50478C-925F-434B-921D-06B78CC8FA02}" type="presParOf" srcId="{7AFBC3BE-55E0-4E7B-B093-3F586C4F6AE8}" destId="{FD11E809-958F-42AB-94D1-1F142BE43307}" srcOrd="0" destOrd="0" presId="urn:microsoft.com/office/officeart/2005/8/layout/process5"/>
    <dgm:cxn modelId="{F0B04390-3362-4D48-ADBB-956A97D6E652}" type="presParOf" srcId="{33AFAC45-B7F3-4A3B-A7EB-D40D6450E728}" destId="{FCD85DDC-B4E8-48EA-8803-E5780C0DFB1B}" srcOrd="16" destOrd="0" presId="urn:microsoft.com/office/officeart/2005/8/layout/process5"/>
    <dgm:cxn modelId="{F77ED555-DCB4-4C50-991C-7093368DAF1C}" type="presParOf" srcId="{33AFAC45-B7F3-4A3B-A7EB-D40D6450E728}" destId="{D25BD003-31F1-469B-B544-4228B451A2D5}" srcOrd="17" destOrd="0" presId="urn:microsoft.com/office/officeart/2005/8/layout/process5"/>
    <dgm:cxn modelId="{1AFA5A8D-4E56-4194-9BCF-4C9500AD6639}" type="presParOf" srcId="{D25BD003-31F1-469B-B544-4228B451A2D5}" destId="{CB34BF8A-89CB-40CF-A8ED-27AEE86177B4}" srcOrd="0" destOrd="0" presId="urn:microsoft.com/office/officeart/2005/8/layout/process5"/>
    <dgm:cxn modelId="{05294127-0FCF-41E4-9455-498050081FF7}" type="presParOf" srcId="{33AFAC45-B7F3-4A3B-A7EB-D40D6450E728}" destId="{2B8D775A-72CC-422E-91CA-F6BD2E39322F}" srcOrd="18" destOrd="0" presId="urn:microsoft.com/office/officeart/2005/8/layout/process5"/>
    <dgm:cxn modelId="{5F4F5C54-2899-4D92-A28B-961CF44F83FD}" type="presParOf" srcId="{33AFAC45-B7F3-4A3B-A7EB-D40D6450E728}" destId="{61940F49-8A58-43E9-A072-14EA68320157}" srcOrd="19" destOrd="0" presId="urn:microsoft.com/office/officeart/2005/8/layout/process5"/>
    <dgm:cxn modelId="{2B38C7B9-C442-42A7-990C-E02A9D8F6EC2}" type="presParOf" srcId="{61940F49-8A58-43E9-A072-14EA68320157}" destId="{B01049F1-AB1B-4DA3-AC65-2797281EEE96}" srcOrd="0" destOrd="0" presId="urn:microsoft.com/office/officeart/2005/8/layout/process5"/>
    <dgm:cxn modelId="{1D0BE9D9-B2B0-48EA-B403-325D85A69F55}" type="presParOf" srcId="{33AFAC45-B7F3-4A3B-A7EB-D40D6450E728}" destId="{65B1A808-F38F-43BB-BA28-3BC7BB2D5F4F}" srcOrd="20" destOrd="0" presId="urn:microsoft.com/office/officeart/2005/8/layout/process5"/>
    <dgm:cxn modelId="{AD448DC8-2A39-4500-83EC-A2C5AE19931F}" type="presParOf" srcId="{33AFAC45-B7F3-4A3B-A7EB-D40D6450E728}" destId="{28FE3828-5CC9-442C-88A2-3914E48C00E7}" srcOrd="21" destOrd="0" presId="urn:microsoft.com/office/officeart/2005/8/layout/process5"/>
    <dgm:cxn modelId="{FD824277-7F77-4D08-A949-AE9D4BEA2E28}" type="presParOf" srcId="{28FE3828-5CC9-442C-88A2-3914E48C00E7}" destId="{282F72E6-2AA8-428C-8A39-C4E5AB7EAB45}" srcOrd="0" destOrd="0" presId="urn:microsoft.com/office/officeart/2005/8/layout/process5"/>
    <dgm:cxn modelId="{B2A2730C-8FB0-4547-87FB-C16F4CAA55B9}" type="presParOf" srcId="{33AFAC45-B7F3-4A3B-A7EB-D40D6450E728}" destId="{44D32608-DBA1-46B4-B7DA-70B31E6B42CF}" srcOrd="2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52BD04-37E0-4C88-9941-420F90FA467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A708D7-A58F-4F56-96B3-8D785D42AB4F}">
      <dgm:prSet phldrT="[Text]"/>
      <dgm:spPr/>
      <dgm:t>
        <a:bodyPr/>
        <a:lstStyle/>
        <a:p>
          <a:r>
            <a:rPr lang="en-US" dirty="0">
              <a:solidFill>
                <a:srgbClr val="193C6A"/>
              </a:solidFill>
              <a:latin typeface="Avenir Next" charset="0"/>
              <a:ea typeface="Avenir Next" charset="0"/>
              <a:cs typeface="Avenir Next" charset="0"/>
            </a:rPr>
            <a:t>The target of HRDD should be </a:t>
          </a:r>
          <a:r>
            <a:rPr lang="en-US" b="1" dirty="0">
              <a:solidFill>
                <a:srgbClr val="193C6A"/>
              </a:solidFill>
              <a:latin typeface="Avenir Next" charset="0"/>
              <a:ea typeface="Avenir Next" charset="0"/>
              <a:cs typeface="Avenir Next" charset="0"/>
            </a:rPr>
            <a:t>risks to the rights-holders </a:t>
          </a:r>
          <a:r>
            <a:rPr lang="en-US" b="0" dirty="0">
              <a:solidFill>
                <a:srgbClr val="193C6A"/>
              </a:solidFill>
              <a:latin typeface="Avenir Next" charset="0"/>
              <a:ea typeface="Avenir Next" charset="0"/>
              <a:cs typeface="Avenir Next" charset="0"/>
            </a:rPr>
            <a:t>(rather than businesses)</a:t>
          </a:r>
          <a:r>
            <a:rPr lang="en-US" b="1" dirty="0">
              <a:solidFill>
                <a:srgbClr val="193C6A"/>
              </a:solidFill>
              <a:latin typeface="Avenir Next" charset="0"/>
              <a:ea typeface="Avenir Next" charset="0"/>
              <a:cs typeface="Avenir Next" charset="0"/>
            </a:rPr>
            <a:t>.</a:t>
          </a:r>
          <a:endParaRPr lang="en-US" dirty="0">
            <a:solidFill>
              <a:srgbClr val="193C6A"/>
            </a:solidFill>
            <a:latin typeface="Avenir Next" charset="0"/>
            <a:ea typeface="Avenir Next" charset="0"/>
            <a:cs typeface="Avenir Next" charset="0"/>
          </a:endParaRPr>
        </a:p>
      </dgm:t>
    </dgm:pt>
    <dgm:pt modelId="{59265EAD-6BE8-4A15-8227-BD698C554FFC}" type="parTrans" cxnId="{EF7759A0-2C61-4869-B3E8-24567BDE1CDD}">
      <dgm:prSet/>
      <dgm:spPr/>
      <dgm:t>
        <a:bodyPr/>
        <a:lstStyle/>
        <a:p>
          <a:endParaRPr lang="en-US">
            <a:solidFill>
              <a:schemeClr val="bg1"/>
            </a:solidFill>
            <a:latin typeface="Avenir Next" charset="0"/>
            <a:ea typeface="Avenir Next" charset="0"/>
            <a:cs typeface="Avenir Next" charset="0"/>
          </a:endParaRPr>
        </a:p>
      </dgm:t>
    </dgm:pt>
    <dgm:pt modelId="{4EED9274-39E0-4537-9237-CD627478CDBD}" type="sibTrans" cxnId="{EF7759A0-2C61-4869-B3E8-24567BDE1CDD}">
      <dgm:prSet/>
      <dgm:spPr/>
      <dgm:t>
        <a:bodyPr/>
        <a:lstStyle/>
        <a:p>
          <a:endParaRPr lang="en-US">
            <a:solidFill>
              <a:schemeClr val="bg1"/>
            </a:solidFill>
            <a:latin typeface="Avenir Next" charset="0"/>
            <a:ea typeface="Avenir Next" charset="0"/>
            <a:cs typeface="Avenir Next" charset="0"/>
          </a:endParaRPr>
        </a:p>
      </dgm:t>
    </dgm:pt>
    <dgm:pt modelId="{05B5B58F-123B-4EE2-A936-32585A6E5D9D}">
      <dgm:prSet phldrT="[Text]"/>
      <dgm:spPr/>
      <dgm:t>
        <a:bodyPr/>
        <a:lstStyle/>
        <a:p>
          <a:r>
            <a:rPr lang="en-US" dirty="0">
              <a:solidFill>
                <a:srgbClr val="193C6A"/>
              </a:solidFill>
              <a:latin typeface="Avenir Next" charset="0"/>
              <a:ea typeface="Avenir Next" charset="0"/>
              <a:cs typeface="Avenir Next" charset="0"/>
            </a:rPr>
            <a:t>HRDD is an </a:t>
          </a:r>
          <a:r>
            <a:rPr lang="en-US" b="1" dirty="0">
              <a:solidFill>
                <a:srgbClr val="193C6A"/>
              </a:solidFill>
              <a:latin typeface="Avenir Next" charset="0"/>
              <a:ea typeface="Avenir Next" charset="0"/>
              <a:cs typeface="Avenir Next" charset="0"/>
            </a:rPr>
            <a:t>ongoing</a:t>
          </a:r>
          <a:r>
            <a:rPr lang="en-US" dirty="0">
              <a:solidFill>
                <a:srgbClr val="193C6A"/>
              </a:solidFill>
              <a:latin typeface="Avenir Next" charset="0"/>
              <a:ea typeface="Avenir Next" charset="0"/>
              <a:cs typeface="Avenir Next" charset="0"/>
            </a:rPr>
            <a:t> process. </a:t>
          </a:r>
        </a:p>
      </dgm:t>
    </dgm:pt>
    <dgm:pt modelId="{7E2FFA78-6AAA-4F31-B2B8-6A0EDBAA034A}" type="parTrans" cxnId="{CD57784E-3CD9-4788-8B8B-F7C9E8CFB250}">
      <dgm:prSet/>
      <dgm:spPr/>
      <dgm:t>
        <a:bodyPr/>
        <a:lstStyle/>
        <a:p>
          <a:endParaRPr lang="en-US">
            <a:solidFill>
              <a:schemeClr val="bg1"/>
            </a:solidFill>
            <a:latin typeface="Avenir Next" charset="0"/>
            <a:ea typeface="Avenir Next" charset="0"/>
            <a:cs typeface="Avenir Next" charset="0"/>
          </a:endParaRPr>
        </a:p>
      </dgm:t>
    </dgm:pt>
    <dgm:pt modelId="{DC463F34-276E-4B26-B559-DE2315F5904C}" type="sibTrans" cxnId="{CD57784E-3CD9-4788-8B8B-F7C9E8CFB250}">
      <dgm:prSet/>
      <dgm:spPr/>
      <dgm:t>
        <a:bodyPr/>
        <a:lstStyle/>
        <a:p>
          <a:endParaRPr lang="en-US">
            <a:solidFill>
              <a:schemeClr val="bg1"/>
            </a:solidFill>
            <a:latin typeface="Avenir Next" charset="0"/>
            <a:ea typeface="Avenir Next" charset="0"/>
            <a:cs typeface="Avenir Next" charset="0"/>
          </a:endParaRPr>
        </a:p>
      </dgm:t>
    </dgm:pt>
    <dgm:pt modelId="{E5D15AEF-070A-4DA9-A3AC-7E5DD11BF227}">
      <dgm:prSet phldrT="[Text]"/>
      <dgm:spPr/>
      <dgm:t>
        <a:bodyPr/>
        <a:lstStyle/>
        <a:p>
          <a:r>
            <a:rPr lang="en-US" dirty="0">
              <a:solidFill>
                <a:srgbClr val="193C6A"/>
              </a:solidFill>
              <a:latin typeface="Avenir Next" charset="0"/>
              <a:ea typeface="Avenir Next" charset="0"/>
              <a:cs typeface="Avenir Next" charset="0"/>
            </a:rPr>
            <a:t>Both </a:t>
          </a:r>
          <a:r>
            <a:rPr lang="en-US" b="1" dirty="0">
              <a:solidFill>
                <a:srgbClr val="193C6A"/>
              </a:solidFill>
              <a:latin typeface="Avenir Next" charset="0"/>
              <a:ea typeface="Avenir Next" charset="0"/>
              <a:cs typeface="Avenir Next" charset="0"/>
            </a:rPr>
            <a:t>actual and potential </a:t>
          </a:r>
          <a:r>
            <a:rPr lang="en-US" b="0" dirty="0">
              <a:solidFill>
                <a:srgbClr val="193C6A"/>
              </a:solidFill>
              <a:latin typeface="Avenir Next" charset="0"/>
              <a:ea typeface="Avenir Next" charset="0"/>
              <a:cs typeface="Avenir Next" charset="0"/>
            </a:rPr>
            <a:t>impacts should be considered.</a:t>
          </a:r>
        </a:p>
      </dgm:t>
    </dgm:pt>
    <dgm:pt modelId="{6C9A0E5A-CD2B-48CE-B33C-E4E32B52DE6C}" type="parTrans" cxnId="{112F548C-5EF6-4E8D-AC37-52937EDA93D2}">
      <dgm:prSet/>
      <dgm:spPr/>
      <dgm:t>
        <a:bodyPr/>
        <a:lstStyle/>
        <a:p>
          <a:endParaRPr lang="en-US">
            <a:solidFill>
              <a:schemeClr val="bg1"/>
            </a:solidFill>
            <a:latin typeface="Avenir Next" charset="0"/>
            <a:ea typeface="Avenir Next" charset="0"/>
            <a:cs typeface="Avenir Next" charset="0"/>
          </a:endParaRPr>
        </a:p>
      </dgm:t>
    </dgm:pt>
    <dgm:pt modelId="{15334C3F-15B8-4AEA-8749-82EE1BFC3F3A}" type="sibTrans" cxnId="{112F548C-5EF6-4E8D-AC37-52937EDA93D2}">
      <dgm:prSet/>
      <dgm:spPr/>
      <dgm:t>
        <a:bodyPr/>
        <a:lstStyle/>
        <a:p>
          <a:endParaRPr lang="en-US">
            <a:solidFill>
              <a:schemeClr val="bg1"/>
            </a:solidFill>
            <a:latin typeface="Avenir Next" charset="0"/>
            <a:ea typeface="Avenir Next" charset="0"/>
            <a:cs typeface="Avenir Next" charset="0"/>
          </a:endParaRPr>
        </a:p>
      </dgm:t>
    </dgm:pt>
    <dgm:pt modelId="{5DE84178-9A5B-4891-A5C2-BC33B9056183}">
      <dgm:prSet phldrT="[Text]"/>
      <dgm:spPr/>
      <dgm:t>
        <a:bodyPr/>
        <a:lstStyle/>
        <a:p>
          <a:r>
            <a:rPr lang="en-US" b="0" dirty="0">
              <a:solidFill>
                <a:srgbClr val="193C6A"/>
              </a:solidFill>
              <a:latin typeface="Avenir Next" charset="0"/>
              <a:ea typeface="Avenir Next" charset="0"/>
              <a:cs typeface="Avenir Next" charset="0"/>
            </a:rPr>
            <a:t>Due diligence needs to include </a:t>
          </a:r>
          <a:r>
            <a:rPr lang="en-US" b="1" dirty="0">
              <a:solidFill>
                <a:srgbClr val="193C6A"/>
              </a:solidFill>
              <a:latin typeface="Avenir Next" charset="0"/>
              <a:ea typeface="Avenir Next" charset="0"/>
              <a:cs typeface="Avenir Next" charset="0"/>
            </a:rPr>
            <a:t>listening to the most vulnerable groups </a:t>
          </a:r>
          <a:r>
            <a:rPr lang="en-US" b="0" dirty="0">
              <a:solidFill>
                <a:srgbClr val="193C6A"/>
              </a:solidFill>
              <a:latin typeface="Avenir Next" charset="0"/>
              <a:ea typeface="Avenir Next" charset="0"/>
              <a:cs typeface="Avenir Next" charset="0"/>
            </a:rPr>
            <a:t>across the entire value chain – especially groups such as workers in suppliers and contractors.</a:t>
          </a:r>
        </a:p>
      </dgm:t>
    </dgm:pt>
    <dgm:pt modelId="{114026B7-3C58-421B-8D91-5BF2EFA444BC}" type="parTrans" cxnId="{7F2F5A03-7DEF-4BF9-B48B-EBBC14E5DA3D}">
      <dgm:prSet/>
      <dgm:spPr/>
      <dgm:t>
        <a:bodyPr/>
        <a:lstStyle/>
        <a:p>
          <a:endParaRPr lang="en-US">
            <a:solidFill>
              <a:schemeClr val="bg1"/>
            </a:solidFill>
            <a:latin typeface="Avenir Next" charset="0"/>
            <a:ea typeface="Avenir Next" charset="0"/>
            <a:cs typeface="Avenir Next" charset="0"/>
          </a:endParaRPr>
        </a:p>
      </dgm:t>
    </dgm:pt>
    <dgm:pt modelId="{015864E4-DEF8-440E-B263-B6F515302AA4}" type="sibTrans" cxnId="{7F2F5A03-7DEF-4BF9-B48B-EBBC14E5DA3D}">
      <dgm:prSet/>
      <dgm:spPr/>
      <dgm:t>
        <a:bodyPr/>
        <a:lstStyle/>
        <a:p>
          <a:endParaRPr lang="en-US">
            <a:solidFill>
              <a:schemeClr val="bg1"/>
            </a:solidFill>
            <a:latin typeface="Avenir Next" charset="0"/>
            <a:ea typeface="Avenir Next" charset="0"/>
            <a:cs typeface="Avenir Next" charset="0"/>
          </a:endParaRPr>
        </a:p>
      </dgm:t>
    </dgm:pt>
    <dgm:pt modelId="{D6062F07-D3BB-4764-A2C8-698280AE7F32}">
      <dgm:prSet phldrT="[Text]"/>
      <dgm:spPr/>
      <dgm:t>
        <a:bodyPr/>
        <a:lstStyle/>
        <a:p>
          <a:endParaRPr lang="en-US" b="0" dirty="0">
            <a:solidFill>
              <a:srgbClr val="193C6A"/>
            </a:solidFill>
            <a:latin typeface="Avenir Next" charset="0"/>
            <a:ea typeface="Avenir Next" charset="0"/>
            <a:cs typeface="Avenir Next" charset="0"/>
          </a:endParaRPr>
        </a:p>
      </dgm:t>
    </dgm:pt>
    <dgm:pt modelId="{D572FA27-895E-4056-AF4F-23AE6AE8DFB6}" type="parTrans" cxnId="{1B3D6D70-985F-4695-A97D-C1E0A42BB8F0}">
      <dgm:prSet/>
      <dgm:spPr/>
      <dgm:t>
        <a:bodyPr/>
        <a:lstStyle/>
        <a:p>
          <a:endParaRPr lang="en-US">
            <a:solidFill>
              <a:schemeClr val="bg1"/>
            </a:solidFill>
            <a:latin typeface="Avenir Next" charset="0"/>
            <a:ea typeface="Avenir Next" charset="0"/>
            <a:cs typeface="Avenir Next" charset="0"/>
          </a:endParaRPr>
        </a:p>
      </dgm:t>
    </dgm:pt>
    <dgm:pt modelId="{9A88866D-BB6D-40D9-9FD1-FE0FF9FCC445}" type="sibTrans" cxnId="{1B3D6D70-985F-4695-A97D-C1E0A42BB8F0}">
      <dgm:prSet/>
      <dgm:spPr/>
      <dgm:t>
        <a:bodyPr/>
        <a:lstStyle/>
        <a:p>
          <a:endParaRPr lang="en-US">
            <a:solidFill>
              <a:schemeClr val="bg1"/>
            </a:solidFill>
            <a:latin typeface="Avenir Next" charset="0"/>
            <a:ea typeface="Avenir Next" charset="0"/>
            <a:cs typeface="Avenir Next" charset="0"/>
          </a:endParaRPr>
        </a:p>
      </dgm:t>
    </dgm:pt>
    <dgm:pt modelId="{953C685A-EFE4-49A6-8F64-3BE92B09C404}">
      <dgm:prSet phldrT="[Text]"/>
      <dgm:spPr/>
      <dgm:t>
        <a:bodyPr/>
        <a:lstStyle/>
        <a:p>
          <a:r>
            <a:rPr lang="en-US" b="0" dirty="0">
              <a:solidFill>
                <a:srgbClr val="193C6A"/>
              </a:solidFill>
              <a:latin typeface="Avenir Next" charset="0"/>
              <a:ea typeface="Avenir Next" charset="0"/>
              <a:cs typeface="Avenir Next" charset="0"/>
            </a:rPr>
            <a:t>Should cover adverse human rights impacts that the business may cause or contribute to </a:t>
          </a:r>
          <a:r>
            <a:rPr lang="en-US" b="1" dirty="0">
              <a:solidFill>
                <a:srgbClr val="193C6A"/>
              </a:solidFill>
              <a:latin typeface="Avenir Next" charset="0"/>
              <a:ea typeface="Avenir Next" charset="0"/>
              <a:cs typeface="Avenir Next" charset="0"/>
            </a:rPr>
            <a:t>through its own activities, or those that can be linked to its business relationships. </a:t>
          </a:r>
        </a:p>
      </dgm:t>
    </dgm:pt>
    <dgm:pt modelId="{425B1665-7EAD-417F-8B75-CF9D78F1A367}" type="parTrans" cxnId="{4BAE8F37-093C-454B-9395-5AD6D24A6DCC}">
      <dgm:prSet/>
      <dgm:spPr/>
      <dgm:t>
        <a:bodyPr/>
        <a:lstStyle/>
        <a:p>
          <a:endParaRPr lang="en-US">
            <a:solidFill>
              <a:schemeClr val="bg1"/>
            </a:solidFill>
            <a:latin typeface="Avenir Next" charset="0"/>
            <a:ea typeface="Avenir Next" charset="0"/>
            <a:cs typeface="Avenir Next" charset="0"/>
          </a:endParaRPr>
        </a:p>
      </dgm:t>
    </dgm:pt>
    <dgm:pt modelId="{1FE7F028-512C-4F03-9E74-03C130072272}" type="sibTrans" cxnId="{4BAE8F37-093C-454B-9395-5AD6D24A6DCC}">
      <dgm:prSet/>
      <dgm:spPr/>
      <dgm:t>
        <a:bodyPr/>
        <a:lstStyle/>
        <a:p>
          <a:endParaRPr lang="en-US">
            <a:solidFill>
              <a:schemeClr val="bg1"/>
            </a:solidFill>
            <a:latin typeface="Avenir Next" charset="0"/>
            <a:ea typeface="Avenir Next" charset="0"/>
            <a:cs typeface="Avenir Next" charset="0"/>
          </a:endParaRPr>
        </a:p>
      </dgm:t>
    </dgm:pt>
    <dgm:pt modelId="{A17C5E3A-0EC1-4A45-A456-0F19E2CC83D1}">
      <dgm:prSet phldrT="[Text]"/>
      <dgm:spPr/>
      <dgm:t>
        <a:bodyPr/>
        <a:lstStyle/>
        <a:p>
          <a:r>
            <a:rPr lang="en-US" b="0" dirty="0">
              <a:solidFill>
                <a:srgbClr val="193C6A"/>
              </a:solidFill>
              <a:latin typeface="Avenir Next" charset="0"/>
              <a:ea typeface="Avenir Next" charset="0"/>
              <a:cs typeface="Avenir Next" charset="0"/>
            </a:rPr>
            <a:t>The nature and extent of HRDD will vary as per the </a:t>
          </a:r>
          <a:r>
            <a:rPr lang="en-US" b="1" dirty="0">
              <a:solidFill>
                <a:srgbClr val="193C6A"/>
              </a:solidFill>
              <a:latin typeface="Avenir Next" charset="0"/>
              <a:ea typeface="Avenir Next" charset="0"/>
              <a:cs typeface="Avenir Next" charset="0"/>
            </a:rPr>
            <a:t>size, sector </a:t>
          </a:r>
          <a:r>
            <a:rPr lang="en-US" b="0" dirty="0">
              <a:solidFill>
                <a:srgbClr val="193C6A"/>
              </a:solidFill>
              <a:latin typeface="Avenir Next" charset="0"/>
              <a:ea typeface="Avenir Next" charset="0"/>
              <a:cs typeface="Avenir Next" charset="0"/>
            </a:rPr>
            <a:t>and </a:t>
          </a:r>
          <a:r>
            <a:rPr lang="en-US" b="1" dirty="0">
              <a:solidFill>
                <a:srgbClr val="193C6A"/>
              </a:solidFill>
              <a:latin typeface="Avenir Next" charset="0"/>
              <a:ea typeface="Avenir Next" charset="0"/>
              <a:cs typeface="Avenir Next" charset="0"/>
            </a:rPr>
            <a:t>operating context </a:t>
          </a:r>
          <a:r>
            <a:rPr lang="en-US" b="0" dirty="0">
              <a:solidFill>
                <a:srgbClr val="193C6A"/>
              </a:solidFill>
              <a:latin typeface="Avenir Next" charset="0"/>
              <a:ea typeface="Avenir Next" charset="0"/>
              <a:cs typeface="Avenir Next" charset="0"/>
            </a:rPr>
            <a:t>of the corporation. There are some issues in human rights that are more likely to be infringed depending on the industry and local situation where operations are located.</a:t>
          </a:r>
        </a:p>
      </dgm:t>
    </dgm:pt>
    <dgm:pt modelId="{B4389561-0ACA-487A-9837-3EA350A2C0D7}" type="parTrans" cxnId="{E8E65D5B-EC07-438E-9BAB-B636B3279400}">
      <dgm:prSet/>
      <dgm:spPr/>
      <dgm:t>
        <a:bodyPr/>
        <a:lstStyle/>
        <a:p>
          <a:endParaRPr lang="en-US">
            <a:solidFill>
              <a:schemeClr val="bg1"/>
            </a:solidFill>
            <a:latin typeface="Avenir Next" charset="0"/>
            <a:ea typeface="Avenir Next" charset="0"/>
            <a:cs typeface="Avenir Next" charset="0"/>
          </a:endParaRPr>
        </a:p>
      </dgm:t>
    </dgm:pt>
    <dgm:pt modelId="{318CEF1A-11A0-4C67-85F9-7CE1E34DD26F}" type="sibTrans" cxnId="{E8E65D5B-EC07-438E-9BAB-B636B3279400}">
      <dgm:prSet/>
      <dgm:spPr/>
      <dgm:t>
        <a:bodyPr/>
        <a:lstStyle/>
        <a:p>
          <a:endParaRPr lang="en-US">
            <a:solidFill>
              <a:schemeClr val="bg1"/>
            </a:solidFill>
            <a:latin typeface="Avenir Next" charset="0"/>
            <a:ea typeface="Avenir Next" charset="0"/>
            <a:cs typeface="Avenir Next" charset="0"/>
          </a:endParaRPr>
        </a:p>
      </dgm:t>
    </dgm:pt>
    <dgm:pt modelId="{868AAB36-29E7-4465-A4BB-71CEDDE514EB}">
      <dgm:prSet phldrT="[Text]"/>
      <dgm:spPr/>
      <dgm:t>
        <a:bodyPr/>
        <a:lstStyle/>
        <a:p>
          <a:r>
            <a:rPr lang="en-US" b="0" dirty="0">
              <a:solidFill>
                <a:srgbClr val="193C6A"/>
              </a:solidFill>
              <a:latin typeface="Avenir Next" charset="0"/>
              <a:ea typeface="Avenir Next" charset="0"/>
              <a:cs typeface="Avenir Next" charset="0"/>
            </a:rPr>
            <a:t>Businesses conducting due diligence should </a:t>
          </a:r>
          <a:r>
            <a:rPr lang="en-US" b="1" dirty="0">
              <a:solidFill>
                <a:srgbClr val="193C6A"/>
              </a:solidFill>
              <a:latin typeface="Avenir Next" charset="0"/>
              <a:ea typeface="Avenir Next" charset="0"/>
              <a:cs typeface="Avenir Next" charset="0"/>
            </a:rPr>
            <a:t>prioritize areas where the risk of adverse human rights impacts is the largest.</a:t>
          </a:r>
        </a:p>
      </dgm:t>
    </dgm:pt>
    <dgm:pt modelId="{79E4ECE6-3CD6-428E-B1E5-BB5204C6F8C7}" type="parTrans" cxnId="{BCB0B5BF-E5C0-4801-96D0-356DC1D2E4F4}">
      <dgm:prSet/>
      <dgm:spPr/>
      <dgm:t>
        <a:bodyPr/>
        <a:lstStyle/>
        <a:p>
          <a:endParaRPr lang="en-US">
            <a:solidFill>
              <a:schemeClr val="bg1"/>
            </a:solidFill>
            <a:latin typeface="Avenir Next" charset="0"/>
            <a:ea typeface="Avenir Next" charset="0"/>
            <a:cs typeface="Avenir Next" charset="0"/>
          </a:endParaRPr>
        </a:p>
      </dgm:t>
    </dgm:pt>
    <dgm:pt modelId="{919CBED3-2188-4F42-ADCC-EE284B380411}" type="sibTrans" cxnId="{BCB0B5BF-E5C0-4801-96D0-356DC1D2E4F4}">
      <dgm:prSet/>
      <dgm:spPr/>
      <dgm:t>
        <a:bodyPr/>
        <a:lstStyle/>
        <a:p>
          <a:endParaRPr lang="en-US">
            <a:solidFill>
              <a:schemeClr val="bg1"/>
            </a:solidFill>
            <a:latin typeface="Avenir Next" charset="0"/>
            <a:ea typeface="Avenir Next" charset="0"/>
            <a:cs typeface="Avenir Next" charset="0"/>
          </a:endParaRPr>
        </a:p>
      </dgm:t>
    </dgm:pt>
    <dgm:pt modelId="{D72638DB-2252-4F7B-AD2D-2C2C64AE3F52}" type="pres">
      <dgm:prSet presAssocID="{BA52BD04-37E0-4C88-9941-420F90FA4678}" presName="vert0" presStyleCnt="0">
        <dgm:presLayoutVars>
          <dgm:dir/>
          <dgm:animOne val="branch"/>
          <dgm:animLvl val="lvl"/>
        </dgm:presLayoutVars>
      </dgm:prSet>
      <dgm:spPr/>
    </dgm:pt>
    <dgm:pt modelId="{548EC475-F9DD-4BF0-B544-89BA9486826F}" type="pres">
      <dgm:prSet presAssocID="{24A708D7-A58F-4F56-96B3-8D785D42AB4F}" presName="thickLine" presStyleLbl="alignNode1" presStyleIdx="0" presStyleCnt="8"/>
      <dgm:spPr/>
    </dgm:pt>
    <dgm:pt modelId="{DCAE118A-ED13-4DC2-BB15-18390199EA00}" type="pres">
      <dgm:prSet presAssocID="{24A708D7-A58F-4F56-96B3-8D785D42AB4F}" presName="horz1" presStyleCnt="0"/>
      <dgm:spPr/>
    </dgm:pt>
    <dgm:pt modelId="{2A81DAC3-83A8-492E-AFB2-BB4C8BA5883B}" type="pres">
      <dgm:prSet presAssocID="{24A708D7-A58F-4F56-96B3-8D785D42AB4F}" presName="tx1" presStyleLbl="revTx" presStyleIdx="0" presStyleCnt="8"/>
      <dgm:spPr/>
    </dgm:pt>
    <dgm:pt modelId="{D48E8240-E8E4-495E-97B9-61CE94E7A8D6}" type="pres">
      <dgm:prSet presAssocID="{24A708D7-A58F-4F56-96B3-8D785D42AB4F}" presName="vert1" presStyleCnt="0"/>
      <dgm:spPr/>
    </dgm:pt>
    <dgm:pt modelId="{1B6CCAE6-24F3-466D-BDE6-F42405898590}" type="pres">
      <dgm:prSet presAssocID="{05B5B58F-123B-4EE2-A936-32585A6E5D9D}" presName="thickLine" presStyleLbl="alignNode1" presStyleIdx="1" presStyleCnt="8"/>
      <dgm:spPr/>
    </dgm:pt>
    <dgm:pt modelId="{FDECF273-587D-4343-85A9-270F92A1730C}" type="pres">
      <dgm:prSet presAssocID="{05B5B58F-123B-4EE2-A936-32585A6E5D9D}" presName="horz1" presStyleCnt="0"/>
      <dgm:spPr/>
    </dgm:pt>
    <dgm:pt modelId="{0ED79795-AB08-4406-B855-CED15E656009}" type="pres">
      <dgm:prSet presAssocID="{05B5B58F-123B-4EE2-A936-32585A6E5D9D}" presName="tx1" presStyleLbl="revTx" presStyleIdx="1" presStyleCnt="8"/>
      <dgm:spPr/>
    </dgm:pt>
    <dgm:pt modelId="{2C6D2CC3-8386-427C-B421-720257C3D64A}" type="pres">
      <dgm:prSet presAssocID="{05B5B58F-123B-4EE2-A936-32585A6E5D9D}" presName="vert1" presStyleCnt="0"/>
      <dgm:spPr/>
    </dgm:pt>
    <dgm:pt modelId="{32D9FBFB-3D97-42F0-846A-6E6C6303293A}" type="pres">
      <dgm:prSet presAssocID="{E5D15AEF-070A-4DA9-A3AC-7E5DD11BF227}" presName="thickLine" presStyleLbl="alignNode1" presStyleIdx="2" presStyleCnt="8"/>
      <dgm:spPr/>
    </dgm:pt>
    <dgm:pt modelId="{E84ED7F0-4618-4B6F-9112-08874692E09A}" type="pres">
      <dgm:prSet presAssocID="{E5D15AEF-070A-4DA9-A3AC-7E5DD11BF227}" presName="horz1" presStyleCnt="0"/>
      <dgm:spPr/>
    </dgm:pt>
    <dgm:pt modelId="{30C1B607-0BC8-4827-B17F-CEF7F01DA1DD}" type="pres">
      <dgm:prSet presAssocID="{E5D15AEF-070A-4DA9-A3AC-7E5DD11BF227}" presName="tx1" presStyleLbl="revTx" presStyleIdx="2" presStyleCnt="8"/>
      <dgm:spPr/>
    </dgm:pt>
    <dgm:pt modelId="{9FB8ECCF-7759-432E-9B0D-84482CA8336B}" type="pres">
      <dgm:prSet presAssocID="{E5D15AEF-070A-4DA9-A3AC-7E5DD11BF227}" presName="vert1" presStyleCnt="0"/>
      <dgm:spPr/>
    </dgm:pt>
    <dgm:pt modelId="{8E3DF08A-5A0E-4944-A862-8F9F8EC592E0}" type="pres">
      <dgm:prSet presAssocID="{953C685A-EFE4-49A6-8F64-3BE92B09C404}" presName="thickLine" presStyleLbl="alignNode1" presStyleIdx="3" presStyleCnt="8"/>
      <dgm:spPr/>
    </dgm:pt>
    <dgm:pt modelId="{660E65CF-12A1-46CB-B67B-B0704CD91516}" type="pres">
      <dgm:prSet presAssocID="{953C685A-EFE4-49A6-8F64-3BE92B09C404}" presName="horz1" presStyleCnt="0"/>
      <dgm:spPr/>
    </dgm:pt>
    <dgm:pt modelId="{3004BA06-416E-43C8-98A2-EBBBD45C8014}" type="pres">
      <dgm:prSet presAssocID="{953C685A-EFE4-49A6-8F64-3BE92B09C404}" presName="tx1" presStyleLbl="revTx" presStyleIdx="3" presStyleCnt="8"/>
      <dgm:spPr/>
    </dgm:pt>
    <dgm:pt modelId="{B1CF9591-59AB-49C5-B822-D2D6DAC19BAC}" type="pres">
      <dgm:prSet presAssocID="{953C685A-EFE4-49A6-8F64-3BE92B09C404}" presName="vert1" presStyleCnt="0"/>
      <dgm:spPr/>
    </dgm:pt>
    <dgm:pt modelId="{460D7872-739B-4680-8DD4-6106B84C7ECA}" type="pres">
      <dgm:prSet presAssocID="{5DE84178-9A5B-4891-A5C2-BC33B9056183}" presName="thickLine" presStyleLbl="alignNode1" presStyleIdx="4" presStyleCnt="8"/>
      <dgm:spPr/>
    </dgm:pt>
    <dgm:pt modelId="{E614943B-41A4-4652-869D-FE92A710AAEA}" type="pres">
      <dgm:prSet presAssocID="{5DE84178-9A5B-4891-A5C2-BC33B9056183}" presName="horz1" presStyleCnt="0"/>
      <dgm:spPr/>
    </dgm:pt>
    <dgm:pt modelId="{0AD192BE-1233-4324-B26F-B15D55170541}" type="pres">
      <dgm:prSet presAssocID="{5DE84178-9A5B-4891-A5C2-BC33B9056183}" presName="tx1" presStyleLbl="revTx" presStyleIdx="4" presStyleCnt="8"/>
      <dgm:spPr/>
    </dgm:pt>
    <dgm:pt modelId="{423E7E6D-8409-4E0F-907F-780E6CDB1318}" type="pres">
      <dgm:prSet presAssocID="{5DE84178-9A5B-4891-A5C2-BC33B9056183}" presName="vert1" presStyleCnt="0"/>
      <dgm:spPr/>
    </dgm:pt>
    <dgm:pt modelId="{CE1031E5-7D0D-4722-A844-52BDD224C99F}" type="pres">
      <dgm:prSet presAssocID="{868AAB36-29E7-4465-A4BB-71CEDDE514EB}" presName="thickLine" presStyleLbl="alignNode1" presStyleIdx="5" presStyleCnt="8"/>
      <dgm:spPr/>
    </dgm:pt>
    <dgm:pt modelId="{B0A6091D-3E64-4453-8DFB-5C8BAB0C60C1}" type="pres">
      <dgm:prSet presAssocID="{868AAB36-29E7-4465-A4BB-71CEDDE514EB}" presName="horz1" presStyleCnt="0"/>
      <dgm:spPr/>
    </dgm:pt>
    <dgm:pt modelId="{ED72F928-8B9B-4503-B39B-D4B7E0892945}" type="pres">
      <dgm:prSet presAssocID="{868AAB36-29E7-4465-A4BB-71CEDDE514EB}" presName="tx1" presStyleLbl="revTx" presStyleIdx="5" presStyleCnt="8"/>
      <dgm:spPr/>
    </dgm:pt>
    <dgm:pt modelId="{E6A34319-C297-4464-9D1B-E4AD7BC4120A}" type="pres">
      <dgm:prSet presAssocID="{868AAB36-29E7-4465-A4BB-71CEDDE514EB}" presName="vert1" presStyleCnt="0"/>
      <dgm:spPr/>
    </dgm:pt>
    <dgm:pt modelId="{C741D641-17BF-4291-8292-E680468541D4}" type="pres">
      <dgm:prSet presAssocID="{A17C5E3A-0EC1-4A45-A456-0F19E2CC83D1}" presName="thickLine" presStyleLbl="alignNode1" presStyleIdx="6" presStyleCnt="8"/>
      <dgm:spPr/>
    </dgm:pt>
    <dgm:pt modelId="{77E2A8FE-A8CE-4FB7-9CBF-7A5CCD4AE07E}" type="pres">
      <dgm:prSet presAssocID="{A17C5E3A-0EC1-4A45-A456-0F19E2CC83D1}" presName="horz1" presStyleCnt="0"/>
      <dgm:spPr/>
    </dgm:pt>
    <dgm:pt modelId="{43C6DB87-7631-49E5-87E0-CA26F17B6514}" type="pres">
      <dgm:prSet presAssocID="{A17C5E3A-0EC1-4A45-A456-0F19E2CC83D1}" presName="tx1" presStyleLbl="revTx" presStyleIdx="6" presStyleCnt="8"/>
      <dgm:spPr/>
    </dgm:pt>
    <dgm:pt modelId="{2F070AF6-F2AC-4CC4-9D79-B8CCF9B1EBB4}" type="pres">
      <dgm:prSet presAssocID="{A17C5E3A-0EC1-4A45-A456-0F19E2CC83D1}" presName="vert1" presStyleCnt="0"/>
      <dgm:spPr/>
    </dgm:pt>
    <dgm:pt modelId="{7793E6A9-D407-4D26-AA07-B07F8E978AE6}" type="pres">
      <dgm:prSet presAssocID="{D6062F07-D3BB-4764-A2C8-698280AE7F32}" presName="thickLine" presStyleLbl="alignNode1" presStyleIdx="7" presStyleCnt="8"/>
      <dgm:spPr/>
    </dgm:pt>
    <dgm:pt modelId="{3EA75C94-B2C2-4AB2-B112-A6E370071C9B}" type="pres">
      <dgm:prSet presAssocID="{D6062F07-D3BB-4764-A2C8-698280AE7F32}" presName="horz1" presStyleCnt="0"/>
      <dgm:spPr/>
    </dgm:pt>
    <dgm:pt modelId="{6092AB81-84FA-43BF-80C2-94B4D2DED609}" type="pres">
      <dgm:prSet presAssocID="{D6062F07-D3BB-4764-A2C8-698280AE7F32}" presName="tx1" presStyleLbl="revTx" presStyleIdx="7" presStyleCnt="8"/>
      <dgm:spPr/>
    </dgm:pt>
    <dgm:pt modelId="{E2756708-15F2-4020-BBA9-1C3C3CBC42D4}" type="pres">
      <dgm:prSet presAssocID="{D6062F07-D3BB-4764-A2C8-698280AE7F32}" presName="vert1" presStyleCnt="0"/>
      <dgm:spPr/>
    </dgm:pt>
  </dgm:ptLst>
  <dgm:cxnLst>
    <dgm:cxn modelId="{7F2F5A03-7DEF-4BF9-B48B-EBBC14E5DA3D}" srcId="{BA52BD04-37E0-4C88-9941-420F90FA4678}" destId="{5DE84178-9A5B-4891-A5C2-BC33B9056183}" srcOrd="4" destOrd="0" parTransId="{114026B7-3C58-421B-8D91-5BF2EFA444BC}" sibTransId="{015864E4-DEF8-440E-B263-B6F515302AA4}"/>
    <dgm:cxn modelId="{A8FE0212-5D1B-402A-9EBB-E17EA66364E2}" type="presOf" srcId="{BA52BD04-37E0-4C88-9941-420F90FA4678}" destId="{D72638DB-2252-4F7B-AD2D-2C2C64AE3F52}" srcOrd="0" destOrd="0" presId="urn:microsoft.com/office/officeart/2008/layout/LinedList"/>
    <dgm:cxn modelId="{4BAE8F37-093C-454B-9395-5AD6D24A6DCC}" srcId="{BA52BD04-37E0-4C88-9941-420F90FA4678}" destId="{953C685A-EFE4-49A6-8F64-3BE92B09C404}" srcOrd="3" destOrd="0" parTransId="{425B1665-7EAD-417F-8B75-CF9D78F1A367}" sibTransId="{1FE7F028-512C-4F03-9E74-03C130072272}"/>
    <dgm:cxn modelId="{E8E65D5B-EC07-438E-9BAB-B636B3279400}" srcId="{BA52BD04-37E0-4C88-9941-420F90FA4678}" destId="{A17C5E3A-0EC1-4A45-A456-0F19E2CC83D1}" srcOrd="6" destOrd="0" parTransId="{B4389561-0ACA-487A-9837-3EA350A2C0D7}" sibTransId="{318CEF1A-11A0-4C67-85F9-7CE1E34DD26F}"/>
    <dgm:cxn modelId="{82B73B61-E9A2-4B79-ADF8-7C5B54602E99}" type="presOf" srcId="{A17C5E3A-0EC1-4A45-A456-0F19E2CC83D1}" destId="{43C6DB87-7631-49E5-87E0-CA26F17B6514}" srcOrd="0" destOrd="0" presId="urn:microsoft.com/office/officeart/2008/layout/LinedList"/>
    <dgm:cxn modelId="{CD57784E-3CD9-4788-8B8B-F7C9E8CFB250}" srcId="{BA52BD04-37E0-4C88-9941-420F90FA4678}" destId="{05B5B58F-123B-4EE2-A936-32585A6E5D9D}" srcOrd="1" destOrd="0" parTransId="{7E2FFA78-6AAA-4F31-B2B8-6A0EDBAA034A}" sibTransId="{DC463F34-276E-4B26-B559-DE2315F5904C}"/>
    <dgm:cxn modelId="{1B3D6D70-985F-4695-A97D-C1E0A42BB8F0}" srcId="{BA52BD04-37E0-4C88-9941-420F90FA4678}" destId="{D6062F07-D3BB-4764-A2C8-698280AE7F32}" srcOrd="7" destOrd="0" parTransId="{D572FA27-895E-4056-AF4F-23AE6AE8DFB6}" sibTransId="{9A88866D-BB6D-40D9-9FD1-FE0FF9FCC445}"/>
    <dgm:cxn modelId="{1C1F995A-72EF-468E-A910-0D802655C257}" type="presOf" srcId="{05B5B58F-123B-4EE2-A936-32585A6E5D9D}" destId="{0ED79795-AB08-4406-B855-CED15E656009}" srcOrd="0" destOrd="0" presId="urn:microsoft.com/office/officeart/2008/layout/LinedList"/>
    <dgm:cxn modelId="{7051FD7F-772B-45E0-99EE-2A59C624293C}" type="presOf" srcId="{953C685A-EFE4-49A6-8F64-3BE92B09C404}" destId="{3004BA06-416E-43C8-98A2-EBBBD45C8014}" srcOrd="0" destOrd="0" presId="urn:microsoft.com/office/officeart/2008/layout/LinedList"/>
    <dgm:cxn modelId="{57B7C181-CFCE-4237-BB1B-F106981662D0}" type="presOf" srcId="{5DE84178-9A5B-4891-A5C2-BC33B9056183}" destId="{0AD192BE-1233-4324-B26F-B15D55170541}" srcOrd="0" destOrd="0" presId="urn:microsoft.com/office/officeart/2008/layout/LinedList"/>
    <dgm:cxn modelId="{112F548C-5EF6-4E8D-AC37-52937EDA93D2}" srcId="{BA52BD04-37E0-4C88-9941-420F90FA4678}" destId="{E5D15AEF-070A-4DA9-A3AC-7E5DD11BF227}" srcOrd="2" destOrd="0" parTransId="{6C9A0E5A-CD2B-48CE-B33C-E4E32B52DE6C}" sibTransId="{15334C3F-15B8-4AEA-8749-82EE1BFC3F3A}"/>
    <dgm:cxn modelId="{0AFEDE8E-8B49-4509-BE30-20FC4393D15C}" type="presOf" srcId="{D6062F07-D3BB-4764-A2C8-698280AE7F32}" destId="{6092AB81-84FA-43BF-80C2-94B4D2DED609}" srcOrd="0" destOrd="0" presId="urn:microsoft.com/office/officeart/2008/layout/LinedList"/>
    <dgm:cxn modelId="{EF7759A0-2C61-4869-B3E8-24567BDE1CDD}" srcId="{BA52BD04-37E0-4C88-9941-420F90FA4678}" destId="{24A708D7-A58F-4F56-96B3-8D785D42AB4F}" srcOrd="0" destOrd="0" parTransId="{59265EAD-6BE8-4A15-8227-BD698C554FFC}" sibTransId="{4EED9274-39E0-4537-9237-CD627478CDBD}"/>
    <dgm:cxn modelId="{417F9FAA-1ED9-489F-9C05-BF6F287103F2}" type="presOf" srcId="{E5D15AEF-070A-4DA9-A3AC-7E5DD11BF227}" destId="{30C1B607-0BC8-4827-B17F-CEF7F01DA1DD}" srcOrd="0" destOrd="0" presId="urn:microsoft.com/office/officeart/2008/layout/LinedList"/>
    <dgm:cxn modelId="{BCB0B5BF-E5C0-4801-96D0-356DC1D2E4F4}" srcId="{BA52BD04-37E0-4C88-9941-420F90FA4678}" destId="{868AAB36-29E7-4465-A4BB-71CEDDE514EB}" srcOrd="5" destOrd="0" parTransId="{79E4ECE6-3CD6-428E-B1E5-BB5204C6F8C7}" sibTransId="{919CBED3-2188-4F42-ADCC-EE284B380411}"/>
    <dgm:cxn modelId="{E97374C6-13B5-4993-BC88-C01A682157D9}" type="presOf" srcId="{868AAB36-29E7-4465-A4BB-71CEDDE514EB}" destId="{ED72F928-8B9B-4503-B39B-D4B7E0892945}" srcOrd="0" destOrd="0" presId="urn:microsoft.com/office/officeart/2008/layout/LinedList"/>
    <dgm:cxn modelId="{5F2406D7-D054-4CCA-81B7-76DD6E03C437}" type="presOf" srcId="{24A708D7-A58F-4F56-96B3-8D785D42AB4F}" destId="{2A81DAC3-83A8-492E-AFB2-BB4C8BA5883B}" srcOrd="0" destOrd="0" presId="urn:microsoft.com/office/officeart/2008/layout/LinedList"/>
    <dgm:cxn modelId="{BEE2E71F-A6C9-4080-BF51-1D1F2CA3B44C}" type="presParOf" srcId="{D72638DB-2252-4F7B-AD2D-2C2C64AE3F52}" destId="{548EC475-F9DD-4BF0-B544-89BA9486826F}" srcOrd="0" destOrd="0" presId="urn:microsoft.com/office/officeart/2008/layout/LinedList"/>
    <dgm:cxn modelId="{3DC069D5-6E6A-4212-8444-6B9EA51A11DD}" type="presParOf" srcId="{D72638DB-2252-4F7B-AD2D-2C2C64AE3F52}" destId="{DCAE118A-ED13-4DC2-BB15-18390199EA00}" srcOrd="1" destOrd="0" presId="urn:microsoft.com/office/officeart/2008/layout/LinedList"/>
    <dgm:cxn modelId="{8FFC717A-ACE2-40A0-B6FD-D9981E1F96BD}" type="presParOf" srcId="{DCAE118A-ED13-4DC2-BB15-18390199EA00}" destId="{2A81DAC3-83A8-492E-AFB2-BB4C8BA5883B}" srcOrd="0" destOrd="0" presId="urn:microsoft.com/office/officeart/2008/layout/LinedList"/>
    <dgm:cxn modelId="{8F8B98C0-8E4A-41A8-B934-DBD900B8611E}" type="presParOf" srcId="{DCAE118A-ED13-4DC2-BB15-18390199EA00}" destId="{D48E8240-E8E4-495E-97B9-61CE94E7A8D6}" srcOrd="1" destOrd="0" presId="urn:microsoft.com/office/officeart/2008/layout/LinedList"/>
    <dgm:cxn modelId="{5FA908BB-0219-4EC9-9E66-86FF9E7D88F3}" type="presParOf" srcId="{D72638DB-2252-4F7B-AD2D-2C2C64AE3F52}" destId="{1B6CCAE6-24F3-466D-BDE6-F42405898590}" srcOrd="2" destOrd="0" presId="urn:microsoft.com/office/officeart/2008/layout/LinedList"/>
    <dgm:cxn modelId="{F6C70BD5-DF71-4017-B88B-D62DFACD7A52}" type="presParOf" srcId="{D72638DB-2252-4F7B-AD2D-2C2C64AE3F52}" destId="{FDECF273-587D-4343-85A9-270F92A1730C}" srcOrd="3" destOrd="0" presId="urn:microsoft.com/office/officeart/2008/layout/LinedList"/>
    <dgm:cxn modelId="{D10F1A3F-F3C2-4052-B7D4-5D01AF4F296C}" type="presParOf" srcId="{FDECF273-587D-4343-85A9-270F92A1730C}" destId="{0ED79795-AB08-4406-B855-CED15E656009}" srcOrd="0" destOrd="0" presId="urn:microsoft.com/office/officeart/2008/layout/LinedList"/>
    <dgm:cxn modelId="{9E1CB0C1-2E2F-41C0-814C-D85F96788D76}" type="presParOf" srcId="{FDECF273-587D-4343-85A9-270F92A1730C}" destId="{2C6D2CC3-8386-427C-B421-720257C3D64A}" srcOrd="1" destOrd="0" presId="urn:microsoft.com/office/officeart/2008/layout/LinedList"/>
    <dgm:cxn modelId="{4A5C8115-6B38-498D-BA9A-66B1346DD662}" type="presParOf" srcId="{D72638DB-2252-4F7B-AD2D-2C2C64AE3F52}" destId="{32D9FBFB-3D97-42F0-846A-6E6C6303293A}" srcOrd="4" destOrd="0" presId="urn:microsoft.com/office/officeart/2008/layout/LinedList"/>
    <dgm:cxn modelId="{E9C1BC68-D469-4965-A67F-8A67D2552B7E}" type="presParOf" srcId="{D72638DB-2252-4F7B-AD2D-2C2C64AE3F52}" destId="{E84ED7F0-4618-4B6F-9112-08874692E09A}" srcOrd="5" destOrd="0" presId="urn:microsoft.com/office/officeart/2008/layout/LinedList"/>
    <dgm:cxn modelId="{A7786645-6D71-4944-A304-AAF9789758BD}" type="presParOf" srcId="{E84ED7F0-4618-4B6F-9112-08874692E09A}" destId="{30C1B607-0BC8-4827-B17F-CEF7F01DA1DD}" srcOrd="0" destOrd="0" presId="urn:microsoft.com/office/officeart/2008/layout/LinedList"/>
    <dgm:cxn modelId="{DBBB4D88-32F9-4EF0-BDCA-43E202DFBE88}" type="presParOf" srcId="{E84ED7F0-4618-4B6F-9112-08874692E09A}" destId="{9FB8ECCF-7759-432E-9B0D-84482CA8336B}" srcOrd="1" destOrd="0" presId="urn:microsoft.com/office/officeart/2008/layout/LinedList"/>
    <dgm:cxn modelId="{382EFE56-A094-4B7B-A290-25A401DCA76F}" type="presParOf" srcId="{D72638DB-2252-4F7B-AD2D-2C2C64AE3F52}" destId="{8E3DF08A-5A0E-4944-A862-8F9F8EC592E0}" srcOrd="6" destOrd="0" presId="urn:microsoft.com/office/officeart/2008/layout/LinedList"/>
    <dgm:cxn modelId="{4CFCA06A-3FA0-45EF-B865-20DB77D8D555}" type="presParOf" srcId="{D72638DB-2252-4F7B-AD2D-2C2C64AE3F52}" destId="{660E65CF-12A1-46CB-B67B-B0704CD91516}" srcOrd="7" destOrd="0" presId="urn:microsoft.com/office/officeart/2008/layout/LinedList"/>
    <dgm:cxn modelId="{8158C51A-A837-41C9-BFAF-83629373B29B}" type="presParOf" srcId="{660E65CF-12A1-46CB-B67B-B0704CD91516}" destId="{3004BA06-416E-43C8-98A2-EBBBD45C8014}" srcOrd="0" destOrd="0" presId="urn:microsoft.com/office/officeart/2008/layout/LinedList"/>
    <dgm:cxn modelId="{8A2F174E-962B-4DEA-8A6C-810F2D0537F5}" type="presParOf" srcId="{660E65CF-12A1-46CB-B67B-B0704CD91516}" destId="{B1CF9591-59AB-49C5-B822-D2D6DAC19BAC}" srcOrd="1" destOrd="0" presId="urn:microsoft.com/office/officeart/2008/layout/LinedList"/>
    <dgm:cxn modelId="{90983EAB-389E-4066-B73D-EDBA58C61447}" type="presParOf" srcId="{D72638DB-2252-4F7B-AD2D-2C2C64AE3F52}" destId="{460D7872-739B-4680-8DD4-6106B84C7ECA}" srcOrd="8" destOrd="0" presId="urn:microsoft.com/office/officeart/2008/layout/LinedList"/>
    <dgm:cxn modelId="{F247E769-B4E7-4DFE-9043-1EB695CA0987}" type="presParOf" srcId="{D72638DB-2252-4F7B-AD2D-2C2C64AE3F52}" destId="{E614943B-41A4-4652-869D-FE92A710AAEA}" srcOrd="9" destOrd="0" presId="urn:microsoft.com/office/officeart/2008/layout/LinedList"/>
    <dgm:cxn modelId="{A232F82B-1D80-4723-BC07-DEBFC8596B2E}" type="presParOf" srcId="{E614943B-41A4-4652-869D-FE92A710AAEA}" destId="{0AD192BE-1233-4324-B26F-B15D55170541}" srcOrd="0" destOrd="0" presId="urn:microsoft.com/office/officeart/2008/layout/LinedList"/>
    <dgm:cxn modelId="{9B34D73A-7A2C-4292-9E8A-F1C6B2F18997}" type="presParOf" srcId="{E614943B-41A4-4652-869D-FE92A710AAEA}" destId="{423E7E6D-8409-4E0F-907F-780E6CDB1318}" srcOrd="1" destOrd="0" presId="urn:microsoft.com/office/officeart/2008/layout/LinedList"/>
    <dgm:cxn modelId="{F8A0D47E-6CE5-4992-BF3F-8CA7B2BDCE4B}" type="presParOf" srcId="{D72638DB-2252-4F7B-AD2D-2C2C64AE3F52}" destId="{CE1031E5-7D0D-4722-A844-52BDD224C99F}" srcOrd="10" destOrd="0" presId="urn:microsoft.com/office/officeart/2008/layout/LinedList"/>
    <dgm:cxn modelId="{9D6848C2-A4B5-48B2-AD22-CD9D29A53ED3}" type="presParOf" srcId="{D72638DB-2252-4F7B-AD2D-2C2C64AE3F52}" destId="{B0A6091D-3E64-4453-8DFB-5C8BAB0C60C1}" srcOrd="11" destOrd="0" presId="urn:microsoft.com/office/officeart/2008/layout/LinedList"/>
    <dgm:cxn modelId="{509660AF-8589-428C-B02E-7C84288BDC4F}" type="presParOf" srcId="{B0A6091D-3E64-4453-8DFB-5C8BAB0C60C1}" destId="{ED72F928-8B9B-4503-B39B-D4B7E0892945}" srcOrd="0" destOrd="0" presId="urn:microsoft.com/office/officeart/2008/layout/LinedList"/>
    <dgm:cxn modelId="{3B7C0DE4-F49D-4D04-867B-04E34D1333EC}" type="presParOf" srcId="{B0A6091D-3E64-4453-8DFB-5C8BAB0C60C1}" destId="{E6A34319-C297-4464-9D1B-E4AD7BC4120A}" srcOrd="1" destOrd="0" presId="urn:microsoft.com/office/officeart/2008/layout/LinedList"/>
    <dgm:cxn modelId="{D940C1FE-F339-4448-8823-B6C1A1CB858A}" type="presParOf" srcId="{D72638DB-2252-4F7B-AD2D-2C2C64AE3F52}" destId="{C741D641-17BF-4291-8292-E680468541D4}" srcOrd="12" destOrd="0" presId="urn:microsoft.com/office/officeart/2008/layout/LinedList"/>
    <dgm:cxn modelId="{5EFFD0DE-C38E-4026-AA7D-43899E521E95}" type="presParOf" srcId="{D72638DB-2252-4F7B-AD2D-2C2C64AE3F52}" destId="{77E2A8FE-A8CE-4FB7-9CBF-7A5CCD4AE07E}" srcOrd="13" destOrd="0" presId="urn:microsoft.com/office/officeart/2008/layout/LinedList"/>
    <dgm:cxn modelId="{0024A771-5B25-40E4-B0C7-05BF77F97939}" type="presParOf" srcId="{77E2A8FE-A8CE-4FB7-9CBF-7A5CCD4AE07E}" destId="{43C6DB87-7631-49E5-87E0-CA26F17B6514}" srcOrd="0" destOrd="0" presId="urn:microsoft.com/office/officeart/2008/layout/LinedList"/>
    <dgm:cxn modelId="{360916A8-42AF-4FE4-A48A-44D669546CA6}" type="presParOf" srcId="{77E2A8FE-A8CE-4FB7-9CBF-7A5CCD4AE07E}" destId="{2F070AF6-F2AC-4CC4-9D79-B8CCF9B1EBB4}" srcOrd="1" destOrd="0" presId="urn:microsoft.com/office/officeart/2008/layout/LinedList"/>
    <dgm:cxn modelId="{267741BC-D3CF-4C23-AA39-5DED13B2D177}" type="presParOf" srcId="{D72638DB-2252-4F7B-AD2D-2C2C64AE3F52}" destId="{7793E6A9-D407-4D26-AA07-B07F8E978AE6}" srcOrd="14" destOrd="0" presId="urn:microsoft.com/office/officeart/2008/layout/LinedList"/>
    <dgm:cxn modelId="{475CBBB9-2B6D-430E-AAB5-31721D8F7732}" type="presParOf" srcId="{D72638DB-2252-4F7B-AD2D-2C2C64AE3F52}" destId="{3EA75C94-B2C2-4AB2-B112-A6E370071C9B}" srcOrd="15" destOrd="0" presId="urn:microsoft.com/office/officeart/2008/layout/LinedList"/>
    <dgm:cxn modelId="{CAF731E4-649D-44E8-9CCD-4ED7574D6DBF}" type="presParOf" srcId="{3EA75C94-B2C2-4AB2-B112-A6E370071C9B}" destId="{6092AB81-84FA-43BF-80C2-94B4D2DED609}" srcOrd="0" destOrd="0" presId="urn:microsoft.com/office/officeart/2008/layout/LinedList"/>
    <dgm:cxn modelId="{7A3042FE-3B94-46F8-904B-4D8F73120B45}" type="presParOf" srcId="{3EA75C94-B2C2-4AB2-B112-A6E370071C9B}" destId="{E2756708-15F2-4020-BBA9-1C3C3CBC42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C30421-99AA-48AE-A56E-2966EF07C67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6E27047-A104-464D-BDAB-C0F24090DE5A}">
      <dgm:prSet phldrT="[Text]"/>
      <dgm:spPr>
        <a:solidFill>
          <a:srgbClr val="193C6A"/>
        </a:solidFill>
      </dgm:spPr>
      <dgm:t>
        <a:bodyPr/>
        <a:lstStyle/>
        <a:p>
          <a:r>
            <a:rPr lang="en-US" dirty="0"/>
            <a:t>State-based judicial mechanism [Principle 26]</a:t>
          </a:r>
        </a:p>
      </dgm:t>
    </dgm:pt>
    <dgm:pt modelId="{2B5CDE18-B1AC-4B3B-B956-66A0FF6E1CD0}" type="parTrans" cxnId="{0767D355-A72F-473D-9F36-49C98A4DD000}">
      <dgm:prSet/>
      <dgm:spPr/>
      <dgm:t>
        <a:bodyPr/>
        <a:lstStyle/>
        <a:p>
          <a:endParaRPr lang="en-US"/>
        </a:p>
      </dgm:t>
    </dgm:pt>
    <dgm:pt modelId="{DD14440A-CE5B-405B-B6C9-214550BE4166}" type="sibTrans" cxnId="{0767D355-A72F-473D-9F36-49C98A4DD000}">
      <dgm:prSet/>
      <dgm:spPr/>
      <dgm:t>
        <a:bodyPr/>
        <a:lstStyle/>
        <a:p>
          <a:endParaRPr lang="en-US"/>
        </a:p>
      </dgm:t>
    </dgm:pt>
    <dgm:pt modelId="{E2B89D92-F7D6-495A-BEDF-DE0EF3301A7E}">
      <dgm:prSet phldrT="[Text]"/>
      <dgm:spPr>
        <a:solidFill>
          <a:srgbClr val="193C6A"/>
        </a:solidFill>
      </dgm:spPr>
      <dgm:t>
        <a:bodyPr/>
        <a:lstStyle/>
        <a:p>
          <a:r>
            <a:rPr lang="en-US" dirty="0"/>
            <a:t>State-based non-judicial mechanism [Principle 27]</a:t>
          </a:r>
        </a:p>
      </dgm:t>
    </dgm:pt>
    <dgm:pt modelId="{C852172D-1B62-48F0-B252-24A1A69A19D5}" type="parTrans" cxnId="{26F4A8A0-FA43-4E29-B5DA-60A95D04ED0C}">
      <dgm:prSet/>
      <dgm:spPr/>
      <dgm:t>
        <a:bodyPr/>
        <a:lstStyle/>
        <a:p>
          <a:endParaRPr lang="en-US"/>
        </a:p>
      </dgm:t>
    </dgm:pt>
    <dgm:pt modelId="{AF399C94-3AFF-49B7-B5A1-3A1E719FAE8B}" type="sibTrans" cxnId="{26F4A8A0-FA43-4E29-B5DA-60A95D04ED0C}">
      <dgm:prSet/>
      <dgm:spPr/>
      <dgm:t>
        <a:bodyPr/>
        <a:lstStyle/>
        <a:p>
          <a:endParaRPr lang="en-US"/>
        </a:p>
      </dgm:t>
    </dgm:pt>
    <dgm:pt modelId="{15FE3071-CDDE-4871-83E5-0F0D7B65E3D6}">
      <dgm:prSet phldrT="[Text]"/>
      <dgm:spPr>
        <a:solidFill>
          <a:srgbClr val="193C6A"/>
        </a:solidFill>
      </dgm:spPr>
      <dgm:t>
        <a:bodyPr/>
        <a:lstStyle/>
        <a:p>
          <a:r>
            <a:rPr lang="en-US"/>
            <a:t>Non State-based grievance mechanism [Principle 28-31]</a:t>
          </a:r>
          <a:endParaRPr lang="en-US" dirty="0"/>
        </a:p>
      </dgm:t>
    </dgm:pt>
    <dgm:pt modelId="{C843235A-4663-4713-B883-6AFAEAB73577}" type="parTrans" cxnId="{A6EB9CE4-82CF-4C91-AB16-0AA144EED300}">
      <dgm:prSet/>
      <dgm:spPr/>
      <dgm:t>
        <a:bodyPr/>
        <a:lstStyle/>
        <a:p>
          <a:endParaRPr lang="en-US"/>
        </a:p>
      </dgm:t>
    </dgm:pt>
    <dgm:pt modelId="{583FAA5A-32F7-4987-A1BC-9D7CB8D13E5D}" type="sibTrans" cxnId="{A6EB9CE4-82CF-4C91-AB16-0AA144EED300}">
      <dgm:prSet/>
      <dgm:spPr/>
      <dgm:t>
        <a:bodyPr/>
        <a:lstStyle/>
        <a:p>
          <a:endParaRPr lang="en-US"/>
        </a:p>
      </dgm:t>
    </dgm:pt>
    <dgm:pt modelId="{62B8D68C-0CD1-44E4-92DC-945AAE366452}" type="pres">
      <dgm:prSet presAssocID="{68C30421-99AA-48AE-A56E-2966EF07C679}" presName="diagram" presStyleCnt="0">
        <dgm:presLayoutVars>
          <dgm:dir/>
          <dgm:resizeHandles val="exact"/>
        </dgm:presLayoutVars>
      </dgm:prSet>
      <dgm:spPr/>
    </dgm:pt>
    <dgm:pt modelId="{72D7B13D-61F2-41F7-9789-59A904AB970D}" type="pres">
      <dgm:prSet presAssocID="{76E27047-A104-464D-BDAB-C0F24090DE5A}" presName="node" presStyleLbl="node1" presStyleIdx="0" presStyleCnt="3">
        <dgm:presLayoutVars>
          <dgm:bulletEnabled val="1"/>
        </dgm:presLayoutVars>
      </dgm:prSet>
      <dgm:spPr/>
    </dgm:pt>
    <dgm:pt modelId="{14DB30E7-674F-429C-9897-5802FB320233}" type="pres">
      <dgm:prSet presAssocID="{DD14440A-CE5B-405B-B6C9-214550BE4166}" presName="sibTrans" presStyleCnt="0"/>
      <dgm:spPr/>
    </dgm:pt>
    <dgm:pt modelId="{7B22F90E-5192-42A1-AEBD-088F9AFE260A}" type="pres">
      <dgm:prSet presAssocID="{E2B89D92-F7D6-495A-BEDF-DE0EF3301A7E}" presName="node" presStyleLbl="node1" presStyleIdx="1" presStyleCnt="3">
        <dgm:presLayoutVars>
          <dgm:bulletEnabled val="1"/>
        </dgm:presLayoutVars>
      </dgm:prSet>
      <dgm:spPr/>
    </dgm:pt>
    <dgm:pt modelId="{7ACD657C-BE60-43DB-9E74-E60028C127B9}" type="pres">
      <dgm:prSet presAssocID="{AF399C94-3AFF-49B7-B5A1-3A1E719FAE8B}" presName="sibTrans" presStyleCnt="0"/>
      <dgm:spPr/>
    </dgm:pt>
    <dgm:pt modelId="{60CD0520-DEE8-4DF1-AC7A-787C87BA3D92}" type="pres">
      <dgm:prSet presAssocID="{15FE3071-CDDE-4871-83E5-0F0D7B65E3D6}" presName="node" presStyleLbl="node1" presStyleIdx="2" presStyleCnt="3">
        <dgm:presLayoutVars>
          <dgm:bulletEnabled val="1"/>
        </dgm:presLayoutVars>
      </dgm:prSet>
      <dgm:spPr/>
    </dgm:pt>
  </dgm:ptLst>
  <dgm:cxnLst>
    <dgm:cxn modelId="{0767D355-A72F-473D-9F36-49C98A4DD000}" srcId="{68C30421-99AA-48AE-A56E-2966EF07C679}" destId="{76E27047-A104-464D-BDAB-C0F24090DE5A}" srcOrd="0" destOrd="0" parTransId="{2B5CDE18-B1AC-4B3B-B956-66A0FF6E1CD0}" sibTransId="{DD14440A-CE5B-405B-B6C9-214550BE4166}"/>
    <dgm:cxn modelId="{56B6E59B-F8D8-48C1-9881-EF2B893486F2}" type="presOf" srcId="{68C30421-99AA-48AE-A56E-2966EF07C679}" destId="{62B8D68C-0CD1-44E4-92DC-945AAE366452}" srcOrd="0" destOrd="0" presId="urn:microsoft.com/office/officeart/2005/8/layout/default"/>
    <dgm:cxn modelId="{26F4A8A0-FA43-4E29-B5DA-60A95D04ED0C}" srcId="{68C30421-99AA-48AE-A56E-2966EF07C679}" destId="{E2B89D92-F7D6-495A-BEDF-DE0EF3301A7E}" srcOrd="1" destOrd="0" parTransId="{C852172D-1B62-48F0-B252-24A1A69A19D5}" sibTransId="{AF399C94-3AFF-49B7-B5A1-3A1E719FAE8B}"/>
    <dgm:cxn modelId="{9B45A1D9-975C-4709-80E4-728E4516F621}" type="presOf" srcId="{15FE3071-CDDE-4871-83E5-0F0D7B65E3D6}" destId="{60CD0520-DEE8-4DF1-AC7A-787C87BA3D92}" srcOrd="0" destOrd="0" presId="urn:microsoft.com/office/officeart/2005/8/layout/default"/>
    <dgm:cxn modelId="{38ABE9DE-519D-468D-910D-A788443A1AB4}" type="presOf" srcId="{E2B89D92-F7D6-495A-BEDF-DE0EF3301A7E}" destId="{7B22F90E-5192-42A1-AEBD-088F9AFE260A}" srcOrd="0" destOrd="0" presId="urn:microsoft.com/office/officeart/2005/8/layout/default"/>
    <dgm:cxn modelId="{A6EB9CE4-82CF-4C91-AB16-0AA144EED300}" srcId="{68C30421-99AA-48AE-A56E-2966EF07C679}" destId="{15FE3071-CDDE-4871-83E5-0F0D7B65E3D6}" srcOrd="2" destOrd="0" parTransId="{C843235A-4663-4713-B883-6AFAEAB73577}" sibTransId="{583FAA5A-32F7-4987-A1BC-9D7CB8D13E5D}"/>
    <dgm:cxn modelId="{D2F8FDF7-3399-4A5D-956C-369BF64FC5C8}" type="presOf" srcId="{76E27047-A104-464D-BDAB-C0F24090DE5A}" destId="{72D7B13D-61F2-41F7-9789-59A904AB970D}" srcOrd="0" destOrd="0" presId="urn:microsoft.com/office/officeart/2005/8/layout/default"/>
    <dgm:cxn modelId="{63145EE0-5D3B-4052-ADB8-E94A8CAB5C5A}" type="presParOf" srcId="{62B8D68C-0CD1-44E4-92DC-945AAE366452}" destId="{72D7B13D-61F2-41F7-9789-59A904AB970D}" srcOrd="0" destOrd="0" presId="urn:microsoft.com/office/officeart/2005/8/layout/default"/>
    <dgm:cxn modelId="{ADF25B70-BC00-4CCF-9550-62700330498D}" type="presParOf" srcId="{62B8D68C-0CD1-44E4-92DC-945AAE366452}" destId="{14DB30E7-674F-429C-9897-5802FB320233}" srcOrd="1" destOrd="0" presId="urn:microsoft.com/office/officeart/2005/8/layout/default"/>
    <dgm:cxn modelId="{419731E2-E191-4DC1-A347-391E955932A9}" type="presParOf" srcId="{62B8D68C-0CD1-44E4-92DC-945AAE366452}" destId="{7B22F90E-5192-42A1-AEBD-088F9AFE260A}" srcOrd="2" destOrd="0" presId="urn:microsoft.com/office/officeart/2005/8/layout/default"/>
    <dgm:cxn modelId="{D42E8DF6-4098-4D94-A192-1EDA6D7BCC97}" type="presParOf" srcId="{62B8D68C-0CD1-44E4-92DC-945AAE366452}" destId="{7ACD657C-BE60-43DB-9E74-E60028C127B9}" srcOrd="3" destOrd="0" presId="urn:microsoft.com/office/officeart/2005/8/layout/default"/>
    <dgm:cxn modelId="{18EC2503-E4A6-4FD9-ADAD-D3CC460D23BE}" type="presParOf" srcId="{62B8D68C-0CD1-44E4-92DC-945AAE366452}" destId="{60CD0520-DEE8-4DF1-AC7A-787C87BA3D92}" srcOrd="4" destOrd="0" presId="urn:microsoft.com/office/officeart/2005/8/layout/default"/>
  </dgm:cxnLst>
  <dgm:bg>
    <a:noFill/>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FB81F-4055-4FA6-8B57-4E83C625FA51}">
      <dsp:nvSpPr>
        <dsp:cNvPr id="0" name=""/>
        <dsp:cNvSpPr/>
      </dsp:nvSpPr>
      <dsp:spPr>
        <a:xfrm>
          <a:off x="1417" y="433846"/>
          <a:ext cx="1785649" cy="1071389"/>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Unfair wages and abusive or excessive working hours</a:t>
          </a:r>
          <a:endParaRPr lang="en-US" sz="1600" kern="1200" dirty="0"/>
        </a:p>
      </dsp:txBody>
      <dsp:txXfrm>
        <a:off x="1417" y="433846"/>
        <a:ext cx="1785649" cy="1071389"/>
      </dsp:txXfrm>
    </dsp:sp>
    <dsp:sp modelId="{E54F0627-C04C-419D-A1FA-8C0BB5B170C1}">
      <dsp:nvSpPr>
        <dsp:cNvPr id="0" name=""/>
        <dsp:cNvSpPr/>
      </dsp:nvSpPr>
      <dsp:spPr>
        <a:xfrm>
          <a:off x="1965632" y="433846"/>
          <a:ext cx="1785649" cy="1071389"/>
        </a:xfrm>
        <a:prstGeom prst="rect">
          <a:avLst/>
        </a:prstGeom>
        <a:solidFill>
          <a:schemeClr val="accent1">
            <a:shade val="50000"/>
            <a:hueOff val="36590"/>
            <a:satOff val="-891"/>
            <a:lumOff val="3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Workplace discrimination</a:t>
          </a:r>
        </a:p>
      </dsp:txBody>
      <dsp:txXfrm>
        <a:off x="1965632" y="433846"/>
        <a:ext cx="1785649" cy="1071389"/>
      </dsp:txXfrm>
    </dsp:sp>
    <dsp:sp modelId="{376D1BDA-BB25-441E-B5AD-705D38524FA3}">
      <dsp:nvSpPr>
        <dsp:cNvPr id="0" name=""/>
        <dsp:cNvSpPr/>
      </dsp:nvSpPr>
      <dsp:spPr>
        <a:xfrm>
          <a:off x="3929847" y="433846"/>
          <a:ext cx="1785649" cy="1071389"/>
        </a:xfrm>
        <a:prstGeom prst="rect">
          <a:avLst/>
        </a:prstGeom>
        <a:solidFill>
          <a:schemeClr val="accent1">
            <a:shade val="50000"/>
            <a:hueOff val="73181"/>
            <a:satOff val="-1782"/>
            <a:lumOff val="77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Forced and bonded </a:t>
          </a:r>
          <a:r>
            <a:rPr lang="en-US" sz="1600" b="0" i="0" u="none" strike="noStrike" kern="1200" baseline="0" dirty="0" err="1">
              <a:solidFill>
                <a:srgbClr val="292829"/>
              </a:solidFill>
              <a:latin typeface="Avenir-Book"/>
            </a:rPr>
            <a:t>labour</a:t>
          </a:r>
          <a:endParaRPr lang="en-US" sz="1600" b="0" i="0" u="none" strike="noStrike" kern="1200" baseline="0" dirty="0">
            <a:solidFill>
              <a:srgbClr val="292829"/>
            </a:solidFill>
            <a:latin typeface="Avenir-Book"/>
          </a:endParaRPr>
        </a:p>
      </dsp:txBody>
      <dsp:txXfrm>
        <a:off x="3929847" y="433846"/>
        <a:ext cx="1785649" cy="1071389"/>
      </dsp:txXfrm>
    </dsp:sp>
    <dsp:sp modelId="{5B2ED342-4532-4B75-B8D7-18CEC4B5D676}">
      <dsp:nvSpPr>
        <dsp:cNvPr id="0" name=""/>
        <dsp:cNvSpPr/>
      </dsp:nvSpPr>
      <dsp:spPr>
        <a:xfrm>
          <a:off x="5894061" y="433846"/>
          <a:ext cx="1785649" cy="1071389"/>
        </a:xfrm>
        <a:prstGeom prst="rect">
          <a:avLst/>
        </a:prstGeom>
        <a:solidFill>
          <a:schemeClr val="accent1">
            <a:shade val="50000"/>
            <a:hueOff val="109771"/>
            <a:satOff val="-2673"/>
            <a:lumOff val="1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a:solidFill>
                <a:srgbClr val="292829"/>
              </a:solidFill>
              <a:latin typeface="Avenir-Book"/>
            </a:rPr>
            <a:t>Youth and child labour</a:t>
          </a:r>
          <a:endParaRPr lang="en-US" sz="1600" b="0" i="0" u="none" strike="noStrike" kern="1200" baseline="0" dirty="0">
            <a:solidFill>
              <a:srgbClr val="292829"/>
            </a:solidFill>
            <a:latin typeface="Avenir-Book"/>
          </a:endParaRPr>
        </a:p>
      </dsp:txBody>
      <dsp:txXfrm>
        <a:off x="5894061" y="433846"/>
        <a:ext cx="1785649" cy="1071389"/>
      </dsp:txXfrm>
    </dsp:sp>
    <dsp:sp modelId="{9298A21D-8B64-4E30-A2E7-8EED45BD154E}">
      <dsp:nvSpPr>
        <dsp:cNvPr id="0" name=""/>
        <dsp:cNvSpPr/>
      </dsp:nvSpPr>
      <dsp:spPr>
        <a:xfrm>
          <a:off x="7858276" y="433846"/>
          <a:ext cx="1785649" cy="1071389"/>
        </a:xfrm>
        <a:prstGeom prst="rect">
          <a:avLst/>
        </a:prstGeom>
        <a:solidFill>
          <a:schemeClr val="accent1">
            <a:shade val="50000"/>
            <a:hueOff val="146361"/>
            <a:satOff val="-3564"/>
            <a:lumOff val="15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Indigenous Peoples’ rights</a:t>
          </a:r>
        </a:p>
      </dsp:txBody>
      <dsp:txXfrm>
        <a:off x="7858276" y="433846"/>
        <a:ext cx="1785649" cy="1071389"/>
      </dsp:txXfrm>
    </dsp:sp>
    <dsp:sp modelId="{3D4C6333-D726-4498-BB7D-C2F9B5B3EA8F}">
      <dsp:nvSpPr>
        <dsp:cNvPr id="0" name=""/>
        <dsp:cNvSpPr/>
      </dsp:nvSpPr>
      <dsp:spPr>
        <a:xfrm>
          <a:off x="9822491" y="433846"/>
          <a:ext cx="1785649" cy="1071389"/>
        </a:xfrm>
        <a:prstGeom prst="rect">
          <a:avLst/>
        </a:prstGeom>
        <a:solidFill>
          <a:schemeClr val="accent1">
            <a:shade val="50000"/>
            <a:hueOff val="182952"/>
            <a:satOff val="-4455"/>
            <a:lumOff val="194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Women’s rights</a:t>
          </a:r>
        </a:p>
      </dsp:txBody>
      <dsp:txXfrm>
        <a:off x="9822491" y="433846"/>
        <a:ext cx="1785649" cy="1071389"/>
      </dsp:txXfrm>
    </dsp:sp>
    <dsp:sp modelId="{7DF77E79-F181-4BFD-948B-1441FB68986D}">
      <dsp:nvSpPr>
        <dsp:cNvPr id="0" name=""/>
        <dsp:cNvSpPr/>
      </dsp:nvSpPr>
      <dsp:spPr>
        <a:xfrm>
          <a:off x="1417" y="1683801"/>
          <a:ext cx="1785649" cy="1071389"/>
        </a:xfrm>
        <a:prstGeom prst="rect">
          <a:avLst/>
        </a:prstGeom>
        <a:solidFill>
          <a:schemeClr val="accent1">
            <a:shade val="50000"/>
            <a:hueOff val="219542"/>
            <a:satOff val="-5347"/>
            <a:lumOff val="233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Disabled persons’ rights</a:t>
          </a:r>
        </a:p>
      </dsp:txBody>
      <dsp:txXfrm>
        <a:off x="1417" y="1683801"/>
        <a:ext cx="1785649" cy="1071389"/>
      </dsp:txXfrm>
    </dsp:sp>
    <dsp:sp modelId="{1B2D1B23-FE51-4E96-BA88-2161C88432D8}">
      <dsp:nvSpPr>
        <dsp:cNvPr id="0" name=""/>
        <dsp:cNvSpPr/>
      </dsp:nvSpPr>
      <dsp:spPr>
        <a:xfrm>
          <a:off x="1965632" y="1683801"/>
          <a:ext cx="1785649" cy="1071389"/>
        </a:xfrm>
        <a:prstGeom prst="rect">
          <a:avLst/>
        </a:prstGeom>
        <a:solidFill>
          <a:schemeClr val="accent1">
            <a:shade val="50000"/>
            <a:hueOff val="256132"/>
            <a:satOff val="-6238"/>
            <a:lumOff val="272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LGBTI rights</a:t>
          </a:r>
        </a:p>
      </dsp:txBody>
      <dsp:txXfrm>
        <a:off x="1965632" y="1683801"/>
        <a:ext cx="1785649" cy="1071389"/>
      </dsp:txXfrm>
    </dsp:sp>
    <dsp:sp modelId="{AECC4CB8-ACE1-4007-B8EA-FBB7F46F43D6}">
      <dsp:nvSpPr>
        <dsp:cNvPr id="0" name=""/>
        <dsp:cNvSpPr/>
      </dsp:nvSpPr>
      <dsp:spPr>
        <a:xfrm>
          <a:off x="3929847" y="1683801"/>
          <a:ext cx="1785649" cy="1071389"/>
        </a:xfrm>
        <a:prstGeom prst="rect">
          <a:avLst/>
        </a:prstGeom>
        <a:solidFill>
          <a:schemeClr val="accent1">
            <a:shade val="50000"/>
            <a:hueOff val="292722"/>
            <a:satOff val="-7129"/>
            <a:lumOff val="31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Participation and consultation</a:t>
          </a:r>
        </a:p>
      </dsp:txBody>
      <dsp:txXfrm>
        <a:off x="3929847" y="1683801"/>
        <a:ext cx="1785649" cy="1071389"/>
      </dsp:txXfrm>
    </dsp:sp>
    <dsp:sp modelId="{70790FA6-485C-4970-A3F5-BE8B4E94E504}">
      <dsp:nvSpPr>
        <dsp:cNvPr id="0" name=""/>
        <dsp:cNvSpPr/>
      </dsp:nvSpPr>
      <dsp:spPr>
        <a:xfrm>
          <a:off x="5894061" y="1683801"/>
          <a:ext cx="1785649" cy="1071389"/>
        </a:xfrm>
        <a:prstGeom prst="rect">
          <a:avLst/>
        </a:prstGeom>
        <a:solidFill>
          <a:schemeClr val="accent1">
            <a:shade val="50000"/>
            <a:hueOff val="329313"/>
            <a:satOff val="-8020"/>
            <a:lumOff val="350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Health and safety violations</a:t>
          </a:r>
        </a:p>
      </dsp:txBody>
      <dsp:txXfrm>
        <a:off x="5894061" y="1683801"/>
        <a:ext cx="1785649" cy="1071389"/>
      </dsp:txXfrm>
    </dsp:sp>
    <dsp:sp modelId="{6FFC72CF-03F1-4773-9755-D0BC670E567B}">
      <dsp:nvSpPr>
        <dsp:cNvPr id="0" name=""/>
        <dsp:cNvSpPr/>
      </dsp:nvSpPr>
      <dsp:spPr>
        <a:xfrm>
          <a:off x="7858276" y="1683801"/>
          <a:ext cx="1785649" cy="1071389"/>
        </a:xfrm>
        <a:prstGeom prst="rect">
          <a:avLst/>
        </a:prstGeom>
        <a:solidFill>
          <a:schemeClr val="accent1">
            <a:shade val="50000"/>
            <a:hueOff val="365903"/>
            <a:satOff val="-8911"/>
            <a:lumOff val="389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Pollution and toxic or hazardous chemicals</a:t>
          </a:r>
        </a:p>
      </dsp:txBody>
      <dsp:txXfrm>
        <a:off x="7858276" y="1683801"/>
        <a:ext cx="1785649" cy="1071389"/>
      </dsp:txXfrm>
    </dsp:sp>
    <dsp:sp modelId="{D671DC7C-B4F1-4F44-A252-DAC340780E23}">
      <dsp:nvSpPr>
        <dsp:cNvPr id="0" name=""/>
        <dsp:cNvSpPr/>
      </dsp:nvSpPr>
      <dsp:spPr>
        <a:xfrm>
          <a:off x="9822491" y="1683801"/>
          <a:ext cx="1785649" cy="1071389"/>
        </a:xfrm>
        <a:prstGeom prst="rect">
          <a:avLst/>
        </a:prstGeom>
        <a:solidFill>
          <a:schemeClr val="accent1">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Land use and property rights abuses</a:t>
          </a:r>
        </a:p>
      </dsp:txBody>
      <dsp:txXfrm>
        <a:off x="9822491" y="1683801"/>
        <a:ext cx="1785649" cy="1071389"/>
      </dsp:txXfrm>
    </dsp:sp>
    <dsp:sp modelId="{60F074B9-7F1A-4F6C-892C-2FBEB6C03951}">
      <dsp:nvSpPr>
        <dsp:cNvPr id="0" name=""/>
        <dsp:cNvSpPr/>
      </dsp:nvSpPr>
      <dsp:spPr>
        <a:xfrm>
          <a:off x="1417" y="2933755"/>
          <a:ext cx="1785649" cy="1071389"/>
        </a:xfrm>
        <a:prstGeom prst="rect">
          <a:avLst/>
        </a:prstGeom>
        <a:solidFill>
          <a:schemeClr val="accent1">
            <a:shade val="50000"/>
            <a:hueOff val="365903"/>
            <a:satOff val="-8911"/>
            <a:lumOff val="389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Inclusivity and participation issues</a:t>
          </a:r>
        </a:p>
      </dsp:txBody>
      <dsp:txXfrm>
        <a:off x="1417" y="2933755"/>
        <a:ext cx="1785649" cy="1071389"/>
      </dsp:txXfrm>
    </dsp:sp>
    <dsp:sp modelId="{8F283CEC-7FCC-4FBD-A41D-CDE5E984850C}">
      <dsp:nvSpPr>
        <dsp:cNvPr id="0" name=""/>
        <dsp:cNvSpPr/>
      </dsp:nvSpPr>
      <dsp:spPr>
        <a:xfrm>
          <a:off x="1965632" y="2933755"/>
          <a:ext cx="1785649" cy="1071389"/>
        </a:xfrm>
        <a:prstGeom prst="rect">
          <a:avLst/>
        </a:prstGeom>
        <a:solidFill>
          <a:schemeClr val="accent1">
            <a:shade val="50000"/>
            <a:hueOff val="329313"/>
            <a:satOff val="-8020"/>
            <a:lumOff val="350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Community impacts</a:t>
          </a:r>
        </a:p>
      </dsp:txBody>
      <dsp:txXfrm>
        <a:off x="1965632" y="2933755"/>
        <a:ext cx="1785649" cy="1071389"/>
      </dsp:txXfrm>
    </dsp:sp>
    <dsp:sp modelId="{1FECD6CB-3B9E-4A19-8D85-1EB3ED1CA96F}">
      <dsp:nvSpPr>
        <dsp:cNvPr id="0" name=""/>
        <dsp:cNvSpPr/>
      </dsp:nvSpPr>
      <dsp:spPr>
        <a:xfrm>
          <a:off x="3929847" y="2933755"/>
          <a:ext cx="1785649" cy="1071389"/>
        </a:xfrm>
        <a:prstGeom prst="rect">
          <a:avLst/>
        </a:prstGeom>
        <a:solidFill>
          <a:schemeClr val="accent1">
            <a:shade val="50000"/>
            <a:hueOff val="292722"/>
            <a:satOff val="-7129"/>
            <a:lumOff val="311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Privacy rights abuses</a:t>
          </a:r>
        </a:p>
      </dsp:txBody>
      <dsp:txXfrm>
        <a:off x="3929847" y="2933755"/>
        <a:ext cx="1785649" cy="1071389"/>
      </dsp:txXfrm>
    </dsp:sp>
    <dsp:sp modelId="{243CF28E-FD2B-4D9F-9E3B-A26ED3BA212B}">
      <dsp:nvSpPr>
        <dsp:cNvPr id="0" name=""/>
        <dsp:cNvSpPr/>
      </dsp:nvSpPr>
      <dsp:spPr>
        <a:xfrm>
          <a:off x="5894061" y="2933755"/>
          <a:ext cx="1785649" cy="1071389"/>
        </a:xfrm>
        <a:prstGeom prst="rect">
          <a:avLst/>
        </a:prstGeom>
        <a:solidFill>
          <a:schemeClr val="accent1">
            <a:shade val="50000"/>
            <a:hueOff val="256132"/>
            <a:satOff val="-6238"/>
            <a:lumOff val="272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Gender-based discrimination</a:t>
          </a:r>
        </a:p>
      </dsp:txBody>
      <dsp:txXfrm>
        <a:off x="5894061" y="2933755"/>
        <a:ext cx="1785649" cy="1071389"/>
      </dsp:txXfrm>
    </dsp:sp>
    <dsp:sp modelId="{03559F1F-E115-49AD-94E3-0DAFA27D4F85}">
      <dsp:nvSpPr>
        <dsp:cNvPr id="0" name=""/>
        <dsp:cNvSpPr/>
      </dsp:nvSpPr>
      <dsp:spPr>
        <a:xfrm>
          <a:off x="7858276" y="2933755"/>
          <a:ext cx="1785649" cy="1071389"/>
        </a:xfrm>
        <a:prstGeom prst="rect">
          <a:avLst/>
        </a:prstGeom>
        <a:solidFill>
          <a:schemeClr val="accent1">
            <a:shade val="50000"/>
            <a:hueOff val="219542"/>
            <a:satOff val="-5347"/>
            <a:lumOff val="233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Sexual harassment</a:t>
          </a:r>
        </a:p>
      </dsp:txBody>
      <dsp:txXfrm>
        <a:off x="7858276" y="2933755"/>
        <a:ext cx="1785649" cy="1071389"/>
      </dsp:txXfrm>
    </dsp:sp>
    <dsp:sp modelId="{6E3B5F45-99D6-49BE-9F80-430EBC1942D7}">
      <dsp:nvSpPr>
        <dsp:cNvPr id="0" name=""/>
        <dsp:cNvSpPr/>
      </dsp:nvSpPr>
      <dsp:spPr>
        <a:xfrm>
          <a:off x="9822491" y="2933755"/>
          <a:ext cx="1785649" cy="1071389"/>
        </a:xfrm>
        <a:prstGeom prst="rect">
          <a:avLst/>
        </a:prstGeom>
        <a:solidFill>
          <a:schemeClr val="accent1">
            <a:shade val="50000"/>
            <a:hueOff val="182952"/>
            <a:satOff val="-4455"/>
            <a:lumOff val="194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Product testing concerns</a:t>
          </a:r>
        </a:p>
      </dsp:txBody>
      <dsp:txXfrm>
        <a:off x="9822491" y="2933755"/>
        <a:ext cx="1785649" cy="1071389"/>
      </dsp:txXfrm>
    </dsp:sp>
    <dsp:sp modelId="{EE0CEB26-93B8-4502-BC64-093523639E69}">
      <dsp:nvSpPr>
        <dsp:cNvPr id="0" name=""/>
        <dsp:cNvSpPr/>
      </dsp:nvSpPr>
      <dsp:spPr>
        <a:xfrm>
          <a:off x="1965632" y="4183710"/>
          <a:ext cx="1785649" cy="1071389"/>
        </a:xfrm>
        <a:prstGeom prst="rect">
          <a:avLst/>
        </a:prstGeom>
        <a:solidFill>
          <a:schemeClr val="accent1">
            <a:shade val="50000"/>
            <a:hueOff val="146361"/>
            <a:satOff val="-3564"/>
            <a:lumOff val="155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Advertisement, marketing and intellectual property</a:t>
          </a:r>
        </a:p>
      </dsp:txBody>
      <dsp:txXfrm>
        <a:off x="1965632" y="4183710"/>
        <a:ext cx="1785649" cy="1071389"/>
      </dsp:txXfrm>
    </dsp:sp>
    <dsp:sp modelId="{436A9CD9-41F9-491F-B756-CBA08707E0AC}">
      <dsp:nvSpPr>
        <dsp:cNvPr id="0" name=""/>
        <dsp:cNvSpPr/>
      </dsp:nvSpPr>
      <dsp:spPr>
        <a:xfrm>
          <a:off x="3929847" y="4183710"/>
          <a:ext cx="1785649" cy="1071389"/>
        </a:xfrm>
        <a:prstGeom prst="rect">
          <a:avLst/>
        </a:prstGeom>
        <a:solidFill>
          <a:schemeClr val="accent1">
            <a:shade val="50000"/>
            <a:hueOff val="109771"/>
            <a:satOff val="-2673"/>
            <a:lumOff val="116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Unlawful or harmful use of product</a:t>
          </a:r>
        </a:p>
      </dsp:txBody>
      <dsp:txXfrm>
        <a:off x="3929847" y="4183710"/>
        <a:ext cx="1785649" cy="1071389"/>
      </dsp:txXfrm>
    </dsp:sp>
    <dsp:sp modelId="{B1B0AFDF-7567-4B90-B4A3-D689D22C1969}">
      <dsp:nvSpPr>
        <dsp:cNvPr id="0" name=""/>
        <dsp:cNvSpPr/>
      </dsp:nvSpPr>
      <dsp:spPr>
        <a:xfrm>
          <a:off x="5894061" y="4183710"/>
          <a:ext cx="1785649" cy="1071389"/>
        </a:xfrm>
        <a:prstGeom prst="rect">
          <a:avLst/>
        </a:prstGeom>
        <a:solidFill>
          <a:schemeClr val="accent1">
            <a:shade val="50000"/>
            <a:hueOff val="73181"/>
            <a:satOff val="-1782"/>
            <a:lumOff val="77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Misuse of government authority</a:t>
          </a:r>
        </a:p>
      </dsp:txBody>
      <dsp:txXfrm>
        <a:off x="5894061" y="4183710"/>
        <a:ext cx="1785649" cy="1071389"/>
      </dsp:txXfrm>
    </dsp:sp>
    <dsp:sp modelId="{DC843EC5-99F0-411F-A6D6-9D5DE95F3D4A}">
      <dsp:nvSpPr>
        <dsp:cNvPr id="0" name=""/>
        <dsp:cNvSpPr/>
      </dsp:nvSpPr>
      <dsp:spPr>
        <a:xfrm>
          <a:off x="7858276" y="4183710"/>
          <a:ext cx="1785649" cy="1071389"/>
        </a:xfrm>
        <a:prstGeom prst="rect">
          <a:avLst/>
        </a:prstGeom>
        <a:solidFill>
          <a:schemeClr val="accent1">
            <a:shade val="50000"/>
            <a:hueOff val="36590"/>
            <a:satOff val="-891"/>
            <a:lumOff val="3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u="none" strike="noStrike" kern="1200" baseline="0" dirty="0">
              <a:solidFill>
                <a:srgbClr val="292829"/>
              </a:solidFill>
              <a:latin typeface="Avenir-Book"/>
            </a:rPr>
            <a:t>Misuse of private security forces</a:t>
          </a:r>
        </a:p>
      </dsp:txBody>
      <dsp:txXfrm>
        <a:off x="7858276" y="4183710"/>
        <a:ext cx="1785649" cy="1071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6F4D8-E906-4BF8-BB82-6FAA3A31F6CB}">
      <dsp:nvSpPr>
        <dsp:cNvPr id="0" name=""/>
        <dsp:cNvSpPr/>
      </dsp:nvSpPr>
      <dsp:spPr>
        <a:xfrm>
          <a:off x="903849" y="1480"/>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Sullivan Principles</a:t>
          </a:r>
          <a:endParaRPr lang="en-US" sz="1200" kern="1200" dirty="0"/>
        </a:p>
      </dsp:txBody>
      <dsp:txXfrm>
        <a:off x="933718" y="31349"/>
        <a:ext cx="1639957" cy="960079"/>
      </dsp:txXfrm>
    </dsp:sp>
    <dsp:sp modelId="{CA1A91E2-578F-4BD2-8884-E80BE20AA9A2}">
      <dsp:nvSpPr>
        <dsp:cNvPr id="0" name=""/>
        <dsp:cNvSpPr/>
      </dsp:nvSpPr>
      <dsp:spPr>
        <a:xfrm>
          <a:off x="2753118" y="300627"/>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a:off x="2753118" y="384932"/>
        <a:ext cx="252235" cy="252914"/>
      </dsp:txXfrm>
    </dsp:sp>
    <dsp:sp modelId="{0649A27A-87F0-47AE-8125-FC84889B3DF0}">
      <dsp:nvSpPr>
        <dsp:cNvPr id="0" name=""/>
        <dsp:cNvSpPr/>
      </dsp:nvSpPr>
      <dsp:spPr>
        <a:xfrm>
          <a:off x="3283423" y="1480"/>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UN Code of Conduct for Transnational Corporations </a:t>
          </a:r>
          <a:r>
            <a:rPr lang="mr-IN" sz="1200" kern="1200" dirty="0"/>
            <a:t>–</a:t>
          </a:r>
          <a:r>
            <a:rPr lang="en-GB" sz="1200" kern="1200" dirty="0"/>
            <a:t> </a:t>
          </a:r>
          <a:r>
            <a:rPr lang="en-US" sz="1200" kern="1200" dirty="0"/>
            <a:t>abandoned</a:t>
          </a:r>
        </a:p>
      </dsp:txBody>
      <dsp:txXfrm>
        <a:off x="3313292" y="31349"/>
        <a:ext cx="1639957" cy="960079"/>
      </dsp:txXfrm>
    </dsp:sp>
    <dsp:sp modelId="{71C01AC9-5C52-4779-9C1B-A467D07E8A8C}">
      <dsp:nvSpPr>
        <dsp:cNvPr id="0" name=""/>
        <dsp:cNvSpPr/>
      </dsp:nvSpPr>
      <dsp:spPr>
        <a:xfrm>
          <a:off x="5132691" y="300627"/>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a:off x="5132691" y="384932"/>
        <a:ext cx="252235" cy="252914"/>
      </dsp:txXfrm>
    </dsp:sp>
    <dsp:sp modelId="{42DEC14E-08A2-46AC-A387-A3ED02EDD0E4}">
      <dsp:nvSpPr>
        <dsp:cNvPr id="0" name=""/>
        <dsp:cNvSpPr/>
      </dsp:nvSpPr>
      <dsp:spPr>
        <a:xfrm>
          <a:off x="5662996" y="1480"/>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OECD Guidelines for Multinational Enterprises</a:t>
          </a:r>
          <a:endParaRPr lang="en-US" sz="1200" kern="1200" dirty="0"/>
        </a:p>
      </dsp:txBody>
      <dsp:txXfrm>
        <a:off x="5692865" y="31349"/>
        <a:ext cx="1639957" cy="960079"/>
      </dsp:txXfrm>
    </dsp:sp>
    <dsp:sp modelId="{AC6BFCE3-6370-40EE-94E4-210775603810}">
      <dsp:nvSpPr>
        <dsp:cNvPr id="0" name=""/>
        <dsp:cNvSpPr/>
      </dsp:nvSpPr>
      <dsp:spPr>
        <a:xfrm>
          <a:off x="7512264" y="300627"/>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a:off x="7512264" y="384932"/>
        <a:ext cx="252235" cy="252914"/>
      </dsp:txXfrm>
    </dsp:sp>
    <dsp:sp modelId="{F0CF04D6-19F5-4A7D-8AEF-F18BADE5B137}">
      <dsp:nvSpPr>
        <dsp:cNvPr id="0" name=""/>
        <dsp:cNvSpPr/>
      </dsp:nvSpPr>
      <dsp:spPr>
        <a:xfrm>
          <a:off x="8042569" y="1480"/>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ILO Declaration on Multinational Enterprises </a:t>
          </a:r>
          <a:endParaRPr lang="en-US" sz="1200" kern="1200" dirty="0"/>
        </a:p>
      </dsp:txBody>
      <dsp:txXfrm>
        <a:off x="8072438" y="31349"/>
        <a:ext cx="1639957" cy="960079"/>
      </dsp:txXfrm>
    </dsp:sp>
    <dsp:sp modelId="{10A6A5FB-795B-4148-B327-91DDD9CE7731}">
      <dsp:nvSpPr>
        <dsp:cNvPr id="0" name=""/>
        <dsp:cNvSpPr/>
      </dsp:nvSpPr>
      <dsp:spPr>
        <a:xfrm rot="5400000">
          <a:off x="8712249" y="1140276"/>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rot="-5400000">
        <a:off x="8765960" y="1170870"/>
        <a:ext cx="252914" cy="252235"/>
      </dsp:txXfrm>
    </dsp:sp>
    <dsp:sp modelId="{DB46DAEA-5981-4D02-B381-3F813598CD80}">
      <dsp:nvSpPr>
        <dsp:cNvPr id="0" name=""/>
        <dsp:cNvSpPr/>
      </dsp:nvSpPr>
      <dsp:spPr>
        <a:xfrm>
          <a:off x="8042569" y="1701175"/>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MacBride Principles</a:t>
          </a:r>
        </a:p>
      </dsp:txBody>
      <dsp:txXfrm>
        <a:off x="8072438" y="1731044"/>
        <a:ext cx="1639957" cy="960079"/>
      </dsp:txXfrm>
    </dsp:sp>
    <dsp:sp modelId="{56A45175-5499-4875-8D7B-399841CE53DF}">
      <dsp:nvSpPr>
        <dsp:cNvPr id="0" name=""/>
        <dsp:cNvSpPr/>
      </dsp:nvSpPr>
      <dsp:spPr>
        <a:xfrm rot="10800000">
          <a:off x="7532660" y="2000322"/>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rot="10800000">
        <a:off x="7640760" y="2084627"/>
        <a:ext cx="252235" cy="252914"/>
      </dsp:txXfrm>
    </dsp:sp>
    <dsp:sp modelId="{7B4A041E-F10A-478B-8520-C3C11DD3C6D5}">
      <dsp:nvSpPr>
        <dsp:cNvPr id="0" name=""/>
        <dsp:cNvSpPr/>
      </dsp:nvSpPr>
      <dsp:spPr>
        <a:xfrm>
          <a:off x="5662996" y="1701175"/>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Rise of CSR: do-goodery, philanthropy, charity</a:t>
          </a:r>
          <a:endParaRPr lang="en-US" sz="1200" kern="1200" dirty="0"/>
        </a:p>
      </dsp:txBody>
      <dsp:txXfrm>
        <a:off x="5692865" y="1731044"/>
        <a:ext cx="1639957" cy="960079"/>
      </dsp:txXfrm>
    </dsp:sp>
    <dsp:sp modelId="{557D1394-5D8F-43F7-83F1-7D345BB8037D}">
      <dsp:nvSpPr>
        <dsp:cNvPr id="0" name=""/>
        <dsp:cNvSpPr/>
      </dsp:nvSpPr>
      <dsp:spPr>
        <a:xfrm rot="10800000">
          <a:off x="5153087" y="2000322"/>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rot="10800000">
        <a:off x="5261187" y="2084627"/>
        <a:ext cx="252235" cy="252914"/>
      </dsp:txXfrm>
    </dsp:sp>
    <dsp:sp modelId="{D7DB9E2A-A250-43E2-94EC-93D3330D57E7}">
      <dsp:nvSpPr>
        <dsp:cNvPr id="0" name=""/>
        <dsp:cNvSpPr/>
      </dsp:nvSpPr>
      <dsp:spPr>
        <a:xfrm>
          <a:off x="3283423" y="1701175"/>
          <a:ext cx="1699695"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Initial codes of conduct of companies</a:t>
          </a:r>
          <a:endParaRPr lang="en-US" sz="1200" kern="1200" dirty="0"/>
        </a:p>
      </dsp:txBody>
      <dsp:txXfrm>
        <a:off x="3313292" y="1731044"/>
        <a:ext cx="1639957" cy="960079"/>
      </dsp:txXfrm>
    </dsp:sp>
    <dsp:sp modelId="{69108F5F-BC0E-4382-8655-2488E739AA63}">
      <dsp:nvSpPr>
        <dsp:cNvPr id="0" name=""/>
        <dsp:cNvSpPr/>
      </dsp:nvSpPr>
      <dsp:spPr>
        <a:xfrm rot="10800000">
          <a:off x="2773514" y="2000322"/>
          <a:ext cx="360335"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rot="10800000">
        <a:off x="2881614" y="2084627"/>
        <a:ext cx="252235" cy="252914"/>
      </dsp:txXfrm>
    </dsp:sp>
    <dsp:sp modelId="{4F062AFE-5F6E-4267-B6C0-BC84D33AED4A}">
      <dsp:nvSpPr>
        <dsp:cNvPr id="0" name=""/>
        <dsp:cNvSpPr/>
      </dsp:nvSpPr>
      <dsp:spPr>
        <a:xfrm>
          <a:off x="171230" y="1701175"/>
          <a:ext cx="2432314"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Multi-stakeholder Initiatives: Kimberly process </a:t>
          </a:r>
          <a:r>
            <a:rPr lang="en-GB" sz="1200" kern="1200" dirty="0"/>
            <a:t>(</a:t>
          </a:r>
          <a:r>
            <a:rPr lang="en-US" sz="1200" kern="1200" dirty="0"/>
            <a:t>certification of diamonds), Ethical Trading Initiative (</a:t>
          </a:r>
          <a:r>
            <a:rPr lang="en-US" sz="1200" kern="1200" dirty="0" err="1"/>
            <a:t>labour</a:t>
          </a:r>
          <a:r>
            <a:rPr lang="en-US" sz="1200" kern="1200" dirty="0"/>
            <a:t> practices, </a:t>
          </a:r>
          <a:r>
            <a:rPr lang="en-US" sz="1200" kern="1200" dirty="0" err="1"/>
            <a:t>etc</a:t>
          </a:r>
          <a:r>
            <a:rPr lang="en-US" sz="1200" kern="1200" dirty="0"/>
            <a:t>)</a:t>
          </a:r>
        </a:p>
      </dsp:txBody>
      <dsp:txXfrm>
        <a:off x="201099" y="1731044"/>
        <a:ext cx="2372576" cy="960079"/>
      </dsp:txXfrm>
    </dsp:sp>
    <dsp:sp modelId="{7AFBC3BE-55E0-4E7B-B093-3F586C4F6AE8}">
      <dsp:nvSpPr>
        <dsp:cNvPr id="0" name=""/>
        <dsp:cNvSpPr/>
      </dsp:nvSpPr>
      <dsp:spPr>
        <a:xfrm rot="6221118">
          <a:off x="973155" y="2870180"/>
          <a:ext cx="404840"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chemeClr val="bg1"/>
            </a:solidFill>
          </a:endParaRPr>
        </a:p>
      </dsp:txBody>
      <dsp:txXfrm rot="-5400000">
        <a:off x="1063485" y="2880246"/>
        <a:ext cx="252914" cy="283388"/>
      </dsp:txXfrm>
    </dsp:sp>
    <dsp:sp modelId="{FCD85DDC-B4E8-48EA-8803-E5780C0DFB1B}">
      <dsp:nvSpPr>
        <dsp:cNvPr id="0" name=""/>
        <dsp:cNvSpPr/>
      </dsp:nvSpPr>
      <dsp:spPr>
        <a:xfrm>
          <a:off x="141808" y="3463156"/>
          <a:ext cx="1699695" cy="74618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UN Global Compact  </a:t>
          </a:r>
          <a:endParaRPr lang="en-US" sz="1200" kern="1200" dirty="0"/>
        </a:p>
      </dsp:txBody>
      <dsp:txXfrm>
        <a:off x="163663" y="3485011"/>
        <a:ext cx="1655985" cy="702479"/>
      </dsp:txXfrm>
    </dsp:sp>
    <dsp:sp modelId="{D25BD003-31F1-469B-B544-4228B451A2D5}">
      <dsp:nvSpPr>
        <dsp:cNvPr id="0" name=""/>
        <dsp:cNvSpPr/>
      </dsp:nvSpPr>
      <dsp:spPr>
        <a:xfrm rot="21541417">
          <a:off x="1952923" y="3606818"/>
          <a:ext cx="268506"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a:off x="1952929" y="3691809"/>
        <a:ext cx="187954" cy="252914"/>
      </dsp:txXfrm>
    </dsp:sp>
    <dsp:sp modelId="{2B8D775A-72CC-422E-91CA-F6BD2E39322F}">
      <dsp:nvSpPr>
        <dsp:cNvPr id="0" name=""/>
        <dsp:cNvSpPr/>
      </dsp:nvSpPr>
      <dsp:spPr>
        <a:xfrm>
          <a:off x="2348046" y="3282766"/>
          <a:ext cx="2401057" cy="101981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Prof </a:t>
          </a:r>
          <a:r>
            <a:rPr lang="en-US" sz="1200" kern="1200" dirty="0" err="1"/>
            <a:t>Ruggie</a:t>
          </a:r>
          <a:r>
            <a:rPr lang="en-US" sz="1200" kern="1200" dirty="0"/>
            <a:t> appointed as UN Special Representative on Business and Human Rights</a:t>
          </a:r>
        </a:p>
      </dsp:txBody>
      <dsp:txXfrm>
        <a:off x="2377915" y="3312635"/>
        <a:ext cx="2341319" cy="960079"/>
      </dsp:txXfrm>
    </dsp:sp>
    <dsp:sp modelId="{61940F49-8A58-43E9-A072-14EA68320157}">
      <dsp:nvSpPr>
        <dsp:cNvPr id="0" name=""/>
        <dsp:cNvSpPr/>
      </dsp:nvSpPr>
      <dsp:spPr>
        <a:xfrm rot="21574803">
          <a:off x="4922895" y="3570304"/>
          <a:ext cx="418702"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chemeClr val="bg1"/>
            </a:solidFill>
          </a:endParaRPr>
        </a:p>
      </dsp:txBody>
      <dsp:txXfrm>
        <a:off x="4922897" y="3655069"/>
        <a:ext cx="293091" cy="252914"/>
      </dsp:txXfrm>
    </dsp:sp>
    <dsp:sp modelId="{65B1A808-F38F-43BB-BA28-3BC7BB2D5F4F}">
      <dsp:nvSpPr>
        <dsp:cNvPr id="0" name=""/>
        <dsp:cNvSpPr/>
      </dsp:nvSpPr>
      <dsp:spPr>
        <a:xfrm>
          <a:off x="5539088" y="3394665"/>
          <a:ext cx="2149298" cy="751085"/>
        </a:xfrm>
        <a:prstGeom prst="roundRect">
          <a:avLst>
            <a:gd name="adj" fmla="val 10000"/>
          </a:avLst>
        </a:prstGeom>
        <a:solidFill>
          <a:srgbClr val="3EA9DA"/>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UN GUIDING PRINCIPLES ON BUSINESS AND HUMAN RIGHTS </a:t>
          </a:r>
        </a:p>
      </dsp:txBody>
      <dsp:txXfrm>
        <a:off x="5561087" y="3416664"/>
        <a:ext cx="2105300" cy="707087"/>
      </dsp:txXfrm>
    </dsp:sp>
    <dsp:sp modelId="{28FE3828-5CC9-442C-88A2-3914E48C00E7}">
      <dsp:nvSpPr>
        <dsp:cNvPr id="0" name=""/>
        <dsp:cNvSpPr/>
      </dsp:nvSpPr>
      <dsp:spPr>
        <a:xfrm rot="27147">
          <a:off x="7813731" y="3570114"/>
          <a:ext cx="301988" cy="421524"/>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813732" y="3654061"/>
        <a:ext cx="211392" cy="252914"/>
      </dsp:txXfrm>
    </dsp:sp>
    <dsp:sp modelId="{44D32608-DBA1-46B4-B7DA-70B31E6B42CF}">
      <dsp:nvSpPr>
        <dsp:cNvPr id="0" name=""/>
        <dsp:cNvSpPr/>
      </dsp:nvSpPr>
      <dsp:spPr>
        <a:xfrm>
          <a:off x="8258158" y="3282766"/>
          <a:ext cx="2401057" cy="1019817"/>
        </a:xfrm>
        <a:prstGeom prst="roundRect">
          <a:avLst>
            <a:gd name="adj" fmla="val 10000"/>
          </a:avLst>
        </a:prstGeom>
        <a:solidFill>
          <a:schemeClr val="accent2">
            <a:lumMod val="40000"/>
            <a:lumOff val="6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EU corporate Sustainability Reporting Directive</a:t>
          </a:r>
        </a:p>
      </dsp:txBody>
      <dsp:txXfrm>
        <a:off x="8288027" y="3312635"/>
        <a:ext cx="2341319" cy="960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EC475-F9DD-4BF0-B544-89BA9486826F}">
      <dsp:nvSpPr>
        <dsp:cNvPr id="0" name=""/>
        <dsp:cNvSpPr/>
      </dsp:nvSpPr>
      <dsp:spPr>
        <a:xfrm>
          <a:off x="0" y="0"/>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81DAC3-83A8-492E-AFB2-BB4C8BA5883B}">
      <dsp:nvSpPr>
        <dsp:cNvPr id="0" name=""/>
        <dsp:cNvSpPr/>
      </dsp:nvSpPr>
      <dsp:spPr>
        <a:xfrm>
          <a:off x="0" y="0"/>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rgbClr val="193C6A"/>
              </a:solidFill>
              <a:latin typeface="Avenir Next" charset="0"/>
              <a:ea typeface="Avenir Next" charset="0"/>
              <a:cs typeface="Avenir Next" charset="0"/>
            </a:rPr>
            <a:t>The target of HRDD should be </a:t>
          </a:r>
          <a:r>
            <a:rPr lang="en-US" sz="1500" b="1" kern="1200" dirty="0">
              <a:solidFill>
                <a:srgbClr val="193C6A"/>
              </a:solidFill>
              <a:latin typeface="Avenir Next" charset="0"/>
              <a:ea typeface="Avenir Next" charset="0"/>
              <a:cs typeface="Avenir Next" charset="0"/>
            </a:rPr>
            <a:t>risks to the rights-holders </a:t>
          </a:r>
          <a:r>
            <a:rPr lang="en-US" sz="1500" b="0" kern="1200" dirty="0">
              <a:solidFill>
                <a:srgbClr val="193C6A"/>
              </a:solidFill>
              <a:latin typeface="Avenir Next" charset="0"/>
              <a:ea typeface="Avenir Next" charset="0"/>
              <a:cs typeface="Avenir Next" charset="0"/>
            </a:rPr>
            <a:t>(rather than businesses)</a:t>
          </a:r>
          <a:r>
            <a:rPr lang="en-US" sz="1500" b="1" kern="1200" dirty="0">
              <a:solidFill>
                <a:srgbClr val="193C6A"/>
              </a:solidFill>
              <a:latin typeface="Avenir Next" charset="0"/>
              <a:ea typeface="Avenir Next" charset="0"/>
              <a:cs typeface="Avenir Next" charset="0"/>
            </a:rPr>
            <a:t>.</a:t>
          </a:r>
          <a:endParaRPr lang="en-US" sz="1500" kern="1200" dirty="0">
            <a:solidFill>
              <a:srgbClr val="193C6A"/>
            </a:solidFill>
            <a:latin typeface="Avenir Next" charset="0"/>
            <a:ea typeface="Avenir Next" charset="0"/>
            <a:cs typeface="Avenir Next" charset="0"/>
          </a:endParaRPr>
        </a:p>
      </dsp:txBody>
      <dsp:txXfrm>
        <a:off x="0" y="0"/>
        <a:ext cx="10619058" cy="536854"/>
      </dsp:txXfrm>
    </dsp:sp>
    <dsp:sp modelId="{1B6CCAE6-24F3-466D-BDE6-F42405898590}">
      <dsp:nvSpPr>
        <dsp:cNvPr id="0" name=""/>
        <dsp:cNvSpPr/>
      </dsp:nvSpPr>
      <dsp:spPr>
        <a:xfrm>
          <a:off x="0" y="536854"/>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D79795-AB08-4406-B855-CED15E656009}">
      <dsp:nvSpPr>
        <dsp:cNvPr id="0" name=""/>
        <dsp:cNvSpPr/>
      </dsp:nvSpPr>
      <dsp:spPr>
        <a:xfrm>
          <a:off x="0" y="536854"/>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rgbClr val="193C6A"/>
              </a:solidFill>
              <a:latin typeface="Avenir Next" charset="0"/>
              <a:ea typeface="Avenir Next" charset="0"/>
              <a:cs typeface="Avenir Next" charset="0"/>
            </a:rPr>
            <a:t>HRDD is an </a:t>
          </a:r>
          <a:r>
            <a:rPr lang="en-US" sz="1500" b="1" kern="1200" dirty="0">
              <a:solidFill>
                <a:srgbClr val="193C6A"/>
              </a:solidFill>
              <a:latin typeface="Avenir Next" charset="0"/>
              <a:ea typeface="Avenir Next" charset="0"/>
              <a:cs typeface="Avenir Next" charset="0"/>
            </a:rPr>
            <a:t>ongoing</a:t>
          </a:r>
          <a:r>
            <a:rPr lang="en-US" sz="1500" kern="1200" dirty="0">
              <a:solidFill>
                <a:srgbClr val="193C6A"/>
              </a:solidFill>
              <a:latin typeface="Avenir Next" charset="0"/>
              <a:ea typeface="Avenir Next" charset="0"/>
              <a:cs typeface="Avenir Next" charset="0"/>
            </a:rPr>
            <a:t> process. </a:t>
          </a:r>
        </a:p>
      </dsp:txBody>
      <dsp:txXfrm>
        <a:off x="0" y="536854"/>
        <a:ext cx="10619058" cy="536854"/>
      </dsp:txXfrm>
    </dsp:sp>
    <dsp:sp modelId="{32D9FBFB-3D97-42F0-846A-6E6C6303293A}">
      <dsp:nvSpPr>
        <dsp:cNvPr id="0" name=""/>
        <dsp:cNvSpPr/>
      </dsp:nvSpPr>
      <dsp:spPr>
        <a:xfrm>
          <a:off x="0" y="1073708"/>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C1B607-0BC8-4827-B17F-CEF7F01DA1DD}">
      <dsp:nvSpPr>
        <dsp:cNvPr id="0" name=""/>
        <dsp:cNvSpPr/>
      </dsp:nvSpPr>
      <dsp:spPr>
        <a:xfrm>
          <a:off x="0" y="1073708"/>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solidFill>
                <a:srgbClr val="193C6A"/>
              </a:solidFill>
              <a:latin typeface="Avenir Next" charset="0"/>
              <a:ea typeface="Avenir Next" charset="0"/>
              <a:cs typeface="Avenir Next" charset="0"/>
            </a:rPr>
            <a:t>Both </a:t>
          </a:r>
          <a:r>
            <a:rPr lang="en-US" sz="1500" b="1" kern="1200" dirty="0">
              <a:solidFill>
                <a:srgbClr val="193C6A"/>
              </a:solidFill>
              <a:latin typeface="Avenir Next" charset="0"/>
              <a:ea typeface="Avenir Next" charset="0"/>
              <a:cs typeface="Avenir Next" charset="0"/>
            </a:rPr>
            <a:t>actual and potential </a:t>
          </a:r>
          <a:r>
            <a:rPr lang="en-US" sz="1500" b="0" kern="1200" dirty="0">
              <a:solidFill>
                <a:srgbClr val="193C6A"/>
              </a:solidFill>
              <a:latin typeface="Avenir Next" charset="0"/>
              <a:ea typeface="Avenir Next" charset="0"/>
              <a:cs typeface="Avenir Next" charset="0"/>
            </a:rPr>
            <a:t>impacts should be considered.</a:t>
          </a:r>
        </a:p>
      </dsp:txBody>
      <dsp:txXfrm>
        <a:off x="0" y="1073708"/>
        <a:ext cx="10619058" cy="536854"/>
      </dsp:txXfrm>
    </dsp:sp>
    <dsp:sp modelId="{8E3DF08A-5A0E-4944-A862-8F9F8EC592E0}">
      <dsp:nvSpPr>
        <dsp:cNvPr id="0" name=""/>
        <dsp:cNvSpPr/>
      </dsp:nvSpPr>
      <dsp:spPr>
        <a:xfrm>
          <a:off x="0" y="1610563"/>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04BA06-416E-43C8-98A2-EBBBD45C8014}">
      <dsp:nvSpPr>
        <dsp:cNvPr id="0" name=""/>
        <dsp:cNvSpPr/>
      </dsp:nvSpPr>
      <dsp:spPr>
        <a:xfrm>
          <a:off x="0" y="1610563"/>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kern="1200" dirty="0">
              <a:solidFill>
                <a:srgbClr val="193C6A"/>
              </a:solidFill>
              <a:latin typeface="Avenir Next" charset="0"/>
              <a:ea typeface="Avenir Next" charset="0"/>
              <a:cs typeface="Avenir Next" charset="0"/>
            </a:rPr>
            <a:t>Should cover adverse human rights impacts that the business may cause or contribute to </a:t>
          </a:r>
          <a:r>
            <a:rPr lang="en-US" sz="1500" b="1" kern="1200" dirty="0">
              <a:solidFill>
                <a:srgbClr val="193C6A"/>
              </a:solidFill>
              <a:latin typeface="Avenir Next" charset="0"/>
              <a:ea typeface="Avenir Next" charset="0"/>
              <a:cs typeface="Avenir Next" charset="0"/>
            </a:rPr>
            <a:t>through its own activities, or those that can be linked to its business relationships. </a:t>
          </a:r>
        </a:p>
      </dsp:txBody>
      <dsp:txXfrm>
        <a:off x="0" y="1610563"/>
        <a:ext cx="10619058" cy="536854"/>
      </dsp:txXfrm>
    </dsp:sp>
    <dsp:sp modelId="{460D7872-739B-4680-8DD4-6106B84C7ECA}">
      <dsp:nvSpPr>
        <dsp:cNvPr id="0" name=""/>
        <dsp:cNvSpPr/>
      </dsp:nvSpPr>
      <dsp:spPr>
        <a:xfrm>
          <a:off x="0" y="2147417"/>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D192BE-1233-4324-B26F-B15D55170541}">
      <dsp:nvSpPr>
        <dsp:cNvPr id="0" name=""/>
        <dsp:cNvSpPr/>
      </dsp:nvSpPr>
      <dsp:spPr>
        <a:xfrm>
          <a:off x="0" y="2147417"/>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kern="1200" dirty="0">
              <a:solidFill>
                <a:srgbClr val="193C6A"/>
              </a:solidFill>
              <a:latin typeface="Avenir Next" charset="0"/>
              <a:ea typeface="Avenir Next" charset="0"/>
              <a:cs typeface="Avenir Next" charset="0"/>
            </a:rPr>
            <a:t>Due diligence needs to include </a:t>
          </a:r>
          <a:r>
            <a:rPr lang="en-US" sz="1500" b="1" kern="1200" dirty="0">
              <a:solidFill>
                <a:srgbClr val="193C6A"/>
              </a:solidFill>
              <a:latin typeface="Avenir Next" charset="0"/>
              <a:ea typeface="Avenir Next" charset="0"/>
              <a:cs typeface="Avenir Next" charset="0"/>
            </a:rPr>
            <a:t>listening to the most vulnerable groups </a:t>
          </a:r>
          <a:r>
            <a:rPr lang="en-US" sz="1500" b="0" kern="1200" dirty="0">
              <a:solidFill>
                <a:srgbClr val="193C6A"/>
              </a:solidFill>
              <a:latin typeface="Avenir Next" charset="0"/>
              <a:ea typeface="Avenir Next" charset="0"/>
              <a:cs typeface="Avenir Next" charset="0"/>
            </a:rPr>
            <a:t>across the entire value chain – especially groups such as workers in suppliers and contractors.</a:t>
          </a:r>
        </a:p>
      </dsp:txBody>
      <dsp:txXfrm>
        <a:off x="0" y="2147417"/>
        <a:ext cx="10619058" cy="536854"/>
      </dsp:txXfrm>
    </dsp:sp>
    <dsp:sp modelId="{CE1031E5-7D0D-4722-A844-52BDD224C99F}">
      <dsp:nvSpPr>
        <dsp:cNvPr id="0" name=""/>
        <dsp:cNvSpPr/>
      </dsp:nvSpPr>
      <dsp:spPr>
        <a:xfrm>
          <a:off x="0" y="2684271"/>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72F928-8B9B-4503-B39B-D4B7E0892945}">
      <dsp:nvSpPr>
        <dsp:cNvPr id="0" name=""/>
        <dsp:cNvSpPr/>
      </dsp:nvSpPr>
      <dsp:spPr>
        <a:xfrm>
          <a:off x="0" y="2684271"/>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kern="1200" dirty="0">
              <a:solidFill>
                <a:srgbClr val="193C6A"/>
              </a:solidFill>
              <a:latin typeface="Avenir Next" charset="0"/>
              <a:ea typeface="Avenir Next" charset="0"/>
              <a:cs typeface="Avenir Next" charset="0"/>
            </a:rPr>
            <a:t>Businesses conducting due diligence should </a:t>
          </a:r>
          <a:r>
            <a:rPr lang="en-US" sz="1500" b="1" kern="1200" dirty="0">
              <a:solidFill>
                <a:srgbClr val="193C6A"/>
              </a:solidFill>
              <a:latin typeface="Avenir Next" charset="0"/>
              <a:ea typeface="Avenir Next" charset="0"/>
              <a:cs typeface="Avenir Next" charset="0"/>
            </a:rPr>
            <a:t>prioritize areas where the risk of adverse human rights impacts is the largest.</a:t>
          </a:r>
        </a:p>
      </dsp:txBody>
      <dsp:txXfrm>
        <a:off x="0" y="2684271"/>
        <a:ext cx="10619058" cy="536854"/>
      </dsp:txXfrm>
    </dsp:sp>
    <dsp:sp modelId="{C741D641-17BF-4291-8292-E680468541D4}">
      <dsp:nvSpPr>
        <dsp:cNvPr id="0" name=""/>
        <dsp:cNvSpPr/>
      </dsp:nvSpPr>
      <dsp:spPr>
        <a:xfrm>
          <a:off x="0" y="3221126"/>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6DB87-7631-49E5-87E0-CA26F17B6514}">
      <dsp:nvSpPr>
        <dsp:cNvPr id="0" name=""/>
        <dsp:cNvSpPr/>
      </dsp:nvSpPr>
      <dsp:spPr>
        <a:xfrm>
          <a:off x="0" y="3221126"/>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kern="1200" dirty="0">
              <a:solidFill>
                <a:srgbClr val="193C6A"/>
              </a:solidFill>
              <a:latin typeface="Avenir Next" charset="0"/>
              <a:ea typeface="Avenir Next" charset="0"/>
              <a:cs typeface="Avenir Next" charset="0"/>
            </a:rPr>
            <a:t>The nature and extent of HRDD will vary as per the </a:t>
          </a:r>
          <a:r>
            <a:rPr lang="en-US" sz="1500" b="1" kern="1200" dirty="0">
              <a:solidFill>
                <a:srgbClr val="193C6A"/>
              </a:solidFill>
              <a:latin typeface="Avenir Next" charset="0"/>
              <a:ea typeface="Avenir Next" charset="0"/>
              <a:cs typeface="Avenir Next" charset="0"/>
            </a:rPr>
            <a:t>size, sector </a:t>
          </a:r>
          <a:r>
            <a:rPr lang="en-US" sz="1500" b="0" kern="1200" dirty="0">
              <a:solidFill>
                <a:srgbClr val="193C6A"/>
              </a:solidFill>
              <a:latin typeface="Avenir Next" charset="0"/>
              <a:ea typeface="Avenir Next" charset="0"/>
              <a:cs typeface="Avenir Next" charset="0"/>
            </a:rPr>
            <a:t>and </a:t>
          </a:r>
          <a:r>
            <a:rPr lang="en-US" sz="1500" b="1" kern="1200" dirty="0">
              <a:solidFill>
                <a:srgbClr val="193C6A"/>
              </a:solidFill>
              <a:latin typeface="Avenir Next" charset="0"/>
              <a:ea typeface="Avenir Next" charset="0"/>
              <a:cs typeface="Avenir Next" charset="0"/>
            </a:rPr>
            <a:t>operating context </a:t>
          </a:r>
          <a:r>
            <a:rPr lang="en-US" sz="1500" b="0" kern="1200" dirty="0">
              <a:solidFill>
                <a:srgbClr val="193C6A"/>
              </a:solidFill>
              <a:latin typeface="Avenir Next" charset="0"/>
              <a:ea typeface="Avenir Next" charset="0"/>
              <a:cs typeface="Avenir Next" charset="0"/>
            </a:rPr>
            <a:t>of the corporation. There are some issues in human rights that are more likely to be infringed depending on the industry and local situation where operations are located.</a:t>
          </a:r>
        </a:p>
      </dsp:txBody>
      <dsp:txXfrm>
        <a:off x="0" y="3221126"/>
        <a:ext cx="10619058" cy="536854"/>
      </dsp:txXfrm>
    </dsp:sp>
    <dsp:sp modelId="{7793E6A9-D407-4D26-AA07-B07F8E978AE6}">
      <dsp:nvSpPr>
        <dsp:cNvPr id="0" name=""/>
        <dsp:cNvSpPr/>
      </dsp:nvSpPr>
      <dsp:spPr>
        <a:xfrm>
          <a:off x="0" y="3757980"/>
          <a:ext cx="106190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2AB81-84FA-43BF-80C2-94B4D2DED609}">
      <dsp:nvSpPr>
        <dsp:cNvPr id="0" name=""/>
        <dsp:cNvSpPr/>
      </dsp:nvSpPr>
      <dsp:spPr>
        <a:xfrm>
          <a:off x="0" y="3757980"/>
          <a:ext cx="10619058" cy="536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en-US" sz="1500" b="0" kern="1200" dirty="0">
            <a:solidFill>
              <a:srgbClr val="193C6A"/>
            </a:solidFill>
            <a:latin typeface="Avenir Next" charset="0"/>
            <a:ea typeface="Avenir Next" charset="0"/>
            <a:cs typeface="Avenir Next" charset="0"/>
          </a:endParaRPr>
        </a:p>
      </dsp:txBody>
      <dsp:txXfrm>
        <a:off x="0" y="3757980"/>
        <a:ext cx="10619058" cy="5368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7B13D-61F2-41F7-9789-59A904AB970D}">
      <dsp:nvSpPr>
        <dsp:cNvPr id="0" name=""/>
        <dsp:cNvSpPr/>
      </dsp:nvSpPr>
      <dsp:spPr>
        <a:xfrm>
          <a:off x="427183" y="359"/>
          <a:ext cx="2385900" cy="1431540"/>
        </a:xfrm>
        <a:prstGeom prst="rect">
          <a:avLst/>
        </a:prstGeom>
        <a:solidFill>
          <a:srgbClr val="193C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State-based judicial mechanism [Principle 26]</a:t>
          </a:r>
        </a:p>
      </dsp:txBody>
      <dsp:txXfrm>
        <a:off x="427183" y="359"/>
        <a:ext cx="2385900" cy="1431540"/>
      </dsp:txXfrm>
    </dsp:sp>
    <dsp:sp modelId="{7B22F90E-5192-42A1-AEBD-088F9AFE260A}">
      <dsp:nvSpPr>
        <dsp:cNvPr id="0" name=""/>
        <dsp:cNvSpPr/>
      </dsp:nvSpPr>
      <dsp:spPr>
        <a:xfrm>
          <a:off x="427183" y="1670489"/>
          <a:ext cx="2385900" cy="1431540"/>
        </a:xfrm>
        <a:prstGeom prst="rect">
          <a:avLst/>
        </a:prstGeom>
        <a:solidFill>
          <a:srgbClr val="193C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State-based non-judicial mechanism [Principle 27]</a:t>
          </a:r>
        </a:p>
      </dsp:txBody>
      <dsp:txXfrm>
        <a:off x="427183" y="1670489"/>
        <a:ext cx="2385900" cy="1431540"/>
      </dsp:txXfrm>
    </dsp:sp>
    <dsp:sp modelId="{60CD0520-DEE8-4DF1-AC7A-787C87BA3D92}">
      <dsp:nvSpPr>
        <dsp:cNvPr id="0" name=""/>
        <dsp:cNvSpPr/>
      </dsp:nvSpPr>
      <dsp:spPr>
        <a:xfrm>
          <a:off x="427183" y="3340620"/>
          <a:ext cx="2385900" cy="1431540"/>
        </a:xfrm>
        <a:prstGeom prst="rect">
          <a:avLst/>
        </a:prstGeom>
        <a:solidFill>
          <a:srgbClr val="193C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Non State-based grievance mechanism [Principle 28-31]</a:t>
          </a:r>
          <a:endParaRPr lang="en-US" sz="2200" kern="1200" dirty="0"/>
        </a:p>
      </dsp:txBody>
      <dsp:txXfrm>
        <a:off x="427183" y="3340620"/>
        <a:ext cx="2385900" cy="14315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359A3A-5D85-5641-8016-185AC390CD7D}"/>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a:t>Business +Human Rights Asia PP Template</a:t>
            </a:r>
          </a:p>
        </p:txBody>
      </p:sp>
      <p:sp>
        <p:nvSpPr>
          <p:cNvPr id="4" name="Footer Placeholder 3">
            <a:extLst>
              <a:ext uri="{FF2B5EF4-FFF2-40B4-BE49-F238E27FC236}">
                <a16:creationId xmlns:a16="http://schemas.microsoft.com/office/drawing/2014/main" id="{15C53C19-6660-0149-BC43-21099BE86A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B232A0-5EBF-DA42-9A9B-EE6875D124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77CAFA-22EB-8440-B0B2-EDFA7FFFF560}" type="slidenum">
              <a:rPr lang="en-US" smtClean="0"/>
              <a:t>‹#›</a:t>
            </a:fld>
            <a:endParaRPr lang="en-US"/>
          </a:p>
        </p:txBody>
      </p:sp>
    </p:spTree>
    <p:extLst>
      <p:ext uri="{BB962C8B-B14F-4D97-AF65-F5344CB8AC3E}">
        <p14:creationId xmlns:p14="http://schemas.microsoft.com/office/powerpoint/2010/main" val="112846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64FA9FE-C8AE-0F43-8D00-D34813D14ABA}" type="datetimeFigureOut">
              <a:rPr lang="en-US" smtClean="0"/>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2F9C7-3FCF-4945-9F38-B75F33D62B09}" type="slidenum">
              <a:rPr lang="en-US" smtClean="0"/>
              <a:t>‹#›</a:t>
            </a:fld>
            <a:endParaRPr lang="en-US"/>
          </a:p>
        </p:txBody>
      </p:sp>
    </p:spTree>
    <p:extLst>
      <p:ext uri="{BB962C8B-B14F-4D97-AF65-F5344CB8AC3E}">
        <p14:creationId xmlns:p14="http://schemas.microsoft.com/office/powerpoint/2010/main" val="322467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Cover Option 2</a:t>
            </a:r>
          </a:p>
        </p:txBody>
      </p:sp>
      <p:sp>
        <p:nvSpPr>
          <p:cNvPr id="4" name="Slide Number Placeholder 3"/>
          <p:cNvSpPr>
            <a:spLocks noGrp="1"/>
          </p:cNvSpPr>
          <p:nvPr>
            <p:ph type="sldNum" sz="quarter" idx="5"/>
          </p:nvPr>
        </p:nvSpPr>
        <p:spPr/>
        <p:txBody>
          <a:bodyPr/>
          <a:lstStyle/>
          <a:p>
            <a:fld id="{05C2F9C7-3FCF-4945-9F38-B75F33D62B09}" type="slidenum">
              <a:rPr lang="en-US" smtClean="0"/>
              <a:t>1</a:t>
            </a:fld>
            <a:endParaRPr lang="en-US"/>
          </a:p>
        </p:txBody>
      </p:sp>
    </p:spTree>
    <p:extLst>
      <p:ext uri="{BB962C8B-B14F-4D97-AF65-F5344CB8AC3E}">
        <p14:creationId xmlns:p14="http://schemas.microsoft.com/office/powerpoint/2010/main" val="927921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Public concern over human rights abuses in global supply chains has increased drastically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Companies in multiple sectors are also concerned with impact of their operations on human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The Sullivan and MacBride Principles are among the first voluntary guidelines focused on specific issues in specific territories: South Africa and apartheid, and Northern Ireland and religious tension.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37A8DB"/>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Both described a role for business in addressing  human rights abuses. These early efforts lead to the development of other standards by multilateral organizations.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17</a:t>
            </a:fld>
            <a:endParaRPr lang="en-US"/>
          </a:p>
        </p:txBody>
      </p:sp>
    </p:spTree>
    <p:extLst>
      <p:ext uri="{BB962C8B-B14F-4D97-AF65-F5344CB8AC3E}">
        <p14:creationId xmlns:p14="http://schemas.microsoft.com/office/powerpoint/2010/main" val="1112627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19</a:t>
            </a:fld>
            <a:endParaRPr lang="en-US"/>
          </a:p>
        </p:txBody>
      </p:sp>
    </p:spTree>
    <p:extLst>
      <p:ext uri="{BB962C8B-B14F-4D97-AF65-F5344CB8AC3E}">
        <p14:creationId xmlns:p14="http://schemas.microsoft.com/office/powerpoint/2010/main" val="3327102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469864">
              <a:defRPr/>
            </a:pPr>
            <a:fld id="{066517E6-103A-BD40-A71C-50D81C4975B3}" type="slidenum">
              <a:rPr lang="en-US">
                <a:solidFill>
                  <a:prstClr val="black"/>
                </a:solidFill>
                <a:latin typeface="Calibri" panose="020F0502020204030204"/>
                <a:ea typeface="ＭＳ Ｐゴシック" panose="020B0600070205080204" pitchFamily="34" charset="-128"/>
              </a:rPr>
              <a:pPr defTabSz="469864">
                <a:defRPr/>
              </a:pPr>
              <a:t>22</a:t>
            </a:fld>
            <a:endParaRPr lang="en-US">
              <a:solidFill>
                <a:prstClr val="black"/>
              </a:solidFill>
              <a:latin typeface="Calibri" panose="020F0502020204030204"/>
              <a:ea typeface="ＭＳ Ｐゴシック" panose="020B0600070205080204" pitchFamily="34" charset="-128"/>
            </a:endParaRPr>
          </a:p>
        </p:txBody>
      </p:sp>
      <p:sp>
        <p:nvSpPr>
          <p:cNvPr id="345090" name="Rectangle 2"/>
          <p:cNvSpPr>
            <a:spLocks noGrp="1" noRot="1" noChangeAspect="1" noChangeArrowheads="1" noTextEdit="1"/>
          </p:cNvSpPr>
          <p:nvPr>
            <p:ph type="sldImg"/>
          </p:nvPr>
        </p:nvSpPr>
        <p:spPr>
          <a:xfrm>
            <a:off x="1001713" y="409575"/>
            <a:ext cx="1549400" cy="871538"/>
          </a:xfrm>
          <a:ln/>
          <a:extLst>
            <a:ext uri="{FAA26D3D-D897-4be2-8F04-BA451C77F1D7}">
              <ma14:placeholderFlag xmlns="" xmlns:ma14="http://schemas.microsoft.com/office/mac/drawingml/2011/main" xmlns:mv="urn:schemas-microsoft-com:mac:vml" xmlns:mc="http://schemas.openxmlformats.org/markup-compatibility/2006" val="1"/>
            </a:ext>
          </a:extLst>
        </p:spPr>
      </p:sp>
      <p:sp>
        <p:nvSpPr>
          <p:cNvPr id="345091" name="Rectangle 3"/>
          <p:cNvSpPr>
            <a:spLocks noGrp="1" noChangeArrowheads="1"/>
          </p:cNvSpPr>
          <p:nvPr>
            <p:ph type="body" idx="1"/>
          </p:nvPr>
        </p:nvSpPr>
        <p:spPr>
          <a:xfrm>
            <a:off x="645298" y="1455289"/>
            <a:ext cx="8174513" cy="5007867"/>
          </a:xfrm>
        </p:spPr>
        <p:txBody>
          <a:bodyPr/>
          <a:lstStyle/>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States have the legal obligation to respect, protect and fulfil the human rights set out in the international human rights conventions they ratify. The obligation of States to respect human rights means that they must refrain from interfering with or curtailing the enjoyment of human rights. Their obligation to protect human rights requires them to protect individuals and groups against human rights abuses by third parties, including by business enterprises. Their obligation to fulfil human rights means that States must take positive action to facilitate the enjoyment of basic human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Businesses on the other hand, generally have no obligations under human rights treaties to respect or protect human rights. However, businesses, just like other non-State actors such as illegally armed groups, can affect the enjoyment of human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dirty="0">
                <a:solidFill>
                  <a:srgbClr val="292829"/>
                </a:solidFill>
                <a:effectLst/>
                <a:latin typeface="Calibri" panose="020F0502020204030204" pitchFamily="34" charset="0"/>
                <a:ea typeface="Calibri" panose="020F0502020204030204" pitchFamily="34" charset="0"/>
                <a:cs typeface="Calibri" panose="020F0502020204030204" pitchFamily="34" charset="0"/>
              </a:rPr>
              <a:t>Under the Pillar 2 of the UNGPs, businesses have a responsibility to respect human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dirty="0">
              <a:latin typeface="Calibri"/>
            </a:endParaRPr>
          </a:p>
        </p:txBody>
      </p:sp>
    </p:spTree>
    <p:extLst>
      <p:ext uri="{BB962C8B-B14F-4D97-AF65-F5344CB8AC3E}">
        <p14:creationId xmlns:p14="http://schemas.microsoft.com/office/powerpoint/2010/main" val="2974344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469864">
              <a:defRPr/>
            </a:pPr>
            <a:fld id="{066517E6-103A-BD40-A71C-50D81C4975B3}" type="slidenum">
              <a:rPr lang="en-US">
                <a:solidFill>
                  <a:prstClr val="black"/>
                </a:solidFill>
                <a:latin typeface="Calibri" panose="020F0502020204030204"/>
                <a:ea typeface="ＭＳ Ｐゴシック" panose="020B0600070205080204" pitchFamily="34" charset="-128"/>
              </a:rPr>
              <a:pPr defTabSz="469864">
                <a:defRPr/>
              </a:pPr>
              <a:t>23</a:t>
            </a:fld>
            <a:endParaRPr lang="en-US">
              <a:solidFill>
                <a:prstClr val="black"/>
              </a:solidFill>
              <a:latin typeface="Calibri" panose="020F0502020204030204"/>
              <a:ea typeface="ＭＳ Ｐゴシック" panose="020B0600070205080204" pitchFamily="34" charset="-128"/>
            </a:endParaRPr>
          </a:p>
        </p:txBody>
      </p:sp>
      <p:sp>
        <p:nvSpPr>
          <p:cNvPr id="345090" name="Rectangle 2"/>
          <p:cNvSpPr>
            <a:spLocks noGrp="1" noRot="1" noChangeAspect="1" noChangeArrowheads="1" noTextEdit="1"/>
          </p:cNvSpPr>
          <p:nvPr>
            <p:ph type="sldImg"/>
          </p:nvPr>
        </p:nvSpPr>
        <p:spPr>
          <a:xfrm>
            <a:off x="1001713" y="409575"/>
            <a:ext cx="1549400" cy="871538"/>
          </a:xfrm>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345091" name="Rectangle 3"/>
          <p:cNvSpPr>
            <a:spLocks noGrp="1" noChangeArrowheads="1"/>
          </p:cNvSpPr>
          <p:nvPr>
            <p:ph type="body" idx="1"/>
          </p:nvPr>
        </p:nvSpPr>
        <p:spPr>
          <a:xfrm>
            <a:off x="645298" y="1455289"/>
            <a:ext cx="8174513" cy="5007867"/>
          </a:xfrm>
        </p:spPr>
        <p:txBody>
          <a:bodyPr/>
          <a:lstStyle/>
          <a:p>
            <a:pPr marL="176167" indent="-176167" defTabSz="939729" eaLnBrk="1" fontAlgn="auto" hangingPunct="1">
              <a:spcBef>
                <a:spcPts val="0"/>
              </a:spcBef>
              <a:spcAft>
                <a:spcPts val="0"/>
              </a:spcAft>
              <a:buFont typeface="Arial" pitchFamily="34" charset="0"/>
              <a:buChar char="•"/>
              <a:defRPr/>
            </a:pPr>
            <a:endParaRPr lang="en-US" dirty="0">
              <a:latin typeface="Calibri"/>
            </a:endParaRPr>
          </a:p>
        </p:txBody>
      </p:sp>
    </p:spTree>
    <p:extLst>
      <p:ext uri="{BB962C8B-B14F-4D97-AF65-F5344CB8AC3E}">
        <p14:creationId xmlns:p14="http://schemas.microsoft.com/office/powerpoint/2010/main" val="1814488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dirty="0">
              <a:solidFill>
                <a:schemeClr val="accent2">
                  <a:lumMod val="50000"/>
                </a:schemeClr>
              </a:solidFill>
              <a:latin typeface="Avenir Next"/>
            </a:endParaRPr>
          </a:p>
        </p:txBody>
      </p:sp>
      <p:sp>
        <p:nvSpPr>
          <p:cNvPr id="4" name="Slide Number Placeholder 3"/>
          <p:cNvSpPr>
            <a:spLocks noGrp="1"/>
          </p:cNvSpPr>
          <p:nvPr>
            <p:ph type="sldNum" sz="quarter" idx="5"/>
          </p:nvPr>
        </p:nvSpPr>
        <p:spPr/>
        <p:txBody>
          <a:bodyPr/>
          <a:lstStyle/>
          <a:p>
            <a:fld id="{05C2F9C7-3FCF-4945-9F38-B75F33D62B09}" type="slidenum">
              <a:rPr lang="en-US" smtClean="0"/>
              <a:t>24</a:t>
            </a:fld>
            <a:endParaRPr lang="en-US"/>
          </a:p>
        </p:txBody>
      </p:sp>
    </p:spTree>
    <p:extLst>
      <p:ext uri="{BB962C8B-B14F-4D97-AF65-F5344CB8AC3E}">
        <p14:creationId xmlns:p14="http://schemas.microsoft.com/office/powerpoint/2010/main" val="3840293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p>
          <a:p>
            <a:r>
              <a:rPr lang="en-GB"/>
              <a:t>Can someone from PSCI team help?</a:t>
            </a:r>
          </a:p>
        </p:txBody>
      </p:sp>
      <p:sp>
        <p:nvSpPr>
          <p:cNvPr id="4" name="Slide Number Placeholder 3"/>
          <p:cNvSpPr>
            <a:spLocks noGrp="1"/>
          </p:cNvSpPr>
          <p:nvPr>
            <p:ph type="sldNum" sz="quarter" idx="5"/>
          </p:nvPr>
        </p:nvSpPr>
        <p:spPr/>
        <p:txBody>
          <a:bodyPr/>
          <a:lstStyle/>
          <a:p>
            <a:fld id="{A09579DA-474F-F04C-8CCA-8DC3928EF34F}" type="slidenum">
              <a:rPr lang="en-US" smtClean="0"/>
              <a:t>26</a:t>
            </a:fld>
            <a:endParaRPr lang="en-US"/>
          </a:p>
        </p:txBody>
      </p:sp>
    </p:spTree>
    <p:extLst>
      <p:ext uri="{BB962C8B-B14F-4D97-AF65-F5344CB8AC3E}">
        <p14:creationId xmlns:p14="http://schemas.microsoft.com/office/powerpoint/2010/main" val="36779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deal offers low tariffs on </a:t>
            </a:r>
            <a:r>
              <a:rPr lang="en-US" dirty="0" err="1"/>
              <a:t>iimportsof</a:t>
            </a:r>
            <a:r>
              <a:rPr lang="en-US" dirty="0"/>
              <a:t> Indonesian palm oil but only on the condition hat importers can prove that their product meets sustainability criteria.; flawed model – RSPO, still better</a:t>
            </a:r>
          </a:p>
          <a:p>
            <a:pPr marL="228600" indent="-228600">
              <a:buAutoNum type="arabicPeriod"/>
            </a:pPr>
            <a:r>
              <a:rPr lang="en-US" dirty="0" err="1"/>
              <a:t>Mercosure</a:t>
            </a:r>
            <a:r>
              <a:rPr lang="en-US" dirty="0"/>
              <a:t> is </a:t>
            </a:r>
            <a:r>
              <a:rPr lang="en-US" dirty="0" err="1"/>
              <a:t>brazil</a:t>
            </a:r>
            <a:r>
              <a:rPr lang="en-US" dirty="0"/>
              <a:t>, Argentina, Uruguay and Paraguay</a:t>
            </a:r>
          </a:p>
          <a:p>
            <a:pPr marL="228600" indent="-228600">
              <a:buAutoNum type="arabicPeriod"/>
            </a:pPr>
            <a:r>
              <a:rPr lang="en-US" dirty="0"/>
              <a:t>USMCA_ this is because the deal includes both legal innovations In </a:t>
            </a:r>
            <a:r>
              <a:rPr lang="en-US" dirty="0" err="1"/>
              <a:t>labour</a:t>
            </a:r>
            <a:r>
              <a:rPr lang="en-US" dirty="0"/>
              <a:t> rights enforcement alongside commitments to undertake structural domestic reforms creating new rights and institutions to </a:t>
            </a:r>
            <a:r>
              <a:rPr lang="en-US" dirty="0" err="1"/>
              <a:t>guranette</a:t>
            </a:r>
            <a:r>
              <a:rPr lang="en-US" dirty="0"/>
              <a:t> them </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28</a:t>
            </a:fld>
            <a:endParaRPr lang="en-US"/>
          </a:p>
        </p:txBody>
      </p:sp>
    </p:spTree>
    <p:extLst>
      <p:ext uri="{BB962C8B-B14F-4D97-AF65-F5344CB8AC3E}">
        <p14:creationId xmlns:p14="http://schemas.microsoft.com/office/powerpoint/2010/main" val="79828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469864">
              <a:defRPr/>
            </a:pPr>
            <a:fld id="{066517E6-103A-BD40-A71C-50D81C4975B3}" type="slidenum">
              <a:rPr lang="en-US">
                <a:solidFill>
                  <a:prstClr val="black"/>
                </a:solidFill>
                <a:latin typeface="Calibri" panose="020F0502020204030204"/>
                <a:ea typeface="ＭＳ Ｐゴシック" panose="020B0600070205080204" pitchFamily="34" charset="-128"/>
              </a:rPr>
              <a:pPr defTabSz="469864">
                <a:defRPr/>
              </a:pPr>
              <a:t>30</a:t>
            </a:fld>
            <a:endParaRPr lang="en-US">
              <a:solidFill>
                <a:prstClr val="black"/>
              </a:solidFill>
              <a:latin typeface="Calibri" panose="020F0502020204030204"/>
              <a:ea typeface="ＭＳ Ｐゴシック" panose="020B0600070205080204" pitchFamily="34" charset="-128"/>
            </a:endParaRPr>
          </a:p>
        </p:txBody>
      </p:sp>
      <p:sp>
        <p:nvSpPr>
          <p:cNvPr id="345090" name="Rectangle 2"/>
          <p:cNvSpPr>
            <a:spLocks noGrp="1" noRot="1" noChangeAspect="1" noChangeArrowheads="1" noTextEdit="1"/>
          </p:cNvSpPr>
          <p:nvPr>
            <p:ph type="sldImg"/>
          </p:nvPr>
        </p:nvSpPr>
        <p:spPr>
          <a:xfrm>
            <a:off x="1001713" y="409575"/>
            <a:ext cx="1549400" cy="871538"/>
          </a:xfrm>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345091" name="Rectangle 3"/>
          <p:cNvSpPr>
            <a:spLocks noGrp="1" noChangeArrowheads="1"/>
          </p:cNvSpPr>
          <p:nvPr>
            <p:ph type="body" idx="1"/>
          </p:nvPr>
        </p:nvSpPr>
        <p:spPr>
          <a:xfrm>
            <a:off x="645298" y="1455289"/>
            <a:ext cx="8174513" cy="5007867"/>
          </a:xfrm>
        </p:spPr>
        <p:txBody>
          <a:bodyPr/>
          <a:lstStyle/>
          <a:p>
            <a:pPr marL="176167" indent="-176167" defTabSz="939729" eaLnBrk="1" fontAlgn="auto" hangingPunct="1">
              <a:spcBef>
                <a:spcPts val="0"/>
              </a:spcBef>
              <a:spcAft>
                <a:spcPts val="0"/>
              </a:spcAft>
              <a:buFont typeface="Arial" pitchFamily="34" charset="0"/>
              <a:buChar char="•"/>
              <a:defRPr/>
            </a:pPr>
            <a:endParaRPr lang="en-US" dirty="0">
              <a:latin typeface="Calibri"/>
            </a:endParaRPr>
          </a:p>
        </p:txBody>
      </p:sp>
    </p:spTree>
    <p:extLst>
      <p:ext uri="{BB962C8B-B14F-4D97-AF65-F5344CB8AC3E}">
        <p14:creationId xmlns:p14="http://schemas.microsoft.com/office/powerpoint/2010/main" val="3909994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Conduct HRDD, develop a Human Rights Policy and, provide Remedy to victims of abuses where required</a:t>
            </a:r>
          </a:p>
        </p:txBody>
      </p:sp>
      <p:sp>
        <p:nvSpPr>
          <p:cNvPr id="4" name="Slide Number Placeholder 3"/>
          <p:cNvSpPr>
            <a:spLocks noGrp="1"/>
          </p:cNvSpPr>
          <p:nvPr>
            <p:ph type="sldNum" sz="quarter" idx="5"/>
          </p:nvPr>
        </p:nvSpPr>
        <p:spPr/>
        <p:txBody>
          <a:bodyPr/>
          <a:lstStyle/>
          <a:p>
            <a:fld id="{05C2F9C7-3FCF-4945-9F38-B75F33D62B09}" type="slidenum">
              <a:rPr lang="en-US" smtClean="0"/>
              <a:t>34</a:t>
            </a:fld>
            <a:endParaRPr lang="en-US"/>
          </a:p>
        </p:txBody>
      </p:sp>
    </p:spTree>
    <p:extLst>
      <p:ext uri="{BB962C8B-B14F-4D97-AF65-F5344CB8AC3E}">
        <p14:creationId xmlns:p14="http://schemas.microsoft.com/office/powerpoint/2010/main" val="3987357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469864">
              <a:defRPr/>
            </a:pPr>
            <a:fld id="{066517E6-103A-BD40-A71C-50D81C4975B3}" type="slidenum">
              <a:rPr lang="en-US">
                <a:solidFill>
                  <a:prstClr val="black"/>
                </a:solidFill>
                <a:latin typeface="Calibri" panose="020F0502020204030204"/>
                <a:ea typeface="ＭＳ Ｐゴシック" panose="020B0600070205080204" pitchFamily="34" charset="-128"/>
              </a:rPr>
              <a:pPr defTabSz="469864">
                <a:defRPr/>
              </a:pPr>
              <a:t>35</a:t>
            </a:fld>
            <a:endParaRPr lang="en-US">
              <a:solidFill>
                <a:prstClr val="black"/>
              </a:solidFill>
              <a:latin typeface="Calibri" panose="020F0502020204030204"/>
              <a:ea typeface="ＭＳ Ｐゴシック" panose="020B0600070205080204" pitchFamily="34" charset="-128"/>
            </a:endParaRPr>
          </a:p>
        </p:txBody>
      </p:sp>
      <p:sp>
        <p:nvSpPr>
          <p:cNvPr id="345090" name="Rectangle 2"/>
          <p:cNvSpPr>
            <a:spLocks noGrp="1" noRot="1" noChangeAspect="1" noChangeArrowheads="1" noTextEdit="1"/>
          </p:cNvSpPr>
          <p:nvPr>
            <p:ph type="sldImg"/>
          </p:nvPr>
        </p:nvSpPr>
        <p:spPr>
          <a:xfrm>
            <a:off x="1001713" y="409575"/>
            <a:ext cx="1549400" cy="871538"/>
          </a:xfrm>
          <a:ln/>
          <a:extLst>
            <a:ext uri="{FAA26D3D-D897-4be2-8F04-BA451C77F1D7}">
              <ma14:placeholderFlag xmlns:mc="http://schemas.openxmlformats.org/markup-compatibility/2006" xmlns:mv="urn:schemas-microsoft-com:mac:vml" xmlns:ma14="http://schemas.microsoft.com/office/mac/drawingml/2011/main" xmlns="" val="1"/>
            </a:ext>
          </a:extLst>
        </p:spPr>
      </p:sp>
      <p:sp>
        <p:nvSpPr>
          <p:cNvPr id="345091" name="Rectangle 3"/>
          <p:cNvSpPr>
            <a:spLocks noGrp="1" noChangeArrowheads="1"/>
          </p:cNvSpPr>
          <p:nvPr>
            <p:ph type="body" idx="1"/>
          </p:nvPr>
        </p:nvSpPr>
        <p:spPr>
          <a:xfrm>
            <a:off x="645298" y="1455289"/>
            <a:ext cx="8174513" cy="5007867"/>
          </a:xfrm>
        </p:spPr>
        <p:txBody>
          <a:bodyPr/>
          <a:lstStyle/>
          <a:p>
            <a:pPr marL="176167" indent="-176167" defTabSz="939729" eaLnBrk="1" fontAlgn="auto" hangingPunct="1">
              <a:spcBef>
                <a:spcPts val="0"/>
              </a:spcBef>
              <a:spcAft>
                <a:spcPts val="0"/>
              </a:spcAft>
              <a:buFont typeface="Arial" pitchFamily="34" charset="0"/>
              <a:buChar char="•"/>
              <a:defRPr/>
            </a:pPr>
            <a:endParaRPr lang="en-US" dirty="0">
              <a:latin typeface="Calibri"/>
            </a:endParaRPr>
          </a:p>
        </p:txBody>
      </p:sp>
    </p:spTree>
    <p:extLst>
      <p:ext uri="{BB962C8B-B14F-4D97-AF65-F5344CB8AC3E}">
        <p14:creationId xmlns:p14="http://schemas.microsoft.com/office/powerpoint/2010/main" val="136416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2</a:t>
            </a:fld>
            <a:endParaRPr lang="en-US"/>
          </a:p>
        </p:txBody>
      </p:sp>
    </p:spTree>
    <p:extLst>
      <p:ext uri="{BB962C8B-B14F-4D97-AF65-F5344CB8AC3E}">
        <p14:creationId xmlns:p14="http://schemas.microsoft.com/office/powerpoint/2010/main" val="1793480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FB935B-8372-4BF0-A64C-7ED994DB0C4E}" type="slidenum">
              <a:rPr lang="en-US" smtClean="0"/>
              <a:t>36</a:t>
            </a:fld>
            <a:endParaRPr lang="en-US"/>
          </a:p>
        </p:txBody>
      </p:sp>
    </p:spTree>
    <p:extLst>
      <p:ext uri="{BB962C8B-B14F-4D97-AF65-F5344CB8AC3E}">
        <p14:creationId xmlns:p14="http://schemas.microsoft.com/office/powerpoint/2010/main" val="673625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37</a:t>
            </a:fld>
            <a:endParaRPr lang="en-US"/>
          </a:p>
        </p:txBody>
      </p:sp>
    </p:spTree>
    <p:extLst>
      <p:ext uri="{BB962C8B-B14F-4D97-AF65-F5344CB8AC3E}">
        <p14:creationId xmlns:p14="http://schemas.microsoft.com/office/powerpoint/2010/main" val="2860869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39</a:t>
            </a:fld>
            <a:endParaRPr lang="en-US"/>
          </a:p>
        </p:txBody>
      </p:sp>
    </p:spTree>
    <p:extLst>
      <p:ext uri="{BB962C8B-B14F-4D97-AF65-F5344CB8AC3E}">
        <p14:creationId xmlns:p14="http://schemas.microsoft.com/office/powerpoint/2010/main" val="2643596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Back slide</a:t>
            </a:r>
          </a:p>
        </p:txBody>
      </p:sp>
      <p:sp>
        <p:nvSpPr>
          <p:cNvPr id="4" name="Slide Number Placeholder 3"/>
          <p:cNvSpPr>
            <a:spLocks noGrp="1"/>
          </p:cNvSpPr>
          <p:nvPr>
            <p:ph type="sldNum" sz="quarter" idx="5"/>
          </p:nvPr>
        </p:nvSpPr>
        <p:spPr/>
        <p:txBody>
          <a:bodyPr/>
          <a:lstStyle/>
          <a:p>
            <a:fld id="{05C2F9C7-3FCF-4945-9F38-B75F33D62B09}" type="slidenum">
              <a:rPr lang="en-US" smtClean="0"/>
              <a:t>42</a:t>
            </a:fld>
            <a:endParaRPr lang="en-US"/>
          </a:p>
        </p:txBody>
      </p:sp>
    </p:spTree>
    <p:extLst>
      <p:ext uri="{BB962C8B-B14F-4D97-AF65-F5344CB8AC3E}">
        <p14:creationId xmlns:p14="http://schemas.microsoft.com/office/powerpoint/2010/main" val="2277097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7</a:t>
            </a:fld>
            <a:endParaRPr lang="en-US"/>
          </a:p>
        </p:txBody>
      </p:sp>
    </p:spTree>
    <p:extLst>
      <p:ext uri="{BB962C8B-B14F-4D97-AF65-F5344CB8AC3E}">
        <p14:creationId xmlns:p14="http://schemas.microsoft.com/office/powerpoint/2010/main" val="315317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50000"/>
                  </a:schemeClr>
                </a:solidFill>
                <a:latin typeface="Marsden-Cm SemiBold"/>
              </a:rPr>
              <a:t>Businesses can impact on all internationally recognized human rights</a:t>
            </a:r>
            <a:endParaRPr lang="en-US" sz="1200" dirty="0">
              <a:solidFill>
                <a:schemeClr val="accent1">
                  <a:lumMod val="50000"/>
                </a:schemeClr>
              </a:solidFill>
              <a:latin typeface="Marsden-Cm SemiBold"/>
            </a:endParaRPr>
          </a:p>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8</a:t>
            </a:fld>
            <a:endParaRPr lang="en-US"/>
          </a:p>
        </p:txBody>
      </p:sp>
    </p:spTree>
    <p:extLst>
      <p:ext uri="{BB962C8B-B14F-4D97-AF65-F5344CB8AC3E}">
        <p14:creationId xmlns:p14="http://schemas.microsoft.com/office/powerpoint/2010/main" val="2465229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Human rights are rights we have simply because we exist as human beings - they are not granted by any state. The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Universal Declaration of Human Rights (UDHR),</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adopted by the UN General Assembly in 1948, was the first legal document to set out the fundamental human rights to be universally protected. The UDHR, which 72 in 2021, continues to be the foundation of all international human rights law.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universal rights are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inherent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us all, regardless of nationality, sex, national or ethnic origin, color, religion, language, or any other status. They range from the most fundamental - the right to life - to those that make life worth living, such as the rights to food, education, work, health, and liberty.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Human rights are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inalienable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They should not be taken away, except in specific situations and according to due process. For example, the right to liberty may be restricted if a person is found guilty of a crime by a court of law.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 human rights are </a:t>
            </a: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indivisible and interdependent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This means that one set of rights cannot be enjoyed fully without the other. For example, making progress in civil and political rights makes it easier to exercise economic, social and cultural rights. Similarly, violating economic, social and cultural rights can negatively affect many other rights.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750"/>
              </a:spcAft>
            </a:pPr>
            <a:r>
              <a:rPr lang="en-US" sz="1800" dirty="0">
                <a:solidFill>
                  <a:srgbClr val="000000"/>
                </a:solidFill>
                <a:effectLst/>
                <a:latin typeface="Calibri" panose="020F0502020204030204" pitchFamily="34" charset="0"/>
                <a:ea typeface="Times New Roman" panose="02020603050405020304" pitchFamily="18" charset="0"/>
              </a:rPr>
              <a:t>Article 1 of the UDHR states: "All human beings are born free and equal in dignity and rights." Freedom from discrimination, set out in Article 2, is what ensures this equality.   </a:t>
            </a:r>
            <a:endParaRPr lang="en-US" sz="1800" dirty="0">
              <a:effectLst/>
              <a:latin typeface="Times New Roman" panose="02020603050405020304" pitchFamily="18" charset="0"/>
              <a:ea typeface="Times New Roman" panose="02020603050405020304" pitchFamily="18" charset="0"/>
            </a:endParaRPr>
          </a:p>
          <a:p>
            <a:pPr marL="0" marR="0" algn="just">
              <a:spcBef>
                <a:spcPts val="0"/>
              </a:spcBef>
              <a:spcAft>
                <a:spcPts val="750"/>
              </a:spcAft>
            </a:pPr>
            <a:r>
              <a:rPr lang="en-US" sz="1800" dirty="0">
                <a:solidFill>
                  <a:srgbClr val="000000"/>
                </a:solidFill>
                <a:effectLst/>
                <a:latin typeface="Calibri" panose="020F0502020204030204" pitchFamily="34" charset="0"/>
                <a:ea typeface="Times New Roman" panose="02020603050405020304" pitchFamily="18" charset="0"/>
              </a:rPr>
              <a:t>Non-discrimination cuts across all international human rights law. This principle is present in all major human rights treaties.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9</a:t>
            </a:fld>
            <a:endParaRPr lang="en-US"/>
          </a:p>
        </p:txBody>
      </p:sp>
    </p:spTree>
    <p:extLst>
      <p:ext uri="{BB962C8B-B14F-4D97-AF65-F5344CB8AC3E}">
        <p14:creationId xmlns:p14="http://schemas.microsoft.com/office/powerpoint/2010/main" val="22816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r>
              <a:rPr lang="en-US" sz="1800" dirty="0">
                <a:solidFill>
                  <a:srgbClr val="000000"/>
                </a:solidFill>
                <a:effectLst/>
                <a:latin typeface="Calibri" panose="020F0502020204030204" pitchFamily="34" charset="0"/>
                <a:ea typeface="Times New Roman" panose="02020603050405020304" pitchFamily="18" charset="0"/>
              </a:rPr>
              <a:t>While the Universal Declaration of Human Rights is considered the cornerstone of international human rights, these rights are codified in the International Covenant on Civil and Political Rights and the International Covenant on Economic, Social and Cultural Rights</a:t>
            </a:r>
            <a:endParaRPr lang="en-US"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Calibri" panose="020F0502020204030204" pitchFamily="34" charset="0"/>
                <a:ea typeface="Times New Roman" panose="02020603050405020304" pitchFamily="18" charset="0"/>
              </a:rPr>
              <a:t>Collectively, all three documents are known as the International Bill of Human Rights.</a:t>
            </a:r>
            <a:endParaRPr lang="en-US" sz="1800" dirty="0">
              <a:effectLst/>
              <a:latin typeface="Times New Roman" panose="02020603050405020304" pitchFamily="18" charset="0"/>
              <a:ea typeface="Times New Roman" panose="02020603050405020304" pitchFamily="18" charset="0"/>
            </a:endParaRPr>
          </a:p>
          <a:p>
            <a:pPr algn="l"/>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10</a:t>
            </a:fld>
            <a:endParaRPr lang="en-US"/>
          </a:p>
        </p:txBody>
      </p:sp>
    </p:spTree>
    <p:extLst>
      <p:ext uri="{BB962C8B-B14F-4D97-AF65-F5344CB8AC3E}">
        <p14:creationId xmlns:p14="http://schemas.microsoft.com/office/powerpoint/2010/main" val="3081562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11</a:t>
            </a:fld>
            <a:endParaRPr lang="en-US"/>
          </a:p>
        </p:txBody>
      </p:sp>
    </p:spTree>
    <p:extLst>
      <p:ext uri="{BB962C8B-B14F-4D97-AF65-F5344CB8AC3E}">
        <p14:creationId xmlns:p14="http://schemas.microsoft.com/office/powerpoint/2010/main" val="3863349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14</a:t>
            </a:fld>
            <a:endParaRPr lang="en-US"/>
          </a:p>
        </p:txBody>
      </p:sp>
    </p:spTree>
    <p:extLst>
      <p:ext uri="{BB962C8B-B14F-4D97-AF65-F5344CB8AC3E}">
        <p14:creationId xmlns:p14="http://schemas.microsoft.com/office/powerpoint/2010/main" val="3680218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venir Light" panose="020B0402020203020204" pitchFamily="34" charset="0"/>
              </a:rPr>
              <a:t>Public concern over human rights abuses in global supply chains has increased drastically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Avenir Light" panose="020B04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Avenir Light" panose="020B0402020203020204" pitchFamily="34" charset="0"/>
              </a:rPr>
              <a:t>Companies in multiple sectors are also concerned with impact of their operations on human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Avenir Light" panose="020B040202020302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5C2F9C7-3FCF-4945-9F38-B75F33D62B09}" type="slidenum">
              <a:rPr lang="en-US" smtClean="0"/>
              <a:t>16</a:t>
            </a:fld>
            <a:endParaRPr lang="en-US"/>
          </a:p>
        </p:txBody>
      </p:sp>
    </p:spTree>
    <p:extLst>
      <p:ext uri="{BB962C8B-B14F-4D97-AF65-F5344CB8AC3E}">
        <p14:creationId xmlns:p14="http://schemas.microsoft.com/office/powerpoint/2010/main" val="2784034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sp>
        <p:nvSpPr>
          <p:cNvPr id="12" name="Background Light Blue">
            <a:extLst>
              <a:ext uri="{FF2B5EF4-FFF2-40B4-BE49-F238E27FC236}">
                <a16:creationId xmlns:a16="http://schemas.microsoft.com/office/drawing/2014/main" id="{24719306-6F63-C74C-87AE-C15DB78361B7}"/>
              </a:ext>
            </a:extLst>
          </p:cNvPr>
          <p:cNvSpPr/>
          <p:nvPr userDrawn="1"/>
        </p:nvSpPr>
        <p:spPr>
          <a:xfrm>
            <a:off x="8610599" y="0"/>
            <a:ext cx="3581400" cy="6858000"/>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ackground dark Blue">
            <a:extLst>
              <a:ext uri="{FF2B5EF4-FFF2-40B4-BE49-F238E27FC236}">
                <a16:creationId xmlns:a16="http://schemas.microsoft.com/office/drawing/2014/main" id="{3F58B594-80FC-D445-BB41-9962FAC2BE26}"/>
              </a:ext>
            </a:extLst>
          </p:cNvPr>
          <p:cNvSpPr/>
          <p:nvPr userDrawn="1"/>
        </p:nvSpPr>
        <p:spPr>
          <a:xfrm>
            <a:off x="0" y="0"/>
            <a:ext cx="8610599" cy="685800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75AF48-A2C0-DE40-B1F5-B8359089A7DD}"/>
              </a:ext>
            </a:extLst>
          </p:cNvPr>
          <p:cNvSpPr>
            <a:spLocks noGrp="1"/>
          </p:cNvSpPr>
          <p:nvPr>
            <p:ph type="subTitle" idx="1" hasCustomPrompt="1"/>
          </p:nvPr>
        </p:nvSpPr>
        <p:spPr>
          <a:xfrm>
            <a:off x="627186" y="3850627"/>
            <a:ext cx="4571466" cy="1655762"/>
          </a:xfrm>
          <a:prstGeom prst="rect">
            <a:avLst/>
          </a:prstGeom>
        </p:spPr>
        <p:txBody>
          <a:bodyPr/>
          <a:lstStyle>
            <a:lvl1pPr marL="0" indent="0" algn="l">
              <a:lnSpc>
                <a:spcPct val="80000"/>
              </a:lnSpc>
              <a:buNone/>
              <a:defRPr sz="3000" b="0" i="0">
                <a:solidFill>
                  <a:srgbClr val="3EA9DA"/>
                </a:solidFill>
                <a:latin typeface="Marsden-C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Promoting responsible business practices in Asia</a:t>
            </a:r>
            <a:endParaRPr lang="en-US"/>
          </a:p>
        </p:txBody>
      </p:sp>
      <p:sp>
        <p:nvSpPr>
          <p:cNvPr id="6" name="Title 1">
            <a:extLst>
              <a:ext uri="{FF2B5EF4-FFF2-40B4-BE49-F238E27FC236}">
                <a16:creationId xmlns:a16="http://schemas.microsoft.com/office/drawing/2014/main" id="{19A9C78A-CE47-364C-9625-DADC43F0288D}"/>
              </a:ext>
            </a:extLst>
          </p:cNvPr>
          <p:cNvSpPr>
            <a:spLocks noGrp="1"/>
          </p:cNvSpPr>
          <p:nvPr>
            <p:ph type="ctrTitle" hasCustomPrompt="1"/>
          </p:nvPr>
        </p:nvSpPr>
        <p:spPr>
          <a:xfrm>
            <a:off x="627186" y="2345243"/>
            <a:ext cx="5257799" cy="1193800"/>
          </a:xfrm>
          <a:prstGeom prst="rect">
            <a:avLst/>
          </a:prstGeom>
        </p:spPr>
        <p:txBody>
          <a:bodyPr anchor="b"/>
          <a:lstStyle>
            <a:lvl1pPr algn="l">
              <a:lnSpc>
                <a:spcPct val="80000"/>
              </a:lnSpc>
              <a:spcAft>
                <a:spcPts val="500"/>
              </a:spcAft>
              <a:defRPr sz="6000">
                <a:solidFill>
                  <a:schemeClr val="bg1"/>
                </a:solidFill>
              </a:defRPr>
            </a:lvl1pPr>
          </a:lstStyle>
          <a:p>
            <a:r>
              <a:rPr lang="en-GB"/>
              <a:t>Business + Human Rights Asia</a:t>
            </a:r>
            <a:endParaRPr lang="en-US"/>
          </a:p>
        </p:txBody>
      </p:sp>
      <p:pic>
        <p:nvPicPr>
          <p:cNvPr id="10" name="B+HR Asia UNDP Logo">
            <a:extLst>
              <a:ext uri="{FF2B5EF4-FFF2-40B4-BE49-F238E27FC236}">
                <a16:creationId xmlns:a16="http://schemas.microsoft.com/office/drawing/2014/main" id="{4F4D3382-849D-0E4C-AE1F-F5DD3296D94E}"/>
              </a:ext>
            </a:extLst>
          </p:cNvPr>
          <p:cNvPicPr>
            <a:picLocks noChangeAspect="1"/>
          </p:cNvPicPr>
          <p:nvPr userDrawn="1"/>
        </p:nvPicPr>
        <p:blipFill>
          <a:blip r:embed="rId2"/>
          <a:srcRect/>
          <a:stretch/>
        </p:blipFill>
        <p:spPr>
          <a:xfrm>
            <a:off x="8981855" y="2817893"/>
            <a:ext cx="2846341" cy="1222214"/>
          </a:xfrm>
          <a:prstGeom prst="rect">
            <a:avLst/>
          </a:prstGeom>
        </p:spPr>
      </p:pic>
    </p:spTree>
    <p:extLst>
      <p:ext uri="{BB962C8B-B14F-4D97-AF65-F5344CB8AC3E}">
        <p14:creationId xmlns:p14="http://schemas.microsoft.com/office/powerpoint/2010/main" val="383335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521" b="2521"/>
          <a:stretch/>
        </p:blipFill>
        <p:spPr>
          <a:xfrm>
            <a:off x="281652" y="322502"/>
            <a:ext cx="11628696" cy="6211285"/>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299709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262AA2-8021-4EBF-8651-2C05149FF723}"/>
              </a:ext>
            </a:extLst>
          </p:cNvPr>
          <p:cNvPicPr>
            <a:picLocks noChangeAspect="1"/>
          </p:cNvPicPr>
          <p:nvPr userDrawn="1"/>
        </p:nvPicPr>
        <p:blipFill rotWithShape="1">
          <a:blip r:embed="rId2"/>
          <a:srcRect b="5133"/>
          <a:stretch/>
        </p:blipFill>
        <p:spPr>
          <a:xfrm>
            <a:off x="281652" y="330100"/>
            <a:ext cx="11628696" cy="6205396"/>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1119765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12" name="Presentation Tilte">
            <a:extLst>
              <a:ext uri="{FF2B5EF4-FFF2-40B4-BE49-F238E27FC236}">
                <a16:creationId xmlns:a16="http://schemas.microsoft.com/office/drawing/2014/main" id="{CE318A36-B555-3B48-9717-26C418349DF4}"/>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4" name="Slide Number Placeholder 3">
            <a:extLst>
              <a:ext uri="{FF2B5EF4-FFF2-40B4-BE49-F238E27FC236}">
                <a16:creationId xmlns:a16="http://schemas.microsoft.com/office/drawing/2014/main" id="{A2C0F21D-E5BD-A94D-8EE9-2E08F6005836}"/>
              </a:ext>
            </a:extLst>
          </p:cNvPr>
          <p:cNvSpPr>
            <a:spLocks noGrp="1"/>
          </p:cNvSpPr>
          <p:nvPr>
            <p:ph type="sldNum" sz="quarter" idx="18"/>
          </p:nvPr>
        </p:nvSpPr>
        <p:spPr/>
        <p:txBody>
          <a:bodyPr/>
          <a:lstStyle/>
          <a:p>
            <a:r>
              <a:rPr lang="en-US"/>
              <a:t> Business + Human Rights Asia	</a:t>
            </a:r>
            <a:fld id="{F0B8C7CB-BDEC-0841-8D13-C311CC2B7175}" type="slidenum">
              <a:rPr lang="en-US" smtClean="0"/>
              <a:pPr/>
              <a:t>‹#›</a:t>
            </a:fld>
            <a:endParaRPr lang="en-US" sz="1200"/>
          </a:p>
        </p:txBody>
      </p:sp>
      <p:sp>
        <p:nvSpPr>
          <p:cNvPr id="3" name="Picture Placeholder 2">
            <a:extLst>
              <a:ext uri="{FF2B5EF4-FFF2-40B4-BE49-F238E27FC236}">
                <a16:creationId xmlns:a16="http://schemas.microsoft.com/office/drawing/2014/main" id="{CF0DE5A1-6D9F-7644-B98F-1A818A271BFA}"/>
              </a:ext>
            </a:extLst>
          </p:cNvPr>
          <p:cNvSpPr>
            <a:spLocks noGrp="1"/>
          </p:cNvSpPr>
          <p:nvPr>
            <p:ph type="pic" sz="quarter" idx="17" hasCustomPrompt="1"/>
          </p:nvPr>
        </p:nvSpPr>
        <p:spPr>
          <a:xfrm>
            <a:off x="9003174" y="1734739"/>
            <a:ext cx="2767013" cy="3078162"/>
          </a:xfrm>
          <a:prstGeom prst="rect">
            <a:avLst/>
          </a:prstGeom>
        </p:spPr>
        <p:txBody>
          <a:bodyPr/>
          <a:lstStyle>
            <a:lvl1pPr>
              <a:buNone/>
              <a:defRPr sz="1400" b="1" i="0" spc="150" baseline="0">
                <a:solidFill>
                  <a:srgbClr val="74787B"/>
                </a:solidFill>
                <a:latin typeface="Marsden-Cm SemiBold" pitchFamily="2" charset="77"/>
              </a:defRPr>
            </a:lvl1pPr>
          </a:lstStyle>
          <a:p>
            <a:r>
              <a:rPr lang="en-US"/>
              <a:t>INSERT IMAGE HERE</a:t>
            </a:r>
          </a:p>
        </p:txBody>
      </p:sp>
      <p:sp>
        <p:nvSpPr>
          <p:cNvPr id="6" name="Body copy ">
            <a:extLst>
              <a:ext uri="{FF2B5EF4-FFF2-40B4-BE49-F238E27FC236}">
                <a16:creationId xmlns:a16="http://schemas.microsoft.com/office/drawing/2014/main" id="{C10E883C-2EF3-E74A-B6A5-76351C893529}"/>
              </a:ext>
            </a:extLst>
          </p:cNvPr>
          <p:cNvSpPr>
            <a:spLocks noGrp="1"/>
          </p:cNvSpPr>
          <p:nvPr>
            <p:ph type="body" sz="quarter" idx="19" hasCustomPrompt="1"/>
          </p:nvPr>
        </p:nvSpPr>
        <p:spPr>
          <a:xfrm>
            <a:off x="488950" y="1910857"/>
            <a:ext cx="8128000" cy="3705225"/>
          </a:xfrm>
          <a:prstGeom prst="rect">
            <a:avLst/>
          </a:prstGeom>
        </p:spPr>
        <p:txBody>
          <a:bodyPr numCol="2" spcCol="360000"/>
          <a:lstStyle>
            <a:lvl1pPr marL="0" marR="0" indent="0" algn="l" defTabSz="914400" rtl="0" eaLnBrk="1" fontAlgn="auto" latinLnBrk="0" hangingPunct="1">
              <a:lnSpc>
                <a:spcPct val="100000"/>
              </a:lnSpc>
              <a:spcBef>
                <a:spcPts val="1000"/>
              </a:spcBef>
              <a:spcAft>
                <a:spcPts val="500"/>
              </a:spcAft>
              <a:buClrTx/>
              <a:buSzTx/>
              <a:buFontTx/>
              <a:buNone/>
              <a:tabLst/>
              <a:defRPr sz="1400" b="0" i="0">
                <a:latin typeface="Avenir Book" panose="02000503020000020003" pitchFamily="2" charset="0"/>
              </a:defRPr>
            </a:lvl1pPr>
          </a:lstStyle>
          <a:p>
            <a:pPr>
              <a:lnSpc>
                <a:spcPct val="100000"/>
              </a:lnSpc>
              <a:spcAft>
                <a:spcPts val="500"/>
              </a:spcAft>
            </a:pPr>
            <a:r>
              <a:rPr lang="en-AU" sz="1400" b="0" i="0" kern="1200" spc="0">
                <a:solidFill>
                  <a:schemeClr val="tx1"/>
                </a:solidFill>
                <a:effectLst/>
                <a:latin typeface="Avenir Book" panose="02000503020000020003" pitchFamily="2" charset="0"/>
                <a:ea typeface="+mn-ea"/>
                <a:cs typeface="+mn-cs"/>
              </a:rPr>
              <a:t>Body Text Lorem ipsum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sed do </a:t>
            </a:r>
            <a:r>
              <a:rPr lang="en-AU" sz="1400" b="0" i="0" kern="1200" spc="0" err="1">
                <a:solidFill>
                  <a:schemeClr val="tx1"/>
                </a:solidFill>
                <a:effectLst/>
                <a:latin typeface="Avenir Book" panose="02000503020000020003" pitchFamily="2" charset="0"/>
                <a:ea typeface="+mn-ea"/>
                <a:cs typeface="+mn-cs"/>
              </a:rPr>
              <a:t>eiusmod</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tempor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incididunt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labore</a:t>
            </a:r>
            <a:r>
              <a:rPr lang="en-AU" sz="1400" b="0" i="0" kern="1200" spc="0">
                <a:solidFill>
                  <a:schemeClr val="tx1"/>
                </a:solidFill>
                <a:effectLst/>
                <a:latin typeface="Avenir Book" panose="02000503020000020003" pitchFamily="2" charset="0"/>
                <a:ea typeface="+mn-ea"/>
                <a:cs typeface="+mn-cs"/>
              </a:rPr>
              <a:t> et dolore magna </a:t>
            </a:r>
            <a:r>
              <a:rPr lang="en-AU" sz="1400" b="0" i="0" kern="1200" spc="0" err="1">
                <a:solidFill>
                  <a:schemeClr val="tx1"/>
                </a:solidFill>
                <a:effectLst/>
                <a:latin typeface="Avenir Book" panose="02000503020000020003" pitchFamily="2" charset="0"/>
                <a:ea typeface="+mn-ea"/>
                <a:cs typeface="+mn-cs"/>
              </a:rPr>
              <a:t>aliqua</a:t>
            </a:r>
            <a:r>
              <a:rPr lang="en-AU" sz="1400" b="0" i="0" kern="1200" spc="0">
                <a:solidFill>
                  <a:schemeClr val="tx1"/>
                </a:solidFill>
                <a:effectLst/>
                <a:latin typeface="Avenir Book" panose="02000503020000020003" pitchFamily="2" charset="0"/>
                <a:ea typeface="+mn-ea"/>
                <a:cs typeface="+mn-cs"/>
              </a:rPr>
              <a:t>. Eros </a:t>
            </a:r>
            <a:r>
              <a:rPr lang="en-AU" sz="1400" b="0" i="0" kern="1200" spc="0" err="1">
                <a:solidFill>
                  <a:schemeClr val="tx1"/>
                </a:solidFill>
                <a:effectLst/>
                <a:latin typeface="Avenir Book" panose="02000503020000020003" pitchFamily="2" charset="0"/>
                <a:ea typeface="+mn-ea"/>
                <a:cs typeface="+mn-cs"/>
              </a:rPr>
              <a:t>donec</a:t>
            </a:r>
            <a:r>
              <a:rPr lang="en-AU" sz="1400" b="0" i="0" kern="1200" spc="0">
                <a:solidFill>
                  <a:schemeClr val="tx1"/>
                </a:solidFill>
                <a:effectLst/>
                <a:latin typeface="Avenir Book" panose="02000503020000020003" pitchFamily="2" charset="0"/>
                <a:ea typeface="+mn-ea"/>
                <a:cs typeface="+mn-cs"/>
              </a:rPr>
              <a:t> ac </a:t>
            </a:r>
            <a:r>
              <a:rPr lang="en-AU" sz="1400" b="0" i="0" kern="1200" spc="0" err="1">
                <a:solidFill>
                  <a:schemeClr val="tx1"/>
                </a:solidFill>
                <a:effectLst/>
                <a:latin typeface="Avenir Book" panose="02000503020000020003" pitchFamily="2" charset="0"/>
                <a:ea typeface="+mn-ea"/>
                <a:cs typeface="+mn-cs"/>
              </a:rPr>
              <a:t>odio</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tempor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orci</a:t>
            </a:r>
            <a:r>
              <a:rPr lang="en-AU" sz="1400" b="0" i="0" kern="1200" spc="0">
                <a:solidFill>
                  <a:schemeClr val="tx1"/>
                </a:solidFill>
                <a:effectLst/>
                <a:latin typeface="Avenir Book" panose="02000503020000020003" pitchFamily="2" charset="0"/>
                <a:ea typeface="+mn-ea"/>
                <a:cs typeface="+mn-cs"/>
              </a:rPr>
              <a:t>. Nam </a:t>
            </a:r>
            <a:r>
              <a:rPr lang="en-AU" sz="1400" b="0" i="0" kern="1200" spc="0" err="1">
                <a:solidFill>
                  <a:schemeClr val="tx1"/>
                </a:solidFill>
                <a:effectLst/>
                <a:latin typeface="Avenir Book" panose="02000503020000020003" pitchFamily="2" charset="0"/>
                <a:ea typeface="+mn-ea"/>
                <a:cs typeface="+mn-cs"/>
              </a:rPr>
              <a:t>aliquam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sem</a:t>
            </a:r>
            <a:r>
              <a:rPr lang="en-AU" sz="1400" b="0" i="0" kern="1200" spc="0">
                <a:solidFill>
                  <a:schemeClr val="tx1"/>
                </a:solidFill>
                <a:effectLst/>
                <a:latin typeface="Avenir Book" panose="02000503020000020003" pitchFamily="2" charset="0"/>
                <a:ea typeface="+mn-ea"/>
                <a:cs typeface="+mn-cs"/>
              </a:rPr>
              <a:t> et </a:t>
            </a:r>
            <a:r>
              <a:rPr lang="en-AU" sz="1400" b="0" i="0" kern="1200" spc="0" err="1">
                <a:solidFill>
                  <a:schemeClr val="tx1"/>
                </a:solidFill>
                <a:effectLst/>
                <a:latin typeface="Avenir Book" panose="02000503020000020003" pitchFamily="2" charset="0"/>
                <a:ea typeface="+mn-ea"/>
                <a:cs typeface="+mn-cs"/>
              </a:rPr>
              <a:t>tortor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consequat</a:t>
            </a:r>
            <a:r>
              <a:rPr lang="en-AU" sz="1400" b="0" i="0" kern="1200" spc="0">
                <a:solidFill>
                  <a:schemeClr val="tx1"/>
                </a:solidFill>
                <a:effectLst/>
                <a:latin typeface="Avenir Book" panose="02000503020000020003" pitchFamily="2" charset="0"/>
                <a:ea typeface="+mn-ea"/>
                <a:cs typeface="+mn-cs"/>
              </a:rPr>
              <a:t> id porta. </a:t>
            </a:r>
            <a:r>
              <a:rPr lang="en-AU" sz="1400" b="0" i="0" kern="1200" spc="0" err="1">
                <a:solidFill>
                  <a:schemeClr val="tx1"/>
                </a:solidFill>
                <a:effectLst/>
                <a:latin typeface="Avenir Book" panose="02000503020000020003" pitchFamily="2" charset="0"/>
                <a:ea typeface="+mn-ea"/>
                <a:cs typeface="+mn-cs"/>
              </a:rPr>
              <a:t>Risus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viverra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in </a:t>
            </a:r>
            <a:r>
              <a:rPr lang="en-AU" sz="1400" b="0" i="0" kern="1200" spc="0" err="1">
                <a:solidFill>
                  <a:schemeClr val="tx1"/>
                </a:solidFill>
                <a:effectLst/>
                <a:latin typeface="Avenir Book" panose="02000503020000020003" pitchFamily="2" charset="0"/>
                <a:ea typeface="+mn-ea"/>
                <a:cs typeface="+mn-cs"/>
              </a:rPr>
              <a:t>tellus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Euismod</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quis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viverra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nibh</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cras</a:t>
            </a:r>
            <a:r>
              <a:rPr lang="en-AU" sz="1400" b="0" i="0" kern="1200" spc="0">
                <a:solidFill>
                  <a:schemeClr val="tx1"/>
                </a:solidFill>
                <a:effectLst/>
                <a:latin typeface="Avenir Book" panose="02000503020000020003" pitchFamily="2" charset="0"/>
                <a:ea typeface="+mn-ea"/>
                <a:cs typeface="+mn-cs"/>
              </a:rPr>
              <a:t> pulvinar </a:t>
            </a:r>
            <a:r>
              <a:rPr lang="en-AU" sz="1400" b="0" i="0" kern="1200" spc="0" err="1">
                <a:solidFill>
                  <a:schemeClr val="tx1"/>
                </a:solidFill>
                <a:effectLst/>
                <a:latin typeface="Avenir Book" panose="02000503020000020003" pitchFamily="2" charset="0"/>
                <a:ea typeface="+mn-ea"/>
                <a:cs typeface="+mn-cs"/>
              </a:rPr>
              <a:t>mattis</a:t>
            </a:r>
            <a:r>
              <a:rPr lang="en-AU" sz="1400" b="0" i="0" kern="1200" spc="0">
                <a:solidFill>
                  <a:schemeClr val="tx1"/>
                </a:solidFill>
                <a:effectLst/>
                <a:latin typeface="Avenir Book" panose="02000503020000020003" pitchFamily="2" charset="0"/>
                <a:ea typeface="+mn-ea"/>
                <a:cs typeface="+mn-cs"/>
              </a:rPr>
              <a:t>. Ac auctor </a:t>
            </a:r>
            <a:r>
              <a:rPr lang="en-AU" sz="1400" b="0" i="0" kern="1200" spc="0" err="1">
                <a:solidFill>
                  <a:schemeClr val="tx1"/>
                </a:solidFill>
                <a:effectLst/>
                <a:latin typeface="Avenir Book" panose="02000503020000020003" pitchFamily="2" charset="0"/>
                <a:ea typeface="+mn-ea"/>
                <a:cs typeface="+mn-cs"/>
              </a:rPr>
              <a:t>augue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mauris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augue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neque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Etiam</a:t>
            </a:r>
            <a:r>
              <a:rPr lang="en-AU" sz="1400" b="0" i="0" kern="1200" spc="0">
                <a:solidFill>
                  <a:schemeClr val="tx1"/>
                </a:solidFill>
                <a:effectLst/>
                <a:latin typeface="Avenir Book" panose="02000503020000020003" pitchFamily="2" charset="0"/>
                <a:ea typeface="+mn-ea"/>
                <a:cs typeface="+mn-cs"/>
              </a:rPr>
              <a:t> non </a:t>
            </a:r>
            <a:r>
              <a:rPr lang="en-AU" sz="1400" b="0" i="0" kern="1200" spc="0" err="1">
                <a:solidFill>
                  <a:schemeClr val="tx1"/>
                </a:solidFill>
                <a:effectLst/>
                <a:latin typeface="Avenir Book" panose="02000503020000020003" pitchFamily="2" charset="0"/>
                <a:ea typeface="+mn-ea"/>
                <a:cs typeface="+mn-cs"/>
              </a:rPr>
              <a:t>quam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lacus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suspendisse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faucibus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interdum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Facilisis</a:t>
            </a:r>
            <a:r>
              <a:rPr lang="en-AU" sz="1400" b="0" i="0" kern="1200" spc="0">
                <a:solidFill>
                  <a:schemeClr val="tx1"/>
                </a:solidFill>
                <a:effectLst/>
                <a:latin typeface="Avenir Book" panose="02000503020000020003" pitchFamily="2" charset="0"/>
                <a:ea typeface="+mn-ea"/>
                <a:cs typeface="+mn-cs"/>
              </a:rPr>
              <a:t> gravida </a:t>
            </a:r>
            <a:r>
              <a:rPr lang="en-AU" sz="1400" b="0" i="0" kern="1200" spc="0" err="1">
                <a:solidFill>
                  <a:schemeClr val="tx1"/>
                </a:solidFill>
                <a:effectLst/>
                <a:latin typeface="Avenir Book" panose="02000503020000020003" pitchFamily="2" charset="0"/>
                <a:ea typeface="+mn-ea"/>
                <a:cs typeface="+mn-cs"/>
              </a:rPr>
              <a:t>neque</a:t>
            </a:r>
            <a:r>
              <a:rPr lang="en-AU" sz="1400" b="0" i="0" kern="1200" spc="0">
                <a:solidFill>
                  <a:schemeClr val="tx1"/>
                </a:solidFill>
                <a:effectLst/>
                <a:latin typeface="Avenir Book" panose="02000503020000020003" pitchFamily="2" charset="0"/>
                <a:ea typeface="+mn-ea"/>
                <a:cs typeface="+mn-cs"/>
              </a:rPr>
              <a:t> convallis a. Nunc </a:t>
            </a:r>
            <a:r>
              <a:rPr lang="en-AU" sz="1400" b="0" i="0" kern="1200" spc="0" err="1">
                <a:solidFill>
                  <a:schemeClr val="tx1"/>
                </a:solidFill>
                <a:effectLst/>
                <a:latin typeface="Avenir Book" panose="02000503020000020003" pitchFamily="2" charset="0"/>
                <a:ea typeface="+mn-ea"/>
                <a:cs typeface="+mn-cs"/>
              </a:rPr>
              <a:t>consequat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interdum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varius</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mattis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vulputate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enim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mauris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commodo</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quis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imperdiet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massa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tincidunt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nunc</a:t>
            </a:r>
            <a:r>
              <a:rPr lang="en-AU" sz="1400" b="0" i="0" kern="1200" spc="0">
                <a:solidFill>
                  <a:schemeClr val="tx1"/>
                </a:solidFill>
                <a:effectLst/>
                <a:latin typeface="Avenir Book" panose="02000503020000020003" pitchFamily="2" charset="0"/>
                <a:ea typeface="+mn-ea"/>
                <a:cs typeface="+mn-cs"/>
              </a:rPr>
              <a:t>.</a:t>
            </a:r>
          </a:p>
          <a:p>
            <a:pPr>
              <a:lnSpc>
                <a:spcPct val="100000"/>
              </a:lnSpc>
              <a:spcAft>
                <a:spcPts val="500"/>
              </a:spcAft>
            </a:pPr>
            <a:endParaRPr lang="en-AU" sz="1400" b="0" i="0" kern="1200" spc="0">
              <a:solidFill>
                <a:schemeClr val="tx1"/>
              </a:solidFill>
              <a:effectLst/>
              <a:latin typeface="Avenir Book" panose="02000503020000020003" pitchFamily="2" charset="0"/>
              <a:ea typeface="+mn-ea"/>
              <a:cs typeface="+mn-cs"/>
            </a:endParaRPr>
          </a:p>
          <a:p>
            <a:pPr>
              <a:lnSpc>
                <a:spcPct val="100000"/>
              </a:lnSpc>
              <a:spcAft>
                <a:spcPts val="500"/>
              </a:spcAft>
            </a:pPr>
            <a:endParaRPr lang="en-AU" sz="1400" b="0" i="0" kern="1200" spc="0">
              <a:solidFill>
                <a:schemeClr val="tx1"/>
              </a:solidFill>
              <a:effectLst/>
              <a:latin typeface="Avenir Book" panose="02000503020000020003" pitchFamily="2" charset="0"/>
              <a:ea typeface="+mn-ea"/>
              <a:cs typeface="+mn-cs"/>
            </a:endParaRPr>
          </a:p>
          <a:p>
            <a:pPr>
              <a:lnSpc>
                <a:spcPct val="100000"/>
              </a:lnSpc>
              <a:spcAft>
                <a:spcPts val="500"/>
              </a:spcAft>
            </a:pPr>
            <a:endParaRPr lang="en-AU" sz="1400" b="0" i="0" kern="1200" spc="0">
              <a:solidFill>
                <a:schemeClr val="tx1"/>
              </a:solidFill>
              <a:effectLst/>
              <a:latin typeface="Avenir Book" panose="02000503020000020003" pitchFamily="2" charset="0"/>
              <a:ea typeface="+mn-ea"/>
              <a:cs typeface="+mn-cs"/>
            </a:endParaRPr>
          </a:p>
          <a:p>
            <a:pPr>
              <a:lnSpc>
                <a:spcPct val="100000"/>
              </a:lnSpc>
              <a:spcAft>
                <a:spcPts val="500"/>
              </a:spcAft>
            </a:pPr>
            <a:r>
              <a:rPr lang="en-AU" sz="1400" b="0" i="0" kern="1200" spc="0" err="1">
                <a:solidFill>
                  <a:schemeClr val="tx1"/>
                </a:solidFill>
                <a:effectLst/>
                <a:latin typeface="Avenir Book" panose="02000503020000020003" pitchFamily="2" charset="0"/>
                <a:ea typeface="+mn-ea"/>
                <a:cs typeface="+mn-cs"/>
              </a:rPr>
              <a:t>Imperdiet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nulla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malesuada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pellentesque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eget</a:t>
            </a:r>
            <a:r>
              <a:rPr lang="en-AU" sz="1400" b="0" i="0" kern="1200" spc="0">
                <a:solidFill>
                  <a:schemeClr val="tx1"/>
                </a:solidFill>
                <a:effectLst/>
                <a:latin typeface="Avenir Book" panose="02000503020000020003" pitchFamily="2" charset="0"/>
                <a:ea typeface="+mn-ea"/>
                <a:cs typeface="+mn-cs"/>
              </a:rPr>
              <a:t> gravida cum sociis. Massa vitae </a:t>
            </a:r>
            <a:r>
              <a:rPr lang="en-AU" sz="1400" b="0" i="0" kern="1200" spc="0" err="1">
                <a:solidFill>
                  <a:schemeClr val="tx1"/>
                </a:solidFill>
                <a:effectLst/>
                <a:latin typeface="Avenir Book" panose="02000503020000020003" pitchFamily="2" charset="0"/>
                <a:ea typeface="+mn-ea"/>
                <a:cs typeface="+mn-cs"/>
              </a:rPr>
              <a:t>tortor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condimentum</a:t>
            </a:r>
            <a:r>
              <a:rPr lang="en-AU" sz="1400" b="0" i="0" kern="1200" spc="0">
                <a:solidFill>
                  <a:schemeClr val="tx1"/>
                </a:solidFill>
                <a:effectLst/>
                <a:latin typeface="Avenir Book" panose="02000503020000020003" pitchFamily="2" charset="0"/>
                <a:ea typeface="+mn-ea"/>
                <a:cs typeface="+mn-cs"/>
              </a:rPr>
              <a:t> lacinia </a:t>
            </a:r>
            <a:r>
              <a:rPr lang="en-AU" sz="1400" b="0" i="0" kern="1200" spc="0" err="1">
                <a:solidFill>
                  <a:schemeClr val="tx1"/>
                </a:solidFill>
                <a:effectLst/>
                <a:latin typeface="Avenir Book" panose="02000503020000020003" pitchFamily="2" charset="0"/>
                <a:ea typeface="+mn-ea"/>
                <a:cs typeface="+mn-cs"/>
              </a:rPr>
              <a:t>quis</a:t>
            </a:r>
            <a:r>
              <a:rPr lang="en-AU" sz="1400" b="0" i="0" kern="1200" spc="0">
                <a:solidFill>
                  <a:schemeClr val="tx1"/>
                </a:solidFill>
                <a:effectLst/>
                <a:latin typeface="Avenir Book" panose="02000503020000020003" pitchFamily="2" charset="0"/>
                <a:ea typeface="+mn-ea"/>
                <a:cs typeface="+mn-cs"/>
              </a:rPr>
              <a:t> vel. </a:t>
            </a:r>
            <a:r>
              <a:rPr lang="en-AU" sz="1400" b="0" i="0" kern="1200" spc="0" err="1">
                <a:solidFill>
                  <a:schemeClr val="tx1"/>
                </a:solidFill>
                <a:effectLst/>
                <a:latin typeface="Avenir Book" panose="02000503020000020003" pitchFamily="2" charset="0"/>
                <a:ea typeface="+mn-ea"/>
                <a:cs typeface="+mn-cs"/>
              </a:rPr>
              <a:t>Faucibus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turpis</a:t>
            </a:r>
            <a:r>
              <a:rPr lang="en-AU" sz="1400" b="0" i="0" kern="1200" spc="0">
                <a:solidFill>
                  <a:schemeClr val="tx1"/>
                </a:solidFill>
                <a:effectLst/>
                <a:latin typeface="Avenir Book" panose="02000503020000020003" pitchFamily="2" charset="0"/>
                <a:ea typeface="+mn-ea"/>
                <a:cs typeface="+mn-cs"/>
              </a:rPr>
              <a:t> in </a:t>
            </a:r>
            <a:r>
              <a:rPr lang="en-AU" sz="1400" b="0" i="0" kern="1200" spc="0" err="1">
                <a:solidFill>
                  <a:schemeClr val="tx1"/>
                </a:solidFill>
                <a:effectLst/>
                <a:latin typeface="Avenir Book" panose="02000503020000020003" pitchFamily="2" charset="0"/>
                <a:ea typeface="+mn-ea"/>
                <a:cs typeface="+mn-cs"/>
              </a:rPr>
              <a:t>eu</a:t>
            </a:r>
            <a:r>
              <a:rPr lang="en-AU" sz="1400" b="0" i="0" kern="1200" spc="0">
                <a:solidFill>
                  <a:schemeClr val="tx1"/>
                </a:solidFill>
                <a:effectLst/>
                <a:latin typeface="Avenir Book" panose="02000503020000020003" pitchFamily="2" charset="0"/>
                <a:ea typeface="+mn-ea"/>
                <a:cs typeface="+mn-cs"/>
              </a:rPr>
              <a:t> mi </a:t>
            </a:r>
            <a:r>
              <a:rPr lang="en-AU" sz="1400" b="0" i="0" kern="1200" spc="0" err="1">
                <a:solidFill>
                  <a:schemeClr val="tx1"/>
                </a:solidFill>
                <a:effectLst/>
                <a:latin typeface="Avenir Book" panose="02000503020000020003" pitchFamily="2" charset="0"/>
                <a:ea typeface="+mn-ea"/>
                <a:cs typeface="+mn-cs"/>
              </a:rPr>
              <a:t>bibendum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Odio</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sem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nulla</a:t>
            </a:r>
            <a:r>
              <a:rPr lang="en-AU" sz="1400" b="0" i="0" kern="1200" spc="0">
                <a:solidFill>
                  <a:schemeClr val="tx1"/>
                </a:solidFill>
                <a:effectLst/>
                <a:latin typeface="Avenir Book" panose="02000503020000020003" pitchFamily="2" charset="0"/>
                <a:ea typeface="+mn-ea"/>
                <a:cs typeface="+mn-cs"/>
              </a:rPr>
              <a:t> pharetra diam. </a:t>
            </a:r>
            <a:r>
              <a:rPr lang="en-AU" sz="1400" b="0" i="0" kern="1200" spc="0" err="1">
                <a:solidFill>
                  <a:schemeClr val="tx1"/>
                </a:solidFill>
                <a:effectLst/>
                <a:latin typeface="Avenir Book" panose="02000503020000020003" pitchFamily="2" charset="0"/>
                <a:ea typeface="+mn-ea"/>
                <a:cs typeface="+mn-cs"/>
              </a:rPr>
              <a:t>Ultricies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leo</a:t>
            </a:r>
            <a:r>
              <a:rPr lang="en-AU" sz="1400" b="0" i="0" kern="1200" spc="0">
                <a:solidFill>
                  <a:schemeClr val="tx1"/>
                </a:solidFill>
                <a:effectLst/>
                <a:latin typeface="Avenir Book" panose="02000503020000020003" pitchFamily="2" charset="0"/>
                <a:ea typeface="+mn-ea"/>
                <a:cs typeface="+mn-cs"/>
              </a:rPr>
              <a:t> integer </a:t>
            </a:r>
            <a:r>
              <a:rPr lang="en-AU" sz="1400" b="0" i="0" kern="1200" spc="0" err="1">
                <a:solidFill>
                  <a:schemeClr val="tx1"/>
                </a:solidFill>
                <a:effectLst/>
                <a:latin typeface="Avenir Book" panose="02000503020000020003" pitchFamily="2" charset="0"/>
                <a:ea typeface="+mn-ea"/>
                <a:cs typeface="+mn-cs"/>
              </a:rPr>
              <a:t>malesuada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nunc</a:t>
            </a:r>
            <a:r>
              <a:rPr lang="en-AU" sz="1400" b="0" i="0" kern="1200" spc="0">
                <a:solidFill>
                  <a:schemeClr val="tx1"/>
                </a:solidFill>
                <a:effectLst/>
                <a:latin typeface="Avenir Book" panose="02000503020000020003" pitchFamily="2" charset="0"/>
                <a:ea typeface="+mn-ea"/>
                <a:cs typeface="+mn-cs"/>
              </a:rPr>
              <a:t> vel. Ipsum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Molestie</a:t>
            </a:r>
            <a:r>
              <a:rPr lang="en-AU" sz="1400" b="0" i="0" kern="1200" spc="0">
                <a:solidFill>
                  <a:schemeClr val="tx1"/>
                </a:solidFill>
                <a:effectLst/>
                <a:latin typeface="Avenir Book" panose="02000503020000020003" pitchFamily="2" charset="0"/>
                <a:ea typeface="+mn-ea"/>
                <a:cs typeface="+mn-cs"/>
              </a:rPr>
              <a:t> ac </a:t>
            </a:r>
            <a:r>
              <a:rPr lang="en-AU" sz="1400" b="0" i="0" kern="1200" spc="0" err="1">
                <a:solidFill>
                  <a:schemeClr val="tx1"/>
                </a:solidFill>
                <a:effectLst/>
                <a:latin typeface="Avenir Book" panose="02000503020000020003" pitchFamily="2" charset="0"/>
                <a:ea typeface="+mn-ea"/>
                <a:cs typeface="+mn-cs"/>
              </a:rPr>
              <a:t>feugiat</a:t>
            </a:r>
            <a:r>
              <a:rPr lang="en-AU" sz="1400" b="0" i="0" kern="1200" spc="0">
                <a:solidFill>
                  <a:schemeClr val="tx1"/>
                </a:solidFill>
                <a:effectLst/>
                <a:latin typeface="Avenir Book" panose="02000503020000020003" pitchFamily="2" charset="0"/>
                <a:ea typeface="+mn-ea"/>
                <a:cs typeface="+mn-cs"/>
              </a:rPr>
              <a:t> sed </a:t>
            </a:r>
            <a:r>
              <a:rPr lang="en-AU" sz="1400" b="0" i="0" kern="1200" spc="0" err="1">
                <a:solidFill>
                  <a:schemeClr val="tx1"/>
                </a:solidFill>
                <a:effectLst/>
                <a:latin typeface="Avenir Book" panose="02000503020000020003" pitchFamily="2" charset="0"/>
                <a:ea typeface="+mn-ea"/>
                <a:cs typeface="+mn-cs"/>
              </a:rPr>
              <a:t>lectus</a:t>
            </a:r>
            <a:r>
              <a:rPr lang="en-AU" sz="1400" b="0" i="0" kern="1200" spc="0">
                <a:solidFill>
                  <a:schemeClr val="tx1"/>
                </a:solidFill>
                <a:effectLst/>
                <a:latin typeface="Avenir Book" panose="02000503020000020003" pitchFamily="2" charset="0"/>
                <a:ea typeface="+mn-ea"/>
                <a:cs typeface="+mn-cs"/>
              </a:rPr>
              <a:t> vestibulum </a:t>
            </a:r>
            <a:r>
              <a:rPr lang="en-AU" sz="1400" b="0" i="0" kern="1200" spc="0" err="1">
                <a:solidFill>
                  <a:schemeClr val="tx1"/>
                </a:solidFill>
                <a:effectLst/>
                <a:latin typeface="Avenir Book" panose="02000503020000020003" pitchFamily="2" charset="0"/>
                <a:ea typeface="+mn-ea"/>
                <a:cs typeface="+mn-cs"/>
              </a:rPr>
              <a:t>mattis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ullamcorper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velit</a:t>
            </a:r>
            <a:r>
              <a:rPr lang="en-AU" sz="1400" b="0" i="0" kern="1200" spc="0">
                <a:solidFill>
                  <a:schemeClr val="tx1"/>
                </a:solidFill>
                <a:effectLst/>
                <a:latin typeface="Avenir Book" panose="02000503020000020003" pitchFamily="2" charset="0"/>
                <a:ea typeface="+mn-ea"/>
                <a:cs typeface="+mn-cs"/>
              </a:rPr>
              <a:t> sed.</a:t>
            </a:r>
          </a:p>
          <a:p>
            <a:pPr marL="0" marR="0" lvl="0" indent="0" algn="l" defTabSz="914400" rtl="0" eaLnBrk="1" fontAlgn="auto" latinLnBrk="0" hangingPunct="1">
              <a:lnSpc>
                <a:spcPct val="100000"/>
              </a:lnSpc>
              <a:spcBef>
                <a:spcPts val="1000"/>
              </a:spcBef>
              <a:spcAft>
                <a:spcPts val="500"/>
              </a:spcAft>
              <a:buClrTx/>
              <a:buSzTx/>
              <a:buFontTx/>
              <a:buNone/>
              <a:tabLst/>
              <a:defRPr/>
            </a:pPr>
            <a:r>
              <a:rPr lang="en-AU" sz="1400" b="0" i="0" kern="1200" spc="0">
                <a:solidFill>
                  <a:schemeClr val="tx1"/>
                </a:solidFill>
                <a:effectLst/>
                <a:latin typeface="Avenir Medium" panose="02000503020000020003" pitchFamily="2" charset="0"/>
                <a:ea typeface="+mn-ea"/>
                <a:cs typeface="+mn-cs"/>
              </a:rPr>
              <a:t>Body Sub Head</a:t>
            </a:r>
            <a:endParaRPr lang="en-AU" sz="1400" b="0" i="0" kern="1200" spc="0">
              <a:solidFill>
                <a:schemeClr val="tx1"/>
              </a:solidFill>
              <a:effectLst/>
              <a:latin typeface="Avenir Book" panose="02000503020000020003" pitchFamily="2" charset="0"/>
              <a:ea typeface="+mn-ea"/>
              <a:cs typeface="+mn-cs"/>
            </a:endParaRPr>
          </a:p>
          <a:p>
            <a:pPr>
              <a:lnSpc>
                <a:spcPct val="100000"/>
              </a:lnSpc>
              <a:spcAft>
                <a:spcPts val="500"/>
              </a:spcAft>
            </a:pPr>
            <a:r>
              <a:rPr lang="en-AU" sz="1400" b="0" i="0" kern="1200" spc="0">
                <a:solidFill>
                  <a:schemeClr val="tx1"/>
                </a:solidFill>
                <a:effectLst/>
                <a:latin typeface="Avenir Book" panose="02000503020000020003" pitchFamily="2" charset="0"/>
                <a:ea typeface="+mn-ea"/>
                <a:cs typeface="+mn-cs"/>
              </a:rPr>
              <a:t>Ipsum </a:t>
            </a:r>
            <a:r>
              <a:rPr lang="en-AU" sz="1400" b="0" i="0" kern="1200" spc="0" err="1">
                <a:solidFill>
                  <a:schemeClr val="tx1"/>
                </a:solidFill>
                <a:effectLst/>
                <a:latin typeface="Avenir Book" panose="02000503020000020003" pitchFamily="2" charset="0"/>
                <a:ea typeface="+mn-ea"/>
                <a:cs typeface="+mn-cs"/>
              </a:rPr>
              <a:t>consequat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nisl</a:t>
            </a:r>
            <a:r>
              <a:rPr lang="en-AU" sz="1400" b="0" i="0" kern="1200" spc="0">
                <a:solidFill>
                  <a:schemeClr val="tx1"/>
                </a:solidFill>
                <a:effectLst/>
                <a:latin typeface="Avenir Book" panose="02000503020000020003" pitchFamily="2" charset="0"/>
                <a:ea typeface="+mn-ea"/>
                <a:cs typeface="+mn-cs"/>
              </a:rPr>
              <a:t> vel </a:t>
            </a:r>
            <a:r>
              <a:rPr lang="en-AU" sz="1400" b="0" i="0" kern="1200" spc="0" err="1">
                <a:solidFill>
                  <a:schemeClr val="tx1"/>
                </a:solidFill>
                <a:effectLst/>
                <a:latin typeface="Avenir Book" panose="02000503020000020003" pitchFamily="2" charset="0"/>
                <a:ea typeface="+mn-ea"/>
                <a:cs typeface="+mn-cs"/>
              </a:rPr>
              <a:t>pretium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lectus</a:t>
            </a:r>
            <a:r>
              <a:rPr lang="en-AU" sz="1400" b="0" i="0" kern="1200" spc="0">
                <a:solidFill>
                  <a:schemeClr val="tx1"/>
                </a:solidFill>
                <a:effectLst/>
                <a:latin typeface="Avenir Book" panose="02000503020000020003" pitchFamily="2" charset="0"/>
                <a:ea typeface="+mn-ea"/>
                <a:cs typeface="+mn-cs"/>
              </a:rPr>
              <a:t>. Lorem ipsum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Mi ipsum </a:t>
            </a:r>
            <a:r>
              <a:rPr lang="en-AU" sz="1400" b="0" i="0" kern="1200" spc="0" err="1">
                <a:solidFill>
                  <a:schemeClr val="tx1"/>
                </a:solidFill>
                <a:effectLst/>
                <a:latin typeface="Avenir Book" panose="02000503020000020003" pitchFamily="2" charset="0"/>
                <a:ea typeface="+mn-ea"/>
                <a:cs typeface="+mn-cs"/>
              </a:rPr>
              <a:t>faucibus</a:t>
            </a:r>
            <a:r>
              <a:rPr lang="en-AU" sz="1400" b="0" i="0" kern="1200" spc="0">
                <a:solidFill>
                  <a:schemeClr val="tx1"/>
                </a:solidFill>
                <a:effectLst/>
                <a:latin typeface="Avenir Book" panose="02000503020000020003" pitchFamily="2" charset="0"/>
                <a:ea typeface="+mn-ea"/>
                <a:cs typeface="+mn-cs"/>
              </a:rPr>
              <a:t> vitae </a:t>
            </a:r>
            <a:r>
              <a:rPr lang="en-AU" sz="1400" b="0" i="0" kern="1200" spc="0" err="1">
                <a:solidFill>
                  <a:schemeClr val="tx1"/>
                </a:solidFill>
                <a:effectLst/>
                <a:latin typeface="Avenir Book" panose="02000503020000020003" pitchFamily="2" charset="0"/>
                <a:ea typeface="+mn-ea"/>
                <a:cs typeface="+mn-cs"/>
              </a:rPr>
              <a:t>aliquet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nec</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ullamcorper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duis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tristique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sollicitudin</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nibh</a:t>
            </a:r>
            <a:r>
              <a:rPr lang="en-AU" sz="1400" b="0" i="0" kern="1200" spc="0">
                <a:solidFill>
                  <a:schemeClr val="tx1"/>
                </a:solidFill>
                <a:effectLst/>
                <a:latin typeface="Avenir Book" panose="02000503020000020003" pitchFamily="2" charset="0"/>
                <a:ea typeface="+mn-ea"/>
                <a:cs typeface="+mn-cs"/>
              </a:rPr>
              <a:t>.</a:t>
            </a:r>
            <a:endParaRPr lang="en-US" sz="1400" b="0" i="0" spc="0">
              <a:latin typeface="Avenir Book" panose="02000503020000020003" pitchFamily="2" charset="0"/>
            </a:endParaRPr>
          </a:p>
          <a:p>
            <a:pPr lvl="0"/>
            <a:endParaRPr lang="en-US"/>
          </a:p>
        </p:txBody>
      </p:sp>
      <p:sp>
        <p:nvSpPr>
          <p:cNvPr id="19" name="Sub Title">
            <a:extLst>
              <a:ext uri="{FF2B5EF4-FFF2-40B4-BE49-F238E27FC236}">
                <a16:creationId xmlns:a16="http://schemas.microsoft.com/office/drawing/2014/main" id="{41CDEF3A-C1C1-294F-8667-81E1FFE8FD10}"/>
              </a:ext>
            </a:extLst>
          </p:cNvPr>
          <p:cNvSpPr>
            <a:spLocks noGrp="1"/>
          </p:cNvSpPr>
          <p:nvPr>
            <p:ph type="body" sz="quarter" idx="15" hasCustomPrompt="1"/>
          </p:nvPr>
        </p:nvSpPr>
        <p:spPr>
          <a:xfrm>
            <a:off x="488950" y="1284288"/>
            <a:ext cx="8128000" cy="450417"/>
          </a:xfrm>
          <a:prstGeom prst="rect">
            <a:avLst/>
          </a:prstGeom>
        </p:spPr>
        <p:txBody>
          <a:bodyPr/>
          <a:lstStyle>
            <a:lvl1pPr>
              <a:buNone/>
              <a:defRPr sz="2800" b="0" i="0" spc="150" baseline="0">
                <a:solidFill>
                  <a:srgbClr val="3EA9DA"/>
                </a:solidFill>
                <a:latin typeface="Marsden-Cm" pitchFamily="2" charset="77"/>
              </a:defRPr>
            </a:lvl1pPr>
            <a:lvl2pPr>
              <a:defRPr sz="2400" b="0" i="0">
                <a:solidFill>
                  <a:srgbClr val="3EA9DA"/>
                </a:solidFill>
                <a:latin typeface="Marsden-Cm" pitchFamily="2" charset="77"/>
              </a:defRPr>
            </a:lvl2pPr>
            <a:lvl3pPr>
              <a:defRPr sz="2400" b="0" i="0">
                <a:solidFill>
                  <a:srgbClr val="3EA9DA"/>
                </a:solidFill>
                <a:latin typeface="Marsden-Cm" pitchFamily="2" charset="77"/>
              </a:defRPr>
            </a:lvl3pPr>
            <a:lvl4pPr>
              <a:defRPr sz="2400" b="0" i="0">
                <a:solidFill>
                  <a:srgbClr val="3EA9DA"/>
                </a:solidFill>
                <a:latin typeface="Marsden-Cm" pitchFamily="2" charset="77"/>
              </a:defRPr>
            </a:lvl4pPr>
            <a:lvl5pPr>
              <a:defRPr sz="2400" b="0" i="0">
                <a:solidFill>
                  <a:srgbClr val="3EA9DA"/>
                </a:solidFill>
                <a:latin typeface="Marsden-Cm" pitchFamily="2" charset="77"/>
              </a:defRPr>
            </a:lvl5pPr>
          </a:lstStyle>
          <a:p>
            <a:pPr lvl="0"/>
            <a:r>
              <a:rPr lang="en-GB"/>
              <a:t>Sub Title</a:t>
            </a:r>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488288" y="319088"/>
            <a:ext cx="8128000" cy="789048"/>
          </a:xfrm>
          <a:prstGeom prst="rect">
            <a:avLst/>
          </a:prstGeom>
        </p:spPr>
        <p:txBody>
          <a:bodyPr/>
          <a:lstStyle>
            <a:lvl1pPr>
              <a:buNone/>
              <a:defRPr sz="5500" b="1" i="0" spc="150" baseline="0">
                <a:solidFill>
                  <a:srgbClr val="193C6A"/>
                </a:solidFill>
                <a:latin typeface="Marsden-Cm SemiBold" pitchFamily="2" charset="77"/>
              </a:defRPr>
            </a:lvl1pPr>
          </a:lstStyle>
          <a:p>
            <a:pPr lvl="0"/>
            <a:r>
              <a:rPr lang="en-GB"/>
              <a:t>INSERT TITLE HERE</a:t>
            </a:r>
          </a:p>
        </p:txBody>
      </p:sp>
    </p:spTree>
    <p:extLst>
      <p:ext uri="{BB962C8B-B14F-4D97-AF65-F5344CB8AC3E}">
        <p14:creationId xmlns:p14="http://schemas.microsoft.com/office/powerpoint/2010/main" val="128219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Figure">
    <p:spTree>
      <p:nvGrpSpPr>
        <p:cNvPr id="1" name=""/>
        <p:cNvGrpSpPr/>
        <p:nvPr/>
      </p:nvGrpSpPr>
      <p:grpSpPr>
        <a:xfrm>
          <a:off x="0" y="0"/>
          <a:ext cx="0" cy="0"/>
          <a:chOff x="0" y="0"/>
          <a:chExt cx="0" cy="0"/>
        </a:xfrm>
      </p:grpSpPr>
      <p:sp>
        <p:nvSpPr>
          <p:cNvPr id="12" name="Presentation Tilte">
            <a:extLst>
              <a:ext uri="{FF2B5EF4-FFF2-40B4-BE49-F238E27FC236}">
                <a16:creationId xmlns:a16="http://schemas.microsoft.com/office/drawing/2014/main" id="{67363DB3-C15A-494D-8EF2-8AB699A4747D}"/>
              </a:ext>
            </a:extLst>
          </p:cNvPr>
          <p:cNvSpPr>
            <a:spLocks noGrp="1"/>
          </p:cNvSpPr>
          <p:nvPr>
            <p:ph type="body" sz="quarter" idx="17" hasCustomPrompt="1"/>
          </p:nvPr>
        </p:nvSpPr>
        <p:spPr>
          <a:xfrm>
            <a:off x="488288" y="6167898"/>
            <a:ext cx="5607712"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50F07C2F-18DD-B142-86F1-189010B7974D}"/>
              </a:ext>
            </a:extLst>
          </p:cNvPr>
          <p:cNvSpPr>
            <a:spLocks noGrp="1"/>
          </p:cNvSpPr>
          <p:nvPr>
            <p:ph type="sldNum" sz="quarter" idx="18"/>
          </p:nvPr>
        </p:nvSpPr>
        <p:spPr/>
        <p:txBody>
          <a:bodyPr/>
          <a:lstStyle/>
          <a:p>
            <a:r>
              <a:rPr lang="en-US"/>
              <a:t> Business + Human Rights Asia	</a:t>
            </a:r>
            <a:fld id="{F0B8C7CB-BDEC-0841-8D13-C311CC2B7175}" type="slidenum">
              <a:rPr lang="en-US" smtClean="0"/>
              <a:pPr/>
              <a:t>‹#›</a:t>
            </a:fld>
            <a:endParaRPr lang="en-US" sz="1200"/>
          </a:p>
        </p:txBody>
      </p:sp>
      <p:sp>
        <p:nvSpPr>
          <p:cNvPr id="13" name="Background grey">
            <a:extLst>
              <a:ext uri="{FF2B5EF4-FFF2-40B4-BE49-F238E27FC236}">
                <a16:creationId xmlns:a16="http://schemas.microsoft.com/office/drawing/2014/main" id="{5FE3C616-BAEF-5B47-9E2F-A7A4E8BF354A}"/>
              </a:ext>
            </a:extLst>
          </p:cNvPr>
          <p:cNvSpPr/>
          <p:nvPr userDrawn="1"/>
        </p:nvSpPr>
        <p:spPr>
          <a:xfrm>
            <a:off x="6096000" y="-1"/>
            <a:ext cx="6096000" cy="6173787"/>
          </a:xfrm>
          <a:prstGeom prst="rect">
            <a:avLst/>
          </a:prstGeom>
          <a:solidFill>
            <a:srgbClr val="BB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a:extLst>
              <a:ext uri="{FF2B5EF4-FFF2-40B4-BE49-F238E27FC236}">
                <a16:creationId xmlns:a16="http://schemas.microsoft.com/office/drawing/2014/main" id="{CB0B721C-CC5E-AE4A-8A73-A2E1A8399F96}"/>
              </a:ext>
            </a:extLst>
          </p:cNvPr>
          <p:cNvSpPr>
            <a:spLocks noGrp="1"/>
          </p:cNvSpPr>
          <p:nvPr>
            <p:ph type="chart" sz="quarter" idx="16" hasCustomPrompt="1"/>
          </p:nvPr>
        </p:nvSpPr>
        <p:spPr>
          <a:xfrm>
            <a:off x="6916738" y="1284287"/>
            <a:ext cx="4876800" cy="4671035"/>
          </a:xfrm>
          <a:prstGeom prst="rect">
            <a:avLst/>
          </a:prstGeom>
        </p:spPr>
        <p:txBody>
          <a:bodyPr/>
          <a:lstStyle>
            <a:lvl1pPr>
              <a:buNone/>
              <a:defRPr sz="1400" b="1" i="0" spc="150" baseline="0">
                <a:solidFill>
                  <a:schemeClr val="bg1"/>
                </a:solidFill>
                <a:latin typeface="Marsden-Cm SemiBold" pitchFamily="2" charset="77"/>
              </a:defRPr>
            </a:lvl1pPr>
          </a:lstStyle>
          <a:p>
            <a:r>
              <a:rPr lang="en-US" sz="1400" b="1" i="0">
                <a:latin typeface="Marsden-Cm SemiBold" pitchFamily="2" charset="77"/>
              </a:rPr>
              <a:t>INSERT FIGURE, CHART</a:t>
            </a:r>
            <a:endParaRPr lang="en-US"/>
          </a:p>
        </p:txBody>
      </p:sp>
      <p:sp>
        <p:nvSpPr>
          <p:cNvPr id="11" name="Body copy">
            <a:extLst>
              <a:ext uri="{FF2B5EF4-FFF2-40B4-BE49-F238E27FC236}">
                <a16:creationId xmlns:a16="http://schemas.microsoft.com/office/drawing/2014/main" id="{2B749544-3094-0048-8306-249D3C7401F2}"/>
              </a:ext>
            </a:extLst>
          </p:cNvPr>
          <p:cNvSpPr>
            <a:spLocks noGrp="1"/>
          </p:cNvSpPr>
          <p:nvPr>
            <p:ph type="body" sz="quarter" idx="19" hasCustomPrompt="1"/>
          </p:nvPr>
        </p:nvSpPr>
        <p:spPr>
          <a:xfrm>
            <a:off x="488288" y="1912232"/>
            <a:ext cx="4176836" cy="3662855"/>
          </a:xfrm>
          <a:prstGeom prst="rect">
            <a:avLst/>
          </a:prstGeom>
        </p:spPr>
        <p:txBody>
          <a:bodyPr numCol="1" spcCol="360000"/>
          <a:lstStyle>
            <a:lvl1pPr marL="0" marR="0" indent="0" algn="l" defTabSz="914400" rtl="0" eaLnBrk="1" fontAlgn="auto" latinLnBrk="0" hangingPunct="1">
              <a:lnSpc>
                <a:spcPct val="100000"/>
              </a:lnSpc>
              <a:spcBef>
                <a:spcPts val="1000"/>
              </a:spcBef>
              <a:spcAft>
                <a:spcPts val="500"/>
              </a:spcAft>
              <a:buClrTx/>
              <a:buSzTx/>
              <a:buFontTx/>
              <a:buNone/>
              <a:tabLst/>
              <a:defRPr sz="1400" b="0" i="0">
                <a:latin typeface="Avenir Book" panose="02000503020000020003" pitchFamily="2" charset="0"/>
              </a:defRPr>
            </a:lvl1pPr>
          </a:lstStyle>
          <a:p>
            <a:pPr marL="0" marR="0" lvl="0" indent="0" algn="l" defTabSz="914400" rtl="0" eaLnBrk="1" fontAlgn="auto" latinLnBrk="0" hangingPunct="1">
              <a:lnSpc>
                <a:spcPct val="100000"/>
              </a:lnSpc>
              <a:spcBef>
                <a:spcPts val="1000"/>
              </a:spcBef>
              <a:spcAft>
                <a:spcPts val="500"/>
              </a:spcAft>
              <a:buClrTx/>
              <a:buSzTx/>
              <a:buFontTx/>
              <a:buNone/>
              <a:tabLst/>
              <a:defRPr/>
            </a:pPr>
            <a:r>
              <a:rPr lang="en-AU" sz="1400" b="0" i="0" kern="1200" spc="0">
                <a:solidFill>
                  <a:schemeClr val="tx1"/>
                </a:solidFill>
                <a:effectLst/>
                <a:latin typeface="Avenir Book" panose="02000503020000020003" pitchFamily="2" charset="0"/>
                <a:ea typeface="+mn-ea"/>
                <a:cs typeface="+mn-cs"/>
              </a:rPr>
              <a:t>Body Text Lorem ipsum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sed do </a:t>
            </a:r>
            <a:r>
              <a:rPr lang="en-AU" sz="1400" b="0" i="0" kern="1200" spc="0" err="1">
                <a:solidFill>
                  <a:schemeClr val="tx1"/>
                </a:solidFill>
                <a:effectLst/>
                <a:latin typeface="Avenir Book" panose="02000503020000020003" pitchFamily="2" charset="0"/>
                <a:ea typeface="+mn-ea"/>
                <a:cs typeface="+mn-cs"/>
              </a:rPr>
              <a:t>eiusmod</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tempor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incididunt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labore</a:t>
            </a:r>
            <a:r>
              <a:rPr lang="en-AU" sz="1400" b="0" i="0" kern="1200" spc="0">
                <a:solidFill>
                  <a:schemeClr val="tx1"/>
                </a:solidFill>
                <a:effectLst/>
                <a:latin typeface="Avenir Book" panose="02000503020000020003" pitchFamily="2" charset="0"/>
                <a:ea typeface="+mn-ea"/>
                <a:cs typeface="+mn-cs"/>
              </a:rPr>
              <a:t> et dolore magna </a:t>
            </a:r>
            <a:r>
              <a:rPr lang="en-AU" sz="1400" b="0" i="0" kern="1200" spc="0" err="1">
                <a:solidFill>
                  <a:schemeClr val="tx1"/>
                </a:solidFill>
                <a:effectLst/>
                <a:latin typeface="Avenir Book" panose="02000503020000020003" pitchFamily="2" charset="0"/>
                <a:ea typeface="+mn-ea"/>
                <a:cs typeface="+mn-cs"/>
              </a:rPr>
              <a:t>aliqua</a:t>
            </a:r>
            <a:r>
              <a:rPr lang="en-AU" sz="1400" b="0" i="0" kern="1200" spc="0">
                <a:solidFill>
                  <a:schemeClr val="tx1"/>
                </a:solidFill>
                <a:effectLst/>
                <a:latin typeface="Avenir Book" panose="02000503020000020003" pitchFamily="2" charset="0"/>
                <a:ea typeface="+mn-ea"/>
                <a:cs typeface="+mn-cs"/>
              </a:rPr>
              <a:t>. Eros </a:t>
            </a:r>
            <a:r>
              <a:rPr lang="en-AU" sz="1400" b="0" i="0" kern="1200" spc="0" err="1">
                <a:solidFill>
                  <a:schemeClr val="tx1"/>
                </a:solidFill>
                <a:effectLst/>
                <a:latin typeface="Avenir Book" panose="02000503020000020003" pitchFamily="2" charset="0"/>
                <a:ea typeface="+mn-ea"/>
                <a:cs typeface="+mn-cs"/>
              </a:rPr>
              <a:t>donec</a:t>
            </a:r>
            <a:r>
              <a:rPr lang="en-AU" sz="1400" b="0" i="0" kern="1200" spc="0">
                <a:solidFill>
                  <a:schemeClr val="tx1"/>
                </a:solidFill>
                <a:effectLst/>
                <a:latin typeface="Avenir Book" panose="02000503020000020003" pitchFamily="2" charset="0"/>
                <a:ea typeface="+mn-ea"/>
                <a:cs typeface="+mn-cs"/>
              </a:rPr>
              <a:t> ac </a:t>
            </a:r>
            <a:r>
              <a:rPr lang="en-AU" sz="1400" b="0" i="0" kern="1200" spc="0" err="1">
                <a:solidFill>
                  <a:schemeClr val="tx1"/>
                </a:solidFill>
                <a:effectLst/>
                <a:latin typeface="Avenir Book" panose="02000503020000020003" pitchFamily="2" charset="0"/>
                <a:ea typeface="+mn-ea"/>
                <a:cs typeface="+mn-cs"/>
              </a:rPr>
              <a:t>odio</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tempor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orci</a:t>
            </a:r>
            <a:r>
              <a:rPr lang="en-AU" sz="1400" b="0" i="0" kern="1200" spc="0">
                <a:solidFill>
                  <a:schemeClr val="tx1"/>
                </a:solidFill>
                <a:effectLst/>
                <a:latin typeface="Avenir Book" panose="02000503020000020003" pitchFamily="2" charset="0"/>
                <a:ea typeface="+mn-ea"/>
                <a:cs typeface="+mn-cs"/>
              </a:rPr>
              <a:t>. Nam </a:t>
            </a:r>
            <a:r>
              <a:rPr lang="en-AU" sz="1400" b="0" i="0" kern="1200" spc="0" err="1">
                <a:solidFill>
                  <a:schemeClr val="tx1"/>
                </a:solidFill>
                <a:effectLst/>
                <a:latin typeface="Avenir Book" panose="02000503020000020003" pitchFamily="2" charset="0"/>
                <a:ea typeface="+mn-ea"/>
                <a:cs typeface="+mn-cs"/>
              </a:rPr>
              <a:t>aliquam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sem</a:t>
            </a:r>
            <a:r>
              <a:rPr lang="en-AU" sz="1400" b="0" i="0" kern="1200" spc="0">
                <a:solidFill>
                  <a:schemeClr val="tx1"/>
                </a:solidFill>
                <a:effectLst/>
                <a:latin typeface="Avenir Book" panose="02000503020000020003" pitchFamily="2" charset="0"/>
                <a:ea typeface="+mn-ea"/>
                <a:cs typeface="+mn-cs"/>
              </a:rPr>
              <a:t> et </a:t>
            </a:r>
            <a:r>
              <a:rPr lang="en-AU" sz="1400" b="0" i="0" kern="1200" spc="0" err="1">
                <a:solidFill>
                  <a:schemeClr val="tx1"/>
                </a:solidFill>
                <a:effectLst/>
                <a:latin typeface="Avenir Book" panose="02000503020000020003" pitchFamily="2" charset="0"/>
                <a:ea typeface="+mn-ea"/>
                <a:cs typeface="+mn-cs"/>
              </a:rPr>
              <a:t>tortor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consequat</a:t>
            </a:r>
            <a:r>
              <a:rPr lang="en-AU" sz="1400" b="0" i="0" kern="1200" spc="0">
                <a:solidFill>
                  <a:schemeClr val="tx1"/>
                </a:solidFill>
                <a:effectLst/>
                <a:latin typeface="Avenir Book" panose="02000503020000020003" pitchFamily="2" charset="0"/>
                <a:ea typeface="+mn-ea"/>
                <a:cs typeface="+mn-cs"/>
              </a:rPr>
              <a:t> id porta</a:t>
            </a:r>
            <a:endParaRPr lang="en-AU" sz="1400" b="0" i="0" kern="1200" spc="0">
              <a:solidFill>
                <a:schemeClr val="tx1"/>
              </a:solidFill>
              <a:effectLst/>
              <a:latin typeface="Avenir Medium" panose="02000503020000020003" pitchFamily="2" charset="0"/>
              <a:ea typeface="+mn-ea"/>
              <a:cs typeface="+mn-cs"/>
            </a:endParaRPr>
          </a:p>
          <a:p>
            <a:pPr marL="0" marR="0" lvl="0" indent="0" algn="l" defTabSz="914400" rtl="0" eaLnBrk="1" fontAlgn="auto" latinLnBrk="0" hangingPunct="1">
              <a:lnSpc>
                <a:spcPct val="100000"/>
              </a:lnSpc>
              <a:spcBef>
                <a:spcPts val="1000"/>
              </a:spcBef>
              <a:spcAft>
                <a:spcPts val="500"/>
              </a:spcAft>
              <a:buClrTx/>
              <a:buSzTx/>
              <a:buFontTx/>
              <a:buNone/>
              <a:tabLst/>
              <a:defRPr/>
            </a:pPr>
            <a:r>
              <a:rPr lang="en-AU" sz="1400" b="0" i="0" kern="1200" spc="0">
                <a:solidFill>
                  <a:schemeClr val="tx1"/>
                </a:solidFill>
                <a:effectLst/>
                <a:latin typeface="Avenir Medium" panose="02000503020000020003" pitchFamily="2" charset="0"/>
                <a:ea typeface="+mn-ea"/>
                <a:cs typeface="+mn-cs"/>
              </a:rPr>
              <a:t>Body Sub Head</a:t>
            </a:r>
            <a:endParaRPr lang="en-AU" sz="1400" b="0" i="0" kern="1200" spc="0">
              <a:solidFill>
                <a:schemeClr val="tx1"/>
              </a:solidFill>
              <a:effectLst/>
              <a:latin typeface="Avenir Book" panose="02000503020000020003" pitchFamily="2" charset="0"/>
              <a:ea typeface="+mn-ea"/>
              <a:cs typeface="+mn-cs"/>
            </a:endParaRPr>
          </a:p>
          <a:p>
            <a:pPr>
              <a:lnSpc>
                <a:spcPct val="100000"/>
              </a:lnSpc>
              <a:spcAft>
                <a:spcPts val="500"/>
              </a:spcAft>
            </a:pPr>
            <a:r>
              <a:rPr lang="en-AU" sz="1400" b="0" i="0" kern="1200" spc="0">
                <a:solidFill>
                  <a:schemeClr val="tx1"/>
                </a:solidFill>
                <a:effectLst/>
                <a:latin typeface="Avenir Book" panose="02000503020000020003" pitchFamily="2" charset="0"/>
                <a:ea typeface="+mn-ea"/>
                <a:cs typeface="+mn-cs"/>
              </a:rPr>
              <a:t>Ipsum </a:t>
            </a:r>
            <a:r>
              <a:rPr lang="en-AU" sz="1400" b="0" i="0" kern="1200" spc="0" err="1">
                <a:solidFill>
                  <a:schemeClr val="tx1"/>
                </a:solidFill>
                <a:effectLst/>
                <a:latin typeface="Avenir Book" panose="02000503020000020003" pitchFamily="2" charset="0"/>
                <a:ea typeface="+mn-ea"/>
                <a:cs typeface="+mn-cs"/>
              </a:rPr>
              <a:t>consequat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nisl</a:t>
            </a:r>
            <a:r>
              <a:rPr lang="en-AU" sz="1400" b="0" i="0" kern="1200" spc="0">
                <a:solidFill>
                  <a:schemeClr val="tx1"/>
                </a:solidFill>
                <a:effectLst/>
                <a:latin typeface="Avenir Book" panose="02000503020000020003" pitchFamily="2" charset="0"/>
                <a:ea typeface="+mn-ea"/>
                <a:cs typeface="+mn-cs"/>
              </a:rPr>
              <a:t> vel </a:t>
            </a:r>
            <a:r>
              <a:rPr lang="en-AU" sz="1400" b="0" i="0" kern="1200" spc="0" err="1">
                <a:solidFill>
                  <a:schemeClr val="tx1"/>
                </a:solidFill>
                <a:effectLst/>
                <a:latin typeface="Avenir Book" panose="02000503020000020003" pitchFamily="2" charset="0"/>
                <a:ea typeface="+mn-ea"/>
                <a:cs typeface="+mn-cs"/>
              </a:rPr>
              <a:t>pretium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lectus</a:t>
            </a:r>
            <a:r>
              <a:rPr lang="en-AU" sz="1400" b="0" i="0" kern="1200" spc="0">
                <a:solidFill>
                  <a:schemeClr val="tx1"/>
                </a:solidFill>
                <a:effectLst/>
                <a:latin typeface="Avenir Book" panose="02000503020000020003" pitchFamily="2" charset="0"/>
                <a:ea typeface="+mn-ea"/>
                <a:cs typeface="+mn-cs"/>
              </a:rPr>
              <a:t>. Lorem ipsum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Mi ipsum </a:t>
            </a:r>
            <a:r>
              <a:rPr lang="en-AU" sz="1400" b="0" i="0" kern="1200" spc="0" err="1">
                <a:solidFill>
                  <a:schemeClr val="tx1"/>
                </a:solidFill>
                <a:effectLst/>
                <a:latin typeface="Avenir Book" panose="02000503020000020003" pitchFamily="2" charset="0"/>
                <a:ea typeface="+mn-ea"/>
                <a:cs typeface="+mn-cs"/>
              </a:rPr>
              <a:t>faucibus</a:t>
            </a:r>
            <a:r>
              <a:rPr lang="en-AU" sz="1400" b="0" i="0" kern="1200" spc="0">
                <a:solidFill>
                  <a:schemeClr val="tx1"/>
                </a:solidFill>
                <a:effectLst/>
                <a:latin typeface="Avenir Book" panose="02000503020000020003" pitchFamily="2" charset="0"/>
                <a:ea typeface="+mn-ea"/>
                <a:cs typeface="+mn-cs"/>
              </a:rPr>
              <a:t> vitae </a:t>
            </a:r>
            <a:r>
              <a:rPr lang="en-AU" sz="1400" b="0" i="0" kern="1200" spc="0" err="1">
                <a:solidFill>
                  <a:schemeClr val="tx1"/>
                </a:solidFill>
                <a:effectLst/>
                <a:latin typeface="Avenir Book" panose="02000503020000020003" pitchFamily="2" charset="0"/>
                <a:ea typeface="+mn-ea"/>
                <a:cs typeface="+mn-cs"/>
              </a:rPr>
              <a:t>aliquet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nec</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ullamcorper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Dolor</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consectetur</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elit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duis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tristique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sollicitudin</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nibh</a:t>
            </a:r>
            <a:r>
              <a:rPr lang="en-AU" sz="1400" b="0" i="0" kern="1200" spc="0">
                <a:solidFill>
                  <a:schemeClr val="tx1"/>
                </a:solidFill>
                <a:effectLst/>
                <a:latin typeface="Avenir Book" panose="02000503020000020003" pitchFamily="2" charset="0"/>
                <a:ea typeface="+mn-ea"/>
                <a:cs typeface="+mn-cs"/>
              </a:rPr>
              <a:t>.</a:t>
            </a:r>
            <a:endParaRPr lang="en-US" sz="1400" b="0" i="0" spc="0">
              <a:latin typeface="Avenir Book" panose="02000503020000020003" pitchFamily="2" charset="0"/>
            </a:endParaRPr>
          </a:p>
          <a:p>
            <a:pPr lvl="0"/>
            <a:endParaRPr lang="en-US"/>
          </a:p>
        </p:txBody>
      </p:sp>
      <p:sp>
        <p:nvSpPr>
          <p:cNvPr id="19" name="Sub Title">
            <a:extLst>
              <a:ext uri="{FF2B5EF4-FFF2-40B4-BE49-F238E27FC236}">
                <a16:creationId xmlns:a16="http://schemas.microsoft.com/office/drawing/2014/main" id="{41CDEF3A-C1C1-294F-8667-81E1FFE8FD10}"/>
              </a:ext>
            </a:extLst>
          </p:cNvPr>
          <p:cNvSpPr>
            <a:spLocks noGrp="1"/>
          </p:cNvSpPr>
          <p:nvPr>
            <p:ph type="body" sz="quarter" idx="15" hasCustomPrompt="1"/>
          </p:nvPr>
        </p:nvSpPr>
        <p:spPr>
          <a:xfrm>
            <a:off x="488950" y="1284288"/>
            <a:ext cx="5622482" cy="450417"/>
          </a:xfrm>
          <a:prstGeom prst="rect">
            <a:avLst/>
          </a:prstGeom>
        </p:spPr>
        <p:txBody>
          <a:bodyPr/>
          <a:lstStyle>
            <a:lvl1pPr>
              <a:buNone/>
              <a:defRPr sz="2800" b="0" i="0" spc="150" baseline="0">
                <a:solidFill>
                  <a:srgbClr val="3EA9DA"/>
                </a:solidFill>
                <a:latin typeface="Marsden-Cm" pitchFamily="2" charset="77"/>
              </a:defRPr>
            </a:lvl1pPr>
            <a:lvl2pPr>
              <a:defRPr sz="2400" b="0" i="0">
                <a:solidFill>
                  <a:srgbClr val="3EA9DA"/>
                </a:solidFill>
                <a:latin typeface="Marsden-Cm" pitchFamily="2" charset="77"/>
              </a:defRPr>
            </a:lvl2pPr>
            <a:lvl3pPr>
              <a:defRPr sz="2400" b="0" i="0">
                <a:solidFill>
                  <a:srgbClr val="3EA9DA"/>
                </a:solidFill>
                <a:latin typeface="Marsden-Cm" pitchFamily="2" charset="77"/>
              </a:defRPr>
            </a:lvl3pPr>
            <a:lvl4pPr>
              <a:defRPr sz="2400" b="0" i="0">
                <a:solidFill>
                  <a:srgbClr val="3EA9DA"/>
                </a:solidFill>
                <a:latin typeface="Marsden-Cm" pitchFamily="2" charset="77"/>
              </a:defRPr>
            </a:lvl4pPr>
            <a:lvl5pPr>
              <a:defRPr sz="2400" b="0" i="0">
                <a:solidFill>
                  <a:srgbClr val="3EA9DA"/>
                </a:solidFill>
                <a:latin typeface="Marsden-Cm" pitchFamily="2" charset="77"/>
              </a:defRPr>
            </a:lvl5pPr>
          </a:lstStyle>
          <a:p>
            <a:pPr lvl="0"/>
            <a:r>
              <a:rPr lang="en-GB"/>
              <a:t>Sub Title</a:t>
            </a:r>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488288" y="319088"/>
            <a:ext cx="5592281" cy="789048"/>
          </a:xfrm>
          <a:prstGeom prst="rect">
            <a:avLst/>
          </a:prstGeom>
        </p:spPr>
        <p:txBody>
          <a:bodyPr/>
          <a:lstStyle>
            <a:lvl1pPr>
              <a:buNone/>
              <a:defRPr sz="5500" b="1" i="0" spc="150" baseline="0">
                <a:solidFill>
                  <a:srgbClr val="193C6A"/>
                </a:solidFill>
                <a:latin typeface="Marsden-Cm SemiBold" pitchFamily="2" charset="77"/>
              </a:defRPr>
            </a:lvl1pPr>
          </a:lstStyle>
          <a:p>
            <a:pPr lvl="0"/>
            <a:r>
              <a:rPr lang="en-GB"/>
              <a:t>INSERT TITLE HERE</a:t>
            </a:r>
          </a:p>
        </p:txBody>
      </p:sp>
    </p:spTree>
    <p:extLst>
      <p:ext uri="{BB962C8B-B14F-4D97-AF65-F5344CB8AC3E}">
        <p14:creationId xmlns:p14="http://schemas.microsoft.com/office/powerpoint/2010/main" val="1903990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FF9ABA-2A3D-954B-8CBA-C6FB2F3DE8A0}"/>
              </a:ext>
            </a:extLst>
          </p:cNvPr>
          <p:cNvSpPr>
            <a:spLocks noGrp="1"/>
          </p:cNvSpPr>
          <p:nvPr>
            <p:ph type="sldNum" sz="quarter" idx="18"/>
          </p:nvPr>
        </p:nvSpPr>
        <p:spPr/>
        <p:txBody>
          <a:bodyPr/>
          <a:lstStyle/>
          <a:p>
            <a:r>
              <a:rPr lang="en-US"/>
              <a:t> Business + Human Rights Asia	</a:t>
            </a:r>
            <a:fld id="{F0B8C7CB-BDEC-0841-8D13-C311CC2B7175}" type="slidenum">
              <a:rPr lang="en-US" smtClean="0"/>
              <a:pPr/>
              <a:t>‹#›</a:t>
            </a:fld>
            <a:endParaRPr lang="en-US" sz="1200"/>
          </a:p>
        </p:txBody>
      </p:sp>
      <p:sp>
        <p:nvSpPr>
          <p:cNvPr id="13" name="Presentation Tilte">
            <a:extLst>
              <a:ext uri="{FF2B5EF4-FFF2-40B4-BE49-F238E27FC236}">
                <a16:creationId xmlns:a16="http://schemas.microsoft.com/office/drawing/2014/main" id="{51530E4D-00B6-624A-B220-24634A14E0FE}"/>
              </a:ext>
            </a:extLst>
          </p:cNvPr>
          <p:cNvSpPr>
            <a:spLocks noGrp="1"/>
          </p:cNvSpPr>
          <p:nvPr>
            <p:ph type="body" sz="quarter" idx="19" hasCustomPrompt="1"/>
          </p:nvPr>
        </p:nvSpPr>
        <p:spPr>
          <a:xfrm>
            <a:off x="488288" y="1912232"/>
            <a:ext cx="4176836" cy="4043090"/>
          </a:xfrm>
          <a:prstGeom prst="rect">
            <a:avLst/>
          </a:prstGeom>
        </p:spPr>
        <p:txBody>
          <a:bodyPr numCol="1" spcCol="360000"/>
          <a:lstStyle>
            <a:lvl1pPr marL="0" marR="0" indent="0" algn="l" defTabSz="914400" rtl="0" eaLnBrk="1" fontAlgn="auto" latinLnBrk="0" hangingPunct="1">
              <a:lnSpc>
                <a:spcPct val="100000"/>
              </a:lnSpc>
              <a:spcBef>
                <a:spcPts val="1000"/>
              </a:spcBef>
              <a:spcAft>
                <a:spcPts val="500"/>
              </a:spcAft>
              <a:buClrTx/>
              <a:buSzTx/>
              <a:buFont typeface="Wingdings" pitchFamily="2" charset="2"/>
              <a:buNone/>
              <a:tabLst/>
              <a:defRPr sz="1400" b="0" i="0">
                <a:latin typeface="Avenir Book" panose="02000503020000020003" pitchFamily="2" charset="0"/>
              </a:defRPr>
            </a:lvl1pPr>
          </a:lstStyle>
          <a:p>
            <a:pPr>
              <a:lnSpc>
                <a:spcPct val="100000"/>
              </a:lnSpc>
              <a:spcAft>
                <a:spcPts val="500"/>
              </a:spcAft>
            </a:pPr>
            <a:r>
              <a:rPr lang="en-AU" sz="1400" b="0" i="0" kern="1200" spc="0">
                <a:solidFill>
                  <a:schemeClr val="tx1"/>
                </a:solidFill>
                <a:effectLst/>
                <a:latin typeface="Avenir Medium" panose="02000503020000020003" pitchFamily="2" charset="0"/>
                <a:ea typeface="+mn-ea"/>
                <a:cs typeface="+mn-cs"/>
              </a:rPr>
              <a:t>Body Sub Head</a:t>
            </a:r>
            <a:endParaRPr lang="en-AU" sz="1400" b="0" i="0" kern="1200" spc="0">
              <a:solidFill>
                <a:schemeClr val="tx1"/>
              </a:solidFill>
              <a:effectLst/>
              <a:latin typeface="Avenir Book" panose="02000503020000020003" pitchFamily="2" charset="0"/>
              <a:ea typeface="+mn-ea"/>
              <a:cs typeface="+mn-cs"/>
            </a:endParaRPr>
          </a:p>
          <a:p>
            <a:pPr marL="285750" lvl="0" indent="-285750">
              <a:lnSpc>
                <a:spcPct val="100000"/>
              </a:lnSpc>
              <a:spcAft>
                <a:spcPts val="500"/>
              </a:spcAft>
              <a:buFont typeface="Wingdings" pitchFamily="2" charset="2"/>
              <a:buChar char="§"/>
            </a:pPr>
            <a:r>
              <a:rPr lang="en-AU" sz="1400" b="0" i="0" kern="1200" spc="0" err="1">
                <a:solidFill>
                  <a:schemeClr val="tx1"/>
                </a:solidFill>
                <a:effectLst/>
                <a:latin typeface="Avenir Book" panose="02000503020000020003" pitchFamily="2" charset="0"/>
                <a:ea typeface="+mn-ea"/>
                <a:cs typeface="+mn-cs"/>
              </a:rPr>
              <a:t>Risus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viverra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adipiscing</a:t>
            </a:r>
            <a:r>
              <a:rPr lang="en-AU" sz="1400" b="0" i="0" kern="1200" spc="0">
                <a:solidFill>
                  <a:schemeClr val="tx1"/>
                </a:solidFill>
                <a:effectLst/>
                <a:latin typeface="Avenir Book" panose="02000503020000020003" pitchFamily="2" charset="0"/>
                <a:ea typeface="+mn-ea"/>
                <a:cs typeface="+mn-cs"/>
              </a:rPr>
              <a:t> at in </a:t>
            </a:r>
            <a:r>
              <a:rPr lang="en-AU" sz="1400" b="0" i="0" kern="1200" spc="0" err="1">
                <a:solidFill>
                  <a:schemeClr val="tx1"/>
                </a:solidFill>
                <a:effectLst/>
                <a:latin typeface="Avenir Book" panose="02000503020000020003" pitchFamily="2" charset="0"/>
                <a:ea typeface="+mn-ea"/>
                <a:cs typeface="+mn-cs"/>
              </a:rPr>
              <a:t>tellus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Euismod</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quis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viverra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nibh</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cras</a:t>
            </a:r>
            <a:r>
              <a:rPr lang="en-AU" sz="1400" b="0" i="0" kern="1200" spc="0">
                <a:solidFill>
                  <a:schemeClr val="tx1"/>
                </a:solidFill>
                <a:effectLst/>
                <a:latin typeface="Avenir Book" panose="02000503020000020003" pitchFamily="2" charset="0"/>
                <a:ea typeface="+mn-ea"/>
                <a:cs typeface="+mn-cs"/>
              </a:rPr>
              <a:t> pulvinar </a:t>
            </a:r>
            <a:r>
              <a:rPr lang="en-AU" sz="1400" b="0" i="0" kern="1200" spc="0" err="1">
                <a:solidFill>
                  <a:schemeClr val="tx1"/>
                </a:solidFill>
                <a:effectLst/>
                <a:latin typeface="Avenir Book" panose="02000503020000020003" pitchFamily="2" charset="0"/>
                <a:ea typeface="+mn-ea"/>
                <a:cs typeface="+mn-cs"/>
              </a:rPr>
              <a:t>mattis</a:t>
            </a:r>
            <a:r>
              <a:rPr lang="en-AU" sz="1400" b="0" i="0" kern="1200" spc="0">
                <a:solidFill>
                  <a:schemeClr val="tx1"/>
                </a:solidFill>
                <a:effectLst/>
                <a:latin typeface="Avenir Book" panose="02000503020000020003" pitchFamily="2" charset="0"/>
                <a:ea typeface="+mn-ea"/>
                <a:cs typeface="+mn-cs"/>
              </a:rPr>
              <a:t>. </a:t>
            </a:r>
          </a:p>
          <a:p>
            <a:pPr marL="285750" lvl="0" indent="-285750">
              <a:lnSpc>
                <a:spcPct val="100000"/>
              </a:lnSpc>
              <a:spcAft>
                <a:spcPts val="500"/>
              </a:spcAft>
              <a:buFont typeface="Wingdings" pitchFamily="2" charset="2"/>
              <a:buChar char="§"/>
            </a:pPr>
            <a:r>
              <a:rPr lang="en-AU" sz="1400" b="0" i="0" kern="1200" spc="0">
                <a:solidFill>
                  <a:schemeClr val="tx1"/>
                </a:solidFill>
                <a:effectLst/>
                <a:latin typeface="Avenir Book" panose="02000503020000020003" pitchFamily="2" charset="0"/>
                <a:ea typeface="+mn-ea"/>
                <a:cs typeface="+mn-cs"/>
              </a:rPr>
              <a:t>Ac auctor </a:t>
            </a:r>
            <a:r>
              <a:rPr lang="en-AU" sz="1400" b="0" i="0" kern="1200" spc="0" err="1">
                <a:solidFill>
                  <a:schemeClr val="tx1"/>
                </a:solidFill>
                <a:effectLst/>
                <a:latin typeface="Avenir Book" panose="02000503020000020003" pitchFamily="2" charset="0"/>
                <a:ea typeface="+mn-ea"/>
                <a:cs typeface="+mn-cs"/>
              </a:rPr>
              <a:t>augue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mauris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augue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neque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Etiam</a:t>
            </a:r>
            <a:r>
              <a:rPr lang="en-AU" sz="1400" b="0" i="0" kern="1200" spc="0">
                <a:solidFill>
                  <a:schemeClr val="tx1"/>
                </a:solidFill>
                <a:effectLst/>
                <a:latin typeface="Avenir Book" panose="02000503020000020003" pitchFamily="2" charset="0"/>
                <a:ea typeface="+mn-ea"/>
                <a:cs typeface="+mn-cs"/>
              </a:rPr>
              <a:t> non </a:t>
            </a:r>
            <a:r>
              <a:rPr lang="en-AU" sz="1400" b="0" i="0" kern="1200" spc="0" err="1">
                <a:solidFill>
                  <a:schemeClr val="tx1"/>
                </a:solidFill>
                <a:effectLst/>
                <a:latin typeface="Avenir Book" panose="02000503020000020003" pitchFamily="2" charset="0"/>
                <a:ea typeface="+mn-ea"/>
                <a:cs typeface="+mn-cs"/>
              </a:rPr>
              <a:t>quam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lacus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suspendisse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faucibus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interdum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Facilisis</a:t>
            </a:r>
            <a:r>
              <a:rPr lang="en-AU" sz="1400" b="0" i="0" kern="1200" spc="0">
                <a:solidFill>
                  <a:schemeClr val="tx1"/>
                </a:solidFill>
                <a:effectLst/>
                <a:latin typeface="Avenir Book" panose="02000503020000020003" pitchFamily="2" charset="0"/>
                <a:ea typeface="+mn-ea"/>
                <a:cs typeface="+mn-cs"/>
              </a:rPr>
              <a:t> gravida </a:t>
            </a:r>
            <a:r>
              <a:rPr lang="en-AU" sz="1400" b="0" i="0" kern="1200" spc="0" err="1">
                <a:solidFill>
                  <a:schemeClr val="tx1"/>
                </a:solidFill>
                <a:effectLst/>
                <a:latin typeface="Avenir Book" panose="02000503020000020003" pitchFamily="2" charset="0"/>
                <a:ea typeface="+mn-ea"/>
                <a:cs typeface="+mn-cs"/>
              </a:rPr>
              <a:t>neque</a:t>
            </a:r>
            <a:r>
              <a:rPr lang="en-AU" sz="1400" b="0" i="0" kern="1200" spc="0">
                <a:solidFill>
                  <a:schemeClr val="tx1"/>
                </a:solidFill>
                <a:effectLst/>
                <a:latin typeface="Avenir Book" panose="02000503020000020003" pitchFamily="2" charset="0"/>
                <a:ea typeface="+mn-ea"/>
                <a:cs typeface="+mn-cs"/>
              </a:rPr>
              <a:t> convallis a.</a:t>
            </a:r>
          </a:p>
          <a:p>
            <a:pPr marL="285750" lvl="0" indent="-285750">
              <a:lnSpc>
                <a:spcPct val="100000"/>
              </a:lnSpc>
              <a:spcAft>
                <a:spcPts val="500"/>
              </a:spcAft>
              <a:buFont typeface="Wingdings" pitchFamily="2" charset="2"/>
              <a:buChar char="§"/>
            </a:pPr>
            <a:r>
              <a:rPr lang="en-AU" sz="1400" b="0" i="0" kern="1200" spc="0">
                <a:solidFill>
                  <a:schemeClr val="tx1"/>
                </a:solidFill>
                <a:effectLst/>
                <a:latin typeface="Avenir Book" panose="02000503020000020003" pitchFamily="2" charset="0"/>
                <a:ea typeface="+mn-ea"/>
                <a:cs typeface="+mn-cs"/>
              </a:rPr>
              <a:t>Nunc </a:t>
            </a:r>
            <a:r>
              <a:rPr lang="en-AU" sz="1400" b="0" i="0" kern="1200" spc="0" err="1">
                <a:solidFill>
                  <a:schemeClr val="tx1"/>
                </a:solidFill>
                <a:effectLst/>
                <a:latin typeface="Avenir Book" panose="02000503020000020003" pitchFamily="2" charset="0"/>
                <a:ea typeface="+mn-ea"/>
                <a:cs typeface="+mn-cs"/>
              </a:rPr>
              <a:t>consequat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interdum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varius</a:t>
            </a:r>
            <a:r>
              <a:rPr lang="en-AU" sz="1400" b="0" i="0" kern="1200" spc="0">
                <a:solidFill>
                  <a:schemeClr val="tx1"/>
                </a:solidFill>
                <a:effectLst/>
                <a:latin typeface="Avenir Book" panose="02000503020000020003" pitchFamily="2" charset="0"/>
                <a:ea typeface="+mn-ea"/>
                <a:cs typeface="+mn-cs"/>
              </a:rPr>
              <a:t> sit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mattis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vulputate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enim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Amet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mauris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commodo</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quis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imperdiet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massa</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tincidunt</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nunc</a:t>
            </a:r>
            <a:r>
              <a:rPr lang="en-AU" sz="1400" b="0" i="0" kern="1200" spc="0">
                <a:solidFill>
                  <a:schemeClr val="tx1"/>
                </a:solidFill>
                <a:effectLst/>
                <a:latin typeface="Avenir Book" panose="02000503020000020003" pitchFamily="2" charset="0"/>
                <a:ea typeface="+mn-ea"/>
                <a:cs typeface="+mn-cs"/>
              </a:rPr>
              <a:t>.</a:t>
            </a:r>
          </a:p>
          <a:p>
            <a:pPr marL="285750" lvl="0" indent="-285750">
              <a:lnSpc>
                <a:spcPct val="100000"/>
              </a:lnSpc>
              <a:spcAft>
                <a:spcPts val="500"/>
              </a:spcAft>
              <a:buFont typeface="Wingdings" pitchFamily="2" charset="2"/>
              <a:buChar char="§"/>
            </a:pPr>
            <a:r>
              <a:rPr lang="en-AU" sz="1400" b="0" i="0" kern="1200" spc="0">
                <a:solidFill>
                  <a:schemeClr val="tx1"/>
                </a:solidFill>
                <a:effectLst/>
                <a:latin typeface="Avenir Book" panose="02000503020000020003" pitchFamily="2" charset="0"/>
                <a:ea typeface="+mn-ea"/>
                <a:cs typeface="+mn-cs"/>
              </a:rPr>
              <a:t>Ac auctor </a:t>
            </a:r>
            <a:r>
              <a:rPr lang="en-AU" sz="1400" b="0" i="0" kern="1200" spc="0" err="1">
                <a:solidFill>
                  <a:schemeClr val="tx1"/>
                </a:solidFill>
                <a:effectLst/>
                <a:latin typeface="Avenir Book" panose="02000503020000020003" pitchFamily="2" charset="0"/>
                <a:ea typeface="+mn-ea"/>
                <a:cs typeface="+mn-cs"/>
              </a:rPr>
              <a:t>augue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mauris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augue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neque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Etiam</a:t>
            </a:r>
            <a:r>
              <a:rPr lang="en-AU" sz="1400" b="0" i="0" kern="1200" spc="0">
                <a:solidFill>
                  <a:schemeClr val="tx1"/>
                </a:solidFill>
                <a:effectLst/>
                <a:latin typeface="Avenir Book" panose="02000503020000020003" pitchFamily="2" charset="0"/>
                <a:ea typeface="+mn-ea"/>
                <a:cs typeface="+mn-cs"/>
              </a:rPr>
              <a:t> non </a:t>
            </a:r>
            <a:r>
              <a:rPr lang="en-AU" sz="1400" b="0" i="0" kern="1200" spc="0" err="1">
                <a:solidFill>
                  <a:schemeClr val="tx1"/>
                </a:solidFill>
                <a:effectLst/>
                <a:latin typeface="Avenir Book" panose="02000503020000020003" pitchFamily="2" charset="0"/>
                <a:ea typeface="+mn-ea"/>
                <a:cs typeface="+mn-cs"/>
              </a:rPr>
              <a:t>quam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lacus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suspendisse</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faucibus</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interdum</a:t>
            </a:r>
            <a:r>
              <a:rPr lang="en-AU" sz="1400" b="0" i="0" kern="1200" spc="0">
                <a:solidFill>
                  <a:schemeClr val="tx1"/>
                </a:solidFill>
                <a:effectLst/>
                <a:latin typeface="Avenir Book" panose="02000503020000020003" pitchFamily="2" charset="0"/>
                <a:ea typeface="+mn-ea"/>
                <a:cs typeface="+mn-cs"/>
              </a:rPr>
              <a:t>. </a:t>
            </a:r>
            <a:r>
              <a:rPr lang="en-AU" sz="1400" b="0" i="0" kern="1200" spc="0" err="1">
                <a:solidFill>
                  <a:schemeClr val="tx1"/>
                </a:solidFill>
                <a:effectLst/>
                <a:latin typeface="Avenir Book" panose="02000503020000020003" pitchFamily="2" charset="0"/>
                <a:ea typeface="+mn-ea"/>
                <a:cs typeface="+mn-cs"/>
              </a:rPr>
              <a:t>Facilisis</a:t>
            </a:r>
            <a:r>
              <a:rPr lang="en-AU" sz="1400" b="0" i="0" kern="1200" spc="0">
                <a:solidFill>
                  <a:schemeClr val="tx1"/>
                </a:solidFill>
                <a:effectLst/>
                <a:latin typeface="Avenir Book" panose="02000503020000020003" pitchFamily="2" charset="0"/>
                <a:ea typeface="+mn-ea"/>
                <a:cs typeface="+mn-cs"/>
              </a:rPr>
              <a:t> gravida </a:t>
            </a:r>
            <a:r>
              <a:rPr lang="en-AU" sz="1400" b="0" i="0" kern="1200" spc="0" err="1">
                <a:solidFill>
                  <a:schemeClr val="tx1"/>
                </a:solidFill>
                <a:effectLst/>
                <a:latin typeface="Avenir Book" panose="02000503020000020003" pitchFamily="2" charset="0"/>
                <a:ea typeface="+mn-ea"/>
                <a:cs typeface="+mn-cs"/>
              </a:rPr>
              <a:t>neque</a:t>
            </a:r>
            <a:r>
              <a:rPr lang="en-AU" sz="1400" b="0" i="0" kern="1200" spc="0">
                <a:solidFill>
                  <a:schemeClr val="tx1"/>
                </a:solidFill>
                <a:effectLst/>
                <a:latin typeface="Avenir Book" panose="02000503020000020003" pitchFamily="2" charset="0"/>
                <a:ea typeface="+mn-ea"/>
                <a:cs typeface="+mn-cs"/>
              </a:rPr>
              <a:t> convallis a.</a:t>
            </a:r>
          </a:p>
        </p:txBody>
      </p:sp>
      <p:sp>
        <p:nvSpPr>
          <p:cNvPr id="2" name="Background grey">
            <a:extLst>
              <a:ext uri="{FF2B5EF4-FFF2-40B4-BE49-F238E27FC236}">
                <a16:creationId xmlns:a16="http://schemas.microsoft.com/office/drawing/2014/main" id="{09C4B3E8-81DA-E04F-9305-1EB31B608641}"/>
              </a:ext>
            </a:extLst>
          </p:cNvPr>
          <p:cNvSpPr/>
          <p:nvPr userDrawn="1"/>
        </p:nvSpPr>
        <p:spPr>
          <a:xfrm>
            <a:off x="6096000" y="-1"/>
            <a:ext cx="6096000" cy="6173787"/>
          </a:xfrm>
          <a:prstGeom prst="rect">
            <a:avLst/>
          </a:prstGeom>
          <a:solidFill>
            <a:srgbClr val="BB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8">
            <a:extLst>
              <a:ext uri="{FF2B5EF4-FFF2-40B4-BE49-F238E27FC236}">
                <a16:creationId xmlns:a16="http://schemas.microsoft.com/office/drawing/2014/main" id="{CB0B721C-CC5E-AE4A-8A73-A2E1A8399F96}"/>
              </a:ext>
            </a:extLst>
          </p:cNvPr>
          <p:cNvSpPr>
            <a:spLocks noGrp="1"/>
          </p:cNvSpPr>
          <p:nvPr>
            <p:ph type="chart" sz="quarter" idx="16" hasCustomPrompt="1"/>
          </p:nvPr>
        </p:nvSpPr>
        <p:spPr>
          <a:xfrm>
            <a:off x="6916738" y="1284287"/>
            <a:ext cx="4876800" cy="4671035"/>
          </a:xfrm>
          <a:prstGeom prst="rect">
            <a:avLst/>
          </a:prstGeom>
        </p:spPr>
        <p:txBody>
          <a:bodyPr/>
          <a:lstStyle>
            <a:lvl1pPr>
              <a:buNone/>
              <a:defRPr sz="1400" b="1" i="0" spc="150" baseline="0">
                <a:solidFill>
                  <a:schemeClr val="bg1"/>
                </a:solidFill>
                <a:latin typeface="Marsden-Cm SemiBold" pitchFamily="2" charset="77"/>
              </a:defRPr>
            </a:lvl1pPr>
          </a:lstStyle>
          <a:p>
            <a:r>
              <a:rPr lang="en-US" sz="1400" b="1" i="0">
                <a:latin typeface="Marsden-Cm SemiBold" pitchFamily="2" charset="77"/>
              </a:rPr>
              <a:t>INSERT FIGURE, CHART</a:t>
            </a:r>
            <a:endParaRPr lang="en-US"/>
          </a:p>
        </p:txBody>
      </p:sp>
      <p:sp>
        <p:nvSpPr>
          <p:cNvPr id="12" name="Bullets">
            <a:extLst>
              <a:ext uri="{FF2B5EF4-FFF2-40B4-BE49-F238E27FC236}">
                <a16:creationId xmlns:a16="http://schemas.microsoft.com/office/drawing/2014/main" id="{67363DB3-C15A-494D-8EF2-8AB699A4747D}"/>
              </a:ext>
            </a:extLst>
          </p:cNvPr>
          <p:cNvSpPr>
            <a:spLocks noGrp="1"/>
          </p:cNvSpPr>
          <p:nvPr>
            <p:ph type="body" sz="quarter" idx="17" hasCustomPrompt="1"/>
          </p:nvPr>
        </p:nvSpPr>
        <p:spPr>
          <a:xfrm>
            <a:off x="488288" y="6167898"/>
            <a:ext cx="5607712"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19" name="Sub Title">
            <a:extLst>
              <a:ext uri="{FF2B5EF4-FFF2-40B4-BE49-F238E27FC236}">
                <a16:creationId xmlns:a16="http://schemas.microsoft.com/office/drawing/2014/main" id="{41CDEF3A-C1C1-294F-8667-81E1FFE8FD10}"/>
              </a:ext>
            </a:extLst>
          </p:cNvPr>
          <p:cNvSpPr>
            <a:spLocks noGrp="1"/>
          </p:cNvSpPr>
          <p:nvPr>
            <p:ph type="body" sz="quarter" idx="15" hasCustomPrompt="1"/>
          </p:nvPr>
        </p:nvSpPr>
        <p:spPr>
          <a:xfrm>
            <a:off x="488950" y="1284288"/>
            <a:ext cx="5622482" cy="450417"/>
          </a:xfrm>
          <a:prstGeom prst="rect">
            <a:avLst/>
          </a:prstGeom>
        </p:spPr>
        <p:txBody>
          <a:bodyPr/>
          <a:lstStyle>
            <a:lvl1pPr>
              <a:buNone/>
              <a:defRPr sz="2800" b="0" i="0" spc="150" baseline="0">
                <a:solidFill>
                  <a:srgbClr val="3EA9DA"/>
                </a:solidFill>
                <a:latin typeface="Marsden-Cm" pitchFamily="2" charset="77"/>
              </a:defRPr>
            </a:lvl1pPr>
            <a:lvl2pPr>
              <a:defRPr sz="2400" b="0" i="0">
                <a:solidFill>
                  <a:srgbClr val="3EA9DA"/>
                </a:solidFill>
                <a:latin typeface="Marsden-Cm" pitchFamily="2" charset="77"/>
              </a:defRPr>
            </a:lvl2pPr>
            <a:lvl3pPr>
              <a:defRPr sz="2400" b="0" i="0">
                <a:solidFill>
                  <a:srgbClr val="3EA9DA"/>
                </a:solidFill>
                <a:latin typeface="Marsden-Cm" pitchFamily="2" charset="77"/>
              </a:defRPr>
            </a:lvl3pPr>
            <a:lvl4pPr>
              <a:defRPr sz="2400" b="0" i="0">
                <a:solidFill>
                  <a:srgbClr val="3EA9DA"/>
                </a:solidFill>
                <a:latin typeface="Marsden-Cm" pitchFamily="2" charset="77"/>
              </a:defRPr>
            </a:lvl4pPr>
            <a:lvl5pPr>
              <a:defRPr sz="2400" b="0" i="0">
                <a:solidFill>
                  <a:srgbClr val="3EA9DA"/>
                </a:solidFill>
                <a:latin typeface="Marsden-Cm" pitchFamily="2" charset="77"/>
              </a:defRPr>
            </a:lvl5pPr>
          </a:lstStyle>
          <a:p>
            <a:pPr lvl="0"/>
            <a:r>
              <a:rPr lang="en-GB"/>
              <a:t>Sub Title</a:t>
            </a:r>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488288" y="319088"/>
            <a:ext cx="5592281" cy="789048"/>
          </a:xfrm>
          <a:prstGeom prst="rect">
            <a:avLst/>
          </a:prstGeom>
        </p:spPr>
        <p:txBody>
          <a:bodyPr/>
          <a:lstStyle>
            <a:lvl1pPr>
              <a:buNone/>
              <a:defRPr sz="5500" b="1" i="0" spc="150" baseline="0">
                <a:solidFill>
                  <a:srgbClr val="193C6A"/>
                </a:solidFill>
                <a:latin typeface="Marsden-Cm SemiBold" pitchFamily="2" charset="77"/>
              </a:defRPr>
            </a:lvl1pPr>
          </a:lstStyle>
          <a:p>
            <a:pPr lvl="0"/>
            <a:r>
              <a:rPr lang="en-GB"/>
              <a:t>INSERT TITLE HERE</a:t>
            </a:r>
          </a:p>
        </p:txBody>
      </p:sp>
    </p:spTree>
    <p:extLst>
      <p:ext uri="{BB962C8B-B14F-4D97-AF65-F5344CB8AC3E}">
        <p14:creationId xmlns:p14="http://schemas.microsoft.com/office/powerpoint/2010/main" val="364779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with pull out text">
    <p:spTree>
      <p:nvGrpSpPr>
        <p:cNvPr id="1" name=""/>
        <p:cNvGrpSpPr/>
        <p:nvPr/>
      </p:nvGrpSpPr>
      <p:grpSpPr>
        <a:xfrm>
          <a:off x="0" y="0"/>
          <a:ext cx="0" cy="0"/>
          <a:chOff x="0" y="0"/>
          <a:chExt cx="0" cy="0"/>
        </a:xfrm>
      </p:grpSpPr>
      <p:pic>
        <p:nvPicPr>
          <p:cNvPr id="12" name="Image" descr="A group of people sitting on the ground&#10;&#10;Description automatically generated">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l="19022" r="19902" b="2888"/>
          <a:stretch/>
        </p:blipFill>
        <p:spPr>
          <a:xfrm>
            <a:off x="-15431" y="0"/>
            <a:ext cx="6126862" cy="6166952"/>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111431" y="0"/>
            <a:ext cx="6096000"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1963006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Image with pull out text">
    <p:spTree>
      <p:nvGrpSpPr>
        <p:cNvPr id="1" name=""/>
        <p:cNvGrpSpPr/>
        <p:nvPr/>
      </p:nvGrpSpPr>
      <p:grpSpPr>
        <a:xfrm>
          <a:off x="0" y="0"/>
          <a:ext cx="0" cy="0"/>
          <a:chOff x="0" y="0"/>
          <a:chExt cx="0" cy="0"/>
        </a:xfrm>
      </p:grpSpPr>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l="7560"/>
          <a:stretch/>
        </p:blipFill>
        <p:spPr>
          <a:xfrm>
            <a:off x="-1" y="-6835"/>
            <a:ext cx="7609445" cy="6173787"/>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096000" y="0"/>
            <a:ext cx="6111431"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660192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Image with pull out text">
    <p:spTree>
      <p:nvGrpSpPr>
        <p:cNvPr id="1" name=""/>
        <p:cNvGrpSpPr/>
        <p:nvPr/>
      </p:nvGrpSpPr>
      <p:grpSpPr>
        <a:xfrm>
          <a:off x="0" y="0"/>
          <a:ext cx="0" cy="0"/>
          <a:chOff x="0" y="0"/>
          <a:chExt cx="0" cy="0"/>
        </a:xfrm>
      </p:grpSpPr>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a:blip r:embed="rId2"/>
          <a:srcRect/>
          <a:stretch/>
        </p:blipFill>
        <p:spPr>
          <a:xfrm>
            <a:off x="0" y="-6835"/>
            <a:ext cx="8222601" cy="6166951"/>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096000" y="0"/>
            <a:ext cx="6111431"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619122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Image with pull out text">
    <p:spTree>
      <p:nvGrpSpPr>
        <p:cNvPr id="1" name=""/>
        <p:cNvGrpSpPr/>
        <p:nvPr/>
      </p:nvGrpSpPr>
      <p:grpSpPr>
        <a:xfrm>
          <a:off x="0" y="0"/>
          <a:ext cx="0" cy="0"/>
          <a:chOff x="0" y="0"/>
          <a:chExt cx="0" cy="0"/>
        </a:xfrm>
      </p:grpSpPr>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a:blip r:embed="rId2"/>
          <a:srcRect/>
          <a:stretch/>
        </p:blipFill>
        <p:spPr>
          <a:xfrm>
            <a:off x="0" y="-1788"/>
            <a:ext cx="8222598" cy="6166949"/>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096000" y="0"/>
            <a:ext cx="6111431"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1590525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Image with pull out text">
    <p:spTree>
      <p:nvGrpSpPr>
        <p:cNvPr id="1" name=""/>
        <p:cNvGrpSpPr/>
        <p:nvPr/>
      </p:nvGrpSpPr>
      <p:grpSpPr>
        <a:xfrm>
          <a:off x="0" y="0"/>
          <a:ext cx="0" cy="0"/>
          <a:chOff x="0" y="0"/>
          <a:chExt cx="0" cy="0"/>
        </a:xfrm>
      </p:grpSpPr>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l="6916"/>
          <a:stretch/>
        </p:blipFill>
        <p:spPr>
          <a:xfrm>
            <a:off x="-2" y="-6836"/>
            <a:ext cx="7662374" cy="6173793"/>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096000" y="0"/>
            <a:ext cx="6111431"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359545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2">
    <p:spTree>
      <p:nvGrpSpPr>
        <p:cNvPr id="1" name=""/>
        <p:cNvGrpSpPr/>
        <p:nvPr/>
      </p:nvGrpSpPr>
      <p:grpSpPr>
        <a:xfrm>
          <a:off x="0" y="0"/>
          <a:ext cx="0" cy="0"/>
          <a:chOff x="0" y="0"/>
          <a:chExt cx="0" cy="0"/>
        </a:xfrm>
      </p:grpSpPr>
      <p:sp>
        <p:nvSpPr>
          <p:cNvPr id="12" name="White Background">
            <a:extLst>
              <a:ext uri="{FF2B5EF4-FFF2-40B4-BE49-F238E27FC236}">
                <a16:creationId xmlns:a16="http://schemas.microsoft.com/office/drawing/2014/main" id="{24719306-6F63-C74C-87AE-C15DB78361B7}"/>
              </a:ext>
            </a:extLst>
          </p:cNvPr>
          <p:cNvSpPr/>
          <p:nvPr userDrawn="1"/>
        </p:nvSpPr>
        <p:spPr>
          <a:xfrm>
            <a:off x="8610599" y="0"/>
            <a:ext cx="3581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ue Background">
            <a:extLst>
              <a:ext uri="{FF2B5EF4-FFF2-40B4-BE49-F238E27FC236}">
                <a16:creationId xmlns:a16="http://schemas.microsoft.com/office/drawing/2014/main" id="{3F58B594-80FC-D445-BB41-9962FAC2BE26}"/>
              </a:ext>
            </a:extLst>
          </p:cNvPr>
          <p:cNvSpPr/>
          <p:nvPr userDrawn="1"/>
        </p:nvSpPr>
        <p:spPr>
          <a:xfrm>
            <a:off x="0" y="0"/>
            <a:ext cx="8610599" cy="685800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75AF48-A2C0-DE40-B1F5-B8359089A7DD}"/>
              </a:ext>
            </a:extLst>
          </p:cNvPr>
          <p:cNvSpPr>
            <a:spLocks noGrp="1"/>
          </p:cNvSpPr>
          <p:nvPr>
            <p:ph type="subTitle" idx="1" hasCustomPrompt="1"/>
          </p:nvPr>
        </p:nvSpPr>
        <p:spPr>
          <a:xfrm>
            <a:off x="627186" y="3850627"/>
            <a:ext cx="4571466" cy="1655762"/>
          </a:xfrm>
          <a:prstGeom prst="rect">
            <a:avLst/>
          </a:prstGeom>
        </p:spPr>
        <p:txBody>
          <a:bodyPr/>
          <a:lstStyle>
            <a:lvl1pPr marL="0" indent="0" algn="l">
              <a:lnSpc>
                <a:spcPct val="80000"/>
              </a:lnSpc>
              <a:buNone/>
              <a:defRPr sz="3000" b="0" i="0">
                <a:solidFill>
                  <a:srgbClr val="3EA9DA"/>
                </a:solidFill>
                <a:latin typeface="Marsden-C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Promoting responsible business practices in Asia</a:t>
            </a:r>
            <a:endParaRPr lang="en-US"/>
          </a:p>
        </p:txBody>
      </p:sp>
      <p:sp>
        <p:nvSpPr>
          <p:cNvPr id="6" name="Title 1">
            <a:extLst>
              <a:ext uri="{FF2B5EF4-FFF2-40B4-BE49-F238E27FC236}">
                <a16:creationId xmlns:a16="http://schemas.microsoft.com/office/drawing/2014/main" id="{19A9C78A-CE47-364C-9625-DADC43F0288D}"/>
              </a:ext>
            </a:extLst>
          </p:cNvPr>
          <p:cNvSpPr>
            <a:spLocks noGrp="1"/>
          </p:cNvSpPr>
          <p:nvPr>
            <p:ph type="ctrTitle" hasCustomPrompt="1"/>
          </p:nvPr>
        </p:nvSpPr>
        <p:spPr>
          <a:xfrm>
            <a:off x="627186" y="2345243"/>
            <a:ext cx="5257799" cy="1193800"/>
          </a:xfrm>
          <a:prstGeom prst="rect">
            <a:avLst/>
          </a:prstGeom>
        </p:spPr>
        <p:txBody>
          <a:bodyPr anchor="b"/>
          <a:lstStyle>
            <a:lvl1pPr algn="l">
              <a:lnSpc>
                <a:spcPct val="80000"/>
              </a:lnSpc>
              <a:spcAft>
                <a:spcPts val="500"/>
              </a:spcAft>
              <a:defRPr sz="6000">
                <a:solidFill>
                  <a:schemeClr val="bg1"/>
                </a:solidFill>
              </a:defRPr>
            </a:lvl1pPr>
          </a:lstStyle>
          <a:p>
            <a:r>
              <a:rPr lang="en-GB"/>
              <a:t>Business + Human Rights Asia</a:t>
            </a:r>
            <a:endParaRPr lang="en-US"/>
          </a:p>
        </p:txBody>
      </p:sp>
      <p:pic>
        <p:nvPicPr>
          <p:cNvPr id="7" name="B+HR Asia UNDP Logo">
            <a:extLst>
              <a:ext uri="{FF2B5EF4-FFF2-40B4-BE49-F238E27FC236}">
                <a16:creationId xmlns:a16="http://schemas.microsoft.com/office/drawing/2014/main" id="{21B273E5-7BF0-8A4F-A40B-A5869770265E}"/>
              </a:ext>
            </a:extLst>
          </p:cNvPr>
          <p:cNvPicPr>
            <a:picLocks noChangeAspect="1"/>
          </p:cNvPicPr>
          <p:nvPr userDrawn="1"/>
        </p:nvPicPr>
        <p:blipFill>
          <a:blip r:embed="rId2"/>
          <a:srcRect/>
          <a:stretch/>
        </p:blipFill>
        <p:spPr>
          <a:xfrm>
            <a:off x="8981855" y="2818126"/>
            <a:ext cx="2846341" cy="1221747"/>
          </a:xfrm>
          <a:prstGeom prst="rect">
            <a:avLst/>
          </a:prstGeom>
        </p:spPr>
      </p:pic>
    </p:spTree>
    <p:extLst>
      <p:ext uri="{BB962C8B-B14F-4D97-AF65-F5344CB8AC3E}">
        <p14:creationId xmlns:p14="http://schemas.microsoft.com/office/powerpoint/2010/main" val="2099723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Image with pull out text">
    <p:spTree>
      <p:nvGrpSpPr>
        <p:cNvPr id="1" name=""/>
        <p:cNvGrpSpPr/>
        <p:nvPr/>
      </p:nvGrpSpPr>
      <p:grpSpPr>
        <a:xfrm>
          <a:off x="0" y="0"/>
          <a:ext cx="0" cy="0"/>
          <a:chOff x="0" y="0"/>
          <a:chExt cx="0" cy="0"/>
        </a:xfrm>
      </p:grpSpPr>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l="8279" r="17584"/>
          <a:stretch/>
        </p:blipFill>
        <p:spPr>
          <a:xfrm>
            <a:off x="1" y="1"/>
            <a:ext cx="6096000" cy="6166948"/>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096000" y="0"/>
            <a:ext cx="6111431"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1812565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Image with pull out text">
    <p:spTree>
      <p:nvGrpSpPr>
        <p:cNvPr id="1" name=""/>
        <p:cNvGrpSpPr/>
        <p:nvPr/>
      </p:nvGrpSpPr>
      <p:grpSpPr>
        <a:xfrm>
          <a:off x="0" y="0"/>
          <a:ext cx="0" cy="0"/>
          <a:chOff x="0" y="0"/>
          <a:chExt cx="0" cy="0"/>
        </a:xfrm>
      </p:grpSpPr>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l="14231" r="11632"/>
          <a:stretch/>
        </p:blipFill>
        <p:spPr>
          <a:xfrm>
            <a:off x="0" y="-1"/>
            <a:ext cx="6096000" cy="6166949"/>
          </a:xfrm>
          <a:prstGeom prst="rect">
            <a:avLst/>
          </a:prstGeom>
        </p:spPr>
      </p:pic>
      <p:sp>
        <p:nvSpPr>
          <p:cNvPr id="2" name="Background Light blue">
            <a:extLst>
              <a:ext uri="{FF2B5EF4-FFF2-40B4-BE49-F238E27FC236}">
                <a16:creationId xmlns:a16="http://schemas.microsoft.com/office/drawing/2014/main" id="{09C4B3E8-81DA-E04F-9305-1EB31B608641}"/>
              </a:ext>
            </a:extLst>
          </p:cNvPr>
          <p:cNvSpPr/>
          <p:nvPr userDrawn="1"/>
        </p:nvSpPr>
        <p:spPr>
          <a:xfrm>
            <a:off x="6096000" y="0"/>
            <a:ext cx="6111431" cy="6166952"/>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7034680" y="2386929"/>
            <a:ext cx="4249503" cy="2084142"/>
          </a:xfrm>
          <a:prstGeom prst="rect">
            <a:avLst/>
          </a:prstGeom>
        </p:spPr>
        <p:txBody>
          <a:bodyPr/>
          <a:lstStyle>
            <a:lvl1pPr algn="ctr">
              <a:buNone/>
              <a:defRPr lang="en-AU" sz="3600" b="1" i="0" smtClean="0">
                <a:solidFill>
                  <a:srgbClr val="193C6A"/>
                </a:solidFill>
                <a:effectLst/>
                <a:latin typeface="Marsden-Cm SemiBold" pitchFamily="2" charset="77"/>
              </a:defRPr>
            </a:lvl1pPr>
          </a:lstStyle>
          <a:p>
            <a:pPr lvl="0"/>
            <a:r>
              <a:rPr lang="en-GB" b="1" i="0">
                <a:latin typeface="Marsden-Cm SemiBold" pitchFamily="2" charset="77"/>
              </a:rPr>
              <a:t>Insert quote here</a:t>
            </a:r>
            <a:br>
              <a:rPr lang="en-GB" b="1" i="0">
                <a:latin typeface="Marsden-Cm SemiBold" pitchFamily="2" charset="77"/>
              </a:rPr>
            </a:br>
            <a:r>
              <a:rPr lang="en-GB" b="1" i="0">
                <a:latin typeface="Marsden-Cm SemiBold" pitchFamily="2" charset="77"/>
              </a:rPr>
              <a:t>“Lorem ipsum </a:t>
            </a:r>
            <a:br>
              <a:rPr lang="en-GB" b="1" i="0">
                <a:latin typeface="Marsden-Cm SemiBold" pitchFamily="2" charset="77"/>
              </a:rPr>
            </a:br>
            <a:r>
              <a:rPr lang="en-GB" b="1" i="0">
                <a:latin typeface="Marsden-Cm SemiBold" pitchFamily="2" charset="77"/>
              </a:rPr>
              <a:t>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r>
              <a:rPr lang="en-GB" b="1" i="0">
                <a:latin typeface="Marsden-Cm SemiBold" pitchFamily="2" charset="77"/>
              </a:rPr>
              <a:t> </a:t>
            </a:r>
            <a:r>
              <a:rPr lang="en-GB" b="1" i="0" err="1">
                <a:latin typeface="Marsden-Cm SemiBold" pitchFamily="2" charset="77"/>
              </a:rPr>
              <a:t>conimentum</a:t>
            </a:r>
            <a:r>
              <a:rPr lang="en-GB" b="1" i="0">
                <a:latin typeface="Marsden-Cm SemiBold" pitchFamily="2" charset="77"/>
              </a:rPr>
              <a:t> lacinia </a:t>
            </a:r>
            <a:r>
              <a:rPr lang="en-GB" b="1" i="0" err="1">
                <a:latin typeface="Marsden-Cm SemiBold" pitchFamily="2" charset="77"/>
              </a:rPr>
              <a:t>quies</a:t>
            </a:r>
            <a:r>
              <a:rPr lang="en-GB" b="1" i="0">
                <a:latin typeface="Marsden-Cm SemiBold" pitchFamily="2" charset="77"/>
              </a:rPr>
              <a:t> </a:t>
            </a:r>
            <a:r>
              <a:rPr lang="en-GB" b="1" i="0" err="1">
                <a:latin typeface="Marsden-Cm SemiBold" pitchFamily="2" charset="77"/>
              </a:rPr>
              <a:t>vel</a:t>
            </a:r>
            <a:r>
              <a:rPr lang="en-GB" b="1" i="0">
                <a:latin typeface="Marsden-Cm SemiBold" pitchFamily="2" charset="77"/>
              </a:rPr>
              <a:t>”</a:t>
            </a:r>
            <a:endParaRPr lang="en-GB"/>
          </a:p>
        </p:txBody>
      </p:sp>
      <p:sp>
        <p:nvSpPr>
          <p:cNvPr id="9" name="Presenation Title">
            <a:extLst>
              <a:ext uri="{FF2B5EF4-FFF2-40B4-BE49-F238E27FC236}">
                <a16:creationId xmlns:a16="http://schemas.microsoft.com/office/drawing/2014/main" id="{A2947A87-C979-BE4E-BE58-4DD105DE3535}"/>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3" name="Slide Number Placeholder 2">
            <a:extLst>
              <a:ext uri="{FF2B5EF4-FFF2-40B4-BE49-F238E27FC236}">
                <a16:creationId xmlns:a16="http://schemas.microsoft.com/office/drawing/2014/main" id="{D6A35090-AEE8-6242-A6CF-6CC164751DE4}"/>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2978382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7" name="Background Light blue">
            <a:extLst>
              <a:ext uri="{FF2B5EF4-FFF2-40B4-BE49-F238E27FC236}">
                <a16:creationId xmlns:a16="http://schemas.microsoft.com/office/drawing/2014/main" id="{BC3E5EF8-2A5B-6F4B-BE89-69621F73CCE7}"/>
              </a:ext>
            </a:extLst>
          </p:cNvPr>
          <p:cNvSpPr/>
          <p:nvPr userDrawn="1"/>
        </p:nvSpPr>
        <p:spPr>
          <a:xfrm>
            <a:off x="-1" y="0"/>
            <a:ext cx="12222866" cy="6173787"/>
          </a:xfrm>
          <a:prstGeom prst="rect">
            <a:avLst/>
          </a:prstGeom>
          <a:solidFill>
            <a:srgbClr val="3EA9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a">
            <a:extLst>
              <a:ext uri="{FF2B5EF4-FFF2-40B4-BE49-F238E27FC236}">
                <a16:creationId xmlns:a16="http://schemas.microsoft.com/office/drawing/2014/main" id="{F91122CC-D19E-704C-B824-9C496D723D33}"/>
              </a:ext>
            </a:extLst>
          </p:cNvPr>
          <p:cNvSpPr>
            <a:spLocks noGrp="1"/>
          </p:cNvSpPr>
          <p:nvPr>
            <p:ph type="body" sz="quarter" idx="14" hasCustomPrompt="1"/>
          </p:nvPr>
        </p:nvSpPr>
        <p:spPr>
          <a:xfrm>
            <a:off x="596606" y="3637760"/>
            <a:ext cx="2443678" cy="1593858"/>
          </a:xfrm>
          <a:prstGeom prst="rect">
            <a:avLst/>
          </a:prstGeom>
        </p:spPr>
        <p:txBody>
          <a:bodyPr/>
          <a:lstStyle>
            <a:lvl1pPr algn="ctr">
              <a:buNone/>
              <a:defRPr lang="en-AU" sz="2400" b="1" i="0" smtClean="0">
                <a:solidFill>
                  <a:srgbClr val="193C6A"/>
                </a:solidFill>
                <a:effectLst/>
                <a:latin typeface="Marsden-Cm SemiBold" pitchFamily="2" charset="77"/>
              </a:defRPr>
            </a:lvl1pPr>
          </a:lstStyle>
          <a:p>
            <a:pPr lvl="0"/>
            <a:r>
              <a:rPr lang="en-GB" b="1" i="0">
                <a:latin typeface="Marsden-Cm SemiBold" pitchFamily="2" charset="77"/>
              </a:rPr>
              <a:t>Insert data here</a:t>
            </a:r>
            <a:br>
              <a:rPr lang="en-GB" b="1" i="0">
                <a:latin typeface="Marsden-Cm SemiBold" pitchFamily="2" charset="77"/>
              </a:rPr>
            </a:br>
            <a:r>
              <a:rPr lang="en-GB" b="1" i="0">
                <a:latin typeface="Marsden-Cm SemiBold" pitchFamily="2" charset="77"/>
              </a:rPr>
              <a:t>Lorem ipsum 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endParaRPr lang="en-GB"/>
          </a:p>
        </p:txBody>
      </p:sp>
      <p:sp>
        <p:nvSpPr>
          <p:cNvPr id="25" name="Data">
            <a:extLst>
              <a:ext uri="{FF2B5EF4-FFF2-40B4-BE49-F238E27FC236}">
                <a16:creationId xmlns:a16="http://schemas.microsoft.com/office/drawing/2014/main" id="{A299659F-8A8F-974B-88E8-D32731E6F8A1}"/>
              </a:ext>
            </a:extLst>
          </p:cNvPr>
          <p:cNvSpPr>
            <a:spLocks noGrp="1"/>
          </p:cNvSpPr>
          <p:nvPr>
            <p:ph type="body" sz="quarter" idx="15" hasCustomPrompt="1"/>
          </p:nvPr>
        </p:nvSpPr>
        <p:spPr>
          <a:xfrm>
            <a:off x="3463493" y="3637760"/>
            <a:ext cx="2443678" cy="1593858"/>
          </a:xfrm>
          <a:prstGeom prst="rect">
            <a:avLst/>
          </a:prstGeom>
        </p:spPr>
        <p:txBody>
          <a:bodyPr/>
          <a:lstStyle>
            <a:lvl1pPr algn="ctr">
              <a:buNone/>
              <a:defRPr lang="en-AU" sz="2400" b="1" i="0" smtClean="0">
                <a:solidFill>
                  <a:srgbClr val="193C6A"/>
                </a:solidFill>
                <a:effectLst/>
                <a:latin typeface="Marsden-Cm SemiBold" pitchFamily="2" charset="77"/>
              </a:defRPr>
            </a:lvl1pPr>
          </a:lstStyle>
          <a:p>
            <a:pPr lvl="0"/>
            <a:r>
              <a:rPr lang="en-GB" b="1" i="0">
                <a:latin typeface="Marsden-Cm SemiBold" pitchFamily="2" charset="77"/>
              </a:rPr>
              <a:t>Insert data here</a:t>
            </a:r>
            <a:br>
              <a:rPr lang="en-GB" b="1" i="0">
                <a:latin typeface="Marsden-Cm SemiBold" pitchFamily="2" charset="77"/>
              </a:rPr>
            </a:br>
            <a:r>
              <a:rPr lang="en-GB" b="1" i="0">
                <a:latin typeface="Marsden-Cm SemiBold" pitchFamily="2" charset="77"/>
              </a:rPr>
              <a:t>Lorem ipsum 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endParaRPr lang="en-GB"/>
          </a:p>
        </p:txBody>
      </p:sp>
      <p:sp>
        <p:nvSpPr>
          <p:cNvPr id="26" name="Data">
            <a:extLst>
              <a:ext uri="{FF2B5EF4-FFF2-40B4-BE49-F238E27FC236}">
                <a16:creationId xmlns:a16="http://schemas.microsoft.com/office/drawing/2014/main" id="{4457CC33-6338-6B4A-85D2-5BAB5B74CFFB}"/>
              </a:ext>
            </a:extLst>
          </p:cNvPr>
          <p:cNvSpPr>
            <a:spLocks noGrp="1"/>
          </p:cNvSpPr>
          <p:nvPr>
            <p:ph type="body" sz="quarter" idx="16" hasCustomPrompt="1"/>
          </p:nvPr>
        </p:nvSpPr>
        <p:spPr>
          <a:xfrm>
            <a:off x="6330380" y="3651012"/>
            <a:ext cx="2443678" cy="1593858"/>
          </a:xfrm>
          <a:prstGeom prst="rect">
            <a:avLst/>
          </a:prstGeom>
        </p:spPr>
        <p:txBody>
          <a:bodyPr/>
          <a:lstStyle>
            <a:lvl1pPr algn="ctr">
              <a:buNone/>
              <a:defRPr lang="en-AU" sz="2400" b="1" i="0" smtClean="0">
                <a:solidFill>
                  <a:srgbClr val="193C6A"/>
                </a:solidFill>
                <a:effectLst/>
                <a:latin typeface="Marsden-Cm SemiBold" pitchFamily="2" charset="77"/>
              </a:defRPr>
            </a:lvl1pPr>
          </a:lstStyle>
          <a:p>
            <a:pPr lvl="0"/>
            <a:r>
              <a:rPr lang="en-GB" b="1" i="0">
                <a:latin typeface="Marsden-Cm SemiBold" pitchFamily="2" charset="77"/>
              </a:rPr>
              <a:t>Insert data here</a:t>
            </a:r>
            <a:br>
              <a:rPr lang="en-GB" b="1" i="0">
                <a:latin typeface="Marsden-Cm SemiBold" pitchFamily="2" charset="77"/>
              </a:rPr>
            </a:br>
            <a:r>
              <a:rPr lang="en-GB" b="1" i="0">
                <a:latin typeface="Marsden-Cm SemiBold" pitchFamily="2" charset="77"/>
              </a:rPr>
              <a:t>Lorem ipsum 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toroeto</a:t>
            </a:r>
            <a:endParaRPr lang="en-GB"/>
          </a:p>
        </p:txBody>
      </p:sp>
      <p:sp>
        <p:nvSpPr>
          <p:cNvPr id="27" name="Data">
            <a:extLst>
              <a:ext uri="{FF2B5EF4-FFF2-40B4-BE49-F238E27FC236}">
                <a16:creationId xmlns:a16="http://schemas.microsoft.com/office/drawing/2014/main" id="{1C596A69-5E9A-DA40-831D-4744B69BCDBB}"/>
              </a:ext>
            </a:extLst>
          </p:cNvPr>
          <p:cNvSpPr>
            <a:spLocks noGrp="1"/>
          </p:cNvSpPr>
          <p:nvPr>
            <p:ph type="body" sz="quarter" idx="17" hasCustomPrompt="1"/>
          </p:nvPr>
        </p:nvSpPr>
        <p:spPr>
          <a:xfrm>
            <a:off x="9197267" y="3651012"/>
            <a:ext cx="2443678" cy="1593858"/>
          </a:xfrm>
          <a:prstGeom prst="rect">
            <a:avLst/>
          </a:prstGeom>
        </p:spPr>
        <p:txBody>
          <a:bodyPr/>
          <a:lstStyle>
            <a:lvl1pPr algn="ctr">
              <a:buNone/>
              <a:defRPr lang="en-AU" sz="2400" b="1" i="0" smtClean="0">
                <a:solidFill>
                  <a:srgbClr val="193C6A"/>
                </a:solidFill>
                <a:effectLst/>
                <a:latin typeface="Marsden-Cm SemiBold" pitchFamily="2" charset="77"/>
              </a:defRPr>
            </a:lvl1pPr>
          </a:lstStyle>
          <a:p>
            <a:pPr lvl="0"/>
            <a:r>
              <a:rPr lang="en-GB" b="1" i="0">
                <a:latin typeface="Marsden-Cm SemiBold" pitchFamily="2" charset="77"/>
              </a:rPr>
              <a:t>Insert data here</a:t>
            </a:r>
            <a:br>
              <a:rPr lang="en-GB" b="1" i="0">
                <a:latin typeface="Marsden-Cm SemiBold" pitchFamily="2" charset="77"/>
              </a:rPr>
            </a:br>
            <a:r>
              <a:rPr lang="en-GB" b="1" i="0">
                <a:latin typeface="Marsden-Cm SemiBold" pitchFamily="2" charset="77"/>
              </a:rPr>
              <a:t>Lorem ipsum sit </a:t>
            </a:r>
            <a:r>
              <a:rPr lang="en-GB" b="1" i="0" err="1">
                <a:latin typeface="Marsden-Cm SemiBold" pitchFamily="2" charset="77"/>
              </a:rPr>
              <a:t>amet</a:t>
            </a:r>
            <a:r>
              <a:rPr lang="en-GB" b="1" i="0">
                <a:latin typeface="Marsden-Cm SemiBold" pitchFamily="2" charset="77"/>
              </a:rPr>
              <a:t> </a:t>
            </a:r>
            <a:r>
              <a:rPr lang="en-GB" b="1" i="0" err="1">
                <a:latin typeface="Marsden-Cm SemiBold" pitchFamily="2" charset="77"/>
              </a:rPr>
              <a:t>massa</a:t>
            </a:r>
            <a:r>
              <a:rPr lang="en-GB" b="1" i="0">
                <a:latin typeface="Marsden-Cm SemiBold" pitchFamily="2" charset="77"/>
              </a:rPr>
              <a:t> vitae </a:t>
            </a:r>
            <a:r>
              <a:rPr lang="en-GB" b="1" i="0" err="1">
                <a:latin typeface="Marsden-Cm SemiBold" pitchFamily="2" charset="77"/>
              </a:rPr>
              <a:t>toroet</a:t>
            </a:r>
            <a:endParaRPr lang="en-GB"/>
          </a:p>
        </p:txBody>
      </p:sp>
      <p:sp>
        <p:nvSpPr>
          <p:cNvPr id="28" name="Title">
            <a:extLst>
              <a:ext uri="{FF2B5EF4-FFF2-40B4-BE49-F238E27FC236}">
                <a16:creationId xmlns:a16="http://schemas.microsoft.com/office/drawing/2014/main" id="{48218B81-1486-5E42-B3FE-A2F21A7F4589}"/>
              </a:ext>
            </a:extLst>
          </p:cNvPr>
          <p:cNvSpPr>
            <a:spLocks noGrp="1"/>
          </p:cNvSpPr>
          <p:nvPr>
            <p:ph type="body" sz="quarter" idx="18" hasCustomPrompt="1"/>
          </p:nvPr>
        </p:nvSpPr>
        <p:spPr>
          <a:xfrm>
            <a:off x="488288" y="319088"/>
            <a:ext cx="5592281" cy="789048"/>
          </a:xfrm>
          <a:prstGeom prst="rect">
            <a:avLst/>
          </a:prstGeom>
        </p:spPr>
        <p:txBody>
          <a:bodyPr/>
          <a:lstStyle>
            <a:lvl1pPr>
              <a:buNone/>
              <a:defRPr sz="5500" b="1" i="0" spc="150" baseline="0">
                <a:solidFill>
                  <a:srgbClr val="193C6A"/>
                </a:solidFill>
                <a:latin typeface="Marsden-Cm SemiBold" pitchFamily="2" charset="77"/>
              </a:defRPr>
            </a:lvl1pPr>
          </a:lstStyle>
          <a:p>
            <a:pPr lvl="0"/>
            <a:r>
              <a:rPr lang="en-GB"/>
              <a:t>INSERT TITLE HERE</a:t>
            </a:r>
          </a:p>
        </p:txBody>
      </p:sp>
      <p:sp>
        <p:nvSpPr>
          <p:cNvPr id="29" name="Presenation Title">
            <a:extLst>
              <a:ext uri="{FF2B5EF4-FFF2-40B4-BE49-F238E27FC236}">
                <a16:creationId xmlns:a16="http://schemas.microsoft.com/office/drawing/2014/main" id="{7F175AE2-2829-3A4C-B051-AF7D9FB5C3FB}"/>
              </a:ext>
            </a:extLst>
          </p:cNvPr>
          <p:cNvSpPr>
            <a:spLocks noGrp="1"/>
          </p:cNvSpPr>
          <p:nvPr>
            <p:ph type="body" sz="quarter" idx="19"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2" name="Slide Number Placeholder 1">
            <a:extLst>
              <a:ext uri="{FF2B5EF4-FFF2-40B4-BE49-F238E27FC236}">
                <a16:creationId xmlns:a16="http://schemas.microsoft.com/office/drawing/2014/main" id="{49FFF0AF-368F-D140-AEE3-A2E956F860D9}"/>
              </a:ext>
            </a:extLst>
          </p:cNvPr>
          <p:cNvSpPr>
            <a:spLocks noGrp="1"/>
          </p:cNvSpPr>
          <p:nvPr>
            <p:ph type="sldNum" sz="quarter" idx="20"/>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21518950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resenation Title">
            <a:extLst>
              <a:ext uri="{FF2B5EF4-FFF2-40B4-BE49-F238E27FC236}">
                <a16:creationId xmlns:a16="http://schemas.microsoft.com/office/drawing/2014/main" id="{2832DD15-8EB2-CE4E-BBE2-A7FA0C8682DD}"/>
              </a:ext>
            </a:extLst>
          </p:cNvPr>
          <p:cNvSpPr>
            <a:spLocks noGrp="1"/>
          </p:cNvSpPr>
          <p:nvPr>
            <p:ph type="body" sz="quarter" idx="16" hasCustomPrompt="1"/>
          </p:nvPr>
        </p:nvSpPr>
        <p:spPr>
          <a:xfrm>
            <a:off x="488287" y="6170368"/>
            <a:ext cx="5607713" cy="360000"/>
          </a:xfrm>
          <a:prstGeom prst="rect">
            <a:avLst/>
          </a:prstGeom>
        </p:spPr>
        <p:txBody>
          <a:bodyPr anchor="ct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spc="150" baseline="0">
                <a:solidFill>
                  <a:schemeClr val="bg1"/>
                </a:solidFill>
                <a:latin typeface="Marsden-Cm" pitchFamily="2" charset="77"/>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Presentation Title</a:t>
            </a:r>
          </a:p>
        </p:txBody>
      </p:sp>
      <p:sp>
        <p:nvSpPr>
          <p:cNvPr id="2" name="Slide Number Placeholder 1">
            <a:extLst>
              <a:ext uri="{FF2B5EF4-FFF2-40B4-BE49-F238E27FC236}">
                <a16:creationId xmlns:a16="http://schemas.microsoft.com/office/drawing/2014/main" id="{A08B5342-4118-0849-B98A-CD6F544F96BE}"/>
              </a:ext>
            </a:extLst>
          </p:cNvPr>
          <p:cNvSpPr>
            <a:spLocks noGrp="1"/>
          </p:cNvSpPr>
          <p:nvPr>
            <p:ph type="sldNum" sz="quarter" idx="17"/>
          </p:nvPr>
        </p:nvSpPr>
        <p:spPr/>
        <p:txBody>
          <a:body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357656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24719306-6F63-C74C-87AE-C15DB78361B7}"/>
              </a:ext>
            </a:extLst>
          </p:cNvPr>
          <p:cNvSpPr/>
          <p:nvPr userDrawn="1"/>
        </p:nvSpPr>
        <p:spPr>
          <a:xfrm>
            <a:off x="8610599" y="0"/>
            <a:ext cx="3581400" cy="6858000"/>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ackground">
            <a:extLst>
              <a:ext uri="{FF2B5EF4-FFF2-40B4-BE49-F238E27FC236}">
                <a16:creationId xmlns:a16="http://schemas.microsoft.com/office/drawing/2014/main" id="{3F58B594-80FC-D445-BB41-9962FAC2BE26}"/>
              </a:ext>
            </a:extLst>
          </p:cNvPr>
          <p:cNvSpPr/>
          <p:nvPr userDrawn="1"/>
        </p:nvSpPr>
        <p:spPr>
          <a:xfrm>
            <a:off x="0" y="0"/>
            <a:ext cx="8610599" cy="685800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75AF48-A2C0-DE40-B1F5-B8359089A7DD}"/>
              </a:ext>
            </a:extLst>
          </p:cNvPr>
          <p:cNvSpPr>
            <a:spLocks noGrp="1"/>
          </p:cNvSpPr>
          <p:nvPr>
            <p:ph type="subTitle" idx="1" hasCustomPrompt="1"/>
          </p:nvPr>
        </p:nvSpPr>
        <p:spPr>
          <a:xfrm>
            <a:off x="367531" y="3081013"/>
            <a:ext cx="3093914" cy="695973"/>
          </a:xfrm>
          <a:prstGeom prst="rect">
            <a:avLst/>
          </a:prstGeom>
        </p:spPr>
        <p:txBody>
          <a:bodyPr/>
          <a:lstStyle>
            <a:lvl1pPr marL="0" indent="0" algn="l">
              <a:lnSpc>
                <a:spcPct val="80000"/>
              </a:lnSpc>
              <a:buNone/>
              <a:defRPr sz="6000" b="1" i="0">
                <a:solidFill>
                  <a:schemeClr val="bg1"/>
                </a:solidFill>
                <a:latin typeface="Marsden-Cm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THANK YOU</a:t>
            </a:r>
            <a:endParaRPr lang="en-US"/>
          </a:p>
        </p:txBody>
      </p:sp>
      <p:sp>
        <p:nvSpPr>
          <p:cNvPr id="6" name="Subtitle 2">
            <a:extLst>
              <a:ext uri="{FF2B5EF4-FFF2-40B4-BE49-F238E27FC236}">
                <a16:creationId xmlns:a16="http://schemas.microsoft.com/office/drawing/2014/main" id="{65BC0AAB-6980-3048-943F-FD490B01A2B5}"/>
              </a:ext>
            </a:extLst>
          </p:cNvPr>
          <p:cNvSpPr txBox="1">
            <a:spLocks/>
          </p:cNvSpPr>
          <p:nvPr userDrawn="1"/>
        </p:nvSpPr>
        <p:spPr>
          <a:xfrm>
            <a:off x="367531" y="4325614"/>
            <a:ext cx="3093914" cy="365126"/>
          </a:xfrm>
          <a:prstGeom prst="rect">
            <a:avLst/>
          </a:prstGeom>
        </p:spPr>
        <p:txBody>
          <a:bodyPr/>
          <a:lstStyle>
            <a:lvl1pPr marL="0" indent="0" algn="l" defTabSz="914400" rtl="0" eaLnBrk="1" latinLnBrk="0" hangingPunct="1">
              <a:lnSpc>
                <a:spcPct val="80000"/>
              </a:lnSpc>
              <a:spcBef>
                <a:spcPts val="1000"/>
              </a:spcBef>
              <a:buFont typeface="Arial" panose="020B0604020202020204" pitchFamily="34" charset="0"/>
              <a:buNone/>
              <a:defRPr sz="6000" b="1" i="0" kern="1200">
                <a:solidFill>
                  <a:schemeClr val="bg1"/>
                </a:solidFill>
                <a:latin typeface="Marsden-Cm SemiBold"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GB" sz="1100" b="0" i="0" spc="150" baseline="0">
                <a:solidFill>
                  <a:srgbClr val="3EA9DA"/>
                </a:solidFill>
                <a:latin typeface="Avenir Medium" panose="02000503020000020003" pitchFamily="2" charset="0"/>
              </a:rPr>
              <a:t>CONTACT</a:t>
            </a:r>
          </a:p>
        </p:txBody>
      </p:sp>
      <p:sp>
        <p:nvSpPr>
          <p:cNvPr id="11" name="Footer">
            <a:extLst>
              <a:ext uri="{FF2B5EF4-FFF2-40B4-BE49-F238E27FC236}">
                <a16:creationId xmlns:a16="http://schemas.microsoft.com/office/drawing/2014/main" id="{BE2F5DA6-0909-2A4B-A2C6-4F686F2F0B03}"/>
              </a:ext>
            </a:extLst>
          </p:cNvPr>
          <p:cNvSpPr>
            <a:spLocks noGrp="1"/>
          </p:cNvSpPr>
          <p:nvPr>
            <p:ph type="ftr" sz="quarter" idx="11"/>
          </p:nvPr>
        </p:nvSpPr>
        <p:spPr>
          <a:xfrm>
            <a:off x="281652" y="6170371"/>
            <a:ext cx="5798917" cy="365125"/>
          </a:xfrm>
          <a:prstGeom prst="rect">
            <a:avLst/>
          </a:prstGeom>
        </p:spPr>
        <p:txBody>
          <a:bodyPr/>
          <a:lstStyle>
            <a:lvl1pPr algn="l">
              <a:defRPr sz="1400" b="0" i="0" spc="150" baseline="0">
                <a:solidFill>
                  <a:schemeClr val="bg1"/>
                </a:solidFill>
                <a:latin typeface="Marsden-Cm" pitchFamily="2" charset="77"/>
              </a:defRPr>
            </a:lvl1pPr>
          </a:lstStyle>
          <a:p>
            <a:r>
              <a:rPr lang="en-US"/>
              <a:t>website</a:t>
            </a:r>
            <a:endParaRPr lang="en-US" sz="1400"/>
          </a:p>
        </p:txBody>
      </p:sp>
      <p:pic>
        <p:nvPicPr>
          <p:cNvPr id="9" name="B+HR Asia UNDP Logo">
            <a:extLst>
              <a:ext uri="{FF2B5EF4-FFF2-40B4-BE49-F238E27FC236}">
                <a16:creationId xmlns:a16="http://schemas.microsoft.com/office/drawing/2014/main" id="{ECE513B5-256A-4A8C-A085-4429B609C2F2}"/>
              </a:ext>
            </a:extLst>
          </p:cNvPr>
          <p:cNvPicPr>
            <a:picLocks noChangeAspect="1"/>
          </p:cNvPicPr>
          <p:nvPr userDrawn="1"/>
        </p:nvPicPr>
        <p:blipFill>
          <a:blip r:embed="rId2"/>
          <a:srcRect/>
          <a:stretch/>
        </p:blipFill>
        <p:spPr>
          <a:xfrm>
            <a:off x="8978128" y="2817892"/>
            <a:ext cx="2846341" cy="1222214"/>
          </a:xfrm>
          <a:prstGeom prst="rect">
            <a:avLst/>
          </a:prstGeom>
        </p:spPr>
      </p:pic>
      <p:sp>
        <p:nvSpPr>
          <p:cNvPr id="17" name="Text Placeholder 16">
            <a:extLst>
              <a:ext uri="{FF2B5EF4-FFF2-40B4-BE49-F238E27FC236}">
                <a16:creationId xmlns:a16="http://schemas.microsoft.com/office/drawing/2014/main" id="{33736B34-91E7-48B6-A96D-AEE68A528D0E}"/>
              </a:ext>
            </a:extLst>
          </p:cNvPr>
          <p:cNvSpPr>
            <a:spLocks noGrp="1"/>
          </p:cNvSpPr>
          <p:nvPr>
            <p:ph type="body" sz="quarter" idx="12" hasCustomPrompt="1"/>
          </p:nvPr>
        </p:nvSpPr>
        <p:spPr>
          <a:xfrm>
            <a:off x="367531" y="4710274"/>
            <a:ext cx="2474912" cy="1174750"/>
          </a:xfrm>
          <a:prstGeom prst="rect">
            <a:avLst/>
          </a:prstGeom>
        </p:spPr>
        <p:txBody>
          <a:bodyPr/>
          <a:lstStyle>
            <a:lvl1pPr marL="0" indent="0">
              <a:buNone/>
              <a:defRPr sz="1100">
                <a:solidFill>
                  <a:schemeClr val="bg1"/>
                </a:solidFill>
                <a:latin typeface="Avenir Book" panose="02000503020000020003" pitchFamily="2" charset="0"/>
              </a:defRPr>
            </a:lvl1pPr>
            <a:lvl2pPr marL="457200" indent="0">
              <a:buNone/>
              <a:defRPr sz="1100">
                <a:solidFill>
                  <a:schemeClr val="bg1"/>
                </a:solidFill>
                <a:latin typeface="Avenir" panose="020B0503020203020204" pitchFamily="34" charset="0"/>
              </a:defRPr>
            </a:lvl2pPr>
            <a:lvl3pPr marL="914400" indent="0">
              <a:buNone/>
              <a:defRPr sz="1100">
                <a:solidFill>
                  <a:schemeClr val="bg1"/>
                </a:solidFill>
                <a:latin typeface="Avenir" panose="020B0503020203020204" pitchFamily="34" charset="0"/>
              </a:defRPr>
            </a:lvl3pPr>
            <a:lvl4pPr marL="1371600" indent="0">
              <a:buNone/>
              <a:defRPr sz="1100">
                <a:solidFill>
                  <a:schemeClr val="bg1"/>
                </a:solidFill>
                <a:latin typeface="Avenir" panose="020B0503020203020204" pitchFamily="34" charset="0"/>
              </a:defRPr>
            </a:lvl4pPr>
            <a:lvl5pPr marL="1828800" indent="0">
              <a:buNone/>
              <a:defRPr sz="1100">
                <a:solidFill>
                  <a:schemeClr val="bg1"/>
                </a:solidFill>
                <a:latin typeface="Avenir" panose="020B0503020203020204" pitchFamily="34" charset="0"/>
              </a:defRPr>
            </a:lvl5pPr>
          </a:lstStyle>
          <a:p>
            <a:pPr lvl="0"/>
            <a:r>
              <a:rPr lang="en-US"/>
              <a:t>Name</a:t>
            </a:r>
          </a:p>
          <a:p>
            <a:pPr lvl="0"/>
            <a:r>
              <a:rPr lang="en-US"/>
              <a:t>Position</a:t>
            </a:r>
          </a:p>
          <a:p>
            <a:pPr lvl="0"/>
            <a:r>
              <a:rPr lang="en-US"/>
              <a:t>Email</a:t>
            </a:r>
          </a:p>
        </p:txBody>
      </p:sp>
    </p:spTree>
    <p:extLst>
      <p:ext uri="{BB962C8B-B14F-4D97-AF65-F5344CB8AC3E}">
        <p14:creationId xmlns:p14="http://schemas.microsoft.com/office/powerpoint/2010/main" val="2669442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954E47-781C-454C-9EA9-54A4CCFA4FC4}"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34BF7-CCB7-461C-9FAA-B7A1B42A8981}" type="slidenum">
              <a:rPr lang="en-US" smtClean="0"/>
              <a:t>‹#›</a:t>
            </a:fld>
            <a:endParaRPr lang="en-US"/>
          </a:p>
        </p:txBody>
      </p:sp>
    </p:spTree>
    <p:extLst>
      <p:ext uri="{BB962C8B-B14F-4D97-AF65-F5344CB8AC3E}">
        <p14:creationId xmlns:p14="http://schemas.microsoft.com/office/powerpoint/2010/main" val="2594318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54E47-781C-454C-9EA9-54A4CCFA4FC4}"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34BF7-CCB7-461C-9FAA-B7A1B42A8981}" type="slidenum">
              <a:rPr lang="en-US" smtClean="0"/>
              <a:t>‹#›</a:t>
            </a:fld>
            <a:endParaRPr lang="en-US"/>
          </a:p>
        </p:txBody>
      </p:sp>
    </p:spTree>
    <p:extLst>
      <p:ext uri="{BB962C8B-B14F-4D97-AF65-F5344CB8AC3E}">
        <p14:creationId xmlns:p14="http://schemas.microsoft.com/office/powerpoint/2010/main" val="2947170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fr-FR" noProof="0"/>
          </a:p>
        </p:txBody>
      </p:sp>
      <p:sp>
        <p:nvSpPr>
          <p:cNvPr id="3" name="Content Placeholder 2"/>
          <p:cNvSpPr>
            <a:spLocks noGrp="1"/>
          </p:cNvSpPr>
          <p:nvPr>
            <p:ph idx="1"/>
          </p:nvPr>
        </p:nvSpPr>
        <p:spPr>
          <a:xfrm>
            <a:off x="594784" y="2159000"/>
            <a:ext cx="11065933" cy="4551363"/>
          </a:xfrm>
        </p:spPr>
        <p:txBody>
          <a:bodyPr tIns="0"/>
          <a:lstStyle>
            <a:lvl1pPr>
              <a:lnSpc>
                <a:spcPct val="96000"/>
              </a:lnSpc>
              <a:defRPr lang="fr-FR" sz="2000" kern="1200" cap="none" baseline="0" noProof="0" smtClean="0">
                <a:solidFill>
                  <a:schemeClr val="tx1"/>
                </a:solidFill>
                <a:latin typeface="+mn-lt"/>
                <a:ea typeface="+mn-ea"/>
                <a:cs typeface="+mn-cs"/>
              </a:defRPr>
            </a:lvl1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r-FR" noProof="0"/>
          </a:p>
        </p:txBody>
      </p:sp>
      <p:sp>
        <p:nvSpPr>
          <p:cNvPr id="4" name="Date Placeholder 3"/>
          <p:cNvSpPr>
            <a:spLocks noGrp="1"/>
          </p:cNvSpPr>
          <p:nvPr>
            <p:ph type="dt" sz="half" idx="10"/>
          </p:nvPr>
        </p:nvSpPr>
        <p:spPr/>
        <p:txBody>
          <a:bodyPr/>
          <a:lstStyle/>
          <a:p>
            <a:pPr defTabSz="457200">
              <a:defRPr/>
            </a:pPr>
            <a:fld id="{B3F6EC0E-DF38-4385-8062-08D6E4812672}" type="datetimeFigureOut">
              <a:rPr lang="fr-FR" smtClean="0">
                <a:solidFill>
                  <a:prstClr val="white">
                    <a:lumMod val="75000"/>
                  </a:prstClr>
                </a:solidFill>
              </a:rPr>
              <a:pPr defTabSz="457200">
                <a:defRPr/>
              </a:pPr>
              <a:t>27/07/2022</a:t>
            </a:fld>
            <a:endParaRPr lang="fr-FR">
              <a:solidFill>
                <a:prstClr val="white">
                  <a:lumMod val="75000"/>
                </a:prstClr>
              </a:solidFill>
            </a:endParaRPr>
          </a:p>
        </p:txBody>
      </p:sp>
      <p:sp>
        <p:nvSpPr>
          <p:cNvPr id="5" name="Footer Placeholder 4"/>
          <p:cNvSpPr>
            <a:spLocks noGrp="1"/>
          </p:cNvSpPr>
          <p:nvPr>
            <p:ph type="ftr" sz="quarter" idx="11"/>
          </p:nvPr>
        </p:nvSpPr>
        <p:spPr/>
        <p:txBody>
          <a:bodyPr/>
          <a:lstStyle/>
          <a:p>
            <a:pPr defTabSz="457200">
              <a:defRPr/>
            </a:pPr>
            <a:endParaRPr lang="fr-FR">
              <a:solidFill>
                <a:prstClr val="white">
                  <a:lumMod val="75000"/>
                </a:prstClr>
              </a:solidFill>
            </a:endParaRPr>
          </a:p>
        </p:txBody>
      </p:sp>
      <p:sp>
        <p:nvSpPr>
          <p:cNvPr id="6" name="Slide Number Placeholder 5"/>
          <p:cNvSpPr>
            <a:spLocks noGrp="1"/>
          </p:cNvSpPr>
          <p:nvPr>
            <p:ph type="sldNum" sz="quarter" idx="12"/>
          </p:nvPr>
        </p:nvSpPr>
        <p:spPr>
          <a:xfrm rot="16200000">
            <a:off x="-310886" y="4650053"/>
            <a:ext cx="300038" cy="321733"/>
          </a:xfrm>
          <a:prstGeom prst="rect">
            <a:avLst/>
          </a:prstGeom>
        </p:spPr>
        <p:txBody>
          <a:bodyPr/>
          <a:lstStyle/>
          <a:p>
            <a:pPr defTabSz="457200">
              <a:defRPr/>
            </a:pPr>
            <a:fld id="{B25DFD96-DEDB-48AB-9EA6-F83BB8F182AF}" type="slidenum">
              <a:rPr lang="fr-FR" smtClean="0">
                <a:solidFill>
                  <a:prstClr val="white">
                    <a:lumMod val="75000"/>
                  </a:prstClr>
                </a:solidFill>
              </a:rPr>
              <a:pPr defTabSz="457200">
                <a:defRPr/>
              </a:pPr>
              <a:t>‹#›</a:t>
            </a:fld>
            <a:endParaRPr lang="fr-FR">
              <a:solidFill>
                <a:prstClr val="white">
                  <a:lumMod val="75000"/>
                </a:prstClr>
              </a:solidFill>
            </a:endParaRPr>
          </a:p>
        </p:txBody>
      </p:sp>
    </p:spTree>
    <p:extLst>
      <p:ext uri="{BB962C8B-B14F-4D97-AF65-F5344CB8AC3E}">
        <p14:creationId xmlns:p14="http://schemas.microsoft.com/office/powerpoint/2010/main" val="555259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61FE-2695-40EB-BB75-92A2CDF9FD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A7B245-9860-41F7-B6A7-A2E58B7808D2}"/>
              </a:ext>
            </a:extLst>
          </p:cNvPr>
          <p:cNvSpPr>
            <a:spLocks noGrp="1"/>
          </p:cNvSpPr>
          <p:nvPr>
            <p:ph type="dt" sz="half" idx="10"/>
          </p:nvPr>
        </p:nvSpPr>
        <p:spPr/>
        <p:txBody>
          <a:bodyPr/>
          <a:lstStyle/>
          <a:p>
            <a:fld id="{65E81432-60EE-45FD-B726-CA0DC5344288}" type="datetimeFigureOut">
              <a:rPr lang="en-US" smtClean="0"/>
              <a:t>7/27/2022</a:t>
            </a:fld>
            <a:endParaRPr lang="en-US"/>
          </a:p>
        </p:txBody>
      </p:sp>
      <p:sp>
        <p:nvSpPr>
          <p:cNvPr id="4" name="Footer Placeholder 3">
            <a:extLst>
              <a:ext uri="{FF2B5EF4-FFF2-40B4-BE49-F238E27FC236}">
                <a16:creationId xmlns:a16="http://schemas.microsoft.com/office/drawing/2014/main" id="{AB437BA1-D4A3-4ADA-BBA3-2BC544BA3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586B87-2314-4048-BB03-6741C02D5C03}"/>
              </a:ext>
            </a:extLst>
          </p:cNvPr>
          <p:cNvSpPr>
            <a:spLocks noGrp="1"/>
          </p:cNvSpPr>
          <p:nvPr>
            <p:ph type="sldNum" sz="quarter" idx="12"/>
          </p:nvPr>
        </p:nvSpPr>
        <p:spPr/>
        <p:txBody>
          <a:bodyPr/>
          <a:lstStyle/>
          <a:p>
            <a:fld id="{D988C040-F63C-47AD-A7D3-7286E16C6E5B}" type="slidenum">
              <a:rPr lang="en-US" smtClean="0"/>
              <a:t>‹#›</a:t>
            </a:fld>
            <a:endParaRPr lang="en-US"/>
          </a:p>
        </p:txBody>
      </p:sp>
    </p:spTree>
    <p:extLst>
      <p:ext uri="{BB962C8B-B14F-4D97-AF65-F5344CB8AC3E}">
        <p14:creationId xmlns:p14="http://schemas.microsoft.com/office/powerpoint/2010/main" val="546392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sp>
        <p:nvSpPr>
          <p:cNvPr id="8" name="Title Placeholder 14"/>
          <p:cNvSpPr>
            <a:spLocks noGrp="1"/>
          </p:cNvSpPr>
          <p:nvPr>
            <p:ph type="title"/>
          </p:nvPr>
        </p:nvSpPr>
        <p:spPr>
          <a:xfrm>
            <a:off x="603250" y="72008"/>
            <a:ext cx="11026499" cy="828000"/>
          </a:xfrm>
          <a:prstGeom prst="rect">
            <a:avLst/>
          </a:prstGeom>
        </p:spPr>
        <p:txBody>
          <a:bodyPr vert="horz" lIns="91440" tIns="45720" rIns="91440" bIns="45720" rtlCol="0" anchor="b">
            <a:normAutofit/>
          </a:bodyPr>
          <a:lstStyle/>
          <a:p>
            <a:r>
              <a:rPr lang="en-US"/>
              <a:t>Click to edit Master title style</a:t>
            </a:r>
          </a:p>
        </p:txBody>
      </p:sp>
      <p:sp>
        <p:nvSpPr>
          <p:cNvPr id="5" name="Footer Placeholder 4"/>
          <p:cNvSpPr>
            <a:spLocks noGrp="1"/>
          </p:cNvSpPr>
          <p:nvPr>
            <p:ph type="ftr" sz="quarter" idx="3"/>
          </p:nvPr>
        </p:nvSpPr>
        <p:spPr>
          <a:xfrm>
            <a:off x="503403" y="6478734"/>
            <a:ext cx="4536480" cy="365125"/>
          </a:xfrm>
          <a:prstGeom prst="rect">
            <a:avLst/>
          </a:prstGeom>
        </p:spPr>
        <p:txBody>
          <a:bodyPr vert="horz" lIns="91440" tIns="45720" rIns="91440" bIns="45720" rtlCol="0" anchor="ctr"/>
          <a:lstStyle>
            <a:lvl1pPr algn="l">
              <a:defRPr sz="900">
                <a:solidFill>
                  <a:schemeClr val="accent2"/>
                </a:solidFill>
              </a:defRPr>
            </a:lvl1pPr>
          </a:lstStyle>
          <a:p>
            <a:r>
              <a:rPr lang="en-GB"/>
              <a:t>Rishi Sher Singh / HRDD</a:t>
            </a:r>
          </a:p>
        </p:txBody>
      </p:sp>
      <p:sp>
        <p:nvSpPr>
          <p:cNvPr id="6" name="Slide Number Placeholder 5"/>
          <p:cNvSpPr>
            <a:spLocks noGrp="1"/>
          </p:cNvSpPr>
          <p:nvPr>
            <p:ph type="sldNum" sz="quarter" idx="4"/>
          </p:nvPr>
        </p:nvSpPr>
        <p:spPr>
          <a:xfrm>
            <a:off x="5543612" y="6487612"/>
            <a:ext cx="1056117" cy="365125"/>
          </a:xfrm>
          <a:prstGeom prst="rect">
            <a:avLst/>
          </a:prstGeom>
        </p:spPr>
        <p:txBody>
          <a:bodyPr vert="horz" lIns="91440" tIns="45720" rIns="91440" bIns="45720" rtlCol="0" anchor="ctr"/>
          <a:lstStyle>
            <a:lvl1pPr algn="ctr">
              <a:defRPr sz="900">
                <a:solidFill>
                  <a:schemeClr val="accent2"/>
                </a:solidFill>
              </a:defRPr>
            </a:lvl1pPr>
          </a:lstStyle>
          <a:p>
            <a:fld id="{0664F35C-9D15-4B22-AA6A-97A70D5587A5}" type="slidenum">
              <a:rPr lang="en-GB" smtClean="0">
                <a:solidFill>
                  <a:srgbClr val="858587"/>
                </a:solidFill>
              </a:rPr>
              <a:pPr/>
              <a:t>‹#›</a:t>
            </a:fld>
            <a:endParaRPr lang="en-GB">
              <a:solidFill>
                <a:srgbClr val="858587"/>
              </a:solidFill>
            </a:endParaRPr>
          </a:p>
        </p:txBody>
      </p:sp>
    </p:spTree>
    <p:extLst>
      <p:ext uri="{BB962C8B-B14F-4D97-AF65-F5344CB8AC3E}">
        <p14:creationId xmlns:p14="http://schemas.microsoft.com/office/powerpoint/2010/main" val="211545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with Image">
    <p:spTree>
      <p:nvGrpSpPr>
        <p:cNvPr id="1" name=""/>
        <p:cNvGrpSpPr/>
        <p:nvPr/>
      </p:nvGrpSpPr>
      <p:grpSpPr>
        <a:xfrm>
          <a:off x="0" y="0"/>
          <a:ext cx="0" cy="0"/>
          <a:chOff x="0" y="0"/>
          <a:chExt cx="0" cy="0"/>
        </a:xfrm>
      </p:grpSpPr>
      <p:pic>
        <p:nvPicPr>
          <p:cNvPr id="7" name="Image">
            <a:extLst>
              <a:ext uri="{FF2B5EF4-FFF2-40B4-BE49-F238E27FC236}">
                <a16:creationId xmlns:a16="http://schemas.microsoft.com/office/drawing/2014/main" id="{A29100B0-B90F-7A46-A454-C94CC7E9948D}"/>
              </a:ext>
            </a:extLst>
          </p:cNvPr>
          <p:cNvPicPr>
            <a:picLocks noChangeAspect="1"/>
          </p:cNvPicPr>
          <p:nvPr userDrawn="1"/>
        </p:nvPicPr>
        <p:blipFill>
          <a:blip r:embed="rId2"/>
          <a:srcRect/>
          <a:stretch/>
        </p:blipFill>
        <p:spPr>
          <a:xfrm>
            <a:off x="5279" y="0"/>
            <a:ext cx="12176681" cy="6849383"/>
          </a:xfrm>
          <a:prstGeom prst="rect">
            <a:avLst/>
          </a:prstGeom>
        </p:spPr>
      </p:pic>
      <p:sp>
        <p:nvSpPr>
          <p:cNvPr id="8" name="Filter">
            <a:extLst>
              <a:ext uri="{FF2B5EF4-FFF2-40B4-BE49-F238E27FC236}">
                <a16:creationId xmlns:a16="http://schemas.microsoft.com/office/drawing/2014/main" id="{3F58B594-80FC-D445-BB41-9962FAC2BE26}"/>
              </a:ext>
            </a:extLst>
          </p:cNvPr>
          <p:cNvSpPr/>
          <p:nvPr userDrawn="1"/>
        </p:nvSpPr>
        <p:spPr>
          <a:xfrm>
            <a:off x="0" y="0"/>
            <a:ext cx="8618052" cy="6858000"/>
          </a:xfrm>
          <a:prstGeom prst="rect">
            <a:avLst/>
          </a:prstGeom>
          <a:solidFill>
            <a:srgbClr val="193C6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Background White">
            <a:extLst>
              <a:ext uri="{FF2B5EF4-FFF2-40B4-BE49-F238E27FC236}">
                <a16:creationId xmlns:a16="http://schemas.microsoft.com/office/drawing/2014/main" id="{24719306-6F63-C74C-87AE-C15DB78361B7}"/>
              </a:ext>
            </a:extLst>
          </p:cNvPr>
          <p:cNvSpPr/>
          <p:nvPr userDrawn="1"/>
        </p:nvSpPr>
        <p:spPr>
          <a:xfrm>
            <a:off x="8618052" y="0"/>
            <a:ext cx="357394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975AF48-A2C0-DE40-B1F5-B8359089A7DD}"/>
              </a:ext>
            </a:extLst>
          </p:cNvPr>
          <p:cNvSpPr>
            <a:spLocks noGrp="1"/>
          </p:cNvSpPr>
          <p:nvPr>
            <p:ph type="subTitle" idx="1" hasCustomPrompt="1"/>
          </p:nvPr>
        </p:nvSpPr>
        <p:spPr>
          <a:xfrm>
            <a:off x="627186" y="3850627"/>
            <a:ext cx="4571466" cy="1655762"/>
          </a:xfrm>
          <a:prstGeom prst="rect">
            <a:avLst/>
          </a:prstGeom>
        </p:spPr>
        <p:txBody>
          <a:bodyPr/>
          <a:lstStyle>
            <a:lvl1pPr marL="0" indent="0" algn="l">
              <a:lnSpc>
                <a:spcPct val="80000"/>
              </a:lnSpc>
              <a:buNone/>
              <a:defRPr sz="3000" b="0" i="0">
                <a:solidFill>
                  <a:srgbClr val="3EA9DA"/>
                </a:solidFill>
                <a:latin typeface="Marsden-C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Promoting responsible business practices in Asia</a:t>
            </a:r>
            <a:endParaRPr lang="en-US"/>
          </a:p>
        </p:txBody>
      </p:sp>
      <p:sp>
        <p:nvSpPr>
          <p:cNvPr id="2" name="Title 1">
            <a:extLst>
              <a:ext uri="{FF2B5EF4-FFF2-40B4-BE49-F238E27FC236}">
                <a16:creationId xmlns:a16="http://schemas.microsoft.com/office/drawing/2014/main" id="{70EABFF9-F602-334A-95F5-087C53356F7E}"/>
              </a:ext>
            </a:extLst>
          </p:cNvPr>
          <p:cNvSpPr>
            <a:spLocks noGrp="1"/>
          </p:cNvSpPr>
          <p:nvPr>
            <p:ph type="ctrTitle" hasCustomPrompt="1"/>
          </p:nvPr>
        </p:nvSpPr>
        <p:spPr>
          <a:xfrm>
            <a:off x="627186" y="2345243"/>
            <a:ext cx="5257799" cy="1193800"/>
          </a:xfrm>
          <a:prstGeom prst="rect">
            <a:avLst/>
          </a:prstGeom>
        </p:spPr>
        <p:txBody>
          <a:bodyPr anchor="b"/>
          <a:lstStyle>
            <a:lvl1pPr algn="l">
              <a:lnSpc>
                <a:spcPct val="80000"/>
              </a:lnSpc>
              <a:spcAft>
                <a:spcPts val="500"/>
              </a:spcAft>
              <a:defRPr sz="6000">
                <a:solidFill>
                  <a:schemeClr val="bg1"/>
                </a:solidFill>
              </a:defRPr>
            </a:lvl1pPr>
          </a:lstStyle>
          <a:p>
            <a:r>
              <a:rPr lang="en-GB"/>
              <a:t>Business + Human Rights Asia</a:t>
            </a:r>
            <a:endParaRPr lang="en-US"/>
          </a:p>
        </p:txBody>
      </p:sp>
      <p:pic>
        <p:nvPicPr>
          <p:cNvPr id="10" name="B+HR Asia UNDP Logo">
            <a:extLst>
              <a:ext uri="{FF2B5EF4-FFF2-40B4-BE49-F238E27FC236}">
                <a16:creationId xmlns:a16="http://schemas.microsoft.com/office/drawing/2014/main" id="{4F4D3382-849D-0E4C-AE1F-F5DD3296D94E}"/>
              </a:ext>
            </a:extLst>
          </p:cNvPr>
          <p:cNvPicPr>
            <a:picLocks noChangeAspect="1"/>
          </p:cNvPicPr>
          <p:nvPr userDrawn="1"/>
        </p:nvPicPr>
        <p:blipFill>
          <a:blip r:embed="rId3"/>
          <a:srcRect/>
          <a:stretch/>
        </p:blipFill>
        <p:spPr>
          <a:xfrm>
            <a:off x="8981855" y="3603318"/>
            <a:ext cx="2846341" cy="1221747"/>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A3BEC69F-AC9E-4A31-84EE-6BDBA79A4010}"/>
              </a:ext>
            </a:extLst>
          </p:cNvPr>
          <p:cNvPicPr>
            <a:picLocks noChangeAspect="1"/>
          </p:cNvPicPr>
          <p:nvPr userDrawn="1"/>
        </p:nvPicPr>
        <p:blipFill rotWithShape="1">
          <a:blip r:embed="rId4"/>
          <a:srcRect l="68780"/>
          <a:stretch/>
        </p:blipFill>
        <p:spPr>
          <a:xfrm>
            <a:off x="9592183" y="1845270"/>
            <a:ext cx="1625684" cy="1473688"/>
          </a:xfrm>
          <a:prstGeom prst="rect">
            <a:avLst/>
          </a:prstGeom>
        </p:spPr>
      </p:pic>
    </p:spTree>
    <p:extLst>
      <p:ext uri="{BB962C8B-B14F-4D97-AF65-F5344CB8AC3E}">
        <p14:creationId xmlns:p14="http://schemas.microsoft.com/office/powerpoint/2010/main" val="323248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930" b="1977"/>
          <a:stretch/>
        </p:blipFill>
        <p:spPr>
          <a:xfrm>
            <a:off x="281651" y="322502"/>
            <a:ext cx="11615301" cy="6212993"/>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3071149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427" b="2524"/>
          <a:stretch/>
        </p:blipFill>
        <p:spPr>
          <a:xfrm>
            <a:off x="292902" y="322502"/>
            <a:ext cx="11617445" cy="6211285"/>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3932680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521" b="2521"/>
          <a:stretch/>
        </p:blipFill>
        <p:spPr>
          <a:xfrm>
            <a:off x="281652" y="322502"/>
            <a:ext cx="11628696" cy="6211285"/>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724186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520" b="2496"/>
          <a:stretch/>
        </p:blipFill>
        <p:spPr>
          <a:xfrm>
            <a:off x="281652" y="322502"/>
            <a:ext cx="11628696" cy="6212993"/>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421653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521" b="2521"/>
          <a:stretch/>
        </p:blipFill>
        <p:spPr>
          <a:xfrm>
            <a:off x="281652" y="322502"/>
            <a:ext cx="11628696" cy="6211285"/>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2"/>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199566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Divider Page">
    <p:spTree>
      <p:nvGrpSpPr>
        <p:cNvPr id="1" name=""/>
        <p:cNvGrpSpPr/>
        <p:nvPr/>
      </p:nvGrpSpPr>
      <p:grpSpPr>
        <a:xfrm>
          <a:off x="0" y="0"/>
          <a:ext cx="0" cy="0"/>
          <a:chOff x="0" y="0"/>
          <a:chExt cx="0" cy="0"/>
        </a:xfrm>
      </p:grpSpPr>
      <p:sp>
        <p:nvSpPr>
          <p:cNvPr id="13" name="Bottom Bar Light Blue">
            <a:extLst>
              <a:ext uri="{FF2B5EF4-FFF2-40B4-BE49-F238E27FC236}">
                <a16:creationId xmlns:a16="http://schemas.microsoft.com/office/drawing/2014/main" id="{D98B2A0C-51A0-7545-B60E-D76976C8EF25}"/>
              </a:ext>
            </a:extLst>
          </p:cNvPr>
          <p:cNvSpPr/>
          <p:nvPr userDrawn="1"/>
        </p:nvSpPr>
        <p:spPr>
          <a:xfrm>
            <a:off x="6111432" y="-1"/>
            <a:ext cx="6111433" cy="6853409"/>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Bar dark blue">
            <a:extLst>
              <a:ext uri="{FF2B5EF4-FFF2-40B4-BE49-F238E27FC236}">
                <a16:creationId xmlns:a16="http://schemas.microsoft.com/office/drawing/2014/main" id="{3F58B594-80FC-D445-BB41-9962FAC2BE26}"/>
              </a:ext>
            </a:extLst>
          </p:cNvPr>
          <p:cNvSpPr/>
          <p:nvPr userDrawn="1"/>
        </p:nvSpPr>
        <p:spPr>
          <a:xfrm>
            <a:off x="0" y="-1"/>
            <a:ext cx="6096000" cy="685341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Image">
            <a:extLst>
              <a:ext uri="{FF2B5EF4-FFF2-40B4-BE49-F238E27FC236}">
                <a16:creationId xmlns:a16="http://schemas.microsoft.com/office/drawing/2014/main" id="{B3E54F11-46ED-E340-B78A-7DABA6F1F472}"/>
              </a:ext>
            </a:extLst>
          </p:cNvPr>
          <p:cNvPicPr>
            <a:picLocks noChangeAspect="1"/>
          </p:cNvPicPr>
          <p:nvPr userDrawn="1"/>
        </p:nvPicPr>
        <p:blipFill rotWithShape="1">
          <a:blip r:embed="rId2"/>
          <a:srcRect t="2533" b="2510"/>
          <a:stretch/>
        </p:blipFill>
        <p:spPr>
          <a:xfrm>
            <a:off x="281652" y="322501"/>
            <a:ext cx="11628695" cy="6211286"/>
          </a:xfrm>
          <a:prstGeom prst="rect">
            <a:avLst/>
          </a:prstGeom>
        </p:spPr>
      </p:pic>
      <p:sp>
        <p:nvSpPr>
          <p:cNvPr id="10" name="Background">
            <a:extLst>
              <a:ext uri="{FF2B5EF4-FFF2-40B4-BE49-F238E27FC236}">
                <a16:creationId xmlns:a16="http://schemas.microsoft.com/office/drawing/2014/main" id="{C5B11989-E8B7-C045-BA7F-213850FA7914}"/>
              </a:ext>
            </a:extLst>
          </p:cNvPr>
          <p:cNvSpPr/>
          <p:nvPr userDrawn="1"/>
        </p:nvSpPr>
        <p:spPr>
          <a:xfrm>
            <a:off x="281652" y="322501"/>
            <a:ext cx="11628696" cy="6212993"/>
          </a:xfrm>
          <a:prstGeom prst="rect">
            <a:avLst/>
          </a:prstGeom>
          <a:solidFill>
            <a:srgbClr val="193C6A">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a:extLst>
              <a:ext uri="{FF2B5EF4-FFF2-40B4-BE49-F238E27FC236}">
                <a16:creationId xmlns:a16="http://schemas.microsoft.com/office/drawing/2014/main" id="{E1AAD3BC-3E62-C240-8818-C6A911DBA4EF}"/>
              </a:ext>
            </a:extLst>
          </p:cNvPr>
          <p:cNvSpPr>
            <a:spLocks noGrp="1"/>
          </p:cNvSpPr>
          <p:nvPr>
            <p:ph type="body" sz="quarter" idx="14" hasCustomPrompt="1"/>
          </p:nvPr>
        </p:nvSpPr>
        <p:spPr>
          <a:xfrm>
            <a:off x="3765433" y="2623834"/>
            <a:ext cx="4630271" cy="1610331"/>
          </a:xfrm>
          <a:prstGeom prst="rect">
            <a:avLst/>
          </a:prstGeom>
        </p:spPr>
        <p:txBody>
          <a:bodyPr/>
          <a:lstStyle>
            <a:lvl1pPr algn="ctr">
              <a:spcBef>
                <a:spcPts val="0"/>
              </a:spcBef>
              <a:buNone/>
              <a:defRPr lang="en-AU" sz="5500" b="1" i="0" spc="150" baseline="0" smtClean="0">
                <a:solidFill>
                  <a:schemeClr val="bg1"/>
                </a:solidFill>
                <a:effectLst/>
                <a:latin typeface="Marsden-Cm SemiBold" pitchFamily="2" charset="77"/>
              </a:defRPr>
            </a:lvl1pPr>
          </a:lstStyle>
          <a:p>
            <a:pPr lvl="0"/>
            <a:r>
              <a:rPr lang="en-GB" b="1" i="0">
                <a:latin typeface="Marsden-Cm SemiBold" pitchFamily="2" charset="77"/>
              </a:rPr>
              <a:t>INSERT </a:t>
            </a:r>
            <a:br>
              <a:rPr lang="en-GB" b="1" i="0">
                <a:latin typeface="Marsden-Cm SemiBold" pitchFamily="2" charset="77"/>
              </a:rPr>
            </a:br>
            <a:r>
              <a:rPr lang="en-GB" b="1" i="0">
                <a:latin typeface="Marsden-Cm SemiBold" pitchFamily="2" charset="77"/>
              </a:rPr>
              <a:t>CHAPTER TITLE</a:t>
            </a:r>
            <a:endParaRPr lang="en-GB"/>
          </a:p>
        </p:txBody>
      </p:sp>
      <p:sp>
        <p:nvSpPr>
          <p:cNvPr id="9" name="Presentation Tilte">
            <a:extLst>
              <a:ext uri="{FF2B5EF4-FFF2-40B4-BE49-F238E27FC236}">
                <a16:creationId xmlns:a16="http://schemas.microsoft.com/office/drawing/2014/main" id="{640F147D-F6EB-E046-863D-F2CF6A80EE2D}"/>
              </a:ext>
            </a:extLst>
          </p:cNvPr>
          <p:cNvSpPr>
            <a:spLocks noGrp="1"/>
          </p:cNvSpPr>
          <p:nvPr>
            <p:ph type="body" sz="quarter" idx="17" hasCustomPrompt="1"/>
          </p:nvPr>
        </p:nvSpPr>
        <p:spPr>
          <a:xfrm>
            <a:off x="555625" y="6140208"/>
            <a:ext cx="5524500" cy="395287"/>
          </a:xfrm>
          <a:prstGeom prst="rect">
            <a:avLst/>
          </a:prstGeom>
        </p:spPr>
        <p:txBody>
          <a:bodyPr anchor="ctr"/>
          <a:lstStyle>
            <a:lvl1pPr>
              <a:buNone/>
              <a:defRPr sz="1200" b="0" i="0" spc="150" baseline="0">
                <a:solidFill>
                  <a:schemeClr val="bg1"/>
                </a:solidFill>
                <a:latin typeface="Marsden-Cm" pitchFamily="2" charset="77"/>
              </a:defRPr>
            </a:lvl1pPr>
            <a:lvl2pPr>
              <a:buNone/>
              <a:defRPr sz="1200" b="0" i="0" spc="150" baseline="0">
                <a:solidFill>
                  <a:schemeClr val="bg1"/>
                </a:solidFill>
                <a:latin typeface="Marsden-Cm" pitchFamily="2" charset="77"/>
              </a:defRPr>
            </a:lvl2pPr>
            <a:lvl3pPr>
              <a:buNone/>
              <a:defRPr sz="1200" b="0" i="0" spc="150" baseline="0">
                <a:solidFill>
                  <a:schemeClr val="bg1"/>
                </a:solidFill>
                <a:latin typeface="Marsden-Cm" pitchFamily="2" charset="77"/>
              </a:defRPr>
            </a:lvl3pPr>
            <a:lvl4pPr>
              <a:buNone/>
              <a:defRPr sz="1200" b="0" i="0" spc="150" baseline="0">
                <a:solidFill>
                  <a:schemeClr val="bg1"/>
                </a:solidFill>
                <a:latin typeface="Marsden-Cm" pitchFamily="2" charset="77"/>
              </a:defRPr>
            </a:lvl4pPr>
            <a:lvl5pPr>
              <a:buNone/>
              <a:defRPr sz="1200" b="0" i="0" spc="150" baseline="0">
                <a:solidFill>
                  <a:schemeClr val="bg1"/>
                </a:solidFill>
                <a:latin typeface="Marsden-Cm" pitchFamily="2" charset="77"/>
              </a:defRPr>
            </a:lvl5pPr>
          </a:lstStyle>
          <a:p>
            <a:pPr lvl="0"/>
            <a:r>
              <a:rPr lang="en-GB"/>
              <a:t>Presentation Title</a:t>
            </a:r>
            <a:endParaRPr lang="en-US"/>
          </a:p>
        </p:txBody>
      </p:sp>
      <p:sp>
        <p:nvSpPr>
          <p:cNvPr id="4" name="Slide Number Placeholder 3">
            <a:extLst>
              <a:ext uri="{FF2B5EF4-FFF2-40B4-BE49-F238E27FC236}">
                <a16:creationId xmlns:a16="http://schemas.microsoft.com/office/drawing/2014/main" id="{7EE2445A-5D88-C441-A2E4-02AF93B05B6C}"/>
              </a:ext>
            </a:extLst>
          </p:cNvPr>
          <p:cNvSpPr>
            <a:spLocks noGrp="1"/>
          </p:cNvSpPr>
          <p:nvPr>
            <p:ph type="sldNum" sz="quarter" idx="18"/>
          </p:nvPr>
        </p:nvSpPr>
        <p:spPr>
          <a:noFill/>
        </p:spPr>
        <p:txBody>
          <a:bodyPr/>
          <a:lstStyle>
            <a:lvl1pPr>
              <a:defRPr>
                <a:solidFill>
                  <a:schemeClr val="bg1"/>
                </a:solidFill>
              </a:defRPr>
            </a:lvl1pPr>
          </a:lstStyle>
          <a:p>
            <a:r>
              <a:rPr lang="en-US"/>
              <a:t> Business + Human Rights Asia	</a:t>
            </a:r>
            <a:fld id="{F0B8C7CB-BDEC-0841-8D13-C311CC2B7175}" type="slidenum">
              <a:rPr lang="en-US" smtClean="0"/>
              <a:pPr/>
              <a:t>‹#›</a:t>
            </a:fld>
            <a:endParaRPr lang="en-US"/>
          </a:p>
        </p:txBody>
      </p:sp>
    </p:spTree>
    <p:extLst>
      <p:ext uri="{BB962C8B-B14F-4D97-AF65-F5344CB8AC3E}">
        <p14:creationId xmlns:p14="http://schemas.microsoft.com/office/powerpoint/2010/main" val="3236119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Bottom Bar Light Blue">
            <a:extLst>
              <a:ext uri="{FF2B5EF4-FFF2-40B4-BE49-F238E27FC236}">
                <a16:creationId xmlns:a16="http://schemas.microsoft.com/office/drawing/2014/main" id="{780746A9-E490-DA42-B6E3-944615B018BA}"/>
              </a:ext>
            </a:extLst>
          </p:cNvPr>
          <p:cNvSpPr/>
          <p:nvPr userDrawn="1"/>
        </p:nvSpPr>
        <p:spPr>
          <a:xfrm>
            <a:off x="6095999" y="6173787"/>
            <a:ext cx="6096002" cy="360000"/>
          </a:xfrm>
          <a:prstGeom prst="rect">
            <a:avLst/>
          </a:prstGeom>
          <a:solidFill>
            <a:srgbClr val="3EA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ottom Bar dark blue">
            <a:extLst>
              <a:ext uri="{FF2B5EF4-FFF2-40B4-BE49-F238E27FC236}">
                <a16:creationId xmlns:a16="http://schemas.microsoft.com/office/drawing/2014/main" id="{47427A05-31FB-6E43-9C61-228FB9FFAA8A}"/>
              </a:ext>
            </a:extLst>
          </p:cNvPr>
          <p:cNvSpPr/>
          <p:nvPr userDrawn="1"/>
        </p:nvSpPr>
        <p:spPr>
          <a:xfrm>
            <a:off x="0" y="6173787"/>
            <a:ext cx="6096000" cy="360000"/>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5C447EE1-7B60-9048-8A01-A375597E339B}"/>
              </a:ext>
            </a:extLst>
          </p:cNvPr>
          <p:cNvSpPr>
            <a:spLocks noGrp="1"/>
          </p:cNvSpPr>
          <p:nvPr>
            <p:ph type="sldNum" sz="quarter" idx="4"/>
          </p:nvPr>
        </p:nvSpPr>
        <p:spPr>
          <a:xfrm>
            <a:off x="6096000" y="6173787"/>
            <a:ext cx="5814348" cy="360000"/>
          </a:xfrm>
          <a:prstGeom prst="rect">
            <a:avLst/>
          </a:prstGeom>
          <a:noFill/>
        </p:spPr>
        <p:txBody>
          <a:bodyPr anchor="ctr"/>
          <a:lstStyle>
            <a:lvl1pPr algn="r">
              <a:defRPr sz="1200" b="1" i="0" spc="150" baseline="0">
                <a:solidFill>
                  <a:srgbClr val="193C6A"/>
                </a:solidFill>
                <a:latin typeface="Marsden-Cm SemiBold" pitchFamily="2" charset="77"/>
              </a:defRPr>
            </a:lvl1pPr>
          </a:lstStyle>
          <a:p>
            <a:r>
              <a:rPr lang="en-US"/>
              <a:t> Business + Human Rights Asia	</a:t>
            </a:r>
            <a:fld id="{F0B8C7CB-BDEC-0841-8D13-C311CC2B7175}" type="slidenum">
              <a:rPr lang="en-US" smtClean="0"/>
              <a:pPr/>
              <a:t>‹#›</a:t>
            </a:fld>
            <a:endParaRPr lang="en-US" sz="1200"/>
          </a:p>
        </p:txBody>
      </p:sp>
    </p:spTree>
    <p:extLst>
      <p:ext uri="{BB962C8B-B14F-4D97-AF65-F5344CB8AC3E}">
        <p14:creationId xmlns:p14="http://schemas.microsoft.com/office/powerpoint/2010/main" val="323124183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51" r:id="rId12"/>
    <p:sldLayoutId id="2147483652" r:id="rId13"/>
    <p:sldLayoutId id="2147483659" r:id="rId14"/>
    <p:sldLayoutId id="2147483669" r:id="rId15"/>
    <p:sldLayoutId id="2147483670" r:id="rId16"/>
    <p:sldLayoutId id="2147483671" r:id="rId17"/>
    <p:sldLayoutId id="2147483672" r:id="rId18"/>
    <p:sldLayoutId id="2147483673" r:id="rId19"/>
    <p:sldLayoutId id="2147483674" r:id="rId20"/>
    <p:sldLayoutId id="2147483675" r:id="rId21"/>
    <p:sldLayoutId id="2147483655" r:id="rId22"/>
    <p:sldLayoutId id="2147483657" r:id="rId23"/>
    <p:sldLayoutId id="2147483676" r:id="rId24"/>
    <p:sldLayoutId id="2147483677" r:id="rId25"/>
    <p:sldLayoutId id="2147483679" r:id="rId26"/>
    <p:sldLayoutId id="2147483681" r:id="rId27"/>
    <p:sldLayoutId id="2147483682" r:id="rId28"/>
    <p:sldLayoutId id="2147483683" r:id="rId29"/>
  </p:sldLayoutIdLst>
  <p:hf hdr="0" dt="0"/>
  <p:txStyles>
    <p:titleStyle>
      <a:lvl1pPr algn="l" defTabSz="914400" rtl="0" eaLnBrk="1" latinLnBrk="0" hangingPunct="1">
        <a:lnSpc>
          <a:spcPct val="90000"/>
        </a:lnSpc>
        <a:spcBef>
          <a:spcPct val="0"/>
        </a:spcBef>
        <a:buNone/>
        <a:defRPr sz="6000" b="1" i="0" kern="1200">
          <a:solidFill>
            <a:schemeClr val="tx1"/>
          </a:solidFill>
          <a:latin typeface="Marsden-Cm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54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Harpreet.kaur@undp.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hyperlink" Target="https://voices.ihrb.org/episodes/on-the-life-and-legacy-of-ken-saro-wiwa-iii" TargetMode="External"/><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hyperlink" Target="https://www.undp.org/publications/reporting-business-and-human-rights-handbook-journalists-communicators-and-campaigner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5.xml"/><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hyperlink" Target="mailto:Harpreet.kaur@undp.org"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562AABE-C050-4547-9E0D-3FCC9098C007}"/>
              </a:ext>
            </a:extLst>
          </p:cNvPr>
          <p:cNvSpPr>
            <a:spLocks noGrp="1"/>
          </p:cNvSpPr>
          <p:nvPr>
            <p:ph type="subTitle" idx="1"/>
          </p:nvPr>
        </p:nvSpPr>
        <p:spPr>
          <a:xfrm>
            <a:off x="627186" y="5148072"/>
            <a:ext cx="6559998" cy="1334790"/>
          </a:xfrm>
        </p:spPr>
        <p:txBody>
          <a:bodyPr/>
          <a:lstStyle/>
          <a:p>
            <a:pPr>
              <a:lnSpc>
                <a:spcPct val="50000"/>
              </a:lnSpc>
            </a:pPr>
            <a:r>
              <a:rPr lang="en-US" sz="2400" b="0" i="0" dirty="0">
                <a:solidFill>
                  <a:schemeClr val="bg1"/>
                </a:solidFill>
                <a:effectLst/>
                <a:latin typeface="Marsden-Cm SemiBold"/>
              </a:rPr>
              <a:t>Harpreet Kaur, PhD</a:t>
            </a:r>
          </a:p>
          <a:p>
            <a:pPr>
              <a:lnSpc>
                <a:spcPct val="50000"/>
              </a:lnSpc>
            </a:pPr>
            <a:r>
              <a:rPr lang="en-US" sz="2400" dirty="0">
                <a:solidFill>
                  <a:schemeClr val="bg1"/>
                </a:solidFill>
                <a:latin typeface="Marsden-Cm SemiBold"/>
              </a:rPr>
              <a:t>Business and Human Rights Specialist</a:t>
            </a:r>
          </a:p>
          <a:p>
            <a:pPr>
              <a:lnSpc>
                <a:spcPct val="50000"/>
              </a:lnSpc>
            </a:pPr>
            <a:r>
              <a:rPr lang="en-US" sz="2400" b="0" i="0" dirty="0">
                <a:solidFill>
                  <a:schemeClr val="bg1"/>
                </a:solidFill>
                <a:effectLst/>
                <a:latin typeface="Marsden-Cm SemiBold"/>
              </a:rPr>
              <a:t>UNDP Asia-Pacific Regional Centre</a:t>
            </a:r>
          </a:p>
          <a:p>
            <a:pPr>
              <a:lnSpc>
                <a:spcPct val="50000"/>
              </a:lnSpc>
            </a:pPr>
            <a:r>
              <a:rPr lang="en-US" sz="2400" dirty="0">
                <a:solidFill>
                  <a:schemeClr val="bg1"/>
                </a:solidFill>
                <a:latin typeface="Marsden-Cm SemiBold"/>
                <a:hlinkClick r:id="rId3">
                  <a:extLst>
                    <a:ext uri="{A12FA001-AC4F-418D-AE19-62706E023703}">
                      <ahyp:hlinkClr xmlns:ahyp="http://schemas.microsoft.com/office/drawing/2018/hyperlinkcolor" val="tx"/>
                    </a:ext>
                  </a:extLst>
                </a:hlinkClick>
              </a:rPr>
              <a:t>harpreet.kaur@undp.org</a:t>
            </a:r>
            <a:endParaRPr lang="en-US" sz="2400" dirty="0">
              <a:solidFill>
                <a:schemeClr val="bg1"/>
              </a:solidFill>
              <a:latin typeface="Marsden-Cm SemiBold"/>
            </a:endParaRPr>
          </a:p>
          <a:p>
            <a:pPr>
              <a:lnSpc>
                <a:spcPct val="50000"/>
              </a:lnSpc>
            </a:pPr>
            <a:endParaRPr lang="en-US" sz="2400" b="0" i="0" dirty="0">
              <a:solidFill>
                <a:schemeClr val="bg1"/>
              </a:solidFill>
              <a:effectLst/>
              <a:latin typeface="Marsden-Cm SemiBold"/>
            </a:endParaRPr>
          </a:p>
        </p:txBody>
      </p:sp>
      <p:sp>
        <p:nvSpPr>
          <p:cNvPr id="3" name="Title 2">
            <a:extLst>
              <a:ext uri="{FF2B5EF4-FFF2-40B4-BE49-F238E27FC236}">
                <a16:creationId xmlns:a16="http://schemas.microsoft.com/office/drawing/2014/main" id="{B51070D1-0B04-9F40-84E2-8C48FD6074CE}"/>
              </a:ext>
            </a:extLst>
          </p:cNvPr>
          <p:cNvSpPr>
            <a:spLocks noGrp="1"/>
          </p:cNvSpPr>
          <p:nvPr>
            <p:ph type="ctrTitle"/>
          </p:nvPr>
        </p:nvSpPr>
        <p:spPr>
          <a:xfrm>
            <a:off x="310661" y="1733375"/>
            <a:ext cx="8165123" cy="1829115"/>
          </a:xfrm>
        </p:spPr>
        <p:txBody>
          <a:bodyPr/>
          <a:lstStyle/>
          <a:p>
            <a:br>
              <a:rPr lang="en-GB" sz="4400" dirty="0"/>
            </a:br>
            <a:r>
              <a:rPr lang="en-GB" sz="4400" dirty="0"/>
              <a:t>Trade, labour and Human Rights - </a:t>
            </a:r>
            <a:br>
              <a:rPr lang="en-GB" sz="4400" dirty="0"/>
            </a:br>
            <a:r>
              <a:rPr lang="en-GB" sz="4000" i="1" dirty="0"/>
              <a:t>at odds or reconcilable </a:t>
            </a:r>
            <a:br>
              <a:rPr lang="en-GB" sz="4500" dirty="0"/>
            </a:br>
            <a:endParaRPr lang="en-US" sz="3600" dirty="0"/>
          </a:p>
        </p:txBody>
      </p:sp>
    </p:spTree>
    <p:extLst>
      <p:ext uri="{BB962C8B-B14F-4D97-AF65-F5344CB8AC3E}">
        <p14:creationId xmlns:p14="http://schemas.microsoft.com/office/powerpoint/2010/main" val="2932885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970483-5032-4A56-AA2B-F6C5228F8996}"/>
              </a:ext>
            </a:extLst>
          </p:cNvPr>
          <p:cNvSpPr>
            <a:spLocks noGrp="1"/>
          </p:cNvSpPr>
          <p:nvPr>
            <p:ph type="body" sz="quarter" idx="15"/>
          </p:nvPr>
        </p:nvSpPr>
        <p:spPr>
          <a:xfrm>
            <a:off x="4784567" y="2678117"/>
            <a:ext cx="2214932" cy="1843345"/>
          </a:xfrm>
        </p:spPr>
        <p:txBody>
          <a:bodyPr/>
          <a:lstStyle/>
          <a:p>
            <a:pPr marL="0" indent="0" algn="l"/>
            <a:r>
              <a:rPr lang="en-US" dirty="0">
                <a:solidFill>
                  <a:schemeClr val="accent1">
                    <a:lumMod val="50000"/>
                  </a:schemeClr>
                </a:solidFill>
                <a:latin typeface="Marsden-Cm SemiBold"/>
              </a:rPr>
              <a:t>T</a:t>
            </a:r>
            <a:r>
              <a:rPr lang="en-US" i="0" dirty="0">
                <a:solidFill>
                  <a:schemeClr val="accent1">
                    <a:lumMod val="50000"/>
                  </a:schemeClr>
                </a:solidFill>
                <a:effectLst/>
                <a:latin typeface="Marsden-Cm SemiBold"/>
              </a:rPr>
              <a:t>he International Covenant for Civil and Political Rights</a:t>
            </a:r>
            <a:endParaRPr lang="en-US" dirty="0">
              <a:solidFill>
                <a:schemeClr val="accent1">
                  <a:lumMod val="50000"/>
                </a:schemeClr>
              </a:solidFill>
              <a:latin typeface="Marsden-Cm SemiBold"/>
            </a:endParaRPr>
          </a:p>
        </p:txBody>
      </p:sp>
      <p:sp>
        <p:nvSpPr>
          <p:cNvPr id="6" name="Text Placeholder 5">
            <a:extLst>
              <a:ext uri="{FF2B5EF4-FFF2-40B4-BE49-F238E27FC236}">
                <a16:creationId xmlns:a16="http://schemas.microsoft.com/office/drawing/2014/main" id="{58E02D3E-D6C5-4983-9563-32D63F3F6DD8}"/>
              </a:ext>
            </a:extLst>
          </p:cNvPr>
          <p:cNvSpPr>
            <a:spLocks noGrp="1"/>
          </p:cNvSpPr>
          <p:nvPr>
            <p:ph type="body" sz="quarter" idx="18"/>
          </p:nvPr>
        </p:nvSpPr>
        <p:spPr>
          <a:xfrm>
            <a:off x="821491" y="499425"/>
            <a:ext cx="10135596" cy="789048"/>
          </a:xfrm>
        </p:spPr>
        <p:txBody>
          <a:bodyPr/>
          <a:lstStyle/>
          <a:p>
            <a:r>
              <a:rPr lang="en-US" sz="5400" dirty="0"/>
              <a:t>INTERNATIONAL BILL OF RIGHTS</a:t>
            </a:r>
          </a:p>
        </p:txBody>
      </p:sp>
      <p:pic>
        <p:nvPicPr>
          <p:cNvPr id="9" name="Picture 2" descr="United Nations: Universal Declaration of Human Rights (in English) -  Assyrian Information Management">
            <a:extLst>
              <a:ext uri="{FF2B5EF4-FFF2-40B4-BE49-F238E27FC236}">
                <a16:creationId xmlns:a16="http://schemas.microsoft.com/office/drawing/2014/main" id="{DCB5686D-AD5D-4161-997F-68ED7EEE258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1491" y="2087778"/>
            <a:ext cx="2430398" cy="32867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DCAB43FA-D180-4C0C-84FC-66AB32CF74D5}"/>
              </a:ext>
            </a:extLst>
          </p:cNvPr>
          <p:cNvSpPr txBox="1">
            <a:spLocks/>
          </p:cNvSpPr>
          <p:nvPr/>
        </p:nvSpPr>
        <p:spPr>
          <a:xfrm>
            <a:off x="8267365" y="2563817"/>
            <a:ext cx="2056834" cy="2071946"/>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None/>
              <a:defRPr lang="en-AU" sz="2400" b="1" i="0" kern="1200" smtClean="0">
                <a:solidFill>
                  <a:srgbClr val="193C6A"/>
                </a:solidFill>
                <a:effectLst/>
                <a:latin typeface="Marsden-Cm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r>
              <a:rPr lang="en-US" dirty="0">
                <a:solidFill>
                  <a:schemeClr val="accent1">
                    <a:lumMod val="50000"/>
                  </a:schemeClr>
                </a:solidFill>
                <a:latin typeface="Marsden-Cm SemiBold"/>
              </a:rPr>
              <a:t>The International Covenant for Economic, Social and Cultural Rights</a:t>
            </a:r>
          </a:p>
        </p:txBody>
      </p:sp>
      <p:pic>
        <p:nvPicPr>
          <p:cNvPr id="12" name="Graphic 11" descr="Add with solid fill">
            <a:extLst>
              <a:ext uri="{FF2B5EF4-FFF2-40B4-BE49-F238E27FC236}">
                <a16:creationId xmlns:a16="http://schemas.microsoft.com/office/drawing/2014/main" id="{EA61F905-7924-41B3-BA54-B1D66A71E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61028" y="3142590"/>
            <a:ext cx="914400" cy="914400"/>
          </a:xfrm>
          <a:prstGeom prst="rect">
            <a:avLst/>
          </a:prstGeom>
        </p:spPr>
      </p:pic>
      <p:pic>
        <p:nvPicPr>
          <p:cNvPr id="13" name="Graphic 12" descr="Add with solid fill">
            <a:extLst>
              <a:ext uri="{FF2B5EF4-FFF2-40B4-BE49-F238E27FC236}">
                <a16:creationId xmlns:a16="http://schemas.microsoft.com/office/drawing/2014/main" id="{99BB49FE-621D-4A81-A32A-BC698663CA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10729" y="3148315"/>
            <a:ext cx="914400" cy="914400"/>
          </a:xfrm>
          <a:prstGeom prst="rect">
            <a:avLst/>
          </a:prstGeom>
        </p:spPr>
      </p:pic>
    </p:spTree>
    <p:extLst>
      <p:ext uri="{BB962C8B-B14F-4D97-AF65-F5344CB8AC3E}">
        <p14:creationId xmlns:p14="http://schemas.microsoft.com/office/powerpoint/2010/main" val="728446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02D3E-D6C5-4983-9563-32D63F3F6DD8}"/>
              </a:ext>
            </a:extLst>
          </p:cNvPr>
          <p:cNvSpPr>
            <a:spLocks noGrp="1"/>
          </p:cNvSpPr>
          <p:nvPr>
            <p:ph type="body" sz="quarter" idx="18"/>
          </p:nvPr>
        </p:nvSpPr>
        <p:spPr>
          <a:xfrm>
            <a:off x="593060" y="589044"/>
            <a:ext cx="10135596" cy="789048"/>
          </a:xfrm>
        </p:spPr>
        <p:txBody>
          <a:bodyPr/>
          <a:lstStyle/>
          <a:p>
            <a:r>
              <a:rPr lang="en-US" sz="5400" dirty="0">
                <a:latin typeface="Marsden-Cm SemiBold"/>
              </a:rPr>
              <a:t>LABOUR RIGHTS</a:t>
            </a:r>
          </a:p>
        </p:txBody>
      </p:sp>
      <p:sp>
        <p:nvSpPr>
          <p:cNvPr id="14" name="TextBox 13">
            <a:extLst>
              <a:ext uri="{FF2B5EF4-FFF2-40B4-BE49-F238E27FC236}">
                <a16:creationId xmlns:a16="http://schemas.microsoft.com/office/drawing/2014/main" id="{1DAA5078-2CEB-49E9-A692-D7E2ADDDADC5}"/>
              </a:ext>
            </a:extLst>
          </p:cNvPr>
          <p:cNvSpPr txBox="1"/>
          <p:nvPr/>
        </p:nvSpPr>
        <p:spPr>
          <a:xfrm>
            <a:off x="731380" y="1544551"/>
            <a:ext cx="10729240" cy="2677656"/>
          </a:xfrm>
          <a:prstGeom prst="rect">
            <a:avLst/>
          </a:prstGeom>
          <a:noFill/>
        </p:spPr>
        <p:txBody>
          <a:bodyPr wrap="square">
            <a:spAutoFit/>
          </a:bodyPr>
          <a:lstStyle/>
          <a:p>
            <a:pPr algn="just"/>
            <a:r>
              <a:rPr lang="en-US" sz="2400" b="0" i="0" u="none" strike="noStrike" baseline="0" dirty="0">
                <a:solidFill>
                  <a:srgbClr val="193C6A"/>
                </a:solidFill>
                <a:latin typeface="Marsden-Cm SemiBold"/>
              </a:rPr>
              <a:t>Labour rights are enshrined in the Declaration on Fundamental Principles and Rights at Work, which has four categories of principles and rights:</a:t>
            </a:r>
          </a:p>
          <a:p>
            <a:pPr algn="l"/>
            <a:endParaRPr lang="en-US" sz="2400" b="0" i="0" u="none" strike="noStrike" baseline="0" dirty="0">
              <a:solidFill>
                <a:srgbClr val="193C6A"/>
              </a:solidFill>
              <a:latin typeface="Marsden-Cm SemiBold"/>
            </a:endParaRPr>
          </a:p>
          <a:p>
            <a:pPr marL="742950" lvl="1" indent="-285750">
              <a:buFont typeface="Arial" panose="020B0604020202020204" pitchFamily="34" charset="0"/>
              <a:buChar char="•"/>
            </a:pPr>
            <a:r>
              <a:rPr lang="en-US" sz="2400" b="0" i="0" u="none" strike="noStrike" baseline="0" dirty="0">
                <a:solidFill>
                  <a:srgbClr val="193C6A"/>
                </a:solidFill>
                <a:latin typeface="Marsden-Cm SemiBold"/>
              </a:rPr>
              <a:t>Freedom of association and the right to collective bargaining</a:t>
            </a:r>
          </a:p>
          <a:p>
            <a:pPr marL="742950" lvl="1" indent="-285750">
              <a:buFont typeface="Arial" panose="020B0604020202020204" pitchFamily="34" charset="0"/>
              <a:buChar char="•"/>
            </a:pPr>
            <a:r>
              <a:rPr lang="en-US" sz="2400" b="0" i="0" u="none" strike="noStrike" baseline="0" dirty="0">
                <a:solidFill>
                  <a:srgbClr val="193C6A"/>
                </a:solidFill>
                <a:latin typeface="Marsden-Cm SemiBold"/>
              </a:rPr>
              <a:t>The elimination of forced </a:t>
            </a:r>
            <a:r>
              <a:rPr lang="en-US" sz="2400" b="0" i="0" u="none" strike="noStrike" baseline="0" dirty="0" err="1">
                <a:solidFill>
                  <a:srgbClr val="193C6A"/>
                </a:solidFill>
                <a:latin typeface="Marsden-Cm SemiBold"/>
              </a:rPr>
              <a:t>labour</a:t>
            </a:r>
            <a:endParaRPr lang="en-US" sz="2400" b="0" i="0" u="none" strike="noStrike" baseline="0" dirty="0">
              <a:solidFill>
                <a:srgbClr val="193C6A"/>
              </a:solidFill>
              <a:latin typeface="Marsden-Cm SemiBold"/>
            </a:endParaRPr>
          </a:p>
          <a:p>
            <a:pPr marL="742950" lvl="1" indent="-285750">
              <a:buFont typeface="Arial" panose="020B0604020202020204" pitchFamily="34" charset="0"/>
              <a:buChar char="•"/>
            </a:pPr>
            <a:r>
              <a:rPr lang="en-US" sz="2400" b="0" i="0" u="none" strike="noStrike" baseline="0" dirty="0">
                <a:solidFill>
                  <a:srgbClr val="193C6A"/>
                </a:solidFill>
                <a:latin typeface="Marsden-Cm SemiBold"/>
              </a:rPr>
              <a:t>The abolition of child </a:t>
            </a:r>
            <a:r>
              <a:rPr lang="en-US" sz="2400" b="0" i="0" u="none" strike="noStrike" baseline="0" dirty="0" err="1">
                <a:solidFill>
                  <a:srgbClr val="193C6A"/>
                </a:solidFill>
                <a:latin typeface="Marsden-Cm SemiBold"/>
              </a:rPr>
              <a:t>labour</a:t>
            </a:r>
            <a:endParaRPr lang="en-US" sz="2400" b="0" i="0" u="none" strike="noStrike" baseline="0" dirty="0">
              <a:solidFill>
                <a:srgbClr val="193C6A"/>
              </a:solidFill>
              <a:latin typeface="Marsden-Cm SemiBold"/>
            </a:endParaRPr>
          </a:p>
          <a:p>
            <a:pPr marL="742950" lvl="1" indent="-285750">
              <a:buFont typeface="Arial" panose="020B0604020202020204" pitchFamily="34" charset="0"/>
              <a:buChar char="•"/>
            </a:pPr>
            <a:r>
              <a:rPr lang="en-US" sz="2400" b="0" i="0" u="none" strike="noStrike" baseline="0" dirty="0">
                <a:solidFill>
                  <a:srgbClr val="193C6A"/>
                </a:solidFill>
                <a:latin typeface="Marsden-Cm SemiBold"/>
              </a:rPr>
              <a:t>The elimination of discrimination in respect to employment and occupation</a:t>
            </a:r>
            <a:endParaRPr lang="en-US" sz="2400" dirty="0">
              <a:solidFill>
                <a:srgbClr val="193C6A"/>
              </a:solidFill>
              <a:latin typeface="Marsden-Cm SemiBold"/>
            </a:endParaRPr>
          </a:p>
        </p:txBody>
      </p:sp>
      <p:sp>
        <p:nvSpPr>
          <p:cNvPr id="15" name="TextBox 14">
            <a:extLst>
              <a:ext uri="{FF2B5EF4-FFF2-40B4-BE49-F238E27FC236}">
                <a16:creationId xmlns:a16="http://schemas.microsoft.com/office/drawing/2014/main" id="{825F47D9-8C0A-4707-99C3-182069BA654B}"/>
              </a:ext>
            </a:extLst>
          </p:cNvPr>
          <p:cNvSpPr txBox="1"/>
          <p:nvPr/>
        </p:nvSpPr>
        <p:spPr>
          <a:xfrm>
            <a:off x="782822" y="4786028"/>
            <a:ext cx="10970795" cy="954107"/>
          </a:xfrm>
          <a:prstGeom prst="rect">
            <a:avLst/>
          </a:prstGeom>
          <a:noFill/>
        </p:spPr>
        <p:txBody>
          <a:bodyPr wrap="square">
            <a:spAutoFit/>
          </a:bodyPr>
          <a:lstStyle/>
          <a:p>
            <a:pPr algn="l"/>
            <a:r>
              <a:rPr lang="en-US" sz="2800" b="1" i="0" u="none" strike="noStrike" baseline="0" dirty="0">
                <a:solidFill>
                  <a:srgbClr val="193C6A"/>
                </a:solidFill>
                <a:latin typeface="Marsden-Cm SemiBold"/>
              </a:rPr>
              <a:t>These rights are also covered in the International Labour Organization’s eight core conventions.</a:t>
            </a:r>
            <a:endParaRPr lang="en-US" sz="2800" b="1" dirty="0">
              <a:solidFill>
                <a:srgbClr val="193C6A"/>
              </a:solidFill>
              <a:latin typeface="Marsden-Cm SemiBold"/>
            </a:endParaRPr>
          </a:p>
        </p:txBody>
      </p:sp>
    </p:spTree>
    <p:extLst>
      <p:ext uri="{BB962C8B-B14F-4D97-AF65-F5344CB8AC3E}">
        <p14:creationId xmlns:p14="http://schemas.microsoft.com/office/powerpoint/2010/main" val="217271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7F9966E-204F-46DE-AA63-53CA4FF0FBED}"/>
              </a:ext>
            </a:extLst>
          </p:cNvPr>
          <p:cNvSpPr>
            <a:spLocks noGrp="1"/>
          </p:cNvSpPr>
          <p:nvPr>
            <p:ph type="body" sz="quarter" idx="14"/>
          </p:nvPr>
        </p:nvSpPr>
        <p:spPr>
          <a:xfrm>
            <a:off x="1645920" y="2770138"/>
            <a:ext cx="9336024" cy="1610331"/>
          </a:xfrm>
        </p:spPr>
        <p:txBody>
          <a:bodyPr/>
          <a:lstStyle/>
          <a:p>
            <a:r>
              <a:rPr lang="en-US" dirty="0"/>
              <a:t>HUMAN RIGHTS &amp; BUSINESS</a:t>
            </a:r>
          </a:p>
        </p:txBody>
      </p:sp>
    </p:spTree>
    <p:extLst>
      <p:ext uri="{BB962C8B-B14F-4D97-AF65-F5344CB8AC3E}">
        <p14:creationId xmlns:p14="http://schemas.microsoft.com/office/powerpoint/2010/main" val="2393163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02D3E-D6C5-4983-9563-32D63F3F6DD8}"/>
              </a:ext>
            </a:extLst>
          </p:cNvPr>
          <p:cNvSpPr>
            <a:spLocks noGrp="1"/>
          </p:cNvSpPr>
          <p:nvPr>
            <p:ph type="body" sz="quarter" idx="18"/>
          </p:nvPr>
        </p:nvSpPr>
        <p:spPr>
          <a:xfrm>
            <a:off x="488287" y="319088"/>
            <a:ext cx="11254533" cy="1224678"/>
          </a:xfrm>
        </p:spPr>
        <p:txBody>
          <a:bodyPr/>
          <a:lstStyle/>
          <a:p>
            <a:pPr>
              <a:spcBef>
                <a:spcPts val="0"/>
              </a:spcBef>
            </a:pPr>
            <a:r>
              <a:rPr lang="en-US" sz="4400" b="1" cap="all" dirty="0">
                <a:solidFill>
                  <a:schemeClr val="accent1">
                    <a:lumMod val="50000"/>
                  </a:schemeClr>
                </a:solidFill>
                <a:latin typeface="Marsden-Cm SemiBold"/>
                <a:ea typeface="Avenir Next" charset="0"/>
                <a:cs typeface="Avenir Next" charset="0"/>
              </a:rPr>
              <a:t>Business and Human Rights Issues </a:t>
            </a:r>
          </a:p>
          <a:p>
            <a:pPr>
              <a:spcBef>
                <a:spcPts val="0"/>
              </a:spcBef>
            </a:pPr>
            <a:r>
              <a:rPr lang="en-US" sz="4400" b="1" cap="all" dirty="0">
                <a:solidFill>
                  <a:schemeClr val="accent1">
                    <a:lumMod val="50000"/>
                  </a:schemeClr>
                </a:solidFill>
                <a:latin typeface="Marsden-Cm SemiBold"/>
                <a:ea typeface="Avenir Next" charset="0"/>
                <a:cs typeface="Avenir Next" charset="0"/>
              </a:rPr>
              <a:t>after the World War II</a:t>
            </a:r>
            <a:endParaRPr lang="en-US" sz="4400" cap="all" dirty="0">
              <a:solidFill>
                <a:schemeClr val="accent1">
                  <a:lumMod val="50000"/>
                </a:schemeClr>
              </a:solidFill>
              <a:latin typeface="Marsden-Cm SemiBold"/>
              <a:ea typeface="Avenir Next" charset="0"/>
              <a:cs typeface="Avenir Next" charset="0"/>
            </a:endParaRPr>
          </a:p>
        </p:txBody>
      </p:sp>
      <p:sp>
        <p:nvSpPr>
          <p:cNvPr id="9" name="TextBox 8">
            <a:extLst>
              <a:ext uri="{FF2B5EF4-FFF2-40B4-BE49-F238E27FC236}">
                <a16:creationId xmlns:a16="http://schemas.microsoft.com/office/drawing/2014/main" id="{F4417911-C27E-4B13-83B3-D97147DEC0D4}"/>
              </a:ext>
            </a:extLst>
          </p:cNvPr>
          <p:cNvSpPr txBox="1"/>
          <p:nvPr/>
        </p:nvSpPr>
        <p:spPr>
          <a:xfrm>
            <a:off x="803596" y="1735118"/>
            <a:ext cx="5637007" cy="4247317"/>
          </a:xfrm>
          <a:prstGeom prst="rect">
            <a:avLst/>
          </a:prstGeom>
          <a:solidFill>
            <a:srgbClr val="193C6A"/>
          </a:solidFill>
        </p:spPr>
        <p:txBody>
          <a:bodyPr wrap="square" rtlCol="0">
            <a:spAutoFit/>
          </a:bodyPr>
          <a:lstStyle/>
          <a:p>
            <a:pPr marL="285750" indent="-285750">
              <a:buFontTx/>
              <a:buChar char="-"/>
            </a:pPr>
            <a:r>
              <a:rPr lang="en-US" b="1" dirty="0">
                <a:solidFill>
                  <a:schemeClr val="bg1"/>
                </a:solidFill>
                <a:latin typeface="Avenir Next" charset="0"/>
                <a:ea typeface="Avenir Next" charset="0"/>
                <a:cs typeface="Avenir Next" charset="0"/>
              </a:rPr>
              <a:t>Expansion of transnational corporations.</a:t>
            </a:r>
            <a:endParaRPr lang="en-US" dirty="0">
              <a:solidFill>
                <a:schemeClr val="bg1"/>
              </a:solidFill>
              <a:latin typeface="Avenir Next" charset="0"/>
              <a:ea typeface="Avenir Next" charset="0"/>
              <a:cs typeface="Avenir Next" charset="0"/>
            </a:endParaRPr>
          </a:p>
          <a:p>
            <a:pPr marL="285750" indent="-285750">
              <a:buFontTx/>
              <a:buChar char="-"/>
            </a:pPr>
            <a:endParaRPr lang="en-US" dirty="0">
              <a:solidFill>
                <a:schemeClr val="bg1"/>
              </a:solidFill>
              <a:latin typeface="Avenir Next" charset="0"/>
              <a:ea typeface="Avenir Next" charset="0"/>
              <a:cs typeface="Avenir Next" charset="0"/>
            </a:endParaRPr>
          </a:p>
          <a:p>
            <a:pPr marL="285750" indent="-285750">
              <a:buFontTx/>
              <a:buChar char="-"/>
            </a:pPr>
            <a:r>
              <a:rPr lang="en-US" dirty="0">
                <a:solidFill>
                  <a:schemeClr val="bg1"/>
                </a:solidFill>
                <a:latin typeface="Avenir Next" charset="0"/>
                <a:ea typeface="Avenir Next" charset="0"/>
                <a:cs typeface="Avenir Next" charset="0"/>
              </a:rPr>
              <a:t>Chevron (formerly Texaco): from 1964 to 1992, unleashed </a:t>
            </a:r>
            <a:r>
              <a:rPr lang="en-US" b="1" dirty="0">
                <a:solidFill>
                  <a:schemeClr val="bg1"/>
                </a:solidFill>
                <a:latin typeface="Avenir Next" charset="0"/>
                <a:ea typeface="Avenir Next" charset="0"/>
                <a:cs typeface="Avenir Next" charset="0"/>
              </a:rPr>
              <a:t>“toxic Chernobyl” </a:t>
            </a:r>
            <a:r>
              <a:rPr lang="en-US" dirty="0">
                <a:solidFill>
                  <a:schemeClr val="bg1"/>
                </a:solidFill>
                <a:latin typeface="Avenir Next" charset="0"/>
                <a:ea typeface="Avenir Next" charset="0"/>
                <a:cs typeface="Avenir Next" charset="0"/>
              </a:rPr>
              <a:t>by leaving over 600 unlined oil pits in the Amazon and dumping over 68 billion liters of toxic production water into rivers. </a:t>
            </a:r>
          </a:p>
          <a:p>
            <a:pPr marL="285750" indent="-285750">
              <a:buFontTx/>
              <a:buChar char="-"/>
            </a:pPr>
            <a:endParaRPr lang="en-US" dirty="0">
              <a:solidFill>
                <a:schemeClr val="bg1"/>
              </a:solidFill>
              <a:latin typeface="Avenir Next" charset="0"/>
              <a:ea typeface="Avenir Next" charset="0"/>
              <a:cs typeface="Avenir Next" charset="0"/>
            </a:endParaRPr>
          </a:p>
          <a:p>
            <a:pPr marL="285750" indent="-285750">
              <a:buFontTx/>
              <a:buChar char="-"/>
            </a:pPr>
            <a:r>
              <a:rPr lang="en-US" dirty="0">
                <a:solidFill>
                  <a:schemeClr val="bg1"/>
                </a:solidFill>
                <a:latin typeface="Avenir Next" charset="0"/>
                <a:ea typeface="Avenir Next" charset="0"/>
                <a:cs typeface="Avenir Next" charset="0"/>
              </a:rPr>
              <a:t>Between 1989 and 2002, </a:t>
            </a:r>
            <a:r>
              <a:rPr lang="en-US" b="1" dirty="0">
                <a:solidFill>
                  <a:schemeClr val="bg1"/>
                </a:solidFill>
                <a:latin typeface="Avenir Next" charset="0"/>
                <a:ea typeface="Avenir Next" charset="0"/>
                <a:cs typeface="Avenir Next" charset="0"/>
              </a:rPr>
              <a:t>eight union leaders from Coca-Cola</a:t>
            </a:r>
            <a:r>
              <a:rPr lang="en-US" dirty="0">
                <a:solidFill>
                  <a:schemeClr val="bg1"/>
                </a:solidFill>
                <a:latin typeface="Avenir Next" charset="0"/>
                <a:ea typeface="Avenir Next" charset="0"/>
                <a:cs typeface="Avenir Next" charset="0"/>
              </a:rPr>
              <a:t> bottling plants in Colombia killed after protesting the company's </a:t>
            </a:r>
            <a:r>
              <a:rPr lang="en-US" dirty="0" err="1">
                <a:solidFill>
                  <a:schemeClr val="bg1"/>
                </a:solidFill>
                <a:latin typeface="Avenir Next" charset="0"/>
                <a:ea typeface="Avenir Next" charset="0"/>
                <a:cs typeface="Avenir Next" charset="0"/>
              </a:rPr>
              <a:t>labour</a:t>
            </a:r>
            <a:r>
              <a:rPr lang="en-US" dirty="0">
                <a:solidFill>
                  <a:schemeClr val="bg1"/>
                </a:solidFill>
                <a:latin typeface="Avenir Next" charset="0"/>
                <a:ea typeface="Avenir Next" charset="0"/>
                <a:cs typeface="Avenir Next" charset="0"/>
              </a:rPr>
              <a:t> practices.</a:t>
            </a:r>
          </a:p>
          <a:p>
            <a:pPr marL="285750" indent="-285750">
              <a:buFontTx/>
              <a:buChar char="-"/>
            </a:pPr>
            <a:endParaRPr lang="en-US" dirty="0">
              <a:solidFill>
                <a:schemeClr val="bg1"/>
              </a:solidFill>
              <a:latin typeface="Avenir Next" charset="0"/>
              <a:ea typeface="Avenir Next" charset="0"/>
              <a:cs typeface="Avenir Next" charset="0"/>
            </a:endParaRPr>
          </a:p>
          <a:p>
            <a:pPr marL="285750" indent="-285750">
              <a:buFontTx/>
              <a:buChar char="-"/>
            </a:pPr>
            <a:r>
              <a:rPr lang="en-US" b="1" dirty="0">
                <a:solidFill>
                  <a:schemeClr val="bg1"/>
                </a:solidFill>
                <a:latin typeface="Avenir Next" charset="0"/>
                <a:ea typeface="Avenir Next" charset="0"/>
                <a:cs typeface="Avenir Next" charset="0"/>
              </a:rPr>
              <a:t>Bhopal disaster</a:t>
            </a:r>
            <a:r>
              <a:rPr lang="en-US" dirty="0">
                <a:solidFill>
                  <a:schemeClr val="bg1"/>
                </a:solidFill>
                <a:latin typeface="Avenir Next" charset="0"/>
                <a:ea typeface="Avenir Next" charset="0"/>
                <a:cs typeface="Avenir Next" charset="0"/>
              </a:rPr>
              <a:t>: On Dec. 3, 1984, a chemical leak from a Union Carbide pesticide plant in gassed thousands of people to death and left more than 150,000 disabled or dying.</a:t>
            </a:r>
          </a:p>
        </p:txBody>
      </p:sp>
      <p:pic>
        <p:nvPicPr>
          <p:cNvPr id="10" name="Picture 9">
            <a:extLst>
              <a:ext uri="{FF2B5EF4-FFF2-40B4-BE49-F238E27FC236}">
                <a16:creationId xmlns:a16="http://schemas.microsoft.com/office/drawing/2014/main" id="{4EC35286-62CA-4473-8102-7CD8363EF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705" y="1749955"/>
            <a:ext cx="3903182" cy="2137893"/>
          </a:xfrm>
          <a:prstGeom prst="rect">
            <a:avLst/>
          </a:prstGeom>
        </p:spPr>
      </p:pic>
      <p:pic>
        <p:nvPicPr>
          <p:cNvPr id="11" name="Picture 10">
            <a:extLst>
              <a:ext uri="{FF2B5EF4-FFF2-40B4-BE49-F238E27FC236}">
                <a16:creationId xmlns:a16="http://schemas.microsoft.com/office/drawing/2014/main" id="{449FA641-D078-4018-8D0F-C3E39629F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706" y="4013538"/>
            <a:ext cx="3903182" cy="1983733"/>
          </a:xfrm>
          <a:prstGeom prst="rect">
            <a:avLst/>
          </a:prstGeom>
        </p:spPr>
      </p:pic>
    </p:spTree>
    <p:extLst>
      <p:ext uri="{BB962C8B-B14F-4D97-AF65-F5344CB8AC3E}">
        <p14:creationId xmlns:p14="http://schemas.microsoft.com/office/powerpoint/2010/main" val="38415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338FB9-F66D-4DDB-B9A3-97D111EF299F}"/>
              </a:ext>
            </a:extLst>
          </p:cNvPr>
          <p:cNvSpPr txBox="1">
            <a:spLocks/>
          </p:cNvSpPr>
          <p:nvPr/>
        </p:nvSpPr>
        <p:spPr>
          <a:xfrm>
            <a:off x="617760" y="2072641"/>
            <a:ext cx="8625993" cy="161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70000"/>
              </a:lnSpc>
              <a:buFont typeface="Arial" panose="020B0604020202020204" pitchFamily="34" charset="0"/>
              <a:buChar char="•"/>
              <a:defRPr/>
            </a:pPr>
            <a:endParaRPr lang="en-AU" sz="1600" b="1" dirty="0">
              <a:solidFill>
                <a:prstClr val="white"/>
              </a:solidFill>
              <a:latin typeface="Marsden-Cm SemiBold"/>
            </a:endParaRPr>
          </a:p>
        </p:txBody>
      </p:sp>
      <p:pic>
        <p:nvPicPr>
          <p:cNvPr id="3" name="Picture 2" descr="A person posing for the camera&#10;&#10;Description automatically generated">
            <a:extLst>
              <a:ext uri="{FF2B5EF4-FFF2-40B4-BE49-F238E27FC236}">
                <a16:creationId xmlns:a16="http://schemas.microsoft.com/office/drawing/2014/main" id="{5E639E96-4F8B-41F4-A068-DE22D48B5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55" y="1811159"/>
            <a:ext cx="2461261" cy="3345580"/>
          </a:xfrm>
          <a:prstGeom prst="rect">
            <a:avLst/>
          </a:prstGeom>
        </p:spPr>
      </p:pic>
      <p:sp>
        <p:nvSpPr>
          <p:cNvPr id="8" name="Rectangle 7">
            <a:extLst>
              <a:ext uri="{FF2B5EF4-FFF2-40B4-BE49-F238E27FC236}">
                <a16:creationId xmlns:a16="http://schemas.microsoft.com/office/drawing/2014/main" id="{8AEEFDF3-DC18-4940-BF85-EEA5E419A94C}"/>
              </a:ext>
            </a:extLst>
          </p:cNvPr>
          <p:cNvSpPr/>
          <p:nvPr/>
        </p:nvSpPr>
        <p:spPr>
          <a:xfrm>
            <a:off x="3166335" y="1811159"/>
            <a:ext cx="4234926" cy="3416320"/>
          </a:xfrm>
          <a:prstGeom prst="rect">
            <a:avLst/>
          </a:prstGeom>
          <a:solidFill>
            <a:schemeClr val="accent3">
              <a:lumMod val="75000"/>
            </a:schemeClr>
          </a:solidFill>
        </p:spPr>
        <p:txBody>
          <a:bodyPr wrap="square">
            <a:spAutoFit/>
          </a:bodyPr>
          <a:lstStyle/>
          <a:p>
            <a:pPr marL="285750" indent="-285750">
              <a:buFont typeface="Arial" charset="0"/>
              <a:buChar char="•"/>
            </a:pPr>
            <a:r>
              <a:rPr lang="en-US" b="1" dirty="0">
                <a:solidFill>
                  <a:schemeClr val="bg1"/>
                </a:solidFill>
                <a:latin typeface="Marsden-Cm SemiBold"/>
                <a:ea typeface="Avenir Next" charset="0"/>
                <a:cs typeface="Avenir Next" charset="0"/>
              </a:rPr>
              <a:t>‘Ogoni Nine’ </a:t>
            </a:r>
            <a:r>
              <a:rPr lang="en-US" dirty="0">
                <a:solidFill>
                  <a:schemeClr val="bg1"/>
                </a:solidFill>
                <a:latin typeface="Marsden-Cm SemiBold"/>
                <a:ea typeface="Avenir Next" charset="0"/>
                <a:cs typeface="Avenir Next" charset="0"/>
              </a:rPr>
              <a:t>were executed by a brutal military regime in Nigeria in response to their activism against oil extraction by Shell in </a:t>
            </a:r>
            <a:r>
              <a:rPr lang="en-US" dirty="0" err="1">
                <a:solidFill>
                  <a:schemeClr val="bg1"/>
                </a:solidFill>
                <a:latin typeface="Marsden-Cm SemiBold"/>
                <a:ea typeface="Avenir Next" charset="0"/>
                <a:cs typeface="Avenir Next" charset="0"/>
              </a:rPr>
              <a:t>Ogoniland</a:t>
            </a:r>
            <a:r>
              <a:rPr lang="en-US" dirty="0">
                <a:solidFill>
                  <a:schemeClr val="bg1"/>
                </a:solidFill>
                <a:latin typeface="Marsden-Cm SemiBold"/>
                <a:ea typeface="Avenir Next" charset="0"/>
                <a:cs typeface="Avenir Next" charset="0"/>
              </a:rPr>
              <a:t>. Most prominent was Ken </a:t>
            </a:r>
            <a:r>
              <a:rPr lang="en-US" dirty="0" err="1">
                <a:solidFill>
                  <a:schemeClr val="bg1"/>
                </a:solidFill>
                <a:latin typeface="Marsden-Cm SemiBold"/>
                <a:ea typeface="Avenir Next" charset="0"/>
                <a:cs typeface="Avenir Next" charset="0"/>
              </a:rPr>
              <a:t>Saro-Wiwa</a:t>
            </a:r>
            <a:r>
              <a:rPr lang="en-US" dirty="0">
                <a:solidFill>
                  <a:schemeClr val="bg1"/>
                </a:solidFill>
                <a:latin typeface="Marsden-Cm SemiBold"/>
                <a:ea typeface="Avenir Next" charset="0"/>
                <a:cs typeface="Avenir Next" charset="0"/>
              </a:rPr>
              <a:t> (10 October 1941 </a:t>
            </a:r>
            <a:r>
              <a:rPr lang="mr-IN" dirty="0">
                <a:solidFill>
                  <a:schemeClr val="bg1"/>
                </a:solidFill>
                <a:latin typeface="Marsden-Cm SemiBold"/>
                <a:ea typeface="Avenir Next" charset="0"/>
                <a:cs typeface="Avenir Next" charset="0"/>
              </a:rPr>
              <a:t>–</a:t>
            </a:r>
            <a:r>
              <a:rPr lang="en-US" dirty="0">
                <a:solidFill>
                  <a:schemeClr val="bg1"/>
                </a:solidFill>
                <a:latin typeface="Marsden-Cm SemiBold"/>
                <a:ea typeface="Avenir Next" charset="0"/>
                <a:cs typeface="Avenir Next" charset="0"/>
              </a:rPr>
              <a:t> 10 November 1995).</a:t>
            </a:r>
          </a:p>
          <a:p>
            <a:pPr marL="285750" indent="-285750">
              <a:buFont typeface="Arial" charset="0"/>
              <a:buChar char="•"/>
            </a:pPr>
            <a:endParaRPr lang="en-US" dirty="0">
              <a:solidFill>
                <a:schemeClr val="bg1"/>
              </a:solidFill>
              <a:latin typeface="Marsden-Cm SemiBold"/>
              <a:ea typeface="Avenir Next" charset="0"/>
              <a:cs typeface="Avenir Next" charset="0"/>
            </a:endParaRPr>
          </a:p>
          <a:p>
            <a:pPr marL="285750" indent="-285750">
              <a:buFont typeface="Arial" charset="0"/>
              <a:buChar char="•"/>
            </a:pPr>
            <a:endParaRPr lang="en-US" dirty="0">
              <a:solidFill>
                <a:schemeClr val="bg1"/>
              </a:solidFill>
              <a:latin typeface="Marsden-Cm SemiBold"/>
              <a:ea typeface="Avenir Next" charset="0"/>
              <a:cs typeface="Avenir Next" charset="0"/>
            </a:endParaRPr>
          </a:p>
          <a:p>
            <a:pPr marL="285750" indent="-285750">
              <a:buFont typeface="Arial" charset="0"/>
              <a:buChar char="•"/>
            </a:pPr>
            <a:r>
              <a:rPr lang="en-US" b="1" dirty="0">
                <a:solidFill>
                  <a:schemeClr val="bg1"/>
                </a:solidFill>
                <a:latin typeface="Marsden-Cm SemiBold"/>
                <a:ea typeface="Avenir Next" charset="0"/>
                <a:cs typeface="Avenir Next" charset="0"/>
              </a:rPr>
              <a:t>‘Sweatshop Labour’: </a:t>
            </a:r>
            <a:r>
              <a:rPr lang="en-US" dirty="0">
                <a:solidFill>
                  <a:schemeClr val="bg1"/>
                </a:solidFill>
                <a:latin typeface="Marsden-Cm SemiBold"/>
                <a:ea typeface="Avenir Next" charset="0"/>
                <a:cs typeface="Avenir Next" charset="0"/>
              </a:rPr>
              <a:t>Nike, Gap, Disney and other brands accused of using sweatshop </a:t>
            </a:r>
            <a:r>
              <a:rPr lang="en-US" dirty="0" err="1">
                <a:solidFill>
                  <a:schemeClr val="bg1"/>
                </a:solidFill>
                <a:latin typeface="Marsden-Cm SemiBold"/>
                <a:ea typeface="Avenir Next" charset="0"/>
                <a:cs typeface="Avenir Next" charset="0"/>
              </a:rPr>
              <a:t>labour</a:t>
            </a:r>
            <a:r>
              <a:rPr lang="en-US" dirty="0">
                <a:solidFill>
                  <a:schemeClr val="bg1"/>
                </a:solidFill>
                <a:latin typeface="Marsden-Cm SemiBold"/>
                <a:ea typeface="Avenir Next" charset="0"/>
                <a:cs typeface="Avenir Next" charset="0"/>
              </a:rPr>
              <a:t>.</a:t>
            </a:r>
            <a:endParaRPr lang="en-US" b="1" dirty="0">
              <a:solidFill>
                <a:schemeClr val="bg1"/>
              </a:solidFill>
              <a:latin typeface="Marsden-Cm SemiBold"/>
              <a:ea typeface="Avenir Next" charset="0"/>
              <a:cs typeface="Avenir Next" charset="0"/>
            </a:endParaRPr>
          </a:p>
          <a:p>
            <a:pPr marL="285750" indent="-285750">
              <a:buFont typeface="Arial" charset="0"/>
              <a:buChar char="•"/>
            </a:pPr>
            <a:endParaRPr lang="en-US" b="1" dirty="0">
              <a:solidFill>
                <a:schemeClr val="bg1"/>
              </a:solidFill>
              <a:latin typeface="Marsden-Cm SemiBold"/>
              <a:ea typeface="Avenir Next" charset="0"/>
              <a:cs typeface="Avenir Next" charset="0"/>
            </a:endParaRPr>
          </a:p>
        </p:txBody>
      </p:sp>
      <p:sp>
        <p:nvSpPr>
          <p:cNvPr id="9" name="Rectangle 8">
            <a:extLst>
              <a:ext uri="{FF2B5EF4-FFF2-40B4-BE49-F238E27FC236}">
                <a16:creationId xmlns:a16="http://schemas.microsoft.com/office/drawing/2014/main" id="{ACCF8A03-D7E5-4C74-9421-60E539740984}"/>
              </a:ext>
            </a:extLst>
          </p:cNvPr>
          <p:cNvSpPr/>
          <p:nvPr/>
        </p:nvSpPr>
        <p:spPr>
          <a:xfrm>
            <a:off x="129093" y="648857"/>
            <a:ext cx="11672046" cy="923330"/>
          </a:xfrm>
          <a:prstGeom prst="rect">
            <a:avLst/>
          </a:prstGeom>
          <a:solidFill>
            <a:schemeClr val="accent3">
              <a:lumMod val="75000"/>
            </a:schemeClr>
          </a:solidFill>
        </p:spPr>
        <p:txBody>
          <a:bodyPr wrap="square">
            <a:spAutoFit/>
          </a:bodyPr>
          <a:lstStyle/>
          <a:p>
            <a:pPr algn="ctr"/>
            <a:r>
              <a:rPr lang="en-US" sz="5400" b="1" dirty="0">
                <a:solidFill>
                  <a:schemeClr val="bg1"/>
                </a:solidFill>
                <a:latin typeface="Marsden-Cm SemiBold"/>
                <a:ea typeface="Avenir Next" charset="0"/>
                <a:cs typeface="Avenir Next" charset="0"/>
              </a:rPr>
              <a:t>WATERSHED MOMENTS</a:t>
            </a:r>
            <a:endParaRPr lang="en-US" sz="5400" dirty="0">
              <a:solidFill>
                <a:schemeClr val="bg1"/>
              </a:solidFill>
              <a:latin typeface="Marsden-Cm SemiBold"/>
              <a:ea typeface="Avenir Next" charset="0"/>
              <a:cs typeface="Avenir Next"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899" y="1811160"/>
            <a:ext cx="4206240" cy="3312874"/>
          </a:xfrm>
          <a:prstGeom prst="rect">
            <a:avLst/>
          </a:prstGeom>
        </p:spPr>
      </p:pic>
      <p:sp>
        <p:nvSpPr>
          <p:cNvPr id="10" name="TextBox 9">
            <a:extLst>
              <a:ext uri="{FF2B5EF4-FFF2-40B4-BE49-F238E27FC236}">
                <a16:creationId xmlns:a16="http://schemas.microsoft.com/office/drawing/2014/main" id="{7813FBE4-3D7C-457B-BB15-21FA08C627D8}"/>
              </a:ext>
            </a:extLst>
          </p:cNvPr>
          <p:cNvSpPr txBox="1"/>
          <p:nvPr/>
        </p:nvSpPr>
        <p:spPr>
          <a:xfrm>
            <a:off x="395478" y="5305058"/>
            <a:ext cx="9617202" cy="646331"/>
          </a:xfrm>
          <a:prstGeom prst="rect">
            <a:avLst/>
          </a:prstGeom>
          <a:noFill/>
        </p:spPr>
        <p:txBody>
          <a:bodyPr wrap="square">
            <a:spAutoFit/>
          </a:bodyPr>
          <a:lstStyle/>
          <a:p>
            <a:pPr algn="l"/>
            <a:r>
              <a:rPr lang="en-US" b="1" i="0" dirty="0">
                <a:solidFill>
                  <a:schemeClr val="accent1">
                    <a:lumMod val="50000"/>
                  </a:schemeClr>
                </a:solidFill>
                <a:effectLst/>
                <a:latin typeface="Marsden-Cm SemiBold"/>
              </a:rPr>
              <a:t>On the Life and Legacy of Ken </a:t>
            </a:r>
            <a:r>
              <a:rPr lang="en-US" b="1" i="0" dirty="0" err="1">
                <a:solidFill>
                  <a:schemeClr val="accent1">
                    <a:lumMod val="50000"/>
                  </a:schemeClr>
                </a:solidFill>
                <a:effectLst/>
                <a:latin typeface="Marsden-Cm SemiBold"/>
              </a:rPr>
              <a:t>Saro</a:t>
            </a:r>
            <a:r>
              <a:rPr lang="en-US" b="1" i="0" dirty="0">
                <a:solidFill>
                  <a:schemeClr val="accent1">
                    <a:lumMod val="50000"/>
                  </a:schemeClr>
                </a:solidFill>
                <a:effectLst/>
                <a:latin typeface="Marsden-Cm SemiBold"/>
              </a:rPr>
              <a:t> </a:t>
            </a:r>
            <a:r>
              <a:rPr lang="en-US" b="1" i="0" dirty="0" err="1">
                <a:solidFill>
                  <a:schemeClr val="accent1">
                    <a:lumMod val="50000"/>
                  </a:schemeClr>
                </a:solidFill>
                <a:effectLst/>
                <a:latin typeface="Marsden-Cm SemiBold"/>
              </a:rPr>
              <a:t>Wiwa</a:t>
            </a:r>
            <a:r>
              <a:rPr lang="en-US" b="1" i="0" dirty="0">
                <a:solidFill>
                  <a:schemeClr val="accent1">
                    <a:lumMod val="50000"/>
                  </a:schemeClr>
                </a:solidFill>
                <a:effectLst/>
                <a:latin typeface="Marsden-Cm SemiBold"/>
              </a:rPr>
              <a:t> - The View from an Ally</a:t>
            </a:r>
          </a:p>
          <a:p>
            <a:pPr algn="l"/>
            <a:r>
              <a:rPr lang="en-US" b="1" i="0" dirty="0">
                <a:solidFill>
                  <a:srgbClr val="8E1924"/>
                </a:solidFill>
                <a:effectLst/>
                <a:latin typeface="Marsden-Cm SemiBold"/>
                <a:hlinkClick r:id="rId5"/>
              </a:rPr>
              <a:t>https://voices.ihrb.org/episodes/on-the-life-and-legacy-of-ken-saro-wiwa-iii</a:t>
            </a:r>
            <a:r>
              <a:rPr lang="en-US" b="1" dirty="0">
                <a:solidFill>
                  <a:srgbClr val="8E1924"/>
                </a:solidFill>
                <a:latin typeface="Marsden-Cm SemiBold"/>
              </a:rPr>
              <a:t> </a:t>
            </a:r>
            <a:endParaRPr lang="en-US" b="1" i="0" dirty="0">
              <a:solidFill>
                <a:srgbClr val="8E1924"/>
              </a:solidFill>
              <a:effectLst/>
              <a:latin typeface="Marsden-Cm SemiBold"/>
            </a:endParaRPr>
          </a:p>
        </p:txBody>
      </p:sp>
    </p:spTree>
    <p:extLst>
      <p:ext uri="{BB962C8B-B14F-4D97-AF65-F5344CB8AC3E}">
        <p14:creationId xmlns:p14="http://schemas.microsoft.com/office/powerpoint/2010/main" val="156846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02D3E-D6C5-4983-9563-32D63F3F6DD8}"/>
              </a:ext>
            </a:extLst>
          </p:cNvPr>
          <p:cNvSpPr>
            <a:spLocks noGrp="1"/>
          </p:cNvSpPr>
          <p:nvPr>
            <p:ph type="body" sz="quarter" idx="18"/>
          </p:nvPr>
        </p:nvSpPr>
        <p:spPr>
          <a:xfrm>
            <a:off x="488288" y="319088"/>
            <a:ext cx="10767976" cy="789048"/>
          </a:xfrm>
        </p:spPr>
        <p:txBody>
          <a:bodyPr/>
          <a:lstStyle/>
          <a:p>
            <a:r>
              <a:rPr lang="en-US" sz="5400" b="1" dirty="0">
                <a:solidFill>
                  <a:schemeClr val="accent1">
                    <a:lumMod val="50000"/>
                  </a:schemeClr>
                </a:solidFill>
                <a:latin typeface="Marsden-Cm SemiBold"/>
                <a:ea typeface="Avenir Next" charset="0"/>
                <a:cs typeface="Avenir Next" charset="0"/>
              </a:rPr>
              <a:t>WHY SHOULD/DO BUSINESS CARE</a:t>
            </a:r>
          </a:p>
        </p:txBody>
      </p:sp>
      <p:sp>
        <p:nvSpPr>
          <p:cNvPr id="9" name="TextBox 8">
            <a:extLst>
              <a:ext uri="{FF2B5EF4-FFF2-40B4-BE49-F238E27FC236}">
                <a16:creationId xmlns:a16="http://schemas.microsoft.com/office/drawing/2014/main" id="{5FA53641-A707-43E8-AEEE-831DC0D40F2E}"/>
              </a:ext>
            </a:extLst>
          </p:cNvPr>
          <p:cNvSpPr txBox="1"/>
          <p:nvPr/>
        </p:nvSpPr>
        <p:spPr>
          <a:xfrm>
            <a:off x="513578" y="1709928"/>
            <a:ext cx="5557129" cy="4247317"/>
          </a:xfrm>
          <a:prstGeom prst="rect">
            <a:avLst/>
          </a:prstGeom>
          <a:solidFill>
            <a:srgbClr val="193C6A"/>
          </a:solidFill>
        </p:spPr>
        <p:txBody>
          <a:bodyPr wrap="square" rtlCol="0">
            <a:spAutoFit/>
          </a:bodyPr>
          <a:lstStyle/>
          <a:p>
            <a:pPr marL="285750" indent="-285750">
              <a:buFontTx/>
              <a:buChar char="-"/>
            </a:pPr>
            <a:r>
              <a:rPr lang="en-US" b="1" dirty="0">
                <a:solidFill>
                  <a:schemeClr val="bg1"/>
                </a:solidFill>
                <a:latin typeface="Marsden-Cm SemiBold"/>
                <a:ea typeface="Avenir Next" charset="0"/>
                <a:cs typeface="Avenir Next" charset="0"/>
              </a:rPr>
              <a:t>Operational risk</a:t>
            </a:r>
            <a:r>
              <a:rPr lang="en-US" dirty="0">
                <a:solidFill>
                  <a:schemeClr val="bg1"/>
                </a:solidFill>
                <a:latin typeface="Marsden-Cm SemiBold"/>
                <a:ea typeface="Avenir Next" charset="0"/>
                <a:cs typeface="Avenir Next" charset="0"/>
              </a:rPr>
              <a:t>: can lead to community grievances, project delays or cancellations, and a loss of </a:t>
            </a:r>
            <a:r>
              <a:rPr lang="en-US" dirty="0" err="1">
                <a:solidFill>
                  <a:schemeClr val="bg1"/>
                </a:solidFill>
                <a:latin typeface="Marsden-Cm SemiBold"/>
                <a:ea typeface="Avenir Next" charset="0"/>
                <a:cs typeface="Avenir Next" charset="0"/>
              </a:rPr>
              <a:t>licence</a:t>
            </a:r>
            <a:r>
              <a:rPr lang="en-US" dirty="0">
                <a:solidFill>
                  <a:schemeClr val="bg1"/>
                </a:solidFill>
                <a:latin typeface="Marsden-Cm SemiBold"/>
                <a:ea typeface="Avenir Next" charset="0"/>
                <a:cs typeface="Avenir Next" charset="0"/>
              </a:rPr>
              <a:t> to operate. </a:t>
            </a:r>
            <a:endParaRPr lang="en-US" b="1" dirty="0">
              <a:solidFill>
                <a:schemeClr val="bg1"/>
              </a:solidFill>
              <a:latin typeface="Marsden-Cm SemiBold"/>
              <a:ea typeface="Avenir Next" charset="0"/>
              <a:cs typeface="Avenir Next" charset="0"/>
            </a:endParaRPr>
          </a:p>
          <a:p>
            <a:pPr marL="285750" indent="-285750">
              <a:buFontTx/>
              <a:buChar char="-"/>
            </a:pPr>
            <a:endParaRPr lang="en-US" b="1" dirty="0">
              <a:solidFill>
                <a:schemeClr val="bg1"/>
              </a:solidFill>
              <a:latin typeface="Marsden-Cm SemiBold"/>
              <a:ea typeface="Avenir Next" charset="0"/>
              <a:cs typeface="Avenir Next" charset="0"/>
            </a:endParaRPr>
          </a:p>
          <a:p>
            <a:pPr marL="285750" indent="-285750">
              <a:buFontTx/>
              <a:buChar char="-"/>
            </a:pPr>
            <a:r>
              <a:rPr lang="en-US" b="1" dirty="0">
                <a:solidFill>
                  <a:schemeClr val="bg1"/>
                </a:solidFill>
                <a:latin typeface="Marsden-Cm SemiBold"/>
                <a:ea typeface="Avenir Next" charset="0"/>
                <a:cs typeface="Avenir Next" charset="0"/>
              </a:rPr>
              <a:t>Legal risk: </a:t>
            </a:r>
            <a:r>
              <a:rPr lang="en-US" dirty="0">
                <a:solidFill>
                  <a:schemeClr val="bg1"/>
                </a:solidFill>
                <a:latin typeface="Marsden-Cm SemiBold"/>
                <a:ea typeface="Avenir Next" charset="0"/>
                <a:cs typeface="Avenir Next" charset="0"/>
              </a:rPr>
              <a:t>businesses may incur liabilities through long, drawn out, lawsuits, and are increasingly liable before domestic courts in European jurisdictions. Even when not found liable, this may eventually create a negative image</a:t>
            </a:r>
            <a:r>
              <a:rPr lang="mr-IN" dirty="0">
                <a:solidFill>
                  <a:schemeClr val="bg1"/>
                </a:solidFill>
                <a:latin typeface="Marsden-Cm SemiBold"/>
                <a:ea typeface="Avenir Next" charset="0"/>
                <a:cs typeface="Avenir Next" charset="0"/>
              </a:rPr>
              <a:t>…</a:t>
            </a:r>
            <a:endParaRPr lang="en-GB" dirty="0">
              <a:solidFill>
                <a:schemeClr val="bg1"/>
              </a:solidFill>
              <a:latin typeface="Marsden-Cm SemiBold"/>
              <a:ea typeface="Avenir Next" charset="0"/>
              <a:cs typeface="Avenir Next" charset="0"/>
            </a:endParaRPr>
          </a:p>
          <a:p>
            <a:pPr marL="285750" indent="-285750">
              <a:buFontTx/>
              <a:buChar char="-"/>
            </a:pPr>
            <a:endParaRPr lang="en-US" dirty="0">
              <a:solidFill>
                <a:schemeClr val="bg1"/>
              </a:solidFill>
              <a:latin typeface="Marsden-Cm SemiBold"/>
              <a:ea typeface="Avenir Next" charset="0"/>
              <a:cs typeface="Avenir Next" charset="0"/>
            </a:endParaRPr>
          </a:p>
          <a:p>
            <a:pPr marL="285750" indent="-285750">
              <a:buFontTx/>
              <a:buChar char="-"/>
            </a:pPr>
            <a:r>
              <a:rPr lang="en-US" b="1" dirty="0">
                <a:solidFill>
                  <a:schemeClr val="bg1"/>
                </a:solidFill>
                <a:latin typeface="Marsden-Cm SemiBold"/>
                <a:ea typeface="Avenir Next" charset="0"/>
                <a:cs typeface="Avenir Next" charset="0"/>
              </a:rPr>
              <a:t>Reputational risk</a:t>
            </a:r>
            <a:r>
              <a:rPr lang="en-US" dirty="0">
                <a:solidFill>
                  <a:schemeClr val="bg1"/>
                </a:solidFill>
                <a:latin typeface="Marsden-Cm SemiBold"/>
                <a:ea typeface="Avenir Next" charset="0"/>
                <a:cs typeface="Avenir Next" charset="0"/>
              </a:rPr>
              <a:t>: a company’s involvement in human rights violations is often accompanied by negative media coverage, which can lead to media boycotts, loss of brand value, and difficulty in attracting talent.</a:t>
            </a:r>
          </a:p>
          <a:p>
            <a:pPr marL="285750" indent="-285750">
              <a:buFontTx/>
              <a:buChar char="-"/>
            </a:pPr>
            <a:endParaRPr lang="en-US" dirty="0">
              <a:solidFill>
                <a:schemeClr val="bg1"/>
              </a:solidFill>
              <a:latin typeface="Marsden-Cm SemiBold"/>
              <a:ea typeface="Avenir Next" charset="0"/>
              <a:cs typeface="Avenir Next" charset="0"/>
            </a:endParaRPr>
          </a:p>
        </p:txBody>
      </p:sp>
      <p:pic>
        <p:nvPicPr>
          <p:cNvPr id="10" name="Picture 9">
            <a:extLst>
              <a:ext uri="{FF2B5EF4-FFF2-40B4-BE49-F238E27FC236}">
                <a16:creationId xmlns:a16="http://schemas.microsoft.com/office/drawing/2014/main" id="{F6C9236B-14E4-425F-8FE8-C49BAB150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065" y="1709928"/>
            <a:ext cx="5631047" cy="4328271"/>
          </a:xfrm>
          <a:prstGeom prst="rect">
            <a:avLst/>
          </a:prstGeom>
        </p:spPr>
      </p:pic>
    </p:spTree>
    <p:extLst>
      <p:ext uri="{BB962C8B-B14F-4D97-AF65-F5344CB8AC3E}">
        <p14:creationId xmlns:p14="http://schemas.microsoft.com/office/powerpoint/2010/main" val="541452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683D4A8-7EEF-4953-81ED-FF3F593D865B}"/>
              </a:ext>
            </a:extLst>
          </p:cNvPr>
          <p:cNvSpPr/>
          <p:nvPr/>
        </p:nvSpPr>
        <p:spPr>
          <a:xfrm>
            <a:off x="418719" y="2113870"/>
            <a:ext cx="2166169" cy="2153323"/>
          </a:xfrm>
          <a:prstGeom prst="ellipse">
            <a:avLst/>
          </a:prstGeom>
          <a:solidFill>
            <a:srgbClr val="49C6E8">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dirty="0">
              <a:ln>
                <a:noFill/>
              </a:ln>
              <a:solidFill>
                <a:srgbClr val="193C6A"/>
              </a:solidFill>
              <a:effectLst/>
              <a:uLnTx/>
              <a:uFillTx/>
              <a:latin typeface="Marsden-Cm SemiBold"/>
            </a:endParaRPr>
          </a:p>
        </p:txBody>
      </p:sp>
      <p:sp>
        <p:nvSpPr>
          <p:cNvPr id="21" name="TextBox 20">
            <a:extLst>
              <a:ext uri="{FF2B5EF4-FFF2-40B4-BE49-F238E27FC236}">
                <a16:creationId xmlns:a16="http://schemas.microsoft.com/office/drawing/2014/main" id="{A03DAFA9-AFDD-474D-B52D-AE2A647D3CF4}"/>
              </a:ext>
            </a:extLst>
          </p:cNvPr>
          <p:cNvSpPr txBox="1"/>
          <p:nvPr/>
        </p:nvSpPr>
        <p:spPr>
          <a:xfrm>
            <a:off x="505455" y="4276504"/>
            <a:ext cx="2166169" cy="1955600"/>
          </a:xfrm>
          <a:prstGeom prst="rect">
            <a:avLst/>
          </a:prstGeom>
          <a:noFill/>
        </p:spPr>
        <p:txBody>
          <a:bodyPr wrap="square">
            <a:spAutoFit/>
          </a:bodyPr>
          <a:lstStyle/>
          <a:p>
            <a:pPr marL="0" marR="0" lvl="0" indent="0" defTabSz="914400" rtl="0" eaLnBrk="1" fontAlgn="auto" latinLnBrk="0" hangingPunct="1">
              <a:lnSpc>
                <a:spcPct val="107000"/>
              </a:lnSpc>
              <a:spcBef>
                <a:spcPts val="0"/>
              </a:spcBef>
              <a:spcAft>
                <a:spcPts val="800"/>
              </a:spcAft>
              <a:buClrTx/>
              <a:buSzTx/>
              <a:buFontTx/>
              <a:buNone/>
              <a:tabLst/>
              <a:defRPr/>
            </a:pPr>
            <a:r>
              <a:rPr kumimoji="0" lang="en-US" sz="1900" b="0" i="0" u="none" strike="noStrike" kern="1200" cap="none" spc="0" normalizeH="0" baseline="0" noProof="0" dirty="0">
                <a:ln>
                  <a:noFill/>
                </a:ln>
                <a:solidFill>
                  <a:srgbClr val="193C6A"/>
                </a:solidFill>
                <a:effectLst/>
                <a:uLnTx/>
                <a:uFillTx/>
                <a:latin typeface="Marsden-Cm SemiBold"/>
                <a:ea typeface="Calibri" panose="020F0502020204030204" pitchFamily="34" charset="0"/>
                <a:cs typeface="Times New Roman" panose="02020603050405020304" pitchFamily="18" charset="0"/>
              </a:rPr>
              <a:t>Increased Awareness of need for Sustainable Business practices  and Standards to achieve them </a:t>
            </a:r>
          </a:p>
        </p:txBody>
      </p:sp>
      <p:sp>
        <p:nvSpPr>
          <p:cNvPr id="23" name="TextBox 22">
            <a:extLst>
              <a:ext uri="{FF2B5EF4-FFF2-40B4-BE49-F238E27FC236}">
                <a16:creationId xmlns:a16="http://schemas.microsoft.com/office/drawing/2014/main" id="{0889B95E-64D6-4AE8-84FB-AE3FE19B9F75}"/>
              </a:ext>
            </a:extLst>
          </p:cNvPr>
          <p:cNvSpPr txBox="1"/>
          <p:nvPr/>
        </p:nvSpPr>
        <p:spPr>
          <a:xfrm>
            <a:off x="5137874" y="4309496"/>
            <a:ext cx="2285566" cy="1642757"/>
          </a:xfrm>
          <a:prstGeom prst="rect">
            <a:avLst/>
          </a:prstGeom>
          <a:noFill/>
        </p:spPr>
        <p:txBody>
          <a:bodyPr wrap="square">
            <a:spAutoFit/>
          </a:bodyPr>
          <a:lstStyle/>
          <a:p>
            <a:pPr marR="0" lvl="0">
              <a:lnSpc>
                <a:spcPct val="107000"/>
              </a:lnSpc>
              <a:spcBef>
                <a:spcPts val="0"/>
              </a:spcBef>
              <a:spcAft>
                <a:spcPts val="800"/>
              </a:spcAft>
            </a:pPr>
            <a:r>
              <a:rPr lang="en-US" sz="1900" i="1" dirty="0">
                <a:solidFill>
                  <a:srgbClr val="193C6A"/>
                </a:solidFill>
                <a:effectLst/>
                <a:latin typeface="Marsden-Cm SemiBold"/>
                <a:ea typeface="Calibri" panose="020F0502020204030204" pitchFamily="34" charset="0"/>
                <a:cs typeface="Times New Roman" panose="02020603050405020304" pitchFamily="18" charset="0"/>
              </a:rPr>
              <a:t>Knowing and showing </a:t>
            </a:r>
            <a:r>
              <a:rPr lang="en-US" sz="1900" dirty="0">
                <a:solidFill>
                  <a:srgbClr val="193C6A"/>
                </a:solidFill>
                <a:effectLst/>
                <a:latin typeface="Marsden-Cm SemiBold"/>
                <a:ea typeface="Calibri" panose="020F0502020204030204" pitchFamily="34" charset="0"/>
                <a:cs typeface="Times New Roman" panose="02020603050405020304" pitchFamily="18" charset="0"/>
              </a:rPr>
              <a:t>campaigns through Social Media and investigative journalism</a:t>
            </a:r>
          </a:p>
        </p:txBody>
      </p:sp>
      <p:sp>
        <p:nvSpPr>
          <p:cNvPr id="25" name="TextBox 24">
            <a:extLst>
              <a:ext uri="{FF2B5EF4-FFF2-40B4-BE49-F238E27FC236}">
                <a16:creationId xmlns:a16="http://schemas.microsoft.com/office/drawing/2014/main" id="{0A733DAB-ACA9-42E3-A078-DFFD3B327386}"/>
              </a:ext>
            </a:extLst>
          </p:cNvPr>
          <p:cNvSpPr txBox="1"/>
          <p:nvPr/>
        </p:nvSpPr>
        <p:spPr>
          <a:xfrm>
            <a:off x="2752949" y="4318155"/>
            <a:ext cx="2384925" cy="126188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193C6A"/>
                </a:solidFill>
                <a:effectLst/>
                <a:uLnTx/>
                <a:uFillTx/>
                <a:latin typeface="Marsden-Cm SemiBold"/>
                <a:ea typeface="Calibri" panose="020F0502020204030204" pitchFamily="34" charset="0"/>
                <a:cs typeface="Times New Roman" panose="02020603050405020304" pitchFamily="18" charset="0"/>
              </a:rPr>
              <a:t>Peer Learning and healthy competition within and among subregions</a:t>
            </a:r>
            <a:endParaRPr kumimoji="0" lang="en-US" sz="1900" b="0" i="0" u="none" strike="noStrike" kern="1200" cap="none" spc="0" normalizeH="0" baseline="0" noProof="0" dirty="0">
              <a:ln>
                <a:noFill/>
              </a:ln>
              <a:solidFill>
                <a:srgbClr val="193C6A"/>
              </a:solidFill>
              <a:effectLst/>
              <a:uLnTx/>
              <a:uFillTx/>
              <a:latin typeface="Marsden-Cm SemiBold"/>
            </a:endParaRPr>
          </a:p>
        </p:txBody>
      </p:sp>
      <p:sp>
        <p:nvSpPr>
          <p:cNvPr id="27" name="TextBox 26">
            <a:extLst>
              <a:ext uri="{FF2B5EF4-FFF2-40B4-BE49-F238E27FC236}">
                <a16:creationId xmlns:a16="http://schemas.microsoft.com/office/drawing/2014/main" id="{F8778CA6-0B3C-4DA2-BDCD-A83F419DB98D}"/>
              </a:ext>
            </a:extLst>
          </p:cNvPr>
          <p:cNvSpPr txBox="1"/>
          <p:nvPr/>
        </p:nvSpPr>
        <p:spPr>
          <a:xfrm>
            <a:off x="7487485" y="4307960"/>
            <a:ext cx="2285567" cy="1024383"/>
          </a:xfrm>
          <a:prstGeom prst="rect">
            <a:avLst/>
          </a:prstGeom>
          <a:noFill/>
        </p:spPr>
        <p:txBody>
          <a:bodyPr wrap="square">
            <a:spAutoFit/>
          </a:bodyPr>
          <a:lstStyle/>
          <a:p>
            <a:pPr marR="0" lvl="0">
              <a:lnSpc>
                <a:spcPct val="107000"/>
              </a:lnSpc>
              <a:spcBef>
                <a:spcPts val="0"/>
              </a:spcBef>
              <a:spcAft>
                <a:spcPts val="800"/>
              </a:spcAft>
            </a:pPr>
            <a:r>
              <a:rPr lang="en-US" sz="1900" dirty="0">
                <a:solidFill>
                  <a:srgbClr val="193C6A"/>
                </a:solidFill>
                <a:effectLst/>
                <a:latin typeface="Marsden-Cm SemiBold"/>
                <a:ea typeface="Calibri" panose="020F0502020204030204" pitchFamily="34" charset="0"/>
                <a:cs typeface="Times New Roman" panose="02020603050405020304" pitchFamily="18" charset="0"/>
              </a:rPr>
              <a:t>Growing pressure from consumers and investors</a:t>
            </a:r>
          </a:p>
        </p:txBody>
      </p:sp>
      <p:sp>
        <p:nvSpPr>
          <p:cNvPr id="20" name="Oval 19">
            <a:extLst>
              <a:ext uri="{FF2B5EF4-FFF2-40B4-BE49-F238E27FC236}">
                <a16:creationId xmlns:a16="http://schemas.microsoft.com/office/drawing/2014/main" id="{BAA1986B-1AE7-4BF3-859D-C1DA58711AA2}"/>
              </a:ext>
            </a:extLst>
          </p:cNvPr>
          <p:cNvSpPr/>
          <p:nvPr/>
        </p:nvSpPr>
        <p:spPr>
          <a:xfrm>
            <a:off x="5002527" y="2048286"/>
            <a:ext cx="2166169" cy="2153323"/>
          </a:xfrm>
          <a:prstGeom prst="ellipse">
            <a:avLst/>
          </a:prstGeom>
          <a:solidFill>
            <a:srgbClr val="49C6E8">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srgbClr val="193C6A"/>
              </a:solidFill>
              <a:effectLst/>
              <a:uLnTx/>
              <a:uFillTx/>
              <a:latin typeface="Marsden-Cm SemiBold"/>
            </a:endParaRPr>
          </a:p>
        </p:txBody>
      </p:sp>
      <p:sp>
        <p:nvSpPr>
          <p:cNvPr id="28" name="Oval 27">
            <a:extLst>
              <a:ext uri="{FF2B5EF4-FFF2-40B4-BE49-F238E27FC236}">
                <a16:creationId xmlns:a16="http://schemas.microsoft.com/office/drawing/2014/main" id="{A2F7E955-2B75-4D02-B4BE-D0DC1B680157}"/>
              </a:ext>
            </a:extLst>
          </p:cNvPr>
          <p:cNvSpPr/>
          <p:nvPr/>
        </p:nvSpPr>
        <p:spPr>
          <a:xfrm>
            <a:off x="7258946" y="2013085"/>
            <a:ext cx="2166169" cy="2153323"/>
          </a:xfrm>
          <a:prstGeom prst="ellipse">
            <a:avLst/>
          </a:prstGeom>
          <a:solidFill>
            <a:srgbClr val="49C6E8">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dirty="0">
              <a:ln>
                <a:noFill/>
              </a:ln>
              <a:solidFill>
                <a:srgbClr val="193C6A"/>
              </a:solidFill>
              <a:effectLst/>
              <a:uLnTx/>
              <a:uFillTx/>
              <a:latin typeface="Marsden-Cm SemiBold"/>
            </a:endParaRPr>
          </a:p>
        </p:txBody>
      </p:sp>
      <p:sp>
        <p:nvSpPr>
          <p:cNvPr id="30" name="Oval 29">
            <a:extLst>
              <a:ext uri="{FF2B5EF4-FFF2-40B4-BE49-F238E27FC236}">
                <a16:creationId xmlns:a16="http://schemas.microsoft.com/office/drawing/2014/main" id="{990DF579-8748-45A1-B534-023FB9835691}"/>
              </a:ext>
            </a:extLst>
          </p:cNvPr>
          <p:cNvSpPr/>
          <p:nvPr/>
        </p:nvSpPr>
        <p:spPr>
          <a:xfrm>
            <a:off x="9497735" y="2011373"/>
            <a:ext cx="2166169" cy="2153323"/>
          </a:xfrm>
          <a:prstGeom prst="ellipse">
            <a:avLst/>
          </a:prstGeom>
          <a:solidFill>
            <a:srgbClr val="49C6E8">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srgbClr val="193C6A"/>
              </a:solidFill>
              <a:effectLst/>
              <a:uLnTx/>
              <a:uFillTx/>
              <a:latin typeface="Marsden-Cm SemiBold"/>
            </a:endParaRPr>
          </a:p>
        </p:txBody>
      </p:sp>
      <p:sp>
        <p:nvSpPr>
          <p:cNvPr id="35" name="TextBox 34">
            <a:extLst>
              <a:ext uri="{FF2B5EF4-FFF2-40B4-BE49-F238E27FC236}">
                <a16:creationId xmlns:a16="http://schemas.microsoft.com/office/drawing/2014/main" id="{4ECB50F6-15C6-47B9-B669-C3CA92A56B16}"/>
              </a:ext>
            </a:extLst>
          </p:cNvPr>
          <p:cNvSpPr txBox="1"/>
          <p:nvPr/>
        </p:nvSpPr>
        <p:spPr>
          <a:xfrm>
            <a:off x="9808365" y="4306248"/>
            <a:ext cx="2134091" cy="1017073"/>
          </a:xfrm>
          <a:prstGeom prst="rect">
            <a:avLst/>
          </a:prstGeom>
          <a:noFill/>
        </p:spPr>
        <p:txBody>
          <a:bodyPr wrap="square">
            <a:spAutoFit/>
          </a:bodyPr>
          <a:lstStyle/>
          <a:p>
            <a:pPr marR="0" lvl="0">
              <a:lnSpc>
                <a:spcPct val="107000"/>
              </a:lnSpc>
              <a:spcBef>
                <a:spcPts val="0"/>
              </a:spcBef>
              <a:spcAft>
                <a:spcPts val="800"/>
              </a:spcAft>
            </a:pPr>
            <a:r>
              <a:rPr lang="en-US" sz="1900" dirty="0">
                <a:solidFill>
                  <a:srgbClr val="193C6A"/>
                </a:solidFill>
                <a:latin typeface="Marsden-Cm SemiBold"/>
                <a:ea typeface="Calibri" panose="020F0502020204030204" pitchFamily="34" charset="0"/>
                <a:cs typeface="Times New Roman" panose="02020603050405020304" pitchFamily="18" charset="0"/>
              </a:rPr>
              <a:t>New and upcoming r</a:t>
            </a:r>
            <a:r>
              <a:rPr lang="en-US" sz="1900" dirty="0">
                <a:solidFill>
                  <a:srgbClr val="193C6A"/>
                </a:solidFill>
                <a:effectLst/>
                <a:latin typeface="Marsden-Cm SemiBold"/>
                <a:ea typeface="Calibri" panose="020F0502020204030204" pitchFamily="34" charset="0"/>
                <a:cs typeface="Times New Roman" panose="02020603050405020304" pitchFamily="18" charset="0"/>
              </a:rPr>
              <a:t>equirements from Trade Partners</a:t>
            </a:r>
          </a:p>
        </p:txBody>
      </p:sp>
      <p:sp>
        <p:nvSpPr>
          <p:cNvPr id="33" name="Oval 32">
            <a:extLst>
              <a:ext uri="{FF2B5EF4-FFF2-40B4-BE49-F238E27FC236}">
                <a16:creationId xmlns:a16="http://schemas.microsoft.com/office/drawing/2014/main" id="{E2F4C9B8-F71A-4E75-8E38-EECFB0AA8D70}"/>
              </a:ext>
            </a:extLst>
          </p:cNvPr>
          <p:cNvSpPr/>
          <p:nvPr/>
        </p:nvSpPr>
        <p:spPr>
          <a:xfrm>
            <a:off x="2724837" y="2048286"/>
            <a:ext cx="2166169" cy="2153323"/>
          </a:xfrm>
          <a:prstGeom prst="ellipse">
            <a:avLst/>
          </a:prstGeom>
          <a:solidFill>
            <a:srgbClr val="49C6E8">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 b="0" i="0" u="none" strike="noStrike" kern="1200" cap="none" spc="0" normalizeH="0" baseline="0" noProof="0">
              <a:ln>
                <a:noFill/>
              </a:ln>
              <a:solidFill>
                <a:srgbClr val="193C6A"/>
              </a:solidFill>
              <a:effectLst/>
              <a:uLnTx/>
              <a:uFillTx/>
              <a:latin typeface="Marsden-Cm SemiBold"/>
            </a:endParaRPr>
          </a:p>
        </p:txBody>
      </p:sp>
      <p:pic>
        <p:nvPicPr>
          <p:cNvPr id="5" name="Picture 4" descr="Icon&#10;&#10;Description automatically generated">
            <a:extLst>
              <a:ext uri="{FF2B5EF4-FFF2-40B4-BE49-F238E27FC236}">
                <a16:creationId xmlns:a16="http://schemas.microsoft.com/office/drawing/2014/main" id="{C81CAE13-6003-4C6A-AEA2-430940A75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179" y="2525278"/>
            <a:ext cx="1200529" cy="1200529"/>
          </a:xfrm>
          <a:prstGeom prst="rect">
            <a:avLst/>
          </a:prstGeom>
        </p:spPr>
      </p:pic>
      <p:pic>
        <p:nvPicPr>
          <p:cNvPr id="7" name="Picture 6" descr="Icon&#10;&#10;Description automatically generated">
            <a:extLst>
              <a:ext uri="{FF2B5EF4-FFF2-40B4-BE49-F238E27FC236}">
                <a16:creationId xmlns:a16="http://schemas.microsoft.com/office/drawing/2014/main" id="{2C5735C3-DFD9-474F-B3AE-BBCCF7098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520" y="2429773"/>
            <a:ext cx="1191376" cy="1191376"/>
          </a:xfrm>
          <a:prstGeom prst="rect">
            <a:avLst/>
          </a:prstGeom>
        </p:spPr>
      </p:pic>
      <p:pic>
        <p:nvPicPr>
          <p:cNvPr id="9" name="Picture 8" descr="Icon&#10;&#10;Description automatically generated">
            <a:extLst>
              <a:ext uri="{FF2B5EF4-FFF2-40B4-BE49-F238E27FC236}">
                <a16:creationId xmlns:a16="http://schemas.microsoft.com/office/drawing/2014/main" id="{3D4244F0-A7DA-404A-96EF-C9CD81906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8075" y="2440571"/>
            <a:ext cx="1180578" cy="1180578"/>
          </a:xfrm>
          <a:prstGeom prst="rect">
            <a:avLst/>
          </a:prstGeom>
        </p:spPr>
      </p:pic>
      <p:pic>
        <p:nvPicPr>
          <p:cNvPr id="11" name="Picture 10" descr="Icon&#10;&#10;Description automatically generated">
            <a:extLst>
              <a:ext uri="{FF2B5EF4-FFF2-40B4-BE49-F238E27FC236}">
                <a16:creationId xmlns:a16="http://schemas.microsoft.com/office/drawing/2014/main" id="{419BFF15-CDFC-470E-B82F-BBDA95D718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109" y="2429773"/>
            <a:ext cx="1415421" cy="1415421"/>
          </a:xfrm>
          <a:prstGeom prst="rect">
            <a:avLst/>
          </a:prstGeom>
        </p:spPr>
      </p:pic>
      <p:pic>
        <p:nvPicPr>
          <p:cNvPr id="13" name="Picture 12" descr="Icon&#10;&#10;Description automatically generated">
            <a:extLst>
              <a:ext uri="{FF2B5EF4-FFF2-40B4-BE49-F238E27FC236}">
                <a16:creationId xmlns:a16="http://schemas.microsoft.com/office/drawing/2014/main" id="{A7DE6D2C-EA0C-40F8-832D-9E2D5EA2BE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3267" y="2350885"/>
            <a:ext cx="1433272" cy="1433272"/>
          </a:xfrm>
          <a:prstGeom prst="rect">
            <a:avLst/>
          </a:prstGeom>
        </p:spPr>
      </p:pic>
      <p:sp>
        <p:nvSpPr>
          <p:cNvPr id="3" name="Title 2">
            <a:extLst>
              <a:ext uri="{FF2B5EF4-FFF2-40B4-BE49-F238E27FC236}">
                <a16:creationId xmlns:a16="http://schemas.microsoft.com/office/drawing/2014/main" id="{CF39D133-ACB5-4DC3-82FD-E294916F493E}"/>
              </a:ext>
            </a:extLst>
          </p:cNvPr>
          <p:cNvSpPr>
            <a:spLocks noGrp="1"/>
          </p:cNvSpPr>
          <p:nvPr>
            <p:ph type="title"/>
          </p:nvPr>
        </p:nvSpPr>
        <p:spPr/>
        <p:txBody>
          <a:bodyPr/>
          <a:lstStyle/>
          <a:p>
            <a:endParaRPr lang="en-US" dirty="0">
              <a:solidFill>
                <a:srgbClr val="193C6A"/>
              </a:solidFill>
              <a:latin typeface="Marsden-Cm SemiBold"/>
            </a:endParaRPr>
          </a:p>
        </p:txBody>
      </p:sp>
      <p:sp>
        <p:nvSpPr>
          <p:cNvPr id="22" name="TextBox 21">
            <a:extLst>
              <a:ext uri="{FF2B5EF4-FFF2-40B4-BE49-F238E27FC236}">
                <a16:creationId xmlns:a16="http://schemas.microsoft.com/office/drawing/2014/main" id="{2C4E381E-05FC-41CF-A922-4E6BDCA864EF}"/>
              </a:ext>
            </a:extLst>
          </p:cNvPr>
          <p:cNvSpPr txBox="1"/>
          <p:nvPr/>
        </p:nvSpPr>
        <p:spPr>
          <a:xfrm>
            <a:off x="505455" y="601572"/>
            <a:ext cx="8311760" cy="923330"/>
          </a:xfrm>
          <a:prstGeom prst="rect">
            <a:avLst/>
          </a:prstGeom>
          <a:noFill/>
        </p:spPr>
        <p:txBody>
          <a:bodyPr wrap="square">
            <a:spAutoFit/>
          </a:bodyPr>
          <a:lstStyle/>
          <a:p>
            <a:pPr>
              <a:spcBef>
                <a:spcPts val="0"/>
              </a:spcBef>
            </a:pPr>
            <a:r>
              <a:rPr lang="en-US" sz="5400" b="1" cap="all" dirty="0">
                <a:solidFill>
                  <a:srgbClr val="193C6A"/>
                </a:solidFill>
                <a:latin typeface="Marsden-Cm SemiBold"/>
                <a:ea typeface="Avenir Next" charset="0"/>
                <a:cs typeface="Avenir Next" charset="0"/>
              </a:rPr>
              <a:t>Game changers</a:t>
            </a:r>
            <a:endParaRPr lang="en-US" sz="5400" cap="all" dirty="0">
              <a:solidFill>
                <a:srgbClr val="193C6A"/>
              </a:solidFill>
              <a:latin typeface="Marsden-Cm SemiBold"/>
              <a:ea typeface="Avenir Next" charset="0"/>
              <a:cs typeface="Avenir Next" charset="0"/>
            </a:endParaRPr>
          </a:p>
        </p:txBody>
      </p:sp>
    </p:spTree>
    <p:extLst>
      <p:ext uri="{BB962C8B-B14F-4D97-AF65-F5344CB8AC3E}">
        <p14:creationId xmlns:p14="http://schemas.microsoft.com/office/powerpoint/2010/main" val="3913024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338FB9-F66D-4DDB-B9A3-97D111EF299F}"/>
              </a:ext>
            </a:extLst>
          </p:cNvPr>
          <p:cNvSpPr txBox="1">
            <a:spLocks/>
          </p:cNvSpPr>
          <p:nvPr/>
        </p:nvSpPr>
        <p:spPr>
          <a:xfrm>
            <a:off x="617760" y="2072641"/>
            <a:ext cx="8625993" cy="161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70000"/>
              </a:lnSpc>
              <a:buFont typeface="Arial" panose="020B0604020202020204" pitchFamily="34" charset="0"/>
              <a:buChar char="•"/>
              <a:defRPr/>
            </a:pPr>
            <a:endParaRPr lang="en-AU" sz="1600" b="1" dirty="0">
              <a:solidFill>
                <a:prstClr val="white"/>
              </a:solidFill>
              <a:latin typeface="Avenir Black" panose="020B0803020203020204" pitchFamily="34" charset="0"/>
            </a:endParaRPr>
          </a:p>
        </p:txBody>
      </p:sp>
      <p:sp>
        <p:nvSpPr>
          <p:cNvPr id="6" name="TextBox 5">
            <a:extLst>
              <a:ext uri="{FF2B5EF4-FFF2-40B4-BE49-F238E27FC236}">
                <a16:creationId xmlns:a16="http://schemas.microsoft.com/office/drawing/2014/main" id="{F2B050EE-670C-486F-9AFB-83C549604785}"/>
              </a:ext>
            </a:extLst>
          </p:cNvPr>
          <p:cNvSpPr txBox="1"/>
          <p:nvPr/>
        </p:nvSpPr>
        <p:spPr>
          <a:xfrm>
            <a:off x="727488" y="478132"/>
            <a:ext cx="10413754" cy="923330"/>
          </a:xfrm>
          <a:prstGeom prst="rect">
            <a:avLst/>
          </a:prstGeom>
          <a:noFill/>
        </p:spPr>
        <p:txBody>
          <a:bodyPr wrap="square">
            <a:spAutoFit/>
          </a:bodyPr>
          <a:lstStyle/>
          <a:p>
            <a:r>
              <a:rPr lang="en-US" sz="5400" b="1" dirty="0">
                <a:solidFill>
                  <a:schemeClr val="accent1">
                    <a:lumMod val="50000"/>
                  </a:schemeClr>
                </a:solidFill>
                <a:latin typeface="Marsden-Cm SemiBold"/>
                <a:ea typeface="Avenir Next" charset="0"/>
                <a:cs typeface="Avenir Next" charset="0"/>
              </a:rPr>
              <a:t>RESPONSE TO CORPORATE ABUSE</a:t>
            </a:r>
          </a:p>
        </p:txBody>
      </p:sp>
      <p:graphicFrame>
        <p:nvGraphicFramePr>
          <p:cNvPr id="7" name="Diagram 6">
            <a:extLst>
              <a:ext uri="{FF2B5EF4-FFF2-40B4-BE49-F238E27FC236}">
                <a16:creationId xmlns:a16="http://schemas.microsoft.com/office/drawing/2014/main" id="{730B744D-9EFB-482E-9424-D0BDB6C83A26}"/>
              </a:ext>
            </a:extLst>
          </p:cNvPr>
          <p:cNvGraphicFramePr/>
          <p:nvPr>
            <p:extLst>
              <p:ext uri="{D42A27DB-BD31-4B8C-83A1-F6EECF244321}">
                <p14:modId xmlns:p14="http://schemas.microsoft.com/office/powerpoint/2010/main" val="3041738015"/>
              </p:ext>
            </p:extLst>
          </p:nvPr>
        </p:nvGraphicFramePr>
        <p:xfrm>
          <a:off x="655692" y="1564105"/>
          <a:ext cx="11033203" cy="4422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E45A3D6-B539-4C30-9B43-1D9D07D8962F}"/>
              </a:ext>
            </a:extLst>
          </p:cNvPr>
          <p:cNvSpPr txBox="1"/>
          <p:nvPr/>
        </p:nvSpPr>
        <p:spPr>
          <a:xfrm>
            <a:off x="3817754" y="2697080"/>
            <a:ext cx="859536" cy="369332"/>
          </a:xfrm>
          <a:prstGeom prst="rect">
            <a:avLst/>
          </a:prstGeom>
          <a:noFill/>
        </p:spPr>
        <p:txBody>
          <a:bodyPr wrap="square" rtlCol="0">
            <a:spAutoFit/>
          </a:bodyPr>
          <a:lstStyle/>
          <a:p>
            <a:r>
              <a:rPr lang="en-US" b="1" dirty="0">
                <a:solidFill>
                  <a:srgbClr val="193C6A"/>
                </a:solidFill>
              </a:rPr>
              <a:t>1970s</a:t>
            </a:r>
          </a:p>
        </p:txBody>
      </p:sp>
      <p:sp>
        <p:nvSpPr>
          <p:cNvPr id="9" name="TextBox 8">
            <a:extLst>
              <a:ext uri="{FF2B5EF4-FFF2-40B4-BE49-F238E27FC236}">
                <a16:creationId xmlns:a16="http://schemas.microsoft.com/office/drawing/2014/main" id="{888CE639-5858-40E3-B5E4-B79CFA09F5CB}"/>
              </a:ext>
            </a:extLst>
          </p:cNvPr>
          <p:cNvSpPr txBox="1"/>
          <p:nvPr/>
        </p:nvSpPr>
        <p:spPr>
          <a:xfrm>
            <a:off x="1663942" y="5709275"/>
            <a:ext cx="859536" cy="369332"/>
          </a:xfrm>
          <a:prstGeom prst="rect">
            <a:avLst/>
          </a:prstGeom>
          <a:noFill/>
        </p:spPr>
        <p:txBody>
          <a:bodyPr wrap="square" rtlCol="0">
            <a:spAutoFit/>
          </a:bodyPr>
          <a:lstStyle/>
          <a:p>
            <a:r>
              <a:rPr lang="en-US" b="1" dirty="0">
                <a:solidFill>
                  <a:srgbClr val="193C6A"/>
                </a:solidFill>
              </a:rPr>
              <a:t>2000</a:t>
            </a:r>
          </a:p>
        </p:txBody>
      </p:sp>
      <p:sp>
        <p:nvSpPr>
          <p:cNvPr id="11" name="TextBox 10">
            <a:extLst>
              <a:ext uri="{FF2B5EF4-FFF2-40B4-BE49-F238E27FC236}">
                <a16:creationId xmlns:a16="http://schemas.microsoft.com/office/drawing/2014/main" id="{ACC959D3-D3A6-4895-9325-1D909989E8A8}"/>
              </a:ext>
            </a:extLst>
          </p:cNvPr>
          <p:cNvSpPr txBox="1"/>
          <p:nvPr/>
        </p:nvSpPr>
        <p:spPr>
          <a:xfrm>
            <a:off x="7037041" y="4469230"/>
            <a:ext cx="859536" cy="369332"/>
          </a:xfrm>
          <a:prstGeom prst="rect">
            <a:avLst/>
          </a:prstGeom>
          <a:noFill/>
        </p:spPr>
        <p:txBody>
          <a:bodyPr wrap="square" rtlCol="0">
            <a:spAutoFit/>
          </a:bodyPr>
          <a:lstStyle/>
          <a:p>
            <a:r>
              <a:rPr lang="en-US" b="1" dirty="0">
                <a:solidFill>
                  <a:srgbClr val="193C6A"/>
                </a:solidFill>
              </a:rPr>
              <a:t>1990s</a:t>
            </a:r>
          </a:p>
        </p:txBody>
      </p:sp>
      <p:sp>
        <p:nvSpPr>
          <p:cNvPr id="12" name="TextBox 11">
            <a:extLst>
              <a:ext uri="{FF2B5EF4-FFF2-40B4-BE49-F238E27FC236}">
                <a16:creationId xmlns:a16="http://schemas.microsoft.com/office/drawing/2014/main" id="{82811849-6944-4C89-80E7-605DA3123B42}"/>
              </a:ext>
            </a:extLst>
          </p:cNvPr>
          <p:cNvSpPr txBox="1"/>
          <p:nvPr/>
        </p:nvSpPr>
        <p:spPr>
          <a:xfrm>
            <a:off x="8608140" y="2809557"/>
            <a:ext cx="859536" cy="369332"/>
          </a:xfrm>
          <a:prstGeom prst="rect">
            <a:avLst/>
          </a:prstGeom>
          <a:noFill/>
        </p:spPr>
        <p:txBody>
          <a:bodyPr wrap="square" rtlCol="0">
            <a:spAutoFit/>
          </a:bodyPr>
          <a:lstStyle/>
          <a:p>
            <a:r>
              <a:rPr lang="en-US" b="1" dirty="0">
                <a:solidFill>
                  <a:srgbClr val="193C6A"/>
                </a:solidFill>
              </a:rPr>
              <a:t>1980s</a:t>
            </a:r>
          </a:p>
        </p:txBody>
      </p:sp>
      <p:sp>
        <p:nvSpPr>
          <p:cNvPr id="15" name="TextBox 14">
            <a:extLst>
              <a:ext uri="{FF2B5EF4-FFF2-40B4-BE49-F238E27FC236}">
                <a16:creationId xmlns:a16="http://schemas.microsoft.com/office/drawing/2014/main" id="{DD2315AD-376F-4D2C-800E-D7135270033A}"/>
              </a:ext>
            </a:extLst>
          </p:cNvPr>
          <p:cNvSpPr txBox="1"/>
          <p:nvPr/>
        </p:nvSpPr>
        <p:spPr>
          <a:xfrm>
            <a:off x="7236167" y="5821465"/>
            <a:ext cx="859536" cy="369332"/>
          </a:xfrm>
          <a:prstGeom prst="rect">
            <a:avLst/>
          </a:prstGeom>
          <a:noFill/>
        </p:spPr>
        <p:txBody>
          <a:bodyPr wrap="square" rtlCol="0">
            <a:spAutoFit/>
          </a:bodyPr>
          <a:lstStyle/>
          <a:p>
            <a:r>
              <a:rPr lang="en-US" b="1" dirty="0">
                <a:solidFill>
                  <a:srgbClr val="193C6A"/>
                </a:solidFill>
              </a:rPr>
              <a:t>2011</a:t>
            </a:r>
          </a:p>
        </p:txBody>
      </p:sp>
      <p:sp>
        <p:nvSpPr>
          <p:cNvPr id="16" name="TextBox 15">
            <a:extLst>
              <a:ext uri="{FF2B5EF4-FFF2-40B4-BE49-F238E27FC236}">
                <a16:creationId xmlns:a16="http://schemas.microsoft.com/office/drawing/2014/main" id="{7916AC72-45DF-425B-B8E7-6569A9E561AE}"/>
              </a:ext>
            </a:extLst>
          </p:cNvPr>
          <p:cNvSpPr txBox="1"/>
          <p:nvPr/>
        </p:nvSpPr>
        <p:spPr>
          <a:xfrm>
            <a:off x="4096299" y="5801608"/>
            <a:ext cx="859536" cy="369332"/>
          </a:xfrm>
          <a:prstGeom prst="rect">
            <a:avLst/>
          </a:prstGeom>
          <a:noFill/>
        </p:spPr>
        <p:txBody>
          <a:bodyPr wrap="square" rtlCol="0">
            <a:spAutoFit/>
          </a:bodyPr>
          <a:lstStyle/>
          <a:p>
            <a:r>
              <a:rPr lang="en-US" b="1" dirty="0">
                <a:solidFill>
                  <a:srgbClr val="193C6A"/>
                </a:solidFill>
              </a:rPr>
              <a:t>2005</a:t>
            </a:r>
          </a:p>
        </p:txBody>
      </p:sp>
      <p:sp>
        <p:nvSpPr>
          <p:cNvPr id="13" name="TextBox 12">
            <a:extLst>
              <a:ext uri="{FF2B5EF4-FFF2-40B4-BE49-F238E27FC236}">
                <a16:creationId xmlns:a16="http://schemas.microsoft.com/office/drawing/2014/main" id="{6B0171C8-76C8-419F-A43B-DF19EA28BB97}"/>
              </a:ext>
            </a:extLst>
          </p:cNvPr>
          <p:cNvSpPr txBox="1"/>
          <p:nvPr/>
        </p:nvSpPr>
        <p:spPr>
          <a:xfrm>
            <a:off x="9668522" y="5847775"/>
            <a:ext cx="859536" cy="369332"/>
          </a:xfrm>
          <a:prstGeom prst="rect">
            <a:avLst/>
          </a:prstGeom>
          <a:noFill/>
        </p:spPr>
        <p:txBody>
          <a:bodyPr wrap="square" rtlCol="0">
            <a:spAutoFit/>
          </a:bodyPr>
          <a:lstStyle/>
          <a:p>
            <a:r>
              <a:rPr lang="en-US" b="1" dirty="0">
                <a:solidFill>
                  <a:srgbClr val="193C6A"/>
                </a:solidFill>
              </a:rPr>
              <a:t>2022</a:t>
            </a:r>
          </a:p>
        </p:txBody>
      </p:sp>
    </p:spTree>
    <p:extLst>
      <p:ext uri="{BB962C8B-B14F-4D97-AF65-F5344CB8AC3E}">
        <p14:creationId xmlns:p14="http://schemas.microsoft.com/office/powerpoint/2010/main" val="1376180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crowd of people in a room&#10;&#10;Description generated with very high confidence">
            <a:extLst>
              <a:ext uri="{FF2B5EF4-FFF2-40B4-BE49-F238E27FC236}">
                <a16:creationId xmlns:a16="http://schemas.microsoft.com/office/drawing/2014/main" id="{7DC5976E-FBB3-4C17-8FE8-FFD50C96A668}"/>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0" y="10"/>
            <a:ext cx="12191980" cy="6857990"/>
          </a:xfrm>
          <a:prstGeom prst="rect">
            <a:avLst/>
          </a:prstGeom>
        </p:spPr>
      </p:pic>
      <p:sp>
        <p:nvSpPr>
          <p:cNvPr id="2" name="Rectangle 1">
            <a:extLst>
              <a:ext uri="{FF2B5EF4-FFF2-40B4-BE49-F238E27FC236}">
                <a16:creationId xmlns:a16="http://schemas.microsoft.com/office/drawing/2014/main" id="{A1691FA0-917E-4C76-80FA-230154D92AD2}"/>
              </a:ext>
            </a:extLst>
          </p:cNvPr>
          <p:cNvSpPr/>
          <p:nvPr/>
        </p:nvSpPr>
        <p:spPr>
          <a:xfrm>
            <a:off x="0" y="5508161"/>
            <a:ext cx="12192000" cy="1349829"/>
          </a:xfrm>
          <a:prstGeom prst="rect">
            <a:avLst/>
          </a:prstGeom>
          <a:solidFill>
            <a:srgbClr val="193C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CC3C0B9F-E57C-45F1-A092-E1C328B1B9C3}"/>
              </a:ext>
            </a:extLst>
          </p:cNvPr>
          <p:cNvSpPr txBox="1"/>
          <p:nvPr/>
        </p:nvSpPr>
        <p:spPr>
          <a:xfrm flipH="1">
            <a:off x="0" y="5710561"/>
            <a:ext cx="12192000"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a:noFill/>
                </a:ln>
                <a:solidFill>
                  <a:prstClr val="white"/>
                </a:solidFill>
                <a:effectLst/>
                <a:uLnTx/>
                <a:uFillTx/>
                <a:latin typeface="Avenir" panose="020B0503020203020204" pitchFamily="34" charset="0"/>
              </a:rPr>
              <a:t>In 2011, the UN Human Rights Council unanimously adopted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i="0" u="sng" strike="noStrike" kern="0" cap="none" spc="0" normalizeH="0" baseline="0" noProof="0" dirty="0">
                <a:ln>
                  <a:noFill/>
                </a:ln>
                <a:solidFill>
                  <a:prstClr val="white"/>
                </a:solidFill>
                <a:effectLst/>
                <a:uLnTx/>
                <a:uFillTx/>
                <a:latin typeface="Avenir" panose="020B0503020203020204" pitchFamily="34" charset="0"/>
              </a:rPr>
              <a:t>the UN Guiding Principles on Business and Human Rights</a:t>
            </a:r>
          </a:p>
        </p:txBody>
      </p:sp>
    </p:spTree>
    <p:extLst>
      <p:ext uri="{BB962C8B-B14F-4D97-AF65-F5344CB8AC3E}">
        <p14:creationId xmlns:p14="http://schemas.microsoft.com/office/powerpoint/2010/main" val="1674861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 newspaper&#10;&#10;Description generated with very high confidence">
            <a:extLst>
              <a:ext uri="{FF2B5EF4-FFF2-40B4-BE49-F238E27FC236}">
                <a16:creationId xmlns:a16="http://schemas.microsoft.com/office/drawing/2014/main" id="{BACC7DE6-3A6D-48DD-92FA-117930D13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99" y="466509"/>
            <a:ext cx="3842199" cy="5443115"/>
          </a:xfrm>
          <a:prstGeom prst="rect">
            <a:avLst/>
          </a:prstGeom>
        </p:spPr>
      </p:pic>
      <p:sp>
        <p:nvSpPr>
          <p:cNvPr id="24" name="TextBox 23">
            <a:extLst>
              <a:ext uri="{FF2B5EF4-FFF2-40B4-BE49-F238E27FC236}">
                <a16:creationId xmlns:a16="http://schemas.microsoft.com/office/drawing/2014/main" id="{514C4407-185C-4400-ACF9-10166C32B5C6}"/>
              </a:ext>
            </a:extLst>
          </p:cNvPr>
          <p:cNvSpPr txBox="1"/>
          <p:nvPr/>
        </p:nvSpPr>
        <p:spPr>
          <a:xfrm>
            <a:off x="5536310" y="659011"/>
            <a:ext cx="5222421" cy="5539978"/>
          </a:xfrm>
          <a:prstGeom prst="rect">
            <a:avLst/>
          </a:prstGeom>
          <a:noFill/>
        </p:spPr>
        <p:txBody>
          <a:bodyPr wrap="square" rtlCol="0">
            <a:spAutoFit/>
          </a:bodyPr>
          <a:lstStyle/>
          <a:p>
            <a:pPr defTabSz="449263" eaLnBrk="0" fontAlgn="base" hangingPunct="0">
              <a:spcBef>
                <a:spcPct val="0"/>
              </a:spcBef>
              <a:spcAft>
                <a:spcPct val="0"/>
              </a:spcAft>
              <a:defRPr/>
            </a:pPr>
            <a:r>
              <a:rPr lang="en-US" sz="2800" b="1" dirty="0">
                <a:solidFill>
                  <a:srgbClr val="002060"/>
                </a:solidFill>
                <a:highlight>
                  <a:srgbClr val="47C7EB"/>
                </a:highlight>
                <a:latin typeface="Avenir Light" panose="020B0402020203020204" pitchFamily="34" charset="0"/>
                <a:ea typeface="ＭＳ Ｐゴシック" panose="020B0600070205080204" pitchFamily="34" charset="-128"/>
                <a:cs typeface="Calibri" panose="020F0502020204030204" pitchFamily="34" charset="0"/>
              </a:rPr>
              <a:t>What is it made up of?</a:t>
            </a:r>
          </a:p>
          <a:p>
            <a:pPr defTabSz="449263" eaLnBrk="0" fontAlgn="base" hangingPunct="0">
              <a:spcBef>
                <a:spcPct val="0"/>
              </a:spcBef>
              <a:spcAft>
                <a:spcPct val="0"/>
              </a:spcAft>
              <a:defRPr/>
            </a:pPr>
            <a:endPar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endParaRPr>
          </a:p>
          <a:p>
            <a:pPr defTabSz="449263" eaLnBrk="0" fontAlgn="base" hangingPunct="0">
              <a:spcBef>
                <a:spcPct val="0"/>
              </a:spcBef>
              <a:spcAft>
                <a:spcPct val="0"/>
              </a:spcAft>
              <a:defRPr/>
            </a:pPr>
            <a:r>
              <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rPr>
              <a:t>31 principles under 3 pillars AKA the “Protect, respect and remedy” Framework</a:t>
            </a:r>
          </a:p>
          <a:p>
            <a:pPr defTabSz="449263" eaLnBrk="0" fontAlgn="base" hangingPunct="0">
              <a:spcBef>
                <a:spcPct val="0"/>
              </a:spcBef>
              <a:spcAft>
                <a:spcPct val="0"/>
              </a:spcAft>
              <a:defRPr/>
            </a:pPr>
            <a:endPar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endParaRPr>
          </a:p>
          <a:p>
            <a:pPr defTabSz="449263" eaLnBrk="0" fontAlgn="base" hangingPunct="0">
              <a:spcBef>
                <a:spcPct val="0"/>
              </a:spcBef>
              <a:spcAft>
                <a:spcPct val="0"/>
              </a:spcAft>
              <a:defRPr/>
            </a:pPr>
            <a:r>
              <a:rPr lang="en-US" sz="2800" b="1" dirty="0">
                <a:solidFill>
                  <a:srgbClr val="002060"/>
                </a:solidFill>
                <a:highlight>
                  <a:srgbClr val="47C7EB"/>
                </a:highlight>
                <a:latin typeface="Avenir Light" panose="020B0402020203020204" pitchFamily="34" charset="0"/>
                <a:ea typeface="ＭＳ Ｐゴシック" panose="020B0600070205080204" pitchFamily="34" charset="-128"/>
                <a:cs typeface="Calibri" panose="020F0502020204030204" pitchFamily="34" charset="0"/>
              </a:rPr>
              <a:t>What is its purpose?</a:t>
            </a:r>
          </a:p>
          <a:p>
            <a:pPr defTabSz="449263" eaLnBrk="0" fontAlgn="base" hangingPunct="0">
              <a:spcBef>
                <a:spcPct val="0"/>
              </a:spcBef>
              <a:spcAft>
                <a:spcPct val="0"/>
              </a:spcAft>
              <a:defRPr/>
            </a:pPr>
            <a:endParaRPr lang="en-US" altLang="es-E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endParaRPr>
          </a:p>
          <a:p>
            <a:pPr defTabSz="449263" eaLnBrk="0" fontAlgn="base" hangingPunct="0">
              <a:spcBef>
                <a:spcPct val="0"/>
              </a:spcBef>
              <a:spcAft>
                <a:spcPct val="0"/>
              </a:spcAft>
              <a:defRPr/>
            </a:pPr>
            <a:r>
              <a:rPr lang="en-US" altLang="es-E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rPr>
              <a:t>Clarify the duties and responsibilities of States and businesses to protect and respect human rights in the context of business activities and ensure access to effective remediation for individuals and groups affected by the activities. </a:t>
            </a:r>
          </a:p>
          <a:p>
            <a:pPr defTabSz="449263" eaLnBrk="0" fontAlgn="base" hangingPunct="0">
              <a:spcBef>
                <a:spcPct val="0"/>
              </a:spcBef>
              <a:spcAft>
                <a:spcPct val="0"/>
              </a:spcAft>
              <a:defRPr/>
            </a:pPr>
            <a:endPar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endParaRPr>
          </a:p>
          <a:p>
            <a:pPr defTabSz="449263" eaLnBrk="0" fontAlgn="base" hangingPunct="0">
              <a:spcBef>
                <a:spcPct val="0"/>
              </a:spcBef>
              <a:spcAft>
                <a:spcPct val="0"/>
              </a:spcAft>
              <a:defRPr/>
            </a:pPr>
            <a:r>
              <a:rPr lang="en-US" sz="2800" b="1" dirty="0">
                <a:solidFill>
                  <a:srgbClr val="002060"/>
                </a:solidFill>
                <a:highlight>
                  <a:srgbClr val="47C7EB"/>
                </a:highlight>
                <a:latin typeface="Avenir Light" panose="020B0402020203020204" pitchFamily="34" charset="0"/>
                <a:ea typeface="ＭＳ Ｐゴシック" panose="020B0600070205080204" pitchFamily="34" charset="-128"/>
                <a:cs typeface="Calibri" panose="020F0502020204030204" pitchFamily="34" charset="0"/>
              </a:rPr>
              <a:t>For whom was it written?</a:t>
            </a:r>
          </a:p>
          <a:p>
            <a:pPr defTabSz="449263" eaLnBrk="0" fontAlgn="base" hangingPunct="0">
              <a:spcBef>
                <a:spcPct val="0"/>
              </a:spcBef>
              <a:spcAft>
                <a:spcPct val="0"/>
              </a:spcAft>
              <a:defRPr/>
            </a:pPr>
            <a:endPar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endParaRPr>
          </a:p>
          <a:p>
            <a:pPr defTabSz="449263" eaLnBrk="0" fontAlgn="base" hangingPunct="0">
              <a:spcBef>
                <a:spcPct val="0"/>
              </a:spcBef>
              <a:spcAft>
                <a:spcPct val="0"/>
              </a:spcAft>
              <a:defRPr/>
            </a:pPr>
            <a:r>
              <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rPr>
              <a:t>States</a:t>
            </a:r>
          </a:p>
          <a:p>
            <a:pPr defTabSz="449263" eaLnBrk="0" fontAlgn="base" hangingPunct="0">
              <a:spcBef>
                <a:spcPct val="0"/>
              </a:spcBef>
              <a:spcAft>
                <a:spcPct val="0"/>
              </a:spcAft>
              <a:defRPr/>
            </a:pPr>
            <a:r>
              <a:rPr lang="en-US" dirty="0">
                <a:solidFill>
                  <a:srgbClr val="002060"/>
                </a:solidFill>
                <a:latin typeface="Avenir Light" panose="020B0402020203020204" pitchFamily="34" charset="0"/>
                <a:ea typeface="ＭＳ Ｐゴシック" panose="020B0600070205080204" pitchFamily="34" charset="-128"/>
                <a:cs typeface="Calibri" panose="020F0502020204030204" pitchFamily="34" charset="0"/>
              </a:rPr>
              <a:t>Businesses</a:t>
            </a:r>
          </a:p>
          <a:p>
            <a:endParaRPr lang="en-US" dirty="0">
              <a:solidFill>
                <a:srgbClr val="002060"/>
              </a:solidFill>
              <a:latin typeface="Avenir Light" panose="020B0402020203020204" pitchFamily="34" charset="0"/>
            </a:endParaRPr>
          </a:p>
        </p:txBody>
      </p:sp>
    </p:spTree>
    <p:extLst>
      <p:ext uri="{BB962C8B-B14F-4D97-AF65-F5344CB8AC3E}">
        <p14:creationId xmlns:p14="http://schemas.microsoft.com/office/powerpoint/2010/main" val="273030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F67DF4-EFD7-497C-8E16-5D307F0F96EE}"/>
              </a:ext>
            </a:extLst>
          </p:cNvPr>
          <p:cNvSpPr>
            <a:spLocks noGrp="1"/>
          </p:cNvSpPr>
          <p:nvPr>
            <p:ph type="body" sz="quarter" idx="16"/>
          </p:nvPr>
        </p:nvSpPr>
        <p:spPr/>
        <p:txBody>
          <a:bodyPr/>
          <a:lstStyle/>
          <a:p>
            <a:endParaRPr lang="en-US"/>
          </a:p>
        </p:txBody>
      </p:sp>
      <p:sp>
        <p:nvSpPr>
          <p:cNvPr id="4" name="Slide Number Placeholder 3">
            <a:extLst>
              <a:ext uri="{FF2B5EF4-FFF2-40B4-BE49-F238E27FC236}">
                <a16:creationId xmlns:a16="http://schemas.microsoft.com/office/drawing/2014/main" id="{98E40C77-A599-42BA-8366-2C9B524A8F10}"/>
              </a:ext>
            </a:extLst>
          </p:cNvPr>
          <p:cNvSpPr>
            <a:spLocks noGrp="1"/>
          </p:cNvSpPr>
          <p:nvPr>
            <p:ph type="sldNum" sz="quarter" idx="17"/>
          </p:nvPr>
        </p:nvSpPr>
        <p:spPr/>
        <p:txBody>
          <a:bodyPr/>
          <a:lstStyle/>
          <a:p>
            <a:r>
              <a:rPr lang="en-US"/>
              <a:t> Business + Human Rights Asia	</a:t>
            </a:r>
            <a:fld id="{F0B8C7CB-BDEC-0841-8D13-C311CC2B7175}" type="slidenum">
              <a:rPr lang="en-US" smtClean="0"/>
              <a:pPr/>
              <a:t>2</a:t>
            </a:fld>
            <a:endParaRPr lang="en-US" sz="1200"/>
          </a:p>
        </p:txBody>
      </p:sp>
      <p:pic>
        <p:nvPicPr>
          <p:cNvPr id="7" name="Picture 6">
            <a:extLst>
              <a:ext uri="{FF2B5EF4-FFF2-40B4-BE49-F238E27FC236}">
                <a16:creationId xmlns:a16="http://schemas.microsoft.com/office/drawing/2014/main" id="{376A5FBE-03C8-4F5E-8109-FFCA4CFC9C84}"/>
              </a:ext>
            </a:extLst>
          </p:cNvPr>
          <p:cNvPicPr>
            <a:picLocks noChangeAspect="1"/>
          </p:cNvPicPr>
          <p:nvPr/>
        </p:nvPicPr>
        <p:blipFill rotWithShape="1">
          <a:blip r:embed="rId3"/>
          <a:srcRect l="12789" t="21710" r="28461" b="42734"/>
          <a:stretch/>
        </p:blipFill>
        <p:spPr>
          <a:xfrm>
            <a:off x="281652" y="2239536"/>
            <a:ext cx="7162801" cy="1535723"/>
          </a:xfrm>
          <a:prstGeom prst="rect">
            <a:avLst/>
          </a:prstGeom>
          <a:ln w="38100">
            <a:solidFill>
              <a:srgbClr val="193C6A"/>
            </a:solidFill>
          </a:ln>
        </p:spPr>
      </p:pic>
      <p:pic>
        <p:nvPicPr>
          <p:cNvPr id="9" name="Picture 8">
            <a:extLst>
              <a:ext uri="{FF2B5EF4-FFF2-40B4-BE49-F238E27FC236}">
                <a16:creationId xmlns:a16="http://schemas.microsoft.com/office/drawing/2014/main" id="{C2883692-EC6B-44C6-BF7B-9241352A91CB}"/>
              </a:ext>
            </a:extLst>
          </p:cNvPr>
          <p:cNvPicPr>
            <a:picLocks noChangeAspect="1"/>
          </p:cNvPicPr>
          <p:nvPr/>
        </p:nvPicPr>
        <p:blipFill rotWithShape="1">
          <a:blip r:embed="rId4"/>
          <a:srcRect l="15674" t="12394" r="32788" b="61025"/>
          <a:stretch/>
        </p:blipFill>
        <p:spPr>
          <a:xfrm>
            <a:off x="281652" y="5293583"/>
            <a:ext cx="6283569" cy="1236785"/>
          </a:xfrm>
          <a:prstGeom prst="rect">
            <a:avLst/>
          </a:prstGeom>
          <a:ln w="38100">
            <a:solidFill>
              <a:srgbClr val="002060"/>
            </a:solidFill>
          </a:ln>
        </p:spPr>
      </p:pic>
      <p:pic>
        <p:nvPicPr>
          <p:cNvPr id="11" name="Picture 10">
            <a:extLst>
              <a:ext uri="{FF2B5EF4-FFF2-40B4-BE49-F238E27FC236}">
                <a16:creationId xmlns:a16="http://schemas.microsoft.com/office/drawing/2014/main" id="{4351222D-26EA-402B-9C08-6946DC8B9FAE}"/>
              </a:ext>
            </a:extLst>
          </p:cNvPr>
          <p:cNvPicPr>
            <a:picLocks noChangeAspect="1"/>
          </p:cNvPicPr>
          <p:nvPr/>
        </p:nvPicPr>
        <p:blipFill rotWithShape="1">
          <a:blip r:embed="rId5"/>
          <a:srcRect l="7019" t="16923" r="32019" b="42222"/>
          <a:stretch/>
        </p:blipFill>
        <p:spPr>
          <a:xfrm>
            <a:off x="281652" y="3781305"/>
            <a:ext cx="5721010" cy="1535722"/>
          </a:xfrm>
          <a:prstGeom prst="rect">
            <a:avLst/>
          </a:prstGeom>
          <a:ln w="38100">
            <a:solidFill>
              <a:srgbClr val="002060"/>
            </a:solidFill>
          </a:ln>
        </p:spPr>
      </p:pic>
      <p:pic>
        <p:nvPicPr>
          <p:cNvPr id="13" name="Picture 12">
            <a:extLst>
              <a:ext uri="{FF2B5EF4-FFF2-40B4-BE49-F238E27FC236}">
                <a16:creationId xmlns:a16="http://schemas.microsoft.com/office/drawing/2014/main" id="{6FBC5152-DDEC-4700-B323-671D713CB13D}"/>
              </a:ext>
            </a:extLst>
          </p:cNvPr>
          <p:cNvPicPr>
            <a:picLocks noChangeAspect="1"/>
          </p:cNvPicPr>
          <p:nvPr/>
        </p:nvPicPr>
        <p:blipFill rotWithShape="1">
          <a:blip r:embed="rId6"/>
          <a:srcRect l="23414" t="54796" r="35578" b="32088"/>
          <a:stretch/>
        </p:blipFill>
        <p:spPr>
          <a:xfrm>
            <a:off x="6910603" y="5774228"/>
            <a:ext cx="4999745" cy="756140"/>
          </a:xfrm>
          <a:prstGeom prst="rect">
            <a:avLst/>
          </a:prstGeom>
        </p:spPr>
      </p:pic>
      <p:pic>
        <p:nvPicPr>
          <p:cNvPr id="15" name="Picture 14">
            <a:extLst>
              <a:ext uri="{FF2B5EF4-FFF2-40B4-BE49-F238E27FC236}">
                <a16:creationId xmlns:a16="http://schemas.microsoft.com/office/drawing/2014/main" id="{A93B95E2-9C21-4251-94ED-7553F026EDEF}"/>
              </a:ext>
            </a:extLst>
          </p:cNvPr>
          <p:cNvPicPr>
            <a:picLocks noChangeAspect="1"/>
          </p:cNvPicPr>
          <p:nvPr/>
        </p:nvPicPr>
        <p:blipFill rotWithShape="1">
          <a:blip r:embed="rId7"/>
          <a:srcRect l="4621" t="39287" r="11149" b="45358"/>
          <a:stretch/>
        </p:blipFill>
        <p:spPr>
          <a:xfrm>
            <a:off x="281652" y="1386195"/>
            <a:ext cx="6986656" cy="806447"/>
          </a:xfrm>
          <a:prstGeom prst="rect">
            <a:avLst/>
          </a:prstGeom>
          <a:ln w="38100">
            <a:solidFill>
              <a:srgbClr val="193C6A"/>
            </a:solidFill>
          </a:ln>
        </p:spPr>
      </p:pic>
      <p:pic>
        <p:nvPicPr>
          <p:cNvPr id="19" name="Picture 18">
            <a:extLst>
              <a:ext uri="{FF2B5EF4-FFF2-40B4-BE49-F238E27FC236}">
                <a16:creationId xmlns:a16="http://schemas.microsoft.com/office/drawing/2014/main" id="{EBF5877D-B4F3-47EA-920F-D5826BF985D3}"/>
              </a:ext>
            </a:extLst>
          </p:cNvPr>
          <p:cNvPicPr>
            <a:picLocks noChangeAspect="1"/>
          </p:cNvPicPr>
          <p:nvPr/>
        </p:nvPicPr>
        <p:blipFill rotWithShape="1">
          <a:blip r:embed="rId8"/>
          <a:srcRect l="22934" t="47242" r="36057" b="29048"/>
          <a:stretch/>
        </p:blipFill>
        <p:spPr>
          <a:xfrm>
            <a:off x="7069455" y="4174818"/>
            <a:ext cx="4999746" cy="1535723"/>
          </a:xfrm>
          <a:prstGeom prst="rect">
            <a:avLst/>
          </a:prstGeom>
          <a:ln w="57150">
            <a:solidFill>
              <a:schemeClr val="tx1"/>
            </a:solidFill>
          </a:ln>
        </p:spPr>
      </p:pic>
      <p:pic>
        <p:nvPicPr>
          <p:cNvPr id="21" name="Picture 20">
            <a:extLst>
              <a:ext uri="{FF2B5EF4-FFF2-40B4-BE49-F238E27FC236}">
                <a16:creationId xmlns:a16="http://schemas.microsoft.com/office/drawing/2014/main" id="{6F64C235-98BB-4886-A795-D779E1946858}"/>
              </a:ext>
            </a:extLst>
          </p:cNvPr>
          <p:cNvPicPr>
            <a:picLocks noChangeAspect="1"/>
          </p:cNvPicPr>
          <p:nvPr/>
        </p:nvPicPr>
        <p:blipFill rotWithShape="1">
          <a:blip r:embed="rId9"/>
          <a:srcRect l="10824" t="37059" r="53506" b="19140"/>
          <a:stretch/>
        </p:blipFill>
        <p:spPr>
          <a:xfrm>
            <a:off x="7444453" y="2173157"/>
            <a:ext cx="4348962" cy="1937974"/>
          </a:xfrm>
          <a:prstGeom prst="rect">
            <a:avLst/>
          </a:prstGeom>
          <a:ln w="38100">
            <a:solidFill>
              <a:srgbClr val="193C6A"/>
            </a:solidFill>
          </a:ln>
        </p:spPr>
      </p:pic>
      <p:pic>
        <p:nvPicPr>
          <p:cNvPr id="23" name="Picture 22">
            <a:extLst>
              <a:ext uri="{FF2B5EF4-FFF2-40B4-BE49-F238E27FC236}">
                <a16:creationId xmlns:a16="http://schemas.microsoft.com/office/drawing/2014/main" id="{D68E648F-629E-43FC-951E-EB278900B889}"/>
              </a:ext>
            </a:extLst>
          </p:cNvPr>
          <p:cNvPicPr>
            <a:picLocks noChangeAspect="1"/>
          </p:cNvPicPr>
          <p:nvPr/>
        </p:nvPicPr>
        <p:blipFill rotWithShape="1">
          <a:blip r:embed="rId10"/>
          <a:srcRect l="2311" t="35214" r="32979" b="50000"/>
          <a:stretch/>
        </p:blipFill>
        <p:spPr>
          <a:xfrm>
            <a:off x="129252" y="340306"/>
            <a:ext cx="7889333" cy="1014046"/>
          </a:xfrm>
          <a:prstGeom prst="rect">
            <a:avLst/>
          </a:prstGeom>
          <a:ln w="57150">
            <a:solidFill>
              <a:srgbClr val="193C6A"/>
            </a:solidFill>
          </a:ln>
        </p:spPr>
      </p:pic>
      <p:pic>
        <p:nvPicPr>
          <p:cNvPr id="3" name="Picture 2">
            <a:extLst>
              <a:ext uri="{FF2B5EF4-FFF2-40B4-BE49-F238E27FC236}">
                <a16:creationId xmlns:a16="http://schemas.microsoft.com/office/drawing/2014/main" id="{08880D42-4853-45E1-9CB9-7E10FD818913}"/>
              </a:ext>
            </a:extLst>
          </p:cNvPr>
          <p:cNvPicPr>
            <a:picLocks noChangeAspect="1"/>
          </p:cNvPicPr>
          <p:nvPr/>
        </p:nvPicPr>
        <p:blipFill rotWithShape="1">
          <a:blip r:embed="rId11"/>
          <a:srcRect l="9747" t="25998" r="37081" b="40940"/>
          <a:stretch/>
        </p:blipFill>
        <p:spPr>
          <a:xfrm>
            <a:off x="8018585" y="418970"/>
            <a:ext cx="4151148" cy="1722343"/>
          </a:xfrm>
          <a:prstGeom prst="rect">
            <a:avLst/>
          </a:prstGeom>
          <a:ln w="38100">
            <a:solidFill>
              <a:srgbClr val="193C6A"/>
            </a:solidFill>
          </a:ln>
        </p:spPr>
      </p:pic>
    </p:spTree>
    <p:extLst>
      <p:ext uri="{BB962C8B-B14F-4D97-AF65-F5344CB8AC3E}">
        <p14:creationId xmlns:p14="http://schemas.microsoft.com/office/powerpoint/2010/main" val="3856185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4631887-351A-4298-9555-41F64586880A}"/>
              </a:ext>
            </a:extLst>
          </p:cNvPr>
          <p:cNvSpPr>
            <a:spLocks noGrp="1"/>
          </p:cNvSpPr>
          <p:nvPr>
            <p:ph type="title"/>
          </p:nvPr>
        </p:nvSpPr>
        <p:spPr>
          <a:xfrm>
            <a:off x="418719" y="330461"/>
            <a:ext cx="11107530" cy="997833"/>
          </a:xfrm>
        </p:spPr>
        <p:txBody>
          <a:bodyPr>
            <a:normAutofit/>
          </a:bodyPr>
          <a:lstStyle/>
          <a:p>
            <a:r>
              <a:rPr lang="en-US" sz="4800" b="1" dirty="0">
                <a:solidFill>
                  <a:srgbClr val="193C6A"/>
                </a:solidFill>
                <a:latin typeface="Marsden-Cm SemiBold"/>
                <a:cs typeface="Aharoni" panose="02010803020104030203" pitchFamily="2" charset="-79"/>
              </a:rPr>
              <a:t>WHAT HUMAN RIGHTS ARE PROTECTED</a:t>
            </a:r>
          </a:p>
        </p:txBody>
      </p:sp>
      <p:grpSp>
        <p:nvGrpSpPr>
          <p:cNvPr id="56" name="Group 55">
            <a:extLst>
              <a:ext uri="{FF2B5EF4-FFF2-40B4-BE49-F238E27FC236}">
                <a16:creationId xmlns:a16="http://schemas.microsoft.com/office/drawing/2014/main" id="{57CD05A1-22BC-46F8-9AB5-2486115E26C4}"/>
              </a:ext>
            </a:extLst>
          </p:cNvPr>
          <p:cNvGrpSpPr/>
          <p:nvPr/>
        </p:nvGrpSpPr>
        <p:grpSpPr>
          <a:xfrm>
            <a:off x="5291022" y="1900971"/>
            <a:ext cx="6509891" cy="3007612"/>
            <a:chOff x="5538271" y="1799420"/>
            <a:chExt cx="6509891" cy="3007612"/>
          </a:xfrm>
          <a:solidFill>
            <a:srgbClr val="193C6A"/>
          </a:solidFill>
        </p:grpSpPr>
        <p:sp>
          <p:nvSpPr>
            <p:cNvPr id="57" name="Rectangle 56">
              <a:extLst>
                <a:ext uri="{FF2B5EF4-FFF2-40B4-BE49-F238E27FC236}">
                  <a16:creationId xmlns:a16="http://schemas.microsoft.com/office/drawing/2014/main" id="{90CA9586-8D14-4D1A-A802-3D45F7EC484F}"/>
                </a:ext>
              </a:extLst>
            </p:cNvPr>
            <p:cNvSpPr/>
            <p:nvPr/>
          </p:nvSpPr>
          <p:spPr>
            <a:xfrm>
              <a:off x="7160237" y="1799420"/>
              <a:ext cx="2754085" cy="138248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a:solidFill>
                    <a:schemeClr val="bg1"/>
                  </a:solidFill>
                  <a:latin typeface="Marsden-Cm SemiBold"/>
                  <a:cs typeface="Segoe UI" panose="020B0502040204020203" pitchFamily="34" charset="0"/>
                </a:rPr>
                <a:t>ILO Declaration on Fundamental Principles and Rights at Work</a:t>
              </a:r>
              <a:r>
                <a:rPr lang="es-CR" b="1" dirty="0">
                  <a:ln/>
                  <a:solidFill>
                    <a:schemeClr val="bg1"/>
                  </a:solidFill>
                  <a:latin typeface="Marsden-Cm SemiBold"/>
                  <a:cs typeface="Segoe UI" panose="020B0502040204020203" pitchFamily="34" charset="0"/>
                </a:rPr>
                <a:t>(1998)</a:t>
              </a:r>
            </a:p>
          </p:txBody>
        </p:sp>
        <p:sp>
          <p:nvSpPr>
            <p:cNvPr id="58" name="Rectangle 57">
              <a:extLst>
                <a:ext uri="{FF2B5EF4-FFF2-40B4-BE49-F238E27FC236}">
                  <a16:creationId xmlns:a16="http://schemas.microsoft.com/office/drawing/2014/main" id="{8D280E0D-EC41-4E05-B8A1-84EB694F467A}"/>
                </a:ext>
              </a:extLst>
            </p:cNvPr>
            <p:cNvSpPr/>
            <p:nvPr/>
          </p:nvSpPr>
          <p:spPr>
            <a:xfrm>
              <a:off x="5538271" y="4149871"/>
              <a:ext cx="1399449" cy="656211"/>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es-CR" b="1" dirty="0" err="1">
                  <a:ln/>
                  <a:solidFill>
                    <a:schemeClr val="bg1"/>
                  </a:solidFill>
                  <a:latin typeface="Marsden-Cm SemiBold"/>
                  <a:cs typeface="Segoe UI" panose="020B0502040204020203" pitchFamily="34" charset="0"/>
                </a:rPr>
                <a:t>Forced</a:t>
              </a:r>
              <a:r>
                <a:rPr lang="es-CR" b="1" dirty="0">
                  <a:ln/>
                  <a:solidFill>
                    <a:schemeClr val="bg1"/>
                  </a:solidFill>
                  <a:latin typeface="Marsden-Cm SemiBold"/>
                  <a:cs typeface="Segoe UI" panose="020B0502040204020203" pitchFamily="34" charset="0"/>
                </a:rPr>
                <a:t> </a:t>
              </a:r>
              <a:r>
                <a:rPr lang="es-CR" b="1" dirty="0" err="1">
                  <a:ln/>
                  <a:solidFill>
                    <a:schemeClr val="bg1"/>
                  </a:solidFill>
                  <a:latin typeface="Marsden-Cm SemiBold"/>
                  <a:cs typeface="Segoe UI" panose="020B0502040204020203" pitchFamily="34" charset="0"/>
                </a:rPr>
                <a:t>labour</a:t>
              </a:r>
              <a:endParaRPr lang="en-GB" b="1" dirty="0">
                <a:ln/>
                <a:solidFill>
                  <a:schemeClr val="bg1"/>
                </a:solidFill>
                <a:latin typeface="Marsden-Cm SemiBold"/>
                <a:cs typeface="Segoe UI" panose="020B0502040204020203" pitchFamily="34" charset="0"/>
              </a:endParaRPr>
            </a:p>
          </p:txBody>
        </p:sp>
        <p:sp>
          <p:nvSpPr>
            <p:cNvPr id="59" name="Rectangle 58">
              <a:extLst>
                <a:ext uri="{FF2B5EF4-FFF2-40B4-BE49-F238E27FC236}">
                  <a16:creationId xmlns:a16="http://schemas.microsoft.com/office/drawing/2014/main" id="{8A2D3536-E056-4C59-96D5-A7E624AF4581}"/>
                </a:ext>
              </a:extLst>
            </p:cNvPr>
            <p:cNvSpPr/>
            <p:nvPr/>
          </p:nvSpPr>
          <p:spPr>
            <a:xfrm>
              <a:off x="10520809" y="4133503"/>
              <a:ext cx="1527353" cy="6643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es-CR" b="1" dirty="0">
                  <a:ln/>
                  <a:solidFill>
                    <a:schemeClr val="bg1"/>
                  </a:solidFill>
                  <a:latin typeface="Marsden-Cm SemiBold"/>
                  <a:cs typeface="Segoe UI" panose="020B0502040204020203" pitchFamily="34" charset="0"/>
                </a:rPr>
                <a:t>Child </a:t>
              </a:r>
              <a:r>
                <a:rPr lang="es-CR" b="1" dirty="0" err="1">
                  <a:ln/>
                  <a:solidFill>
                    <a:schemeClr val="bg1"/>
                  </a:solidFill>
                  <a:latin typeface="Marsden-Cm SemiBold"/>
                  <a:cs typeface="Segoe UI" panose="020B0502040204020203" pitchFamily="34" charset="0"/>
                </a:rPr>
                <a:t>labour</a:t>
              </a:r>
              <a:endParaRPr lang="en-GB" b="1" dirty="0">
                <a:ln/>
                <a:solidFill>
                  <a:schemeClr val="bg1"/>
                </a:solidFill>
                <a:latin typeface="Marsden-Cm SemiBold"/>
                <a:cs typeface="Segoe UI" panose="020B0502040204020203" pitchFamily="34" charset="0"/>
              </a:endParaRPr>
            </a:p>
          </p:txBody>
        </p:sp>
        <p:sp>
          <p:nvSpPr>
            <p:cNvPr id="60" name="Rectangle 59">
              <a:extLst>
                <a:ext uri="{FF2B5EF4-FFF2-40B4-BE49-F238E27FC236}">
                  <a16:creationId xmlns:a16="http://schemas.microsoft.com/office/drawing/2014/main" id="{331BA1A1-FFE4-4779-8EA0-C4C7A8AEF46F}"/>
                </a:ext>
              </a:extLst>
            </p:cNvPr>
            <p:cNvSpPr/>
            <p:nvPr/>
          </p:nvSpPr>
          <p:spPr>
            <a:xfrm>
              <a:off x="8573384" y="4141687"/>
              <a:ext cx="1875217" cy="66439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es-CR" b="1" dirty="0">
                  <a:ln/>
                  <a:solidFill>
                    <a:schemeClr val="bg1"/>
                  </a:solidFill>
                  <a:latin typeface="Marsden-Cm SemiBold"/>
                  <a:cs typeface="Segoe UI" panose="020B0502040204020203" pitchFamily="34" charset="0"/>
                </a:rPr>
                <a:t>Non-</a:t>
              </a:r>
              <a:r>
                <a:rPr lang="es-CR" b="1" dirty="0" err="1">
                  <a:ln/>
                  <a:solidFill>
                    <a:schemeClr val="bg1"/>
                  </a:solidFill>
                  <a:latin typeface="Marsden-Cm SemiBold"/>
                  <a:cs typeface="Segoe UI" panose="020B0502040204020203" pitchFamily="34" charset="0"/>
                </a:rPr>
                <a:t>Discrimination</a:t>
              </a:r>
              <a:endParaRPr lang="en-GB" b="1" dirty="0">
                <a:ln/>
                <a:solidFill>
                  <a:schemeClr val="bg1"/>
                </a:solidFill>
                <a:latin typeface="Marsden-Cm SemiBold"/>
                <a:cs typeface="Segoe UI" panose="020B0502040204020203" pitchFamily="34" charset="0"/>
              </a:endParaRPr>
            </a:p>
          </p:txBody>
        </p:sp>
        <p:sp>
          <p:nvSpPr>
            <p:cNvPr id="61" name="Rectangle 60">
              <a:extLst>
                <a:ext uri="{FF2B5EF4-FFF2-40B4-BE49-F238E27FC236}">
                  <a16:creationId xmlns:a16="http://schemas.microsoft.com/office/drawing/2014/main" id="{578B9A9E-3160-45BD-B76E-7501D3D2B909}"/>
                </a:ext>
              </a:extLst>
            </p:cNvPr>
            <p:cNvSpPr/>
            <p:nvPr/>
          </p:nvSpPr>
          <p:spPr>
            <a:xfrm>
              <a:off x="7009928" y="4142638"/>
              <a:ext cx="1527352" cy="66439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es-CR" b="1" dirty="0">
                  <a:ln/>
                  <a:solidFill>
                    <a:schemeClr val="bg1"/>
                  </a:solidFill>
                  <a:latin typeface="Marsden-Cm SemiBold"/>
                  <a:cs typeface="Segoe UI" panose="020B0502040204020203" pitchFamily="34" charset="0"/>
                </a:rPr>
                <a:t>Freedom </a:t>
              </a:r>
              <a:r>
                <a:rPr lang="es-CR" b="1" dirty="0" err="1">
                  <a:ln/>
                  <a:solidFill>
                    <a:schemeClr val="bg1"/>
                  </a:solidFill>
                  <a:latin typeface="Marsden-Cm SemiBold"/>
                  <a:cs typeface="Segoe UI" panose="020B0502040204020203" pitchFamily="34" charset="0"/>
                </a:rPr>
                <a:t>of</a:t>
              </a:r>
              <a:r>
                <a:rPr lang="es-CR" b="1" dirty="0">
                  <a:ln/>
                  <a:solidFill>
                    <a:schemeClr val="bg1"/>
                  </a:solidFill>
                  <a:latin typeface="Marsden-Cm SemiBold"/>
                  <a:cs typeface="Segoe UI" panose="020B0502040204020203" pitchFamily="34" charset="0"/>
                </a:rPr>
                <a:t> </a:t>
              </a:r>
              <a:r>
                <a:rPr lang="es-CR" b="1" dirty="0" err="1">
                  <a:ln/>
                  <a:solidFill>
                    <a:schemeClr val="bg1"/>
                  </a:solidFill>
                  <a:latin typeface="Marsden-Cm SemiBold"/>
                  <a:cs typeface="Segoe UI" panose="020B0502040204020203" pitchFamily="34" charset="0"/>
                </a:rPr>
                <a:t>Association</a:t>
              </a:r>
              <a:endParaRPr lang="en-GB" b="1" dirty="0">
                <a:ln/>
                <a:solidFill>
                  <a:schemeClr val="bg1"/>
                </a:solidFill>
                <a:latin typeface="Marsden-Cm SemiBold"/>
                <a:cs typeface="Segoe UI" panose="020B0502040204020203" pitchFamily="34" charset="0"/>
              </a:endParaRPr>
            </a:p>
          </p:txBody>
        </p:sp>
        <p:grpSp>
          <p:nvGrpSpPr>
            <p:cNvPr id="62" name="Group 61">
              <a:extLst>
                <a:ext uri="{FF2B5EF4-FFF2-40B4-BE49-F238E27FC236}">
                  <a16:creationId xmlns:a16="http://schemas.microsoft.com/office/drawing/2014/main" id="{55D07E4C-515B-4F77-B4E5-B78E67830455}"/>
                </a:ext>
              </a:extLst>
            </p:cNvPr>
            <p:cNvGrpSpPr/>
            <p:nvPr/>
          </p:nvGrpSpPr>
          <p:grpSpPr>
            <a:xfrm>
              <a:off x="6095999" y="3181905"/>
              <a:ext cx="5188486" cy="1038476"/>
              <a:chOff x="6095999" y="3181905"/>
              <a:chExt cx="5188486" cy="1038476"/>
            </a:xfrm>
            <a:grpFill/>
          </p:grpSpPr>
          <p:cxnSp>
            <p:nvCxnSpPr>
              <p:cNvPr id="63" name="Straight Connector 62">
                <a:extLst>
                  <a:ext uri="{FF2B5EF4-FFF2-40B4-BE49-F238E27FC236}">
                    <a16:creationId xmlns:a16="http://schemas.microsoft.com/office/drawing/2014/main" id="{DA8A261A-03B0-434A-A287-67FD5BD913E2}"/>
                  </a:ext>
                </a:extLst>
              </p:cNvPr>
              <p:cNvCxnSpPr>
                <a:cxnSpLocks/>
              </p:cNvCxnSpPr>
              <p:nvPr/>
            </p:nvCxnSpPr>
            <p:spPr>
              <a:xfrm>
                <a:off x="6095999" y="3680011"/>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BCD53C2-EE54-4D7F-8079-D67818B79AC1}"/>
                  </a:ext>
                </a:extLst>
              </p:cNvPr>
              <p:cNvCxnSpPr>
                <a:cxnSpLocks/>
              </p:cNvCxnSpPr>
              <p:nvPr/>
            </p:nvCxnSpPr>
            <p:spPr>
              <a:xfrm flipH="1">
                <a:off x="6095999" y="3701143"/>
                <a:ext cx="5188486" cy="0"/>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F012618-4114-422E-B978-E6BDA3C54E69}"/>
                  </a:ext>
                </a:extLst>
              </p:cNvPr>
              <p:cNvCxnSpPr>
                <a:cxnSpLocks/>
              </p:cNvCxnSpPr>
              <p:nvPr/>
            </p:nvCxnSpPr>
            <p:spPr>
              <a:xfrm>
                <a:off x="7773604" y="3701143"/>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9F8ADF2-4D6B-4478-9E80-DF34277A54B6}"/>
                  </a:ext>
                </a:extLst>
              </p:cNvPr>
              <p:cNvCxnSpPr>
                <a:cxnSpLocks/>
              </p:cNvCxnSpPr>
              <p:nvPr/>
            </p:nvCxnSpPr>
            <p:spPr>
              <a:xfrm>
                <a:off x="9510992" y="3701143"/>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F5AFDA0-8860-4553-A5CA-196BCC081AC1}"/>
                  </a:ext>
                </a:extLst>
              </p:cNvPr>
              <p:cNvCxnSpPr>
                <a:cxnSpLocks/>
              </p:cNvCxnSpPr>
              <p:nvPr/>
            </p:nvCxnSpPr>
            <p:spPr>
              <a:xfrm>
                <a:off x="11284485" y="3701143"/>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2156F3A-AEDB-4E6D-AE1F-07FC8394D2BF}"/>
                  </a:ext>
                </a:extLst>
              </p:cNvPr>
              <p:cNvCxnSpPr>
                <a:cxnSpLocks/>
              </p:cNvCxnSpPr>
              <p:nvPr/>
            </p:nvCxnSpPr>
            <p:spPr>
              <a:xfrm>
                <a:off x="8573384" y="3181905"/>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grpSp>
      </p:grpSp>
      <p:grpSp>
        <p:nvGrpSpPr>
          <p:cNvPr id="69" name="Group 68">
            <a:extLst>
              <a:ext uri="{FF2B5EF4-FFF2-40B4-BE49-F238E27FC236}">
                <a16:creationId xmlns:a16="http://schemas.microsoft.com/office/drawing/2014/main" id="{D6660F82-C3A5-4EA8-8BF2-8FA8D073DC8E}"/>
              </a:ext>
            </a:extLst>
          </p:cNvPr>
          <p:cNvGrpSpPr/>
          <p:nvPr/>
        </p:nvGrpSpPr>
        <p:grpSpPr>
          <a:xfrm>
            <a:off x="175688" y="1896874"/>
            <a:ext cx="4433461" cy="3943373"/>
            <a:chOff x="263093" y="1799421"/>
            <a:chExt cx="4433461" cy="3943373"/>
          </a:xfrm>
          <a:solidFill>
            <a:srgbClr val="193C6A"/>
          </a:solidFill>
        </p:grpSpPr>
        <p:sp>
          <p:nvSpPr>
            <p:cNvPr id="70" name="Rectangle 69">
              <a:extLst>
                <a:ext uri="{FF2B5EF4-FFF2-40B4-BE49-F238E27FC236}">
                  <a16:creationId xmlns:a16="http://schemas.microsoft.com/office/drawing/2014/main" id="{73BB0713-4F0E-430F-B16B-450971543324}"/>
                </a:ext>
              </a:extLst>
            </p:cNvPr>
            <p:cNvSpPr/>
            <p:nvPr/>
          </p:nvSpPr>
          <p:spPr>
            <a:xfrm>
              <a:off x="1230087" y="1799421"/>
              <a:ext cx="2754085" cy="1382485"/>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b="1" dirty="0">
                  <a:ln/>
                  <a:solidFill>
                    <a:schemeClr val="bg1"/>
                  </a:solidFill>
                  <a:latin typeface="Marsden-Cm SemiBold"/>
                  <a:cs typeface="Segoe UI" panose="020B0502040204020203" pitchFamily="34" charset="0"/>
                </a:rPr>
                <a:t>Universal Declaración of Human Rights (1948)</a:t>
              </a:r>
            </a:p>
          </p:txBody>
        </p:sp>
        <p:sp>
          <p:nvSpPr>
            <p:cNvPr id="71" name="Rectangle 70">
              <a:extLst>
                <a:ext uri="{FF2B5EF4-FFF2-40B4-BE49-F238E27FC236}">
                  <a16:creationId xmlns:a16="http://schemas.microsoft.com/office/drawing/2014/main" id="{57F2D269-CA1E-4330-B7DA-D2212A38A295}"/>
                </a:ext>
              </a:extLst>
            </p:cNvPr>
            <p:cNvSpPr/>
            <p:nvPr/>
          </p:nvSpPr>
          <p:spPr>
            <a:xfrm>
              <a:off x="263093" y="4061065"/>
              <a:ext cx="2089425" cy="168172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es-CR" b="1" dirty="0">
                  <a:ln/>
                  <a:solidFill>
                    <a:schemeClr val="bg1"/>
                  </a:solidFill>
                  <a:latin typeface="Marsden-Cm SemiBold"/>
                  <a:cs typeface="Segoe UI" panose="020B0502040204020203" pitchFamily="34" charset="0"/>
                </a:rPr>
                <a:t>International </a:t>
              </a:r>
              <a:r>
                <a:rPr lang="es-CR" b="1" dirty="0" err="1">
                  <a:ln/>
                  <a:solidFill>
                    <a:schemeClr val="bg1"/>
                  </a:solidFill>
                  <a:latin typeface="Marsden-Cm SemiBold"/>
                  <a:cs typeface="Segoe UI" panose="020B0502040204020203" pitchFamily="34" charset="0"/>
                </a:rPr>
                <a:t>Covenant</a:t>
              </a:r>
              <a:r>
                <a:rPr lang="es-CR" b="1" dirty="0">
                  <a:ln/>
                  <a:solidFill>
                    <a:schemeClr val="bg1"/>
                  </a:solidFill>
                  <a:latin typeface="Marsden-Cm SemiBold"/>
                  <a:cs typeface="Segoe UI" panose="020B0502040204020203" pitchFamily="34" charset="0"/>
                </a:rPr>
                <a:t> </a:t>
              </a:r>
              <a:r>
                <a:rPr lang="es-CR" b="1" dirty="0" err="1">
                  <a:ln/>
                  <a:solidFill>
                    <a:schemeClr val="bg1"/>
                  </a:solidFill>
                  <a:latin typeface="Marsden-Cm SemiBold"/>
                  <a:cs typeface="Segoe UI" panose="020B0502040204020203" pitchFamily="34" charset="0"/>
                </a:rPr>
                <a:t>on</a:t>
              </a:r>
              <a:r>
                <a:rPr lang="es-CR" b="1" dirty="0">
                  <a:ln/>
                  <a:solidFill>
                    <a:schemeClr val="bg1"/>
                  </a:solidFill>
                  <a:latin typeface="Marsden-Cm SemiBold"/>
                  <a:cs typeface="Segoe UI" panose="020B0502040204020203" pitchFamily="34" charset="0"/>
                </a:rPr>
                <a:t> Civil and </a:t>
              </a:r>
              <a:r>
                <a:rPr lang="es-CR" b="1" dirty="0" err="1">
                  <a:ln/>
                  <a:solidFill>
                    <a:schemeClr val="bg1"/>
                  </a:solidFill>
                  <a:latin typeface="Marsden-Cm SemiBold"/>
                  <a:cs typeface="Segoe UI" panose="020B0502040204020203" pitchFamily="34" charset="0"/>
                </a:rPr>
                <a:t>Political</a:t>
              </a:r>
              <a:r>
                <a:rPr lang="es-CR" b="1" dirty="0">
                  <a:ln/>
                  <a:solidFill>
                    <a:schemeClr val="bg1"/>
                  </a:solidFill>
                  <a:latin typeface="Marsden-Cm SemiBold"/>
                  <a:cs typeface="Segoe UI" panose="020B0502040204020203" pitchFamily="34" charset="0"/>
                </a:rPr>
                <a:t> </a:t>
              </a:r>
              <a:r>
                <a:rPr lang="es-CR" b="1" dirty="0" err="1">
                  <a:ln/>
                  <a:solidFill>
                    <a:schemeClr val="bg1"/>
                  </a:solidFill>
                  <a:latin typeface="Marsden-Cm SemiBold"/>
                  <a:cs typeface="Segoe UI" panose="020B0502040204020203" pitchFamily="34" charset="0"/>
                </a:rPr>
                <a:t>Rights</a:t>
              </a:r>
              <a:r>
                <a:rPr lang="es-CR" b="1" dirty="0">
                  <a:ln/>
                  <a:solidFill>
                    <a:schemeClr val="bg1"/>
                  </a:solidFill>
                  <a:latin typeface="Marsden-Cm SemiBold"/>
                  <a:cs typeface="Segoe UI" panose="020B0502040204020203" pitchFamily="34" charset="0"/>
                </a:rPr>
                <a:t> (1966)</a:t>
              </a:r>
            </a:p>
          </p:txBody>
        </p:sp>
        <p:sp>
          <p:nvSpPr>
            <p:cNvPr id="72" name="Rectangle 71">
              <a:extLst>
                <a:ext uri="{FF2B5EF4-FFF2-40B4-BE49-F238E27FC236}">
                  <a16:creationId xmlns:a16="http://schemas.microsoft.com/office/drawing/2014/main" id="{59928C1F-298F-4286-894E-104F45CF1862}"/>
                </a:ext>
              </a:extLst>
            </p:cNvPr>
            <p:cNvSpPr/>
            <p:nvPr/>
          </p:nvSpPr>
          <p:spPr>
            <a:xfrm>
              <a:off x="2607129" y="4061064"/>
              <a:ext cx="2089425" cy="168172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fontAlgn="base">
                <a:spcBef>
                  <a:spcPct val="0"/>
                </a:spcBef>
                <a:spcAft>
                  <a:spcPct val="0"/>
                </a:spcAft>
              </a:pPr>
              <a:r>
                <a:rPr lang="es-CR" b="1" dirty="0">
                  <a:ln/>
                  <a:solidFill>
                    <a:schemeClr val="bg1"/>
                  </a:solidFill>
                  <a:latin typeface="Marsden-Cm SemiBold"/>
                  <a:cs typeface="Segoe UI" panose="020B0502040204020203" pitchFamily="34" charset="0"/>
                </a:rPr>
                <a:t>International </a:t>
              </a:r>
              <a:r>
                <a:rPr lang="es-CR" b="1" dirty="0" err="1">
                  <a:ln/>
                  <a:solidFill>
                    <a:schemeClr val="bg1"/>
                  </a:solidFill>
                  <a:latin typeface="Marsden-Cm SemiBold"/>
                  <a:cs typeface="Segoe UI" panose="020B0502040204020203" pitchFamily="34" charset="0"/>
                </a:rPr>
                <a:t>Covenant</a:t>
              </a:r>
              <a:r>
                <a:rPr lang="es-CR" b="1" dirty="0">
                  <a:ln/>
                  <a:solidFill>
                    <a:schemeClr val="bg1"/>
                  </a:solidFill>
                  <a:latin typeface="Marsden-Cm SemiBold"/>
                  <a:cs typeface="Segoe UI" panose="020B0502040204020203" pitchFamily="34" charset="0"/>
                </a:rPr>
                <a:t> </a:t>
              </a:r>
              <a:r>
                <a:rPr lang="es-CR" b="1" dirty="0" err="1">
                  <a:ln/>
                  <a:solidFill>
                    <a:schemeClr val="bg1"/>
                  </a:solidFill>
                  <a:latin typeface="Marsden-Cm SemiBold"/>
                  <a:cs typeface="Segoe UI" panose="020B0502040204020203" pitchFamily="34" charset="0"/>
                </a:rPr>
                <a:t>on</a:t>
              </a:r>
              <a:r>
                <a:rPr lang="es-CR" b="1" dirty="0">
                  <a:ln/>
                  <a:solidFill>
                    <a:schemeClr val="bg1"/>
                  </a:solidFill>
                  <a:latin typeface="Marsden-Cm SemiBold"/>
                  <a:cs typeface="Segoe UI" panose="020B0502040204020203" pitchFamily="34" charset="0"/>
                </a:rPr>
                <a:t> </a:t>
              </a:r>
              <a:r>
                <a:rPr lang="es-CR" b="1" dirty="0" err="1">
                  <a:ln/>
                  <a:solidFill>
                    <a:schemeClr val="bg1"/>
                  </a:solidFill>
                  <a:latin typeface="Marsden-Cm SemiBold"/>
                  <a:cs typeface="Segoe UI" panose="020B0502040204020203" pitchFamily="34" charset="0"/>
                </a:rPr>
                <a:t>Economic</a:t>
              </a:r>
              <a:r>
                <a:rPr lang="es-CR" b="1" dirty="0">
                  <a:ln/>
                  <a:solidFill>
                    <a:schemeClr val="bg1"/>
                  </a:solidFill>
                  <a:latin typeface="Marsden-Cm SemiBold"/>
                  <a:cs typeface="Segoe UI" panose="020B0502040204020203" pitchFamily="34" charset="0"/>
                </a:rPr>
                <a:t>, Social &amp; Cultural </a:t>
              </a:r>
              <a:r>
                <a:rPr lang="es-CR" b="1" dirty="0" err="1">
                  <a:ln/>
                  <a:solidFill>
                    <a:schemeClr val="bg1"/>
                  </a:solidFill>
                  <a:latin typeface="Marsden-Cm SemiBold"/>
                  <a:cs typeface="Segoe UI" panose="020B0502040204020203" pitchFamily="34" charset="0"/>
                </a:rPr>
                <a:t>Rights</a:t>
              </a:r>
              <a:r>
                <a:rPr lang="es-CR" b="1" dirty="0">
                  <a:ln/>
                  <a:solidFill>
                    <a:schemeClr val="bg1"/>
                  </a:solidFill>
                  <a:latin typeface="Marsden-Cm SemiBold"/>
                  <a:cs typeface="Segoe UI" panose="020B0502040204020203" pitchFamily="34" charset="0"/>
                </a:rPr>
                <a:t> (1966)</a:t>
              </a:r>
              <a:endParaRPr lang="en-GB" b="1" dirty="0">
                <a:ln/>
                <a:solidFill>
                  <a:schemeClr val="bg1"/>
                </a:solidFill>
                <a:latin typeface="Marsden-Cm SemiBold"/>
                <a:cs typeface="Segoe UI" panose="020B0502040204020203" pitchFamily="34" charset="0"/>
              </a:endParaRPr>
            </a:p>
          </p:txBody>
        </p:sp>
        <p:cxnSp>
          <p:nvCxnSpPr>
            <p:cNvPr id="73" name="Straight Connector 72">
              <a:extLst>
                <a:ext uri="{FF2B5EF4-FFF2-40B4-BE49-F238E27FC236}">
                  <a16:creationId xmlns:a16="http://schemas.microsoft.com/office/drawing/2014/main" id="{179AEF1D-3F01-4697-9E8F-F8E22C77AE6D}"/>
                </a:ext>
              </a:extLst>
            </p:cNvPr>
            <p:cNvCxnSpPr>
              <a:cxnSpLocks/>
            </p:cNvCxnSpPr>
            <p:nvPr/>
          </p:nvCxnSpPr>
          <p:spPr>
            <a:xfrm>
              <a:off x="2624342" y="3160774"/>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CBE801F-715C-4A86-B477-A09C3C17D3B9}"/>
                </a:ext>
              </a:extLst>
            </p:cNvPr>
            <p:cNvCxnSpPr>
              <a:cxnSpLocks/>
            </p:cNvCxnSpPr>
            <p:nvPr/>
          </p:nvCxnSpPr>
          <p:spPr>
            <a:xfrm flipH="1">
              <a:off x="1402863" y="3680012"/>
              <a:ext cx="2442958" cy="0"/>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337DA4C-298B-4D4B-BF5C-900B64C3691A}"/>
                </a:ext>
              </a:extLst>
            </p:cNvPr>
            <p:cNvCxnSpPr>
              <a:cxnSpLocks/>
            </p:cNvCxnSpPr>
            <p:nvPr/>
          </p:nvCxnSpPr>
          <p:spPr>
            <a:xfrm>
              <a:off x="3845821" y="3680012"/>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3CA1270-2487-444B-A1C3-BB74962B6ABA}"/>
                </a:ext>
              </a:extLst>
            </p:cNvPr>
            <p:cNvCxnSpPr>
              <a:cxnSpLocks/>
            </p:cNvCxnSpPr>
            <p:nvPr/>
          </p:nvCxnSpPr>
          <p:spPr>
            <a:xfrm>
              <a:off x="1402863" y="3680012"/>
              <a:ext cx="0" cy="519238"/>
            </a:xfrm>
            <a:prstGeom prst="line">
              <a:avLst/>
            </a:prstGeom>
            <a:grpFill/>
            <a:ln w="38100">
              <a:solidFill>
                <a:srgbClr val="193C6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564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81F965-4ABA-45D3-8FB8-4A20E9154481}"/>
              </a:ext>
            </a:extLst>
          </p:cNvPr>
          <p:cNvSpPr txBox="1"/>
          <p:nvPr/>
        </p:nvSpPr>
        <p:spPr>
          <a:xfrm>
            <a:off x="1184325" y="1465250"/>
            <a:ext cx="9823349" cy="1446550"/>
          </a:xfrm>
          <a:prstGeom prst="rect">
            <a:avLst/>
          </a:prstGeom>
          <a:noFill/>
          <a:effectLst>
            <a:outerShdw blurRad="50800" dist="50800" dir="5400000" sx="7000" sy="7000" algn="ctr" rotWithShape="0">
              <a:srgbClr val="000000">
                <a:alpha val="43137"/>
              </a:srgbClr>
            </a:outerShdw>
          </a:effectLst>
        </p:spPr>
        <p:txBody>
          <a:bodyPr wrap="square" rtlCol="0">
            <a:spAutoFit/>
          </a:bodyPr>
          <a:lstStyle/>
          <a:p>
            <a:pPr algn="ctr"/>
            <a:r>
              <a:rPr lang="en-AU" sz="4400" b="1" dirty="0">
                <a:solidFill>
                  <a:srgbClr val="0F3A4C"/>
                </a:solidFill>
                <a:latin typeface="Marsden-Cm SemiBold"/>
              </a:rPr>
              <a:t>UN GUIDING PRINCIPLES ON </a:t>
            </a:r>
          </a:p>
          <a:p>
            <a:pPr algn="ctr"/>
            <a:r>
              <a:rPr lang="en-AU" sz="4400" b="1" dirty="0">
                <a:solidFill>
                  <a:srgbClr val="0F3A4C"/>
                </a:solidFill>
                <a:latin typeface="Marsden-Cm SemiBold"/>
              </a:rPr>
              <a:t>BUSINESS AND HUMAN RIGHTS </a:t>
            </a:r>
          </a:p>
        </p:txBody>
      </p:sp>
      <p:pic>
        <p:nvPicPr>
          <p:cNvPr id="23" name="Picture 22" descr="A close up of a logo&#10;&#10;Description automatically generated">
            <a:extLst>
              <a:ext uri="{FF2B5EF4-FFF2-40B4-BE49-F238E27FC236}">
                <a16:creationId xmlns:a16="http://schemas.microsoft.com/office/drawing/2014/main" id="{CAB6BDE2-3752-4D3C-A96D-2C70CB4AE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314" y="4353150"/>
            <a:ext cx="896551" cy="10396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F1E622A1-8FEA-4178-A847-EDBF4673B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756" y="3119662"/>
            <a:ext cx="4430486" cy="2466975"/>
          </a:xfrm>
          <a:prstGeom prst="rect">
            <a:avLst/>
          </a:prstGeom>
        </p:spPr>
      </p:pic>
      <p:sp>
        <p:nvSpPr>
          <p:cNvPr id="9" name="TextBox 8">
            <a:extLst>
              <a:ext uri="{FF2B5EF4-FFF2-40B4-BE49-F238E27FC236}">
                <a16:creationId xmlns:a16="http://schemas.microsoft.com/office/drawing/2014/main" id="{5C8FB236-FFA8-4FBA-808D-52A630AAA5C1}"/>
              </a:ext>
            </a:extLst>
          </p:cNvPr>
          <p:cNvSpPr txBox="1"/>
          <p:nvPr/>
        </p:nvSpPr>
        <p:spPr>
          <a:xfrm>
            <a:off x="3593696" y="5794499"/>
            <a:ext cx="6166338" cy="369332"/>
          </a:xfrm>
          <a:prstGeom prst="rect">
            <a:avLst/>
          </a:prstGeom>
          <a:noFill/>
        </p:spPr>
        <p:txBody>
          <a:bodyPr wrap="square">
            <a:spAutoFit/>
          </a:bodyPr>
          <a:lstStyle/>
          <a:p>
            <a:r>
              <a:rPr lang="en-US" dirty="0"/>
              <a:t>https://www.youtube.com/watch?v=eQjIEA0xLCc</a:t>
            </a:r>
          </a:p>
        </p:txBody>
      </p:sp>
    </p:spTree>
    <p:extLst>
      <p:ext uri="{BB962C8B-B14F-4D97-AF65-F5344CB8AC3E}">
        <p14:creationId xmlns:p14="http://schemas.microsoft.com/office/powerpoint/2010/main" val="331496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A34F0F-C774-451D-AE7E-ABD511DAEF8D}"/>
              </a:ext>
            </a:extLst>
          </p:cNvPr>
          <p:cNvGrpSpPr/>
          <p:nvPr/>
        </p:nvGrpSpPr>
        <p:grpSpPr>
          <a:xfrm>
            <a:off x="1106906" y="2358189"/>
            <a:ext cx="10311062" cy="4307305"/>
            <a:chOff x="1762967" y="1307577"/>
            <a:chExt cx="8677786" cy="4959353"/>
          </a:xfrm>
        </p:grpSpPr>
        <p:sp>
          <p:nvSpPr>
            <p:cNvPr id="2" name="CuadroTexto 1"/>
            <p:cNvSpPr txBox="1"/>
            <p:nvPr/>
          </p:nvSpPr>
          <p:spPr>
            <a:xfrm rot="5400000">
              <a:off x="4041099"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1: STATE</a:t>
              </a:r>
            </a:p>
          </p:txBody>
        </p:sp>
        <p:sp>
          <p:nvSpPr>
            <p:cNvPr id="12" name="CuadroTexto 11">
              <a:extLst>
                <a:ext uri="{FF2B5EF4-FFF2-40B4-BE49-F238E27FC236}">
                  <a16:creationId xmlns:a16="http://schemas.microsoft.com/office/drawing/2014/main" id="{0CA8971D-4C26-4490-BB5C-DDDF6FA9B909}"/>
                </a:ext>
              </a:extLst>
            </p:cNvPr>
            <p:cNvSpPr txBox="1"/>
            <p:nvPr/>
          </p:nvSpPr>
          <p:spPr>
            <a:xfrm rot="5400000">
              <a:off x="2087822" y="1009516"/>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PILLAR </a:t>
              </a:r>
            </a:p>
          </p:txBody>
        </p:sp>
        <p:sp>
          <p:nvSpPr>
            <p:cNvPr id="13" name="CuadroTexto 12">
              <a:extLst>
                <a:ext uri="{FF2B5EF4-FFF2-40B4-BE49-F238E27FC236}">
                  <a16:creationId xmlns:a16="http://schemas.microsoft.com/office/drawing/2014/main" id="{8AEA82D4-345C-402B-9544-4F597860D8CD}"/>
                </a:ext>
              </a:extLst>
            </p:cNvPr>
            <p:cNvSpPr txBox="1"/>
            <p:nvPr/>
          </p:nvSpPr>
          <p:spPr>
            <a:xfrm rot="5400000">
              <a:off x="2087822" y="18625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NEED</a:t>
              </a:r>
            </a:p>
          </p:txBody>
        </p:sp>
        <p:sp>
          <p:nvSpPr>
            <p:cNvPr id="14" name="CuadroTexto 13">
              <a:extLst>
                <a:ext uri="{FF2B5EF4-FFF2-40B4-BE49-F238E27FC236}">
                  <a16:creationId xmlns:a16="http://schemas.microsoft.com/office/drawing/2014/main" id="{3344E941-86EE-4B5D-ACB9-B70AB0E03CFC}"/>
                </a:ext>
              </a:extLst>
            </p:cNvPr>
            <p:cNvSpPr txBox="1"/>
            <p:nvPr/>
          </p:nvSpPr>
          <p:spPr>
            <a:xfrm rot="5400000">
              <a:off x="2087822" y="41318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Marsden-Cm SemiBold"/>
                  <a:cs typeface="Calibri" panose="020F0502020204030204" pitchFamily="34" charset="0"/>
                </a:rPr>
                <a:t>ACTION</a:t>
              </a:r>
            </a:p>
          </p:txBody>
        </p:sp>
        <p:sp>
          <p:nvSpPr>
            <p:cNvPr id="17" name="CuadroTexto 16">
              <a:extLst>
                <a:ext uri="{FF2B5EF4-FFF2-40B4-BE49-F238E27FC236}">
                  <a16:creationId xmlns:a16="http://schemas.microsoft.com/office/drawing/2014/main" id="{B9F4E5DF-22D3-47BA-89C2-93A62FEF1F0A}"/>
                </a:ext>
              </a:extLst>
            </p:cNvPr>
            <p:cNvSpPr txBox="1"/>
            <p:nvPr/>
          </p:nvSpPr>
          <p:spPr>
            <a:xfrm rot="5400000">
              <a:off x="2075268" y="2681728"/>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Marsden-Cm SemiBold"/>
                  <a:cs typeface="Calibri" panose="020F0502020204030204" pitchFamily="34" charset="0"/>
                </a:rPr>
                <a:t>ROLE</a:t>
              </a:r>
            </a:p>
          </p:txBody>
        </p:sp>
        <p:sp>
          <p:nvSpPr>
            <p:cNvPr id="18" name="CuadroTexto 17">
              <a:extLst>
                <a:ext uri="{FF2B5EF4-FFF2-40B4-BE49-F238E27FC236}">
                  <a16:creationId xmlns:a16="http://schemas.microsoft.com/office/drawing/2014/main" id="{DD451F68-EFBA-4BA6-B3AD-1EFDE0E5DF2D}"/>
                </a:ext>
              </a:extLst>
            </p:cNvPr>
            <p:cNvSpPr txBox="1"/>
            <p:nvPr/>
          </p:nvSpPr>
          <p:spPr>
            <a:xfrm rot="5400000">
              <a:off x="6705395"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Marsden-Cm SemiBold"/>
                  <a:cs typeface="Calibri" panose="020F0502020204030204" pitchFamily="34" charset="0"/>
                </a:rPr>
                <a:t>2: BUSINESS</a:t>
              </a:r>
            </a:p>
          </p:txBody>
        </p:sp>
        <p:sp>
          <p:nvSpPr>
            <p:cNvPr id="19" name="CuadroTexto 18">
              <a:extLst>
                <a:ext uri="{FF2B5EF4-FFF2-40B4-BE49-F238E27FC236}">
                  <a16:creationId xmlns:a16="http://schemas.microsoft.com/office/drawing/2014/main" id="{477B7776-712F-426E-B5F1-F5FA46D8E266}"/>
                </a:ext>
              </a:extLst>
            </p:cNvPr>
            <p:cNvSpPr txBox="1"/>
            <p:nvPr/>
          </p:nvSpPr>
          <p:spPr>
            <a:xfrm rot="5400000">
              <a:off x="9369690" y="709379"/>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3: STATE &amp;BIZ</a:t>
              </a:r>
            </a:p>
          </p:txBody>
        </p:sp>
        <p:sp>
          <p:nvSpPr>
            <p:cNvPr id="20" name="CuadroTexto 19">
              <a:extLst>
                <a:ext uri="{FF2B5EF4-FFF2-40B4-BE49-F238E27FC236}">
                  <a16:creationId xmlns:a16="http://schemas.microsoft.com/office/drawing/2014/main" id="{D6BEF4B9-1340-42FC-BEEC-C4F87096C4E2}"/>
                </a:ext>
              </a:extLst>
            </p:cNvPr>
            <p:cNvSpPr txBox="1"/>
            <p:nvPr/>
          </p:nvSpPr>
          <p:spPr>
            <a:xfrm rot="5400000">
              <a:off x="4022775"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Marsden-Cm SemiBold"/>
                  <a:cs typeface="Calibri" panose="020F0502020204030204" pitchFamily="34" charset="0"/>
                </a:rPr>
                <a:t>PROTECT</a:t>
              </a:r>
            </a:p>
          </p:txBody>
        </p:sp>
        <p:sp>
          <p:nvSpPr>
            <p:cNvPr id="21" name="CuadroTexto 20">
              <a:extLst>
                <a:ext uri="{FF2B5EF4-FFF2-40B4-BE49-F238E27FC236}">
                  <a16:creationId xmlns:a16="http://schemas.microsoft.com/office/drawing/2014/main" id="{FEF4AE3B-423D-4721-83FF-7547F04AA5FA}"/>
                </a:ext>
              </a:extLst>
            </p:cNvPr>
            <p:cNvSpPr txBox="1"/>
            <p:nvPr/>
          </p:nvSpPr>
          <p:spPr>
            <a:xfrm rot="5400000">
              <a:off x="6705396"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Marsden-Cm SemiBold"/>
                  <a:cs typeface="Calibri" panose="020F0502020204030204" pitchFamily="34" charset="0"/>
                </a:rPr>
                <a:t>RESPECT</a:t>
              </a:r>
            </a:p>
          </p:txBody>
        </p:sp>
        <p:sp>
          <p:nvSpPr>
            <p:cNvPr id="22" name="CuadroTexto 21">
              <a:extLst>
                <a:ext uri="{FF2B5EF4-FFF2-40B4-BE49-F238E27FC236}">
                  <a16:creationId xmlns:a16="http://schemas.microsoft.com/office/drawing/2014/main" id="{D41B4C70-813A-4B57-A15D-3C11DFAFB1C1}"/>
                </a:ext>
              </a:extLst>
            </p:cNvPr>
            <p:cNvSpPr txBox="1"/>
            <p:nvPr/>
          </p:nvSpPr>
          <p:spPr>
            <a:xfrm rot="5400000">
              <a:off x="9369691" y="1565852"/>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Marsden-Cm SemiBold"/>
                  <a:cs typeface="Calibri" panose="020F0502020204030204" pitchFamily="34" charset="0"/>
                </a:rPr>
                <a:t>REMEDY</a:t>
              </a:r>
            </a:p>
          </p:txBody>
        </p:sp>
        <p:sp>
          <p:nvSpPr>
            <p:cNvPr id="23" name="CuadroTexto 22">
              <a:extLst>
                <a:ext uri="{FF2B5EF4-FFF2-40B4-BE49-F238E27FC236}">
                  <a16:creationId xmlns:a16="http://schemas.microsoft.com/office/drawing/2014/main" id="{66335E72-9293-413F-9F1C-66E0550FC4C5}"/>
                </a:ext>
              </a:extLst>
            </p:cNvPr>
            <p:cNvSpPr txBox="1"/>
            <p:nvPr/>
          </p:nvSpPr>
          <p:spPr>
            <a:xfrm rot="5400000">
              <a:off x="3667276" y="2738577"/>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dirty="0">
                  <a:solidFill>
                    <a:prstClr val="black"/>
                  </a:solidFill>
                  <a:latin typeface="Marsden-Cm SemiBold"/>
                  <a:cs typeface="Calibri" panose="020F0502020204030204" pitchFamily="34" charset="0"/>
                </a:rPr>
                <a:t>Protect against human rights abuses by actors, including business</a:t>
              </a:r>
            </a:p>
          </p:txBody>
        </p:sp>
        <p:sp>
          <p:nvSpPr>
            <p:cNvPr id="24" name="CuadroTexto 23">
              <a:extLst>
                <a:ext uri="{FF2B5EF4-FFF2-40B4-BE49-F238E27FC236}">
                  <a16:creationId xmlns:a16="http://schemas.microsoft.com/office/drawing/2014/main" id="{E199970C-5707-42FE-A083-88278E0608F4}"/>
                </a:ext>
              </a:extLst>
            </p:cNvPr>
            <p:cNvSpPr txBox="1"/>
            <p:nvPr/>
          </p:nvSpPr>
          <p:spPr>
            <a:xfrm rot="5400000">
              <a:off x="6351452" y="2728819"/>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Marsden-Cm SemiBold"/>
                  <a:cs typeface="Calibri" panose="020F0502020204030204" pitchFamily="34" charset="0"/>
                </a:rPr>
                <a:t>Respect human rights throughout the value chain</a:t>
              </a:r>
            </a:p>
            <a:p>
              <a:pPr algn="ctr" defTabSz="457200">
                <a:defRPr/>
              </a:pPr>
              <a:endParaRPr lang="en-US" sz="1600">
                <a:solidFill>
                  <a:prstClr val="black"/>
                </a:solidFill>
                <a:latin typeface="Marsden-Cm SemiBold"/>
                <a:cs typeface="Calibri" panose="020F0502020204030204" pitchFamily="34" charset="0"/>
              </a:endParaRPr>
            </a:p>
          </p:txBody>
        </p:sp>
        <p:sp>
          <p:nvSpPr>
            <p:cNvPr id="25" name="CuadroTexto 24">
              <a:extLst>
                <a:ext uri="{FF2B5EF4-FFF2-40B4-BE49-F238E27FC236}">
                  <a16:creationId xmlns:a16="http://schemas.microsoft.com/office/drawing/2014/main" id="{64196FDC-70F3-4745-8A13-02454CDDEEF9}"/>
                </a:ext>
              </a:extLst>
            </p:cNvPr>
            <p:cNvSpPr txBox="1"/>
            <p:nvPr/>
          </p:nvSpPr>
          <p:spPr>
            <a:xfrm rot="5400000">
              <a:off x="9015750" y="2738577"/>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Marsden-Cm SemiBold"/>
                  <a:cs typeface="Calibri" panose="020F0502020204030204" pitchFamily="34" charset="0"/>
                </a:rPr>
                <a:t>Ensure access to remedies in the case of human rights abuses</a:t>
              </a:r>
            </a:p>
          </p:txBody>
        </p:sp>
        <p:sp>
          <p:nvSpPr>
            <p:cNvPr id="26" name="CuadroTexto 25">
              <a:extLst>
                <a:ext uri="{FF2B5EF4-FFF2-40B4-BE49-F238E27FC236}">
                  <a16:creationId xmlns:a16="http://schemas.microsoft.com/office/drawing/2014/main" id="{48D32D32-B610-4376-B54F-CF473AE5F39A}"/>
                </a:ext>
              </a:extLst>
            </p:cNvPr>
            <p:cNvSpPr txBox="1"/>
            <p:nvPr/>
          </p:nvSpPr>
          <p:spPr>
            <a:xfrm rot="5400000">
              <a:off x="3790386" y="4188669"/>
              <a:ext cx="923330"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Policies</a:t>
              </a:r>
            </a:p>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Legislation</a:t>
              </a:r>
            </a:p>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Regulation</a:t>
              </a:r>
            </a:p>
          </p:txBody>
        </p:sp>
        <p:sp>
          <p:nvSpPr>
            <p:cNvPr id="28" name="CuadroTexto 27">
              <a:extLst>
                <a:ext uri="{FF2B5EF4-FFF2-40B4-BE49-F238E27FC236}">
                  <a16:creationId xmlns:a16="http://schemas.microsoft.com/office/drawing/2014/main" id="{8C217B8A-EAAE-4A2A-A9A9-84995DE961C3}"/>
                </a:ext>
              </a:extLst>
            </p:cNvPr>
            <p:cNvSpPr txBox="1"/>
            <p:nvPr/>
          </p:nvSpPr>
          <p:spPr>
            <a:xfrm rot="5400000">
              <a:off x="9015748" y="4188669"/>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Judicial remedies</a:t>
              </a:r>
            </a:p>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Non-judicial remedies</a:t>
              </a:r>
            </a:p>
            <a:p>
              <a:pPr defTabSz="179388">
                <a:defRPr/>
              </a:pPr>
              <a:endParaRPr lang="en-US" sz="1600">
                <a:solidFill>
                  <a:prstClr val="black"/>
                </a:solidFill>
                <a:latin typeface="Marsden-Cm SemiBold"/>
                <a:cs typeface="Calibri" panose="020F0502020204030204" pitchFamily="34" charset="0"/>
              </a:endParaRPr>
            </a:p>
          </p:txBody>
        </p:sp>
        <p:sp>
          <p:nvSpPr>
            <p:cNvPr id="29" name="CuadroTexto 28">
              <a:extLst>
                <a:ext uri="{FF2B5EF4-FFF2-40B4-BE49-F238E27FC236}">
                  <a16:creationId xmlns:a16="http://schemas.microsoft.com/office/drawing/2014/main" id="{1E3C88F5-317D-4198-9E6A-8E7CD8A30DF9}"/>
                </a:ext>
              </a:extLst>
            </p:cNvPr>
            <p:cNvSpPr txBox="1"/>
            <p:nvPr/>
          </p:nvSpPr>
          <p:spPr>
            <a:xfrm rot="5400000">
              <a:off x="4021218"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dirty="0">
                  <a:solidFill>
                    <a:srgbClr val="04394B"/>
                  </a:solidFill>
                  <a:latin typeface="Marsden-Cm SemiBold"/>
                  <a:cs typeface="Calibri" panose="020F0502020204030204" pitchFamily="34" charset="0"/>
                </a:rPr>
                <a:t>UNGP: 1 - 10</a:t>
              </a:r>
            </a:p>
          </p:txBody>
        </p:sp>
        <p:sp>
          <p:nvSpPr>
            <p:cNvPr id="30" name="CuadroTexto 29">
              <a:extLst>
                <a:ext uri="{FF2B5EF4-FFF2-40B4-BE49-F238E27FC236}">
                  <a16:creationId xmlns:a16="http://schemas.microsoft.com/office/drawing/2014/main" id="{6FC3CAEC-33AF-4FE7-8061-486143E37367}"/>
                </a:ext>
              </a:extLst>
            </p:cNvPr>
            <p:cNvSpPr txBox="1"/>
            <p:nvPr/>
          </p:nvSpPr>
          <p:spPr>
            <a:xfrm rot="5400000">
              <a:off x="6705395" y="5195871"/>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B"/>
                  </a:solidFill>
                  <a:latin typeface="Marsden-Cm SemiBold"/>
                  <a:cs typeface="Calibri" panose="020F0502020204030204" pitchFamily="34" charset="0"/>
                </a:rPr>
                <a:t>UNGP: 11 - 24</a:t>
              </a:r>
            </a:p>
          </p:txBody>
        </p:sp>
        <p:sp>
          <p:nvSpPr>
            <p:cNvPr id="31" name="CuadroTexto 30">
              <a:extLst>
                <a:ext uri="{FF2B5EF4-FFF2-40B4-BE49-F238E27FC236}">
                  <a16:creationId xmlns:a16="http://schemas.microsoft.com/office/drawing/2014/main" id="{00C008EE-F26F-4DE6-B222-0CB7612E5FB4}"/>
                </a:ext>
              </a:extLst>
            </p:cNvPr>
            <p:cNvSpPr txBox="1"/>
            <p:nvPr/>
          </p:nvSpPr>
          <p:spPr>
            <a:xfrm rot="5400000">
              <a:off x="9369690"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B"/>
                  </a:solidFill>
                  <a:latin typeface="Marsden-Cm SemiBold"/>
                  <a:cs typeface="Calibri" panose="020F0502020204030204" pitchFamily="34" charset="0"/>
                </a:rPr>
                <a:t>UNGP: 25 - 31</a:t>
              </a:r>
            </a:p>
          </p:txBody>
        </p:sp>
        <p:sp>
          <p:nvSpPr>
            <p:cNvPr id="33" name="CuadroTexto 26">
              <a:extLst>
                <a:ext uri="{FF2B5EF4-FFF2-40B4-BE49-F238E27FC236}">
                  <a16:creationId xmlns:a16="http://schemas.microsoft.com/office/drawing/2014/main" id="{B5CBCAEF-0796-4AEC-B4FA-59B6BCBA43CC}"/>
                </a:ext>
              </a:extLst>
            </p:cNvPr>
            <p:cNvSpPr txBox="1"/>
            <p:nvPr/>
          </p:nvSpPr>
          <p:spPr>
            <a:xfrm rot="5400000">
              <a:off x="6197564" y="4164861"/>
              <a:ext cx="1477328" cy="168045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400" dirty="0">
                  <a:solidFill>
                    <a:prstClr val="black"/>
                  </a:solidFill>
                  <a:latin typeface="Marsden-Cm SemiBold"/>
                  <a:cs typeface="Arial"/>
                </a:rPr>
                <a:t>Developing corp. policy</a:t>
              </a:r>
            </a:p>
            <a:p>
              <a:pPr marL="174625" indent="-174625" defTabSz="179388">
                <a:buFont typeface="Wingdings" panose="05000000000000000000" pitchFamily="2" charset="2"/>
                <a:buChar char="§"/>
                <a:defRPr/>
              </a:pPr>
              <a:r>
                <a:rPr lang="en-US" sz="1400" dirty="0">
                  <a:solidFill>
                    <a:prstClr val="black"/>
                  </a:solidFill>
                  <a:latin typeface="Marsden-Cm SemiBold"/>
                  <a:cs typeface="Arial"/>
                </a:rPr>
                <a:t>Acting with due diligence</a:t>
              </a:r>
            </a:p>
            <a:p>
              <a:pPr marL="174625" indent="-174625" defTabSz="179388">
                <a:buFont typeface="Wingdings" panose="05000000000000000000" pitchFamily="2" charset="2"/>
                <a:buChar char="§"/>
                <a:defRPr/>
              </a:pPr>
              <a:r>
                <a:rPr lang="en-US" sz="1400" dirty="0">
                  <a:solidFill>
                    <a:prstClr val="black"/>
                  </a:solidFill>
                  <a:latin typeface="Marsden-Cm SemiBold"/>
                  <a:cs typeface="Arial"/>
                </a:rPr>
                <a:t>Addressing adverse impacts</a:t>
              </a:r>
            </a:p>
          </p:txBody>
        </p:sp>
      </p:grpSp>
      <p:sp>
        <p:nvSpPr>
          <p:cNvPr id="35" name="TextBox 34">
            <a:extLst>
              <a:ext uri="{FF2B5EF4-FFF2-40B4-BE49-F238E27FC236}">
                <a16:creationId xmlns:a16="http://schemas.microsoft.com/office/drawing/2014/main" id="{38EB3F29-E18A-4869-9CC7-5DC2929CED43}"/>
              </a:ext>
            </a:extLst>
          </p:cNvPr>
          <p:cNvSpPr txBox="1"/>
          <p:nvPr/>
        </p:nvSpPr>
        <p:spPr>
          <a:xfrm>
            <a:off x="965533" y="589048"/>
            <a:ext cx="10656971" cy="1446550"/>
          </a:xfrm>
          <a:prstGeom prst="rect">
            <a:avLst/>
          </a:prstGeom>
          <a:noFill/>
        </p:spPr>
        <p:txBody>
          <a:bodyPr wrap="square">
            <a:spAutoFit/>
          </a:bodyPr>
          <a:lstStyle/>
          <a:p>
            <a:r>
              <a:rPr lang="en-US" sz="4400" b="1" dirty="0">
                <a:solidFill>
                  <a:srgbClr val="193C6A"/>
                </a:solidFill>
                <a:latin typeface="Marsden-Cm SemiBold"/>
                <a:cs typeface="Aharoni" panose="02010803020104030203" pitchFamily="2" charset="-79"/>
              </a:rPr>
              <a:t>UN GUIDING PRINCIPLES ON BUSINESS AND HUMAN RIGHTS </a:t>
            </a:r>
            <a:endParaRPr lang="en-US" sz="4400" dirty="0"/>
          </a:p>
        </p:txBody>
      </p:sp>
    </p:spTree>
    <p:extLst>
      <p:ext uri="{BB962C8B-B14F-4D97-AF65-F5344CB8AC3E}">
        <p14:creationId xmlns:p14="http://schemas.microsoft.com/office/powerpoint/2010/main" val="2777133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0A34F0F-C774-451D-AE7E-ABD511DAEF8D}"/>
              </a:ext>
            </a:extLst>
          </p:cNvPr>
          <p:cNvGrpSpPr/>
          <p:nvPr/>
        </p:nvGrpSpPr>
        <p:grpSpPr>
          <a:xfrm>
            <a:off x="1106906" y="2358189"/>
            <a:ext cx="10311062" cy="4307305"/>
            <a:chOff x="1762967" y="1307577"/>
            <a:chExt cx="8677786" cy="4959353"/>
          </a:xfrm>
        </p:grpSpPr>
        <p:sp>
          <p:nvSpPr>
            <p:cNvPr id="2" name="CuadroTexto 1"/>
            <p:cNvSpPr txBox="1"/>
            <p:nvPr/>
          </p:nvSpPr>
          <p:spPr>
            <a:xfrm rot="5400000">
              <a:off x="4041099"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1: STATE</a:t>
              </a:r>
            </a:p>
          </p:txBody>
        </p:sp>
        <p:sp>
          <p:nvSpPr>
            <p:cNvPr id="12" name="CuadroTexto 11">
              <a:extLst>
                <a:ext uri="{FF2B5EF4-FFF2-40B4-BE49-F238E27FC236}">
                  <a16:creationId xmlns:a16="http://schemas.microsoft.com/office/drawing/2014/main" id="{0CA8971D-4C26-4490-BB5C-DDDF6FA9B909}"/>
                </a:ext>
              </a:extLst>
            </p:cNvPr>
            <p:cNvSpPr txBox="1"/>
            <p:nvPr/>
          </p:nvSpPr>
          <p:spPr>
            <a:xfrm rot="5400000">
              <a:off x="2087822" y="1009516"/>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PILLAR </a:t>
              </a:r>
            </a:p>
          </p:txBody>
        </p:sp>
        <p:sp>
          <p:nvSpPr>
            <p:cNvPr id="13" name="CuadroTexto 12">
              <a:extLst>
                <a:ext uri="{FF2B5EF4-FFF2-40B4-BE49-F238E27FC236}">
                  <a16:creationId xmlns:a16="http://schemas.microsoft.com/office/drawing/2014/main" id="{8AEA82D4-345C-402B-9544-4F597860D8CD}"/>
                </a:ext>
              </a:extLst>
            </p:cNvPr>
            <p:cNvSpPr txBox="1"/>
            <p:nvPr/>
          </p:nvSpPr>
          <p:spPr>
            <a:xfrm rot="5400000">
              <a:off x="2087822" y="18625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NEED</a:t>
              </a:r>
            </a:p>
          </p:txBody>
        </p:sp>
        <p:sp>
          <p:nvSpPr>
            <p:cNvPr id="14" name="CuadroTexto 13">
              <a:extLst>
                <a:ext uri="{FF2B5EF4-FFF2-40B4-BE49-F238E27FC236}">
                  <a16:creationId xmlns:a16="http://schemas.microsoft.com/office/drawing/2014/main" id="{3344E941-86EE-4B5D-ACB9-B70AB0E03CFC}"/>
                </a:ext>
              </a:extLst>
            </p:cNvPr>
            <p:cNvSpPr txBox="1"/>
            <p:nvPr/>
          </p:nvSpPr>
          <p:spPr>
            <a:xfrm rot="5400000">
              <a:off x="2087822" y="41318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Marsden-Cm SemiBold"/>
                  <a:cs typeface="Calibri" panose="020F0502020204030204" pitchFamily="34" charset="0"/>
                </a:rPr>
                <a:t>ACTION</a:t>
              </a:r>
            </a:p>
          </p:txBody>
        </p:sp>
        <p:sp>
          <p:nvSpPr>
            <p:cNvPr id="17" name="CuadroTexto 16">
              <a:extLst>
                <a:ext uri="{FF2B5EF4-FFF2-40B4-BE49-F238E27FC236}">
                  <a16:creationId xmlns:a16="http://schemas.microsoft.com/office/drawing/2014/main" id="{B9F4E5DF-22D3-47BA-89C2-93A62FEF1F0A}"/>
                </a:ext>
              </a:extLst>
            </p:cNvPr>
            <p:cNvSpPr txBox="1"/>
            <p:nvPr/>
          </p:nvSpPr>
          <p:spPr>
            <a:xfrm rot="5400000">
              <a:off x="2075268" y="2681728"/>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Marsden-Cm SemiBold"/>
                  <a:cs typeface="Calibri" panose="020F0502020204030204" pitchFamily="34" charset="0"/>
                </a:rPr>
                <a:t>ROLE</a:t>
              </a:r>
            </a:p>
          </p:txBody>
        </p:sp>
        <p:sp>
          <p:nvSpPr>
            <p:cNvPr id="18" name="CuadroTexto 17">
              <a:extLst>
                <a:ext uri="{FF2B5EF4-FFF2-40B4-BE49-F238E27FC236}">
                  <a16:creationId xmlns:a16="http://schemas.microsoft.com/office/drawing/2014/main" id="{DD451F68-EFBA-4BA6-B3AD-1EFDE0E5DF2D}"/>
                </a:ext>
              </a:extLst>
            </p:cNvPr>
            <p:cNvSpPr txBox="1"/>
            <p:nvPr/>
          </p:nvSpPr>
          <p:spPr>
            <a:xfrm rot="5400000">
              <a:off x="6705395"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Marsden-Cm SemiBold"/>
                  <a:cs typeface="Calibri" panose="020F0502020204030204" pitchFamily="34" charset="0"/>
                </a:rPr>
                <a:t>2: BUSINESS</a:t>
              </a:r>
            </a:p>
          </p:txBody>
        </p:sp>
        <p:sp>
          <p:nvSpPr>
            <p:cNvPr id="19" name="CuadroTexto 18">
              <a:extLst>
                <a:ext uri="{FF2B5EF4-FFF2-40B4-BE49-F238E27FC236}">
                  <a16:creationId xmlns:a16="http://schemas.microsoft.com/office/drawing/2014/main" id="{477B7776-712F-426E-B5F1-F5FA46D8E266}"/>
                </a:ext>
              </a:extLst>
            </p:cNvPr>
            <p:cNvSpPr txBox="1"/>
            <p:nvPr/>
          </p:nvSpPr>
          <p:spPr>
            <a:xfrm rot="5400000">
              <a:off x="9369690" y="709379"/>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Marsden-Cm SemiBold"/>
                  <a:cs typeface="Calibri" panose="020F0502020204030204" pitchFamily="34" charset="0"/>
                </a:rPr>
                <a:t>3: STATE &amp;BIZ</a:t>
              </a:r>
            </a:p>
          </p:txBody>
        </p:sp>
        <p:sp>
          <p:nvSpPr>
            <p:cNvPr id="20" name="CuadroTexto 19">
              <a:extLst>
                <a:ext uri="{FF2B5EF4-FFF2-40B4-BE49-F238E27FC236}">
                  <a16:creationId xmlns:a16="http://schemas.microsoft.com/office/drawing/2014/main" id="{D6BEF4B9-1340-42FC-BEEC-C4F87096C4E2}"/>
                </a:ext>
              </a:extLst>
            </p:cNvPr>
            <p:cNvSpPr txBox="1"/>
            <p:nvPr/>
          </p:nvSpPr>
          <p:spPr>
            <a:xfrm rot="5400000">
              <a:off x="4022775"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Marsden-Cm SemiBold"/>
                  <a:cs typeface="Calibri" panose="020F0502020204030204" pitchFamily="34" charset="0"/>
                </a:rPr>
                <a:t>PROTECT</a:t>
              </a:r>
            </a:p>
          </p:txBody>
        </p:sp>
        <p:sp>
          <p:nvSpPr>
            <p:cNvPr id="21" name="CuadroTexto 20">
              <a:extLst>
                <a:ext uri="{FF2B5EF4-FFF2-40B4-BE49-F238E27FC236}">
                  <a16:creationId xmlns:a16="http://schemas.microsoft.com/office/drawing/2014/main" id="{FEF4AE3B-423D-4721-83FF-7547F04AA5FA}"/>
                </a:ext>
              </a:extLst>
            </p:cNvPr>
            <p:cNvSpPr txBox="1"/>
            <p:nvPr/>
          </p:nvSpPr>
          <p:spPr>
            <a:xfrm rot="5400000">
              <a:off x="6705396"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Marsden-Cm SemiBold"/>
                  <a:cs typeface="Calibri" panose="020F0502020204030204" pitchFamily="34" charset="0"/>
                </a:rPr>
                <a:t>RESPECT</a:t>
              </a:r>
            </a:p>
          </p:txBody>
        </p:sp>
        <p:sp>
          <p:nvSpPr>
            <p:cNvPr id="22" name="CuadroTexto 21">
              <a:extLst>
                <a:ext uri="{FF2B5EF4-FFF2-40B4-BE49-F238E27FC236}">
                  <a16:creationId xmlns:a16="http://schemas.microsoft.com/office/drawing/2014/main" id="{D41B4C70-813A-4B57-A15D-3C11DFAFB1C1}"/>
                </a:ext>
              </a:extLst>
            </p:cNvPr>
            <p:cNvSpPr txBox="1"/>
            <p:nvPr/>
          </p:nvSpPr>
          <p:spPr>
            <a:xfrm rot="5400000">
              <a:off x="9369691" y="1565852"/>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Marsden-Cm SemiBold"/>
                  <a:cs typeface="Calibri" panose="020F0502020204030204" pitchFamily="34" charset="0"/>
                </a:rPr>
                <a:t>REMEDY</a:t>
              </a:r>
            </a:p>
          </p:txBody>
        </p:sp>
        <p:sp>
          <p:nvSpPr>
            <p:cNvPr id="23" name="CuadroTexto 22">
              <a:extLst>
                <a:ext uri="{FF2B5EF4-FFF2-40B4-BE49-F238E27FC236}">
                  <a16:creationId xmlns:a16="http://schemas.microsoft.com/office/drawing/2014/main" id="{66335E72-9293-413F-9F1C-66E0550FC4C5}"/>
                </a:ext>
              </a:extLst>
            </p:cNvPr>
            <p:cNvSpPr txBox="1"/>
            <p:nvPr/>
          </p:nvSpPr>
          <p:spPr>
            <a:xfrm rot="5400000">
              <a:off x="3667276" y="2738577"/>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dirty="0">
                  <a:solidFill>
                    <a:prstClr val="black"/>
                  </a:solidFill>
                  <a:latin typeface="Marsden-Cm SemiBold"/>
                  <a:cs typeface="Calibri" panose="020F0502020204030204" pitchFamily="34" charset="0"/>
                </a:rPr>
                <a:t>Protect against human rights abuses by actors, including business</a:t>
              </a:r>
            </a:p>
          </p:txBody>
        </p:sp>
        <p:sp>
          <p:nvSpPr>
            <p:cNvPr id="24" name="CuadroTexto 23">
              <a:extLst>
                <a:ext uri="{FF2B5EF4-FFF2-40B4-BE49-F238E27FC236}">
                  <a16:creationId xmlns:a16="http://schemas.microsoft.com/office/drawing/2014/main" id="{E199970C-5707-42FE-A083-88278E0608F4}"/>
                </a:ext>
              </a:extLst>
            </p:cNvPr>
            <p:cNvSpPr txBox="1"/>
            <p:nvPr/>
          </p:nvSpPr>
          <p:spPr>
            <a:xfrm rot="5400000">
              <a:off x="6351452" y="2728819"/>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Marsden-Cm SemiBold"/>
                  <a:cs typeface="Calibri" panose="020F0502020204030204" pitchFamily="34" charset="0"/>
                </a:rPr>
                <a:t>Respect human rights throughout the value chain</a:t>
              </a:r>
            </a:p>
            <a:p>
              <a:pPr algn="ctr" defTabSz="457200">
                <a:defRPr/>
              </a:pPr>
              <a:endParaRPr lang="en-US" sz="1600">
                <a:solidFill>
                  <a:prstClr val="black"/>
                </a:solidFill>
                <a:latin typeface="Marsden-Cm SemiBold"/>
                <a:cs typeface="Calibri" panose="020F0502020204030204" pitchFamily="34" charset="0"/>
              </a:endParaRPr>
            </a:p>
          </p:txBody>
        </p:sp>
        <p:sp>
          <p:nvSpPr>
            <p:cNvPr id="25" name="CuadroTexto 24">
              <a:extLst>
                <a:ext uri="{FF2B5EF4-FFF2-40B4-BE49-F238E27FC236}">
                  <a16:creationId xmlns:a16="http://schemas.microsoft.com/office/drawing/2014/main" id="{64196FDC-70F3-4745-8A13-02454CDDEEF9}"/>
                </a:ext>
              </a:extLst>
            </p:cNvPr>
            <p:cNvSpPr txBox="1"/>
            <p:nvPr/>
          </p:nvSpPr>
          <p:spPr>
            <a:xfrm rot="5400000">
              <a:off x="9015750" y="2738577"/>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Marsden-Cm SemiBold"/>
                  <a:cs typeface="Calibri" panose="020F0502020204030204" pitchFamily="34" charset="0"/>
                </a:rPr>
                <a:t>Ensure access to remedies in the case of human rights abuses</a:t>
              </a:r>
            </a:p>
          </p:txBody>
        </p:sp>
        <p:sp>
          <p:nvSpPr>
            <p:cNvPr id="26" name="CuadroTexto 25">
              <a:extLst>
                <a:ext uri="{FF2B5EF4-FFF2-40B4-BE49-F238E27FC236}">
                  <a16:creationId xmlns:a16="http://schemas.microsoft.com/office/drawing/2014/main" id="{48D32D32-B610-4376-B54F-CF473AE5F39A}"/>
                </a:ext>
              </a:extLst>
            </p:cNvPr>
            <p:cNvSpPr txBox="1"/>
            <p:nvPr/>
          </p:nvSpPr>
          <p:spPr>
            <a:xfrm rot="5400000">
              <a:off x="3790386" y="4188669"/>
              <a:ext cx="923330"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Policies</a:t>
              </a:r>
            </a:p>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Legislation</a:t>
              </a:r>
            </a:p>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Regulation</a:t>
              </a:r>
            </a:p>
          </p:txBody>
        </p:sp>
        <p:sp>
          <p:nvSpPr>
            <p:cNvPr id="28" name="CuadroTexto 27">
              <a:extLst>
                <a:ext uri="{FF2B5EF4-FFF2-40B4-BE49-F238E27FC236}">
                  <a16:creationId xmlns:a16="http://schemas.microsoft.com/office/drawing/2014/main" id="{8C217B8A-EAAE-4A2A-A9A9-84995DE961C3}"/>
                </a:ext>
              </a:extLst>
            </p:cNvPr>
            <p:cNvSpPr txBox="1"/>
            <p:nvPr/>
          </p:nvSpPr>
          <p:spPr>
            <a:xfrm rot="5400000">
              <a:off x="9015748" y="4188669"/>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Judicial remedies</a:t>
              </a:r>
            </a:p>
            <a:p>
              <a:pPr marL="174625" indent="-174625" defTabSz="179388">
                <a:buFont typeface="Wingdings" panose="05000000000000000000" pitchFamily="2" charset="2"/>
                <a:buChar char="§"/>
                <a:defRPr/>
              </a:pPr>
              <a:r>
                <a:rPr lang="en-US" sz="1600">
                  <a:solidFill>
                    <a:prstClr val="black"/>
                  </a:solidFill>
                  <a:latin typeface="Marsden-Cm SemiBold"/>
                  <a:cs typeface="Calibri" panose="020F0502020204030204" pitchFamily="34" charset="0"/>
                </a:rPr>
                <a:t>Non-judicial remedies</a:t>
              </a:r>
            </a:p>
            <a:p>
              <a:pPr defTabSz="179388">
                <a:defRPr/>
              </a:pPr>
              <a:endParaRPr lang="en-US" sz="1600">
                <a:solidFill>
                  <a:prstClr val="black"/>
                </a:solidFill>
                <a:latin typeface="Marsden-Cm SemiBold"/>
                <a:cs typeface="Calibri" panose="020F0502020204030204" pitchFamily="34" charset="0"/>
              </a:endParaRPr>
            </a:p>
          </p:txBody>
        </p:sp>
        <p:sp>
          <p:nvSpPr>
            <p:cNvPr id="29" name="CuadroTexto 28">
              <a:extLst>
                <a:ext uri="{FF2B5EF4-FFF2-40B4-BE49-F238E27FC236}">
                  <a16:creationId xmlns:a16="http://schemas.microsoft.com/office/drawing/2014/main" id="{1E3C88F5-317D-4198-9E6A-8E7CD8A30DF9}"/>
                </a:ext>
              </a:extLst>
            </p:cNvPr>
            <p:cNvSpPr txBox="1"/>
            <p:nvPr/>
          </p:nvSpPr>
          <p:spPr>
            <a:xfrm rot="5400000">
              <a:off x="4021218"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dirty="0">
                  <a:solidFill>
                    <a:srgbClr val="04394B"/>
                  </a:solidFill>
                  <a:latin typeface="Marsden-Cm SemiBold"/>
                  <a:cs typeface="Calibri" panose="020F0502020204030204" pitchFamily="34" charset="0"/>
                </a:rPr>
                <a:t>UNGP: 1 - 10</a:t>
              </a:r>
            </a:p>
          </p:txBody>
        </p:sp>
        <p:sp>
          <p:nvSpPr>
            <p:cNvPr id="30" name="CuadroTexto 29">
              <a:extLst>
                <a:ext uri="{FF2B5EF4-FFF2-40B4-BE49-F238E27FC236}">
                  <a16:creationId xmlns:a16="http://schemas.microsoft.com/office/drawing/2014/main" id="{6FC3CAEC-33AF-4FE7-8061-486143E37367}"/>
                </a:ext>
              </a:extLst>
            </p:cNvPr>
            <p:cNvSpPr txBox="1"/>
            <p:nvPr/>
          </p:nvSpPr>
          <p:spPr>
            <a:xfrm rot="5400000">
              <a:off x="6705395" y="5195871"/>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B"/>
                  </a:solidFill>
                  <a:latin typeface="Marsden-Cm SemiBold"/>
                  <a:cs typeface="Calibri" panose="020F0502020204030204" pitchFamily="34" charset="0"/>
                </a:rPr>
                <a:t>UNGP: 11 - 24</a:t>
              </a:r>
            </a:p>
          </p:txBody>
        </p:sp>
        <p:sp>
          <p:nvSpPr>
            <p:cNvPr id="31" name="CuadroTexto 30">
              <a:extLst>
                <a:ext uri="{FF2B5EF4-FFF2-40B4-BE49-F238E27FC236}">
                  <a16:creationId xmlns:a16="http://schemas.microsoft.com/office/drawing/2014/main" id="{00C008EE-F26F-4DE6-B222-0CB7612E5FB4}"/>
                </a:ext>
              </a:extLst>
            </p:cNvPr>
            <p:cNvSpPr txBox="1"/>
            <p:nvPr/>
          </p:nvSpPr>
          <p:spPr>
            <a:xfrm rot="5400000">
              <a:off x="9369690"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B"/>
                  </a:solidFill>
                  <a:latin typeface="Marsden-Cm SemiBold"/>
                  <a:cs typeface="Calibri" panose="020F0502020204030204" pitchFamily="34" charset="0"/>
                </a:rPr>
                <a:t>UNGP: 25 - 31</a:t>
              </a:r>
            </a:p>
          </p:txBody>
        </p:sp>
        <p:sp>
          <p:nvSpPr>
            <p:cNvPr id="33" name="CuadroTexto 26">
              <a:extLst>
                <a:ext uri="{FF2B5EF4-FFF2-40B4-BE49-F238E27FC236}">
                  <a16:creationId xmlns:a16="http://schemas.microsoft.com/office/drawing/2014/main" id="{B5CBCAEF-0796-4AEC-B4FA-59B6BCBA43CC}"/>
                </a:ext>
              </a:extLst>
            </p:cNvPr>
            <p:cNvSpPr txBox="1"/>
            <p:nvPr/>
          </p:nvSpPr>
          <p:spPr>
            <a:xfrm rot="5400000">
              <a:off x="6197564" y="4164861"/>
              <a:ext cx="1477328" cy="168045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400" dirty="0">
                  <a:solidFill>
                    <a:prstClr val="black"/>
                  </a:solidFill>
                  <a:latin typeface="Marsden-Cm SemiBold"/>
                  <a:cs typeface="Arial"/>
                </a:rPr>
                <a:t>Developing corp. policy</a:t>
              </a:r>
            </a:p>
            <a:p>
              <a:pPr marL="174625" indent="-174625" defTabSz="179388">
                <a:buFont typeface="Wingdings" panose="05000000000000000000" pitchFamily="2" charset="2"/>
                <a:buChar char="§"/>
                <a:defRPr/>
              </a:pPr>
              <a:r>
                <a:rPr lang="en-US" sz="1400" dirty="0">
                  <a:solidFill>
                    <a:prstClr val="black"/>
                  </a:solidFill>
                  <a:latin typeface="Marsden-Cm SemiBold"/>
                  <a:cs typeface="Arial"/>
                </a:rPr>
                <a:t>Acting with due diligence</a:t>
              </a:r>
            </a:p>
            <a:p>
              <a:pPr marL="174625" indent="-174625" defTabSz="179388">
                <a:buFont typeface="Wingdings" panose="05000000000000000000" pitchFamily="2" charset="2"/>
                <a:buChar char="§"/>
                <a:defRPr/>
              </a:pPr>
              <a:r>
                <a:rPr lang="en-US" sz="1400" dirty="0">
                  <a:solidFill>
                    <a:prstClr val="black"/>
                  </a:solidFill>
                  <a:latin typeface="Marsden-Cm SemiBold"/>
                  <a:cs typeface="Arial"/>
                </a:rPr>
                <a:t>Addressing adverse impacts</a:t>
              </a:r>
            </a:p>
          </p:txBody>
        </p:sp>
      </p:grpSp>
      <p:sp>
        <p:nvSpPr>
          <p:cNvPr id="35" name="TextBox 34">
            <a:extLst>
              <a:ext uri="{FF2B5EF4-FFF2-40B4-BE49-F238E27FC236}">
                <a16:creationId xmlns:a16="http://schemas.microsoft.com/office/drawing/2014/main" id="{38EB3F29-E18A-4869-9CC7-5DC2929CED43}"/>
              </a:ext>
            </a:extLst>
          </p:cNvPr>
          <p:cNvSpPr txBox="1"/>
          <p:nvPr/>
        </p:nvSpPr>
        <p:spPr>
          <a:xfrm>
            <a:off x="965533" y="589048"/>
            <a:ext cx="10656971" cy="923330"/>
          </a:xfrm>
          <a:prstGeom prst="rect">
            <a:avLst/>
          </a:prstGeom>
          <a:noFill/>
        </p:spPr>
        <p:txBody>
          <a:bodyPr wrap="square">
            <a:spAutoFit/>
          </a:bodyPr>
          <a:lstStyle/>
          <a:p>
            <a:r>
              <a:rPr lang="en-US" sz="5400" b="1" dirty="0">
                <a:solidFill>
                  <a:srgbClr val="193C6A"/>
                </a:solidFill>
                <a:latin typeface="Marsden-Cm SemiBold"/>
                <a:cs typeface="Aharoni" panose="02010803020104030203" pitchFamily="2" charset="-79"/>
              </a:rPr>
              <a:t>THE STATE DUTY TO PROTECT</a:t>
            </a:r>
            <a:endParaRPr lang="en-US" sz="5400" dirty="0"/>
          </a:p>
        </p:txBody>
      </p:sp>
      <p:sp>
        <p:nvSpPr>
          <p:cNvPr id="27" name="Rectángulo: esquinas redondeadas 31">
            <a:extLst>
              <a:ext uri="{FF2B5EF4-FFF2-40B4-BE49-F238E27FC236}">
                <a16:creationId xmlns:a16="http://schemas.microsoft.com/office/drawing/2014/main" id="{9A7C3BC8-6FD4-44E9-995B-F29AB697ECA0}"/>
              </a:ext>
            </a:extLst>
          </p:cNvPr>
          <p:cNvSpPr/>
          <p:nvPr/>
        </p:nvSpPr>
        <p:spPr bwMode="auto">
          <a:xfrm>
            <a:off x="2844665" y="2054390"/>
            <a:ext cx="2439606" cy="4611104"/>
          </a:xfrm>
          <a:prstGeom prst="roundRect">
            <a:avLst/>
          </a:prstGeom>
          <a:noFill/>
          <a:ln w="69850" cap="flat" cmpd="sng" algn="ctr">
            <a:solidFill>
              <a:srgbClr val="47C7EB"/>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atin typeface="Arial" charset="0"/>
              <a:cs typeface="Arial" charset="0"/>
            </a:endParaRPr>
          </a:p>
        </p:txBody>
      </p:sp>
    </p:spTree>
    <p:extLst>
      <p:ext uri="{BB962C8B-B14F-4D97-AF65-F5344CB8AC3E}">
        <p14:creationId xmlns:p14="http://schemas.microsoft.com/office/powerpoint/2010/main" val="28735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FD5CDC0-7B40-4544-9E8B-2B09843F782D}"/>
              </a:ext>
            </a:extLst>
          </p:cNvPr>
          <p:cNvSpPr txBox="1"/>
          <p:nvPr/>
        </p:nvSpPr>
        <p:spPr>
          <a:xfrm>
            <a:off x="605790" y="1031254"/>
            <a:ext cx="7651242" cy="563231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93C6A"/>
                </a:solidFill>
                <a:latin typeface="Avenir Next"/>
              </a:rPr>
              <a:t>State duty to protect is applicable within their </a:t>
            </a:r>
            <a:r>
              <a:rPr lang="en-US" dirty="0">
                <a:solidFill>
                  <a:srgbClr val="00B0F0"/>
                </a:solidFill>
                <a:latin typeface="Avenir Next"/>
              </a:rPr>
              <a:t>territory/or jurisdiction</a:t>
            </a:r>
            <a:r>
              <a:rPr lang="en-US" dirty="0">
                <a:latin typeface="Avenir Next"/>
              </a:rPr>
              <a:t>: </a:t>
            </a:r>
            <a:r>
              <a:rPr lang="en-US" dirty="0">
                <a:solidFill>
                  <a:srgbClr val="193C6A"/>
                </a:solidFill>
                <a:latin typeface="Avenir Next"/>
              </a:rPr>
              <a:t>States should take appropriate steps to prevent, investigate, punish and redress abuses by corporations [Principle 1]</a:t>
            </a:r>
          </a:p>
          <a:p>
            <a:pPr marL="285750" indent="-285750">
              <a:buFont typeface="Arial" panose="020B0604020202020204" pitchFamily="34" charset="0"/>
              <a:buChar char="•"/>
            </a:pPr>
            <a:endParaRPr lang="en-US" dirty="0">
              <a:latin typeface="Avenir Next"/>
            </a:endParaRPr>
          </a:p>
          <a:p>
            <a:pPr marL="285750" indent="-285750">
              <a:buFont typeface="Arial" panose="020B0604020202020204" pitchFamily="34" charset="0"/>
              <a:buChar char="•"/>
            </a:pPr>
            <a:r>
              <a:rPr lang="en-US" dirty="0">
                <a:solidFill>
                  <a:srgbClr val="193C6A"/>
                </a:solidFill>
                <a:latin typeface="Avenir Next"/>
              </a:rPr>
              <a:t>States should also set out expectations that companies “domiciled in their territory and/or jurisdiction </a:t>
            </a:r>
            <a:r>
              <a:rPr lang="en-US" dirty="0">
                <a:solidFill>
                  <a:srgbClr val="00B0F0"/>
                </a:solidFill>
                <a:latin typeface="Avenir Next"/>
              </a:rPr>
              <a:t>respect human rights throughout their operations</a:t>
            </a:r>
            <a:r>
              <a:rPr lang="en-US" dirty="0">
                <a:solidFill>
                  <a:srgbClr val="193C6A"/>
                </a:solidFill>
                <a:latin typeface="Avenir Next"/>
              </a:rPr>
              <a:t>” [ Principle 2]</a:t>
            </a:r>
          </a:p>
          <a:p>
            <a:pPr marL="285750" indent="-285750">
              <a:buFont typeface="Arial" panose="020B0604020202020204" pitchFamily="34" charset="0"/>
              <a:buChar char="•"/>
            </a:pPr>
            <a:endParaRPr lang="en-US" dirty="0">
              <a:solidFill>
                <a:srgbClr val="193C6A"/>
              </a:solidFill>
              <a:latin typeface="Avenir Next"/>
            </a:endParaRPr>
          </a:p>
          <a:p>
            <a:pPr marL="285750" indent="-285750">
              <a:buFont typeface="Arial" panose="020B0604020202020204" pitchFamily="34" charset="0"/>
              <a:buChar char="•"/>
            </a:pPr>
            <a:r>
              <a:rPr lang="en-US" dirty="0">
                <a:solidFill>
                  <a:srgbClr val="193C6A"/>
                </a:solidFill>
                <a:latin typeface="Avenir Next"/>
              </a:rPr>
              <a:t>States should take </a:t>
            </a:r>
            <a:r>
              <a:rPr lang="en-US" dirty="0">
                <a:solidFill>
                  <a:srgbClr val="3EA9DA"/>
                </a:solidFill>
                <a:latin typeface="Avenir Next"/>
              </a:rPr>
              <a:t>additional steps </a:t>
            </a:r>
            <a:r>
              <a:rPr lang="en-US" dirty="0">
                <a:solidFill>
                  <a:srgbClr val="193C6A"/>
                </a:solidFill>
                <a:latin typeface="Avenir Next"/>
              </a:rPr>
              <a:t>to ensure that State-owned enterprises do not violate human rights [Principle 4]</a:t>
            </a:r>
          </a:p>
          <a:p>
            <a:pPr marL="285750" indent="-285750">
              <a:buFont typeface="Arial" panose="020B0604020202020204" pitchFamily="34" charset="0"/>
              <a:buChar char="•"/>
            </a:pPr>
            <a:endParaRPr lang="en-US" dirty="0">
              <a:solidFill>
                <a:srgbClr val="193C6A"/>
              </a:solidFill>
              <a:latin typeface="Avenir Next"/>
            </a:endParaRPr>
          </a:p>
          <a:p>
            <a:pPr marL="285750" indent="-285750">
              <a:buFont typeface="Arial" panose="020B0604020202020204" pitchFamily="34" charset="0"/>
              <a:buChar char="•"/>
            </a:pPr>
            <a:r>
              <a:rPr lang="en-US" sz="1800" dirty="0">
                <a:solidFill>
                  <a:srgbClr val="193C6A"/>
                </a:solidFill>
                <a:latin typeface="Avenir Next"/>
              </a:rPr>
              <a:t>State should exercise </a:t>
            </a:r>
            <a:r>
              <a:rPr lang="en-US" sz="1800" b="1" dirty="0">
                <a:solidFill>
                  <a:srgbClr val="193C6A"/>
                </a:solidFill>
                <a:latin typeface="Avenir Next"/>
              </a:rPr>
              <a:t>adequate oversight </a:t>
            </a:r>
            <a:r>
              <a:rPr lang="en-US" sz="1800" dirty="0">
                <a:solidFill>
                  <a:srgbClr val="193C6A"/>
                </a:solidFill>
                <a:latin typeface="Avenir Next"/>
              </a:rPr>
              <a:t>when they </a:t>
            </a:r>
            <a:r>
              <a:rPr lang="en-US" sz="1800" i="1" dirty="0">
                <a:solidFill>
                  <a:srgbClr val="193C6A"/>
                </a:solidFill>
                <a:latin typeface="Avenir Next"/>
              </a:rPr>
              <a:t>outsource or privatize services</a:t>
            </a:r>
            <a:r>
              <a:rPr lang="en-US" sz="1800" dirty="0">
                <a:solidFill>
                  <a:srgbClr val="193C6A"/>
                </a:solidFill>
                <a:latin typeface="Avenir Next"/>
              </a:rPr>
              <a:t> having a bearing on human rights [Principle 5]</a:t>
            </a:r>
          </a:p>
          <a:p>
            <a:pPr marL="285750" indent="-285750">
              <a:buFont typeface="Arial" panose="020B0604020202020204" pitchFamily="34" charset="0"/>
              <a:buChar char="•"/>
            </a:pPr>
            <a:endParaRPr lang="en-US" dirty="0">
              <a:solidFill>
                <a:srgbClr val="193C6A"/>
              </a:solidFill>
              <a:latin typeface="Avenir Next"/>
            </a:endParaRPr>
          </a:p>
          <a:p>
            <a:pPr marL="285750" indent="-285750">
              <a:buFont typeface="Arial" panose="020B0604020202020204" pitchFamily="34" charset="0"/>
              <a:buChar char="•"/>
            </a:pPr>
            <a:r>
              <a:rPr lang="en-US" dirty="0">
                <a:solidFill>
                  <a:srgbClr val="193C6A"/>
                </a:solidFill>
                <a:highlight>
                  <a:srgbClr val="FFFF00"/>
                </a:highlight>
              </a:rPr>
              <a:t>States should maintain </a:t>
            </a:r>
            <a:r>
              <a:rPr lang="en-US" dirty="0">
                <a:solidFill>
                  <a:srgbClr val="00B0F0"/>
                </a:solidFill>
                <a:highlight>
                  <a:srgbClr val="FFFF00"/>
                </a:highlight>
              </a:rPr>
              <a:t>adequate domestic policy space </a:t>
            </a:r>
            <a:r>
              <a:rPr lang="en-US" dirty="0">
                <a:solidFill>
                  <a:srgbClr val="193C6A"/>
                </a:solidFill>
                <a:highlight>
                  <a:srgbClr val="FFFF00"/>
                </a:highlight>
              </a:rPr>
              <a:t>to meet their human rights obligations when pursuing business-related policy objectives with other States or business enterprises, for instance through </a:t>
            </a:r>
            <a:r>
              <a:rPr lang="en-US" dirty="0">
                <a:solidFill>
                  <a:srgbClr val="00B0F0"/>
                </a:solidFill>
                <a:highlight>
                  <a:srgbClr val="FFFF00"/>
                </a:highlight>
              </a:rPr>
              <a:t>investment treaties or contracts </a:t>
            </a:r>
            <a:r>
              <a:rPr lang="en-US" dirty="0">
                <a:solidFill>
                  <a:srgbClr val="193C6A"/>
                </a:solidFill>
                <a:highlight>
                  <a:srgbClr val="FFFF00"/>
                </a:highlight>
              </a:rPr>
              <a:t>[Principle 9]</a:t>
            </a:r>
          </a:p>
          <a:p>
            <a:endParaRPr lang="en-US" dirty="0">
              <a:solidFill>
                <a:srgbClr val="193C6A"/>
              </a:solidFill>
              <a:latin typeface="Avenir Next"/>
            </a:endParaRPr>
          </a:p>
          <a:p>
            <a:endParaRPr lang="en-US" dirty="0">
              <a:solidFill>
                <a:srgbClr val="193C6A"/>
              </a:solidFill>
              <a:latin typeface="Avenir Next"/>
            </a:endParaRPr>
          </a:p>
        </p:txBody>
      </p:sp>
      <p:pic>
        <p:nvPicPr>
          <p:cNvPr id="28" name="Picture 27" descr="A picture containing toy, sign, hydrant&#10;&#10;Description automatically generated">
            <a:extLst>
              <a:ext uri="{FF2B5EF4-FFF2-40B4-BE49-F238E27FC236}">
                <a16:creationId xmlns:a16="http://schemas.microsoft.com/office/drawing/2014/main" id="{77EC4601-0355-48D2-AC00-B99EA05AF330}"/>
              </a:ext>
            </a:extLst>
          </p:cNvPr>
          <p:cNvPicPr>
            <a:picLocks noChangeAspect="1"/>
          </p:cNvPicPr>
          <p:nvPr/>
        </p:nvPicPr>
        <p:blipFill rotWithShape="1">
          <a:blip r:embed="rId3">
            <a:extLst>
              <a:ext uri="{28A0092B-C50C-407E-A947-70E740481C1C}">
                <a14:useLocalDpi xmlns:a14="http://schemas.microsoft.com/office/drawing/2010/main" val="0"/>
              </a:ext>
            </a:extLst>
          </a:blip>
          <a:srcRect l="7475" r="9178" b="1"/>
          <a:stretch/>
        </p:blipFill>
        <p:spPr>
          <a:xfrm>
            <a:off x="8997696" y="550797"/>
            <a:ext cx="3194303" cy="2199844"/>
          </a:xfrm>
          <a:prstGeom prst="rect">
            <a:avLst/>
          </a:prstGeom>
        </p:spPr>
      </p:pic>
      <p:pic>
        <p:nvPicPr>
          <p:cNvPr id="30" name="Picture 29" descr="Graphical user interface&#10;&#10;Description automatically generated">
            <a:extLst>
              <a:ext uri="{FF2B5EF4-FFF2-40B4-BE49-F238E27FC236}">
                <a16:creationId xmlns:a16="http://schemas.microsoft.com/office/drawing/2014/main" id="{519051B6-76DC-4362-BA46-466BD05C1106}"/>
              </a:ext>
            </a:extLst>
          </p:cNvPr>
          <p:cNvPicPr>
            <a:picLocks noChangeAspect="1"/>
          </p:cNvPicPr>
          <p:nvPr/>
        </p:nvPicPr>
        <p:blipFill rotWithShape="1">
          <a:blip r:embed="rId4">
            <a:extLst>
              <a:ext uri="{28A0092B-C50C-407E-A947-70E740481C1C}">
                <a14:useLocalDpi xmlns:a14="http://schemas.microsoft.com/office/drawing/2010/main" val="0"/>
              </a:ext>
            </a:extLst>
          </a:blip>
          <a:srcRect l="4514" r="5134" b="1"/>
          <a:stretch/>
        </p:blipFill>
        <p:spPr>
          <a:xfrm>
            <a:off x="8997697" y="3749421"/>
            <a:ext cx="3194303" cy="2166747"/>
          </a:xfrm>
          <a:prstGeom prst="rect">
            <a:avLst/>
          </a:prstGeom>
        </p:spPr>
      </p:pic>
      <p:sp>
        <p:nvSpPr>
          <p:cNvPr id="31" name="TextBox 30">
            <a:extLst>
              <a:ext uri="{FF2B5EF4-FFF2-40B4-BE49-F238E27FC236}">
                <a16:creationId xmlns:a16="http://schemas.microsoft.com/office/drawing/2014/main" id="{42A5EB10-91F1-42BF-BDB6-68A81B01C73A}"/>
              </a:ext>
            </a:extLst>
          </p:cNvPr>
          <p:cNvSpPr txBox="1"/>
          <p:nvPr/>
        </p:nvSpPr>
        <p:spPr>
          <a:xfrm>
            <a:off x="770021" y="550797"/>
            <a:ext cx="6112042" cy="369332"/>
          </a:xfrm>
          <a:prstGeom prst="rect">
            <a:avLst/>
          </a:prstGeom>
          <a:noFill/>
        </p:spPr>
        <p:txBody>
          <a:bodyPr wrap="square">
            <a:spAutoFit/>
          </a:bodyPr>
          <a:lstStyle/>
          <a:p>
            <a:r>
              <a:rPr lang="en-US" sz="1800" b="1" dirty="0" err="1">
                <a:solidFill>
                  <a:srgbClr val="193C6A"/>
                </a:solidFill>
                <a:latin typeface="Marsden-Cm SemiBold"/>
                <a:cs typeface="Aharoni" panose="02010803020104030203" pitchFamily="2" charset="-79"/>
              </a:rPr>
              <a:t>Contd</a:t>
            </a:r>
            <a:r>
              <a:rPr lang="en-US" sz="1800" b="1" dirty="0">
                <a:solidFill>
                  <a:srgbClr val="193C6A"/>
                </a:solidFill>
                <a:latin typeface="Marsden-Cm SemiBold"/>
                <a:cs typeface="Aharoni" panose="02010803020104030203" pitchFamily="2" charset="-79"/>
              </a:rPr>
              <a:t>…</a:t>
            </a:r>
            <a:endParaRPr lang="en-US" sz="1800" dirty="0"/>
          </a:p>
        </p:txBody>
      </p:sp>
    </p:spTree>
    <p:extLst>
      <p:ext uri="{BB962C8B-B14F-4D97-AF65-F5344CB8AC3E}">
        <p14:creationId xmlns:p14="http://schemas.microsoft.com/office/powerpoint/2010/main" val="2651103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08BF7F-3A0D-4236-B472-F4E93DA0C6EB}"/>
              </a:ext>
            </a:extLst>
          </p:cNvPr>
          <p:cNvSpPr>
            <a:spLocks noGrp="1"/>
          </p:cNvSpPr>
          <p:nvPr>
            <p:ph type="body" sz="quarter" idx="16"/>
          </p:nvPr>
        </p:nvSpPr>
        <p:spPr/>
        <p:txBody>
          <a:bodyPr/>
          <a:lstStyle/>
          <a:p>
            <a:endParaRPr lang="en-US"/>
          </a:p>
        </p:txBody>
      </p:sp>
      <p:sp>
        <p:nvSpPr>
          <p:cNvPr id="10" name="TextBox 9">
            <a:extLst>
              <a:ext uri="{FF2B5EF4-FFF2-40B4-BE49-F238E27FC236}">
                <a16:creationId xmlns:a16="http://schemas.microsoft.com/office/drawing/2014/main" id="{FA374531-D684-441E-8681-C8335F605532}"/>
              </a:ext>
            </a:extLst>
          </p:cNvPr>
          <p:cNvSpPr txBox="1"/>
          <p:nvPr/>
        </p:nvSpPr>
        <p:spPr>
          <a:xfrm>
            <a:off x="738554" y="328246"/>
            <a:ext cx="9202615" cy="584775"/>
          </a:xfrm>
          <a:prstGeom prst="rect">
            <a:avLst/>
          </a:prstGeom>
          <a:noFill/>
        </p:spPr>
        <p:txBody>
          <a:bodyPr wrap="square" rtlCol="0">
            <a:spAutoFit/>
          </a:bodyPr>
          <a:lstStyle/>
          <a:p>
            <a:r>
              <a:rPr lang="en-US" sz="3200" b="1" dirty="0" err="1">
                <a:solidFill>
                  <a:srgbClr val="193C6A"/>
                </a:solidFill>
                <a:latin typeface="Marsden-Cm SemiBold"/>
              </a:rPr>
              <a:t>Contd</a:t>
            </a:r>
            <a:r>
              <a:rPr lang="en-US" sz="3200" b="1" dirty="0">
                <a:solidFill>
                  <a:srgbClr val="193C6A"/>
                </a:solidFill>
                <a:latin typeface="Marsden-Cm SemiBold"/>
              </a:rPr>
              <a:t>…</a:t>
            </a:r>
          </a:p>
        </p:txBody>
      </p:sp>
      <p:sp>
        <p:nvSpPr>
          <p:cNvPr id="11" name="TextBox 10">
            <a:extLst>
              <a:ext uri="{FF2B5EF4-FFF2-40B4-BE49-F238E27FC236}">
                <a16:creationId xmlns:a16="http://schemas.microsoft.com/office/drawing/2014/main" id="{5F1F6CC5-7F97-44D7-BD8B-B2D1D25F6CAC}"/>
              </a:ext>
            </a:extLst>
          </p:cNvPr>
          <p:cNvSpPr txBox="1"/>
          <p:nvPr/>
        </p:nvSpPr>
        <p:spPr>
          <a:xfrm>
            <a:off x="926123" y="1219200"/>
            <a:ext cx="3938954" cy="4154984"/>
          </a:xfrm>
          <a:prstGeom prst="rect">
            <a:avLst/>
          </a:prstGeom>
          <a:noFill/>
          <a:ln w="28575">
            <a:solidFill>
              <a:schemeClr val="tx1"/>
            </a:solidFill>
          </a:ln>
        </p:spPr>
        <p:txBody>
          <a:bodyPr wrap="square" rtlCol="0">
            <a:spAutoFit/>
          </a:bodyPr>
          <a:lstStyle/>
          <a:p>
            <a:pPr algn="just"/>
            <a:r>
              <a:rPr lang="en-US" sz="2400" dirty="0">
                <a:solidFill>
                  <a:srgbClr val="193C6A"/>
                </a:solidFill>
                <a:latin typeface="Marsden-Cm SemiBold"/>
              </a:rPr>
              <a:t>The UN Working Group on Business and Human Rights have consistently advocated creating innovative trade policies and bringing together trade and investment actors to set principles for creating trade and investment frameworks that support business respect for human rights and the environment. </a:t>
            </a:r>
          </a:p>
        </p:txBody>
      </p:sp>
      <p:sp>
        <p:nvSpPr>
          <p:cNvPr id="12" name="Arrow: Right 11">
            <a:extLst>
              <a:ext uri="{FF2B5EF4-FFF2-40B4-BE49-F238E27FC236}">
                <a16:creationId xmlns:a16="http://schemas.microsoft.com/office/drawing/2014/main" id="{1C216B39-ECCB-4825-BB3E-C5676DB6D266}"/>
              </a:ext>
            </a:extLst>
          </p:cNvPr>
          <p:cNvSpPr/>
          <p:nvPr/>
        </p:nvSpPr>
        <p:spPr>
          <a:xfrm>
            <a:off x="5040923" y="2684585"/>
            <a:ext cx="949569" cy="9026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BA8279E-148E-4D15-B257-53FCCA1230D6}"/>
              </a:ext>
            </a:extLst>
          </p:cNvPr>
          <p:cNvSpPr txBox="1"/>
          <p:nvPr/>
        </p:nvSpPr>
        <p:spPr>
          <a:xfrm>
            <a:off x="6201510" y="1588532"/>
            <a:ext cx="3950677" cy="3416320"/>
          </a:xfrm>
          <a:prstGeom prst="rect">
            <a:avLst/>
          </a:prstGeom>
          <a:noFill/>
          <a:ln w="28575">
            <a:solidFill>
              <a:schemeClr val="tx1"/>
            </a:solidFill>
          </a:ln>
        </p:spPr>
        <p:txBody>
          <a:bodyPr wrap="square" rtlCol="0">
            <a:spAutoFit/>
          </a:bodyPr>
          <a:lstStyle/>
          <a:p>
            <a:pPr algn="just"/>
            <a:r>
              <a:rPr lang="en-US" sz="2400" dirty="0">
                <a:solidFill>
                  <a:srgbClr val="193C6A"/>
                </a:solidFill>
                <a:latin typeface="Marsden-Cm SemiBold"/>
              </a:rPr>
              <a:t>Resulting in a new generation of domestic laws, such as the French Duty of Vigilance Law, the German Supply Chain Act and the latest EU Corporate Sustainability Due Diligence Directive – which seeks to hold corporations accountable if they abuse rights. </a:t>
            </a:r>
          </a:p>
        </p:txBody>
      </p:sp>
    </p:spTree>
    <p:extLst>
      <p:ext uri="{BB962C8B-B14F-4D97-AF65-F5344CB8AC3E}">
        <p14:creationId xmlns:p14="http://schemas.microsoft.com/office/powerpoint/2010/main" val="1226228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0E7AC83C-0C82-4506-8464-A54EA5D5DC67}"/>
              </a:ext>
            </a:extLst>
          </p:cNvPr>
          <p:cNvSpPr txBox="1">
            <a:spLocks/>
          </p:cNvSpPr>
          <p:nvPr/>
        </p:nvSpPr>
        <p:spPr>
          <a:xfrm>
            <a:off x="827418" y="20254"/>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b="1" i="0" kern="1200">
                <a:solidFill>
                  <a:schemeClr val="tx2"/>
                </a:solidFill>
                <a:latin typeface="Poppins SemiBold" panose="02000000000000000000" pitchFamily="2" charset="77"/>
                <a:ea typeface="+mj-ea"/>
                <a:cs typeface="Poppins SemiBold" panose="02000000000000000000" pitchFamily="2" charset="77"/>
              </a:defRPr>
            </a:lvl1pPr>
          </a:lstStyle>
          <a:p>
            <a:pPr algn="ctr"/>
            <a:r>
              <a:rPr lang="en-GB" sz="3000" dirty="0">
                <a:solidFill>
                  <a:srgbClr val="193C6A"/>
                </a:solidFill>
                <a:latin typeface="Marsden-Cm SemiBold"/>
              </a:rPr>
              <a:t>Trend towards mandatory due diligence legislation</a:t>
            </a:r>
          </a:p>
        </p:txBody>
      </p:sp>
      <p:cxnSp>
        <p:nvCxnSpPr>
          <p:cNvPr id="6" name="Straight Arrow Connector 5">
            <a:extLst>
              <a:ext uri="{FF2B5EF4-FFF2-40B4-BE49-F238E27FC236}">
                <a16:creationId xmlns:a16="http://schemas.microsoft.com/office/drawing/2014/main" id="{E18D5EDC-ACF7-4D44-B6C6-634EE56387AD}"/>
              </a:ext>
            </a:extLst>
          </p:cNvPr>
          <p:cNvCxnSpPr/>
          <p:nvPr/>
        </p:nvCxnSpPr>
        <p:spPr>
          <a:xfrm>
            <a:off x="1254034" y="1110338"/>
            <a:ext cx="924850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062ABD0-3F90-435C-80C5-C58685628F78}"/>
              </a:ext>
            </a:extLst>
          </p:cNvPr>
          <p:cNvSpPr txBox="1"/>
          <p:nvPr/>
        </p:nvSpPr>
        <p:spPr>
          <a:xfrm>
            <a:off x="1354184" y="1354735"/>
            <a:ext cx="3853542" cy="2246769"/>
          </a:xfrm>
          <a:prstGeom prst="rect">
            <a:avLst/>
          </a:prstGeom>
          <a:noFill/>
        </p:spPr>
        <p:txBody>
          <a:bodyPr wrap="square" rtlCol="0">
            <a:spAutoFit/>
          </a:bodyPr>
          <a:lstStyle/>
          <a:p>
            <a:r>
              <a:rPr lang="en-GB" sz="2000">
                <a:solidFill>
                  <a:schemeClr val="accent1"/>
                </a:solidFill>
                <a:latin typeface="Marsden-Cm SemiBold"/>
              </a:rPr>
              <a:t>From</a:t>
            </a:r>
            <a:r>
              <a:rPr lang="en-GB" sz="2000" b="1">
                <a:solidFill>
                  <a:schemeClr val="accent1"/>
                </a:solidFill>
                <a:latin typeface="Marsden-Cm SemiBold"/>
              </a:rPr>
              <a:t> reporting</a:t>
            </a:r>
            <a:r>
              <a:rPr lang="en-GB" sz="2000">
                <a:solidFill>
                  <a:schemeClr val="accent1"/>
                </a:solidFill>
                <a:latin typeface="Marsden-Cm SemiBold"/>
              </a:rPr>
              <a:t> legislation:</a:t>
            </a:r>
          </a:p>
          <a:p>
            <a:pPr marL="285750" indent="-285750">
              <a:buFont typeface="Arial" panose="020B0604020202020204" pitchFamily="34" charset="0"/>
              <a:buChar char="•"/>
            </a:pPr>
            <a:r>
              <a:rPr lang="en-GB" sz="2000">
                <a:solidFill>
                  <a:schemeClr val="tx2"/>
                </a:solidFill>
                <a:latin typeface="Marsden-Cm SemiBold"/>
              </a:rPr>
              <a:t>EU Non-Financial Reporting Directive</a:t>
            </a:r>
          </a:p>
          <a:p>
            <a:pPr marL="285750" indent="-285750">
              <a:buFont typeface="Arial" panose="020B0604020202020204" pitchFamily="34" charset="0"/>
              <a:buChar char="•"/>
            </a:pPr>
            <a:r>
              <a:rPr lang="en-GB" sz="2000">
                <a:solidFill>
                  <a:schemeClr val="tx2"/>
                </a:solidFill>
                <a:latin typeface="Marsden-Cm SemiBold"/>
              </a:rPr>
              <a:t>UK Modern Slavery Act</a:t>
            </a:r>
          </a:p>
          <a:p>
            <a:pPr marL="285750" indent="-285750">
              <a:buFont typeface="Arial" panose="020B0604020202020204" pitchFamily="34" charset="0"/>
              <a:buChar char="•"/>
            </a:pPr>
            <a:r>
              <a:rPr lang="en-GB" sz="2000">
                <a:solidFill>
                  <a:schemeClr val="tx2"/>
                </a:solidFill>
                <a:latin typeface="Marsden-Cm SemiBold"/>
              </a:rPr>
              <a:t>Australia Modern Slavery Act</a:t>
            </a:r>
          </a:p>
          <a:p>
            <a:pPr marL="285750" indent="-285750">
              <a:buFont typeface="Arial" panose="020B0604020202020204" pitchFamily="34" charset="0"/>
              <a:buChar char="•"/>
            </a:pPr>
            <a:r>
              <a:rPr lang="en-GB" sz="2000">
                <a:solidFill>
                  <a:schemeClr val="tx2"/>
                </a:solidFill>
                <a:latin typeface="Marsden-Cm SemiBold"/>
              </a:rPr>
              <a:t>California Supply Chain Transparency Act</a:t>
            </a:r>
          </a:p>
        </p:txBody>
      </p:sp>
      <p:sp>
        <p:nvSpPr>
          <p:cNvPr id="8" name="TextBox 7">
            <a:extLst>
              <a:ext uri="{FF2B5EF4-FFF2-40B4-BE49-F238E27FC236}">
                <a16:creationId xmlns:a16="http://schemas.microsoft.com/office/drawing/2014/main" id="{FF016392-6743-4E21-BB14-0C64710FDDC5}"/>
              </a:ext>
            </a:extLst>
          </p:cNvPr>
          <p:cNvSpPr txBox="1"/>
          <p:nvPr/>
        </p:nvSpPr>
        <p:spPr>
          <a:xfrm>
            <a:off x="6096000" y="1354735"/>
            <a:ext cx="4519749" cy="2246769"/>
          </a:xfrm>
          <a:prstGeom prst="rect">
            <a:avLst/>
          </a:prstGeom>
          <a:noFill/>
        </p:spPr>
        <p:txBody>
          <a:bodyPr wrap="square" rtlCol="0">
            <a:spAutoFit/>
          </a:bodyPr>
          <a:lstStyle/>
          <a:p>
            <a:r>
              <a:rPr lang="en-GB" sz="2000">
                <a:solidFill>
                  <a:schemeClr val="accent1"/>
                </a:solidFill>
                <a:latin typeface="Marsden-Cm SemiBold"/>
              </a:rPr>
              <a:t>To mandatory </a:t>
            </a:r>
            <a:r>
              <a:rPr lang="en-GB" sz="2000" b="1">
                <a:solidFill>
                  <a:schemeClr val="accent1"/>
                </a:solidFill>
                <a:latin typeface="Marsden-Cm SemiBold"/>
              </a:rPr>
              <a:t>due diligence </a:t>
            </a:r>
            <a:r>
              <a:rPr lang="en-GB" sz="2000">
                <a:solidFill>
                  <a:schemeClr val="accent1"/>
                </a:solidFill>
                <a:latin typeface="Marsden-Cm SemiBold"/>
              </a:rPr>
              <a:t>legislation:</a:t>
            </a:r>
          </a:p>
          <a:p>
            <a:pPr marL="285750" indent="-285750">
              <a:buFont typeface="Arial" panose="020B0604020202020204" pitchFamily="34" charset="0"/>
              <a:buChar char="•"/>
            </a:pPr>
            <a:r>
              <a:rPr lang="en-GB" sz="2000">
                <a:solidFill>
                  <a:schemeClr val="tx2"/>
                </a:solidFill>
                <a:latin typeface="Marsden-Cm SemiBold"/>
              </a:rPr>
              <a:t>France’s Duty of Vigilance Law (2017)</a:t>
            </a:r>
          </a:p>
          <a:p>
            <a:pPr marL="285750" indent="-285750">
              <a:buFont typeface="Arial" panose="020B0604020202020204" pitchFamily="34" charset="0"/>
              <a:buChar char="•"/>
            </a:pPr>
            <a:r>
              <a:rPr lang="en-GB" sz="2000">
                <a:solidFill>
                  <a:schemeClr val="tx2"/>
                </a:solidFill>
                <a:latin typeface="Marsden-Cm SemiBold"/>
              </a:rPr>
              <a:t>Netherlands’ Child Labour Due Diligence Law (2019)</a:t>
            </a:r>
          </a:p>
          <a:p>
            <a:pPr marL="285750" indent="-285750">
              <a:buFont typeface="Arial" panose="020B0604020202020204" pitchFamily="34" charset="0"/>
              <a:buChar char="•"/>
            </a:pPr>
            <a:r>
              <a:rPr lang="en-GB" sz="2000">
                <a:solidFill>
                  <a:schemeClr val="tx2"/>
                </a:solidFill>
                <a:latin typeface="Marsden-Cm SemiBold"/>
              </a:rPr>
              <a:t>EU Conflict Minerals Regulation (2017)</a:t>
            </a:r>
          </a:p>
          <a:p>
            <a:pPr marL="285750" indent="-285750">
              <a:buFont typeface="Arial" panose="020B0604020202020204" pitchFamily="34" charset="0"/>
              <a:buChar char="•"/>
            </a:pPr>
            <a:r>
              <a:rPr lang="en-GB" sz="2000">
                <a:solidFill>
                  <a:schemeClr val="tx2"/>
                </a:solidFill>
                <a:latin typeface="Marsden-Cm SemiBold"/>
              </a:rPr>
              <a:t>(Upcoming) EU mandatory human rights due diligence regulation</a:t>
            </a:r>
          </a:p>
        </p:txBody>
      </p:sp>
      <p:sp>
        <p:nvSpPr>
          <p:cNvPr id="9" name="TextBox 8">
            <a:extLst>
              <a:ext uri="{FF2B5EF4-FFF2-40B4-BE49-F238E27FC236}">
                <a16:creationId xmlns:a16="http://schemas.microsoft.com/office/drawing/2014/main" id="{8DCC3D43-6F28-4565-B62A-DF05C6166935}"/>
              </a:ext>
            </a:extLst>
          </p:cNvPr>
          <p:cNvSpPr txBox="1"/>
          <p:nvPr/>
        </p:nvSpPr>
        <p:spPr>
          <a:xfrm>
            <a:off x="979714" y="4304224"/>
            <a:ext cx="10363304" cy="1938992"/>
          </a:xfrm>
          <a:prstGeom prst="rect">
            <a:avLst/>
          </a:prstGeom>
          <a:solidFill>
            <a:schemeClr val="accent1">
              <a:lumMod val="20000"/>
              <a:lumOff val="80000"/>
            </a:schemeClr>
          </a:solidFill>
        </p:spPr>
        <p:txBody>
          <a:bodyPr wrap="square" numCol="2" rtlCol="0">
            <a:spAutoFit/>
          </a:bodyPr>
          <a:lstStyle/>
          <a:p>
            <a:pPr marL="285750" indent="-285750">
              <a:buFont typeface="Arial" panose="020B0604020202020204" pitchFamily="34" charset="0"/>
              <a:buChar char="•"/>
            </a:pPr>
            <a:r>
              <a:rPr lang="en-GB" sz="2000" dirty="0">
                <a:solidFill>
                  <a:schemeClr val="tx2"/>
                </a:solidFill>
                <a:latin typeface="Marsden-Cm SemiBold"/>
              </a:rPr>
              <a:t>Appropriate corporate governance arrangements</a:t>
            </a:r>
          </a:p>
          <a:p>
            <a:pPr marL="285750" indent="-285750">
              <a:buFont typeface="Arial" panose="020B0604020202020204" pitchFamily="34" charset="0"/>
              <a:buChar char="•"/>
            </a:pPr>
            <a:r>
              <a:rPr lang="en-GB" sz="2000" dirty="0">
                <a:solidFill>
                  <a:schemeClr val="tx2"/>
                </a:solidFill>
                <a:latin typeface="Marsden-Cm SemiBold"/>
              </a:rPr>
              <a:t>Robust I</a:t>
            </a:r>
          </a:p>
          <a:p>
            <a:pPr marL="285750" indent="-285750">
              <a:buFont typeface="Arial" panose="020B0604020202020204" pitchFamily="34" charset="0"/>
              <a:buChar char="•"/>
            </a:pPr>
            <a:r>
              <a:rPr lang="en-GB" sz="2000" dirty="0" err="1">
                <a:solidFill>
                  <a:schemeClr val="tx2"/>
                </a:solidFill>
                <a:latin typeface="Marsden-Cm SemiBold"/>
              </a:rPr>
              <a:t>nternal</a:t>
            </a:r>
            <a:r>
              <a:rPr lang="en-GB" sz="2000" dirty="0">
                <a:solidFill>
                  <a:schemeClr val="tx2"/>
                </a:solidFill>
                <a:latin typeface="Marsden-Cm SemiBold"/>
              </a:rPr>
              <a:t> controls and reporting systems</a:t>
            </a:r>
          </a:p>
          <a:p>
            <a:pPr marL="285750" indent="-285750">
              <a:buFont typeface="Arial" panose="020B0604020202020204" pitchFamily="34" charset="0"/>
              <a:buChar char="•"/>
            </a:pPr>
            <a:r>
              <a:rPr lang="en-GB" sz="2000" dirty="0">
                <a:solidFill>
                  <a:schemeClr val="tx2"/>
                </a:solidFill>
                <a:latin typeface="Marsden-Cm SemiBold"/>
              </a:rPr>
              <a:t>Effective stakeholder engagement</a:t>
            </a:r>
          </a:p>
          <a:p>
            <a:pPr marL="285750" indent="-285750">
              <a:buFont typeface="Arial" panose="020B0604020202020204" pitchFamily="34" charset="0"/>
              <a:buChar char="•"/>
            </a:pPr>
            <a:r>
              <a:rPr lang="en-GB" sz="2000" dirty="0">
                <a:solidFill>
                  <a:schemeClr val="tx2"/>
                </a:solidFill>
                <a:latin typeface="Marsden-Cm SemiBold"/>
              </a:rPr>
              <a:t>Independent external assurance</a:t>
            </a:r>
          </a:p>
          <a:p>
            <a:pPr marL="285750" indent="-285750">
              <a:buFont typeface="Arial" panose="020B0604020202020204" pitchFamily="34" charset="0"/>
              <a:buChar char="•"/>
            </a:pPr>
            <a:r>
              <a:rPr lang="en-GB" sz="2000" dirty="0">
                <a:solidFill>
                  <a:schemeClr val="tx2"/>
                </a:solidFill>
                <a:latin typeface="Marsden-Cm SemiBold"/>
              </a:rPr>
              <a:t>KPIs</a:t>
            </a:r>
          </a:p>
          <a:p>
            <a:pPr marL="285750" indent="-285750">
              <a:buFont typeface="Arial" panose="020B0604020202020204" pitchFamily="34" charset="0"/>
              <a:buChar char="•"/>
            </a:pPr>
            <a:r>
              <a:rPr lang="en-GB" sz="2000" dirty="0">
                <a:solidFill>
                  <a:schemeClr val="tx2"/>
                </a:solidFill>
                <a:latin typeface="Marsden-Cm SemiBold"/>
              </a:rPr>
              <a:t>Disclosure on policies and processes</a:t>
            </a:r>
          </a:p>
          <a:p>
            <a:pPr marL="285750" indent="-285750">
              <a:buFont typeface="Arial" panose="020B0604020202020204" pitchFamily="34" charset="0"/>
              <a:buChar char="•"/>
            </a:pPr>
            <a:r>
              <a:rPr lang="en-GB" sz="2000" dirty="0">
                <a:solidFill>
                  <a:schemeClr val="tx2"/>
                </a:solidFill>
                <a:latin typeface="Marsden-Cm SemiBold"/>
              </a:rPr>
              <a:t>Non-financial disclosure</a:t>
            </a:r>
          </a:p>
          <a:p>
            <a:pPr marL="285750" indent="-285750">
              <a:buFont typeface="Arial" panose="020B0604020202020204" pitchFamily="34" charset="0"/>
              <a:buChar char="•"/>
            </a:pPr>
            <a:r>
              <a:rPr lang="en-GB" sz="2000" dirty="0">
                <a:solidFill>
                  <a:schemeClr val="tx2"/>
                </a:solidFill>
                <a:latin typeface="Marsden-Cm SemiBold"/>
              </a:rPr>
              <a:t>Risk management (for example through contractual obligations)</a:t>
            </a:r>
          </a:p>
          <a:p>
            <a:pPr marL="285750" indent="-285750">
              <a:buFont typeface="Arial" panose="020B0604020202020204" pitchFamily="34" charset="0"/>
              <a:buChar char="•"/>
            </a:pPr>
            <a:r>
              <a:rPr lang="en-GB" sz="2000" dirty="0">
                <a:solidFill>
                  <a:schemeClr val="tx2"/>
                </a:solidFill>
                <a:latin typeface="Marsden-Cm SemiBold"/>
              </a:rPr>
              <a:t>Allocation of resources</a:t>
            </a:r>
          </a:p>
        </p:txBody>
      </p:sp>
      <p:sp>
        <p:nvSpPr>
          <p:cNvPr id="10" name="Rectangle 9">
            <a:extLst>
              <a:ext uri="{FF2B5EF4-FFF2-40B4-BE49-F238E27FC236}">
                <a16:creationId xmlns:a16="http://schemas.microsoft.com/office/drawing/2014/main" id="{AD60E03A-1CA1-402A-B7E0-EEE48EB6E3AE}"/>
              </a:ext>
            </a:extLst>
          </p:cNvPr>
          <p:cNvSpPr/>
          <p:nvPr/>
        </p:nvSpPr>
        <p:spPr>
          <a:xfrm>
            <a:off x="984675" y="3897249"/>
            <a:ext cx="3119765" cy="461665"/>
          </a:xfrm>
          <a:prstGeom prst="rect">
            <a:avLst/>
          </a:prstGeom>
        </p:spPr>
        <p:txBody>
          <a:bodyPr wrap="none">
            <a:spAutoFit/>
          </a:bodyPr>
          <a:lstStyle/>
          <a:p>
            <a:r>
              <a:rPr lang="en-GB" sz="2400" b="1">
                <a:solidFill>
                  <a:schemeClr val="accent1"/>
                </a:solidFill>
                <a:latin typeface="Marsden-Cm SemiBold"/>
              </a:rPr>
              <a:t>What does this mean?</a:t>
            </a:r>
          </a:p>
        </p:txBody>
      </p:sp>
    </p:spTree>
    <p:extLst>
      <p:ext uri="{BB962C8B-B14F-4D97-AF65-F5344CB8AC3E}">
        <p14:creationId xmlns:p14="http://schemas.microsoft.com/office/powerpoint/2010/main" val="232593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3DEC195-FE4A-46D7-80BD-8CE788F36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530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2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D6349-FBD5-4D93-85AE-AE6BCED02341}"/>
              </a:ext>
            </a:extLst>
          </p:cNvPr>
          <p:cNvSpPr>
            <a:spLocks noGrp="1"/>
          </p:cNvSpPr>
          <p:nvPr>
            <p:ph type="body" sz="quarter" idx="16"/>
          </p:nvPr>
        </p:nvSpPr>
        <p:spPr/>
        <p:txBody>
          <a:bodyPr/>
          <a:lstStyle/>
          <a:p>
            <a:endParaRPr lang="en-US">
              <a:latin typeface="Marsden-Cm SemiBold"/>
            </a:endParaRPr>
          </a:p>
        </p:txBody>
      </p:sp>
      <p:sp>
        <p:nvSpPr>
          <p:cNvPr id="4" name="TextBox 3">
            <a:extLst>
              <a:ext uri="{FF2B5EF4-FFF2-40B4-BE49-F238E27FC236}">
                <a16:creationId xmlns:a16="http://schemas.microsoft.com/office/drawing/2014/main" id="{04E2852E-6FFC-42BD-9ABA-58765D2EFF21}"/>
              </a:ext>
            </a:extLst>
          </p:cNvPr>
          <p:cNvSpPr txBox="1"/>
          <p:nvPr/>
        </p:nvSpPr>
        <p:spPr>
          <a:xfrm>
            <a:off x="488287" y="492369"/>
            <a:ext cx="11035498" cy="1446550"/>
          </a:xfrm>
          <a:prstGeom prst="rect">
            <a:avLst/>
          </a:prstGeom>
          <a:noFill/>
        </p:spPr>
        <p:txBody>
          <a:bodyPr wrap="square" rtlCol="0">
            <a:spAutoFit/>
          </a:bodyPr>
          <a:lstStyle/>
          <a:p>
            <a:r>
              <a:rPr lang="en-US" sz="4400" b="1" dirty="0">
                <a:solidFill>
                  <a:srgbClr val="193C6A"/>
                </a:solidFill>
                <a:latin typeface="Marsden-Cm SemiBold"/>
              </a:rPr>
              <a:t>TRADE AGREEMENTS THAT SUPPORT MORE RESPONSIBLE BUSINESS</a:t>
            </a:r>
          </a:p>
        </p:txBody>
      </p:sp>
      <p:sp>
        <p:nvSpPr>
          <p:cNvPr id="5" name="TextBox 4">
            <a:extLst>
              <a:ext uri="{FF2B5EF4-FFF2-40B4-BE49-F238E27FC236}">
                <a16:creationId xmlns:a16="http://schemas.microsoft.com/office/drawing/2014/main" id="{7551B1C9-9DBB-4120-B254-1094CDAE5D56}"/>
              </a:ext>
            </a:extLst>
          </p:cNvPr>
          <p:cNvSpPr txBox="1"/>
          <p:nvPr/>
        </p:nvSpPr>
        <p:spPr>
          <a:xfrm>
            <a:off x="488287" y="2267165"/>
            <a:ext cx="10738338" cy="3477875"/>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Marsden-Cm SemiBold"/>
              </a:rPr>
              <a:t>November 2021: The trade deal signed between Indonesia and the EFTA states (Iceland, Liechtenstein, Norway and Switzerland) on palm oil.</a:t>
            </a:r>
          </a:p>
          <a:p>
            <a:pPr marL="285750" indent="-285750" algn="just">
              <a:buFont typeface="Arial" panose="020B0604020202020204" pitchFamily="34" charset="0"/>
              <a:buChar char="•"/>
            </a:pPr>
            <a:r>
              <a:rPr lang="en-US" sz="2000" dirty="0">
                <a:latin typeface="Marsden-Cm SemiBold"/>
              </a:rPr>
              <a:t>EU’s trade deal with Mercosur bloc, agreed in principle, yet to enter into force: to benefit tariff reductions, traders of chicken eggs will have to demonstrate their products meet animal welfare standards. </a:t>
            </a:r>
          </a:p>
          <a:p>
            <a:pPr marL="285750" indent="-285750" algn="just">
              <a:buFont typeface="Arial" panose="020B0604020202020204" pitchFamily="34" charset="0"/>
              <a:buChar char="•"/>
            </a:pPr>
            <a:r>
              <a:rPr lang="en-US" sz="2000" dirty="0">
                <a:latin typeface="Marsden-Cm SemiBold"/>
              </a:rPr>
              <a:t>Morocco-Nigeria Bilateral Agreement – investors seeking to benefit from the Treaty to conduct a social impact assessment of their activities. In addition, Treaty includes a mechanism to hold investors under civil law, if their acts or decisions leads to damage.</a:t>
            </a:r>
          </a:p>
          <a:p>
            <a:pPr marL="285750" indent="-285750" algn="just">
              <a:buFont typeface="Arial" panose="020B0604020202020204" pitchFamily="34" charset="0"/>
              <a:buChar char="•"/>
            </a:pPr>
            <a:r>
              <a:rPr lang="en-US" sz="2000" dirty="0">
                <a:latin typeface="Marsden-Cm SemiBold"/>
              </a:rPr>
              <a:t> US-Mexico-Canada Agreement (USMCA): Pact’s terms include a powerful company specific </a:t>
            </a:r>
            <a:r>
              <a:rPr lang="en-US" sz="2000" dirty="0" err="1">
                <a:latin typeface="Marsden-Cm SemiBold"/>
              </a:rPr>
              <a:t>labour</a:t>
            </a:r>
            <a:r>
              <a:rPr lang="en-US" sz="2000" dirty="0">
                <a:latin typeface="Marsden-Cm SemiBold"/>
              </a:rPr>
              <a:t> enforcement system, the Rapid Response Mechanism, </a:t>
            </a:r>
            <a:r>
              <a:rPr lang="en-US" sz="2000" dirty="0" err="1">
                <a:latin typeface="Marsden-Cm SemiBold"/>
              </a:rPr>
              <a:t>whichhc</a:t>
            </a:r>
            <a:r>
              <a:rPr lang="en-US" sz="2000" dirty="0">
                <a:latin typeface="Marsden-Cm SemiBold"/>
              </a:rPr>
              <a:t> can be harnessed by independent Unions in </a:t>
            </a:r>
            <a:r>
              <a:rPr lang="en-US" sz="2000" dirty="0" err="1">
                <a:latin typeface="Marsden-Cm SemiBold"/>
              </a:rPr>
              <a:t>Mexicio</a:t>
            </a:r>
            <a:r>
              <a:rPr lang="en-US" sz="2000" dirty="0">
                <a:latin typeface="Marsden-Cm SemiBold"/>
              </a:rPr>
              <a:t> to fight for worker’s rights – unique as it allows workers to organize. </a:t>
            </a:r>
          </a:p>
        </p:txBody>
      </p:sp>
    </p:spTree>
    <p:extLst>
      <p:ext uri="{BB962C8B-B14F-4D97-AF65-F5344CB8AC3E}">
        <p14:creationId xmlns:p14="http://schemas.microsoft.com/office/powerpoint/2010/main" val="2852852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7338FB9-F66D-4DDB-B9A3-97D111EF299F}"/>
              </a:ext>
            </a:extLst>
          </p:cNvPr>
          <p:cNvSpPr txBox="1">
            <a:spLocks/>
          </p:cNvSpPr>
          <p:nvPr/>
        </p:nvSpPr>
        <p:spPr>
          <a:xfrm>
            <a:off x="617760" y="2072641"/>
            <a:ext cx="8625993" cy="16182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nSpc>
                <a:spcPct val="170000"/>
              </a:lnSpc>
              <a:buFont typeface="Arial" panose="020B0604020202020204" pitchFamily="34" charset="0"/>
              <a:buChar char="•"/>
              <a:defRPr/>
            </a:pPr>
            <a:endParaRPr lang="en-AU" sz="1600" b="1" dirty="0">
              <a:solidFill>
                <a:schemeClr val="bg1"/>
              </a:solidFill>
              <a:latin typeface="Marsden-Cm SemiBold"/>
            </a:endParaRPr>
          </a:p>
        </p:txBody>
      </p:sp>
      <p:sp>
        <p:nvSpPr>
          <p:cNvPr id="4" name="Title 1">
            <a:extLst>
              <a:ext uri="{FF2B5EF4-FFF2-40B4-BE49-F238E27FC236}">
                <a16:creationId xmlns:a16="http://schemas.microsoft.com/office/drawing/2014/main" id="{F6AABBC4-A9C7-4CB0-AF99-74BB7152E7AB}"/>
              </a:ext>
            </a:extLst>
          </p:cNvPr>
          <p:cNvSpPr>
            <a:spLocks noGrp="1"/>
          </p:cNvSpPr>
          <p:nvPr>
            <p:ph type="title"/>
          </p:nvPr>
        </p:nvSpPr>
        <p:spPr>
          <a:xfrm>
            <a:off x="291501" y="365125"/>
            <a:ext cx="11385110" cy="1325563"/>
          </a:xfrm>
        </p:spPr>
        <p:txBody>
          <a:bodyPr>
            <a:normAutofit/>
          </a:bodyPr>
          <a:lstStyle/>
          <a:p>
            <a:r>
              <a:rPr lang="en-AU" sz="3200" b="1" dirty="0">
                <a:solidFill>
                  <a:schemeClr val="bg1"/>
                </a:solidFill>
                <a:latin typeface="Marsden-Cm SemiBold"/>
              </a:rPr>
              <a:t>NATIONAL ACTION PLANS ON BUSINESS AND HUMAN RIGHTS</a:t>
            </a:r>
            <a:endParaRPr lang="en-US" sz="3200" dirty="0">
              <a:solidFill>
                <a:schemeClr val="bg1"/>
              </a:solidFill>
              <a:latin typeface="Marsden-Cm SemiBold"/>
            </a:endParaRPr>
          </a:p>
        </p:txBody>
      </p:sp>
      <p:sp>
        <p:nvSpPr>
          <p:cNvPr id="6" name="Content Placeholder 2">
            <a:extLst>
              <a:ext uri="{FF2B5EF4-FFF2-40B4-BE49-F238E27FC236}">
                <a16:creationId xmlns:a16="http://schemas.microsoft.com/office/drawing/2014/main" id="{5AB428E2-004B-4A6E-815E-9D231275ABAB}"/>
              </a:ext>
            </a:extLst>
          </p:cNvPr>
          <p:cNvSpPr>
            <a:spLocks noGrp="1"/>
          </p:cNvSpPr>
          <p:nvPr>
            <p:ph idx="1"/>
          </p:nvPr>
        </p:nvSpPr>
        <p:spPr>
          <a:xfrm>
            <a:off x="4858236" y="1876925"/>
            <a:ext cx="7042264" cy="4219771"/>
          </a:xfrm>
        </p:spPr>
        <p:txBody>
          <a:bodyPr>
            <a:normAutofit fontScale="47500" lnSpcReduction="20000"/>
          </a:bodyPr>
          <a:lstStyle/>
          <a:p>
            <a:pPr marL="0" indent="0">
              <a:buNone/>
            </a:pPr>
            <a:r>
              <a:rPr lang="en-US" sz="2900" b="1" dirty="0">
                <a:solidFill>
                  <a:schemeClr val="accent1">
                    <a:lumMod val="50000"/>
                  </a:schemeClr>
                </a:solidFill>
                <a:highlight>
                  <a:srgbClr val="3EA9DA"/>
                </a:highlight>
                <a:latin typeface="Marsden-Cm SemiBold"/>
              </a:rPr>
              <a:t>Definition of NAP</a:t>
            </a:r>
          </a:p>
          <a:p>
            <a:r>
              <a:rPr lang="en-US" dirty="0">
                <a:solidFill>
                  <a:schemeClr val="accent1">
                    <a:lumMod val="50000"/>
                  </a:schemeClr>
                </a:solidFill>
                <a:latin typeface="Marsden-Cm SemiBold"/>
              </a:rPr>
              <a:t>An evolving policy strategy to protect against adverse human rights impacts by business enterprises</a:t>
            </a:r>
          </a:p>
          <a:p>
            <a:pPr marL="0" indent="0">
              <a:buNone/>
            </a:pPr>
            <a:endParaRPr lang="en-US" b="1" dirty="0">
              <a:solidFill>
                <a:schemeClr val="accent1">
                  <a:lumMod val="50000"/>
                </a:schemeClr>
              </a:solidFill>
              <a:latin typeface="Marsden-Cm SemiBold"/>
            </a:endParaRPr>
          </a:p>
          <a:p>
            <a:pPr marL="0" indent="0">
              <a:buNone/>
            </a:pPr>
            <a:r>
              <a:rPr lang="en-US" sz="2900" b="1" dirty="0">
                <a:solidFill>
                  <a:schemeClr val="accent1">
                    <a:lumMod val="50000"/>
                  </a:schemeClr>
                </a:solidFill>
                <a:highlight>
                  <a:srgbClr val="3EA9DA"/>
                </a:highlight>
                <a:latin typeface="Marsden-Cm SemiBold"/>
              </a:rPr>
              <a:t>The Process of NAPs</a:t>
            </a:r>
          </a:p>
          <a:p>
            <a:r>
              <a:rPr lang="en-US" dirty="0">
                <a:solidFill>
                  <a:schemeClr val="accent1">
                    <a:lumMod val="50000"/>
                  </a:schemeClr>
                </a:solidFill>
                <a:latin typeface="Marsden-Cm SemiBold"/>
              </a:rPr>
              <a:t>Coordinated and coherent government leadership</a:t>
            </a:r>
          </a:p>
          <a:p>
            <a:r>
              <a:rPr lang="en-US" dirty="0">
                <a:solidFill>
                  <a:schemeClr val="accent1">
                    <a:lumMod val="50000"/>
                  </a:schemeClr>
                </a:solidFill>
                <a:latin typeface="Marsden-Cm SemiBold"/>
              </a:rPr>
              <a:t>Multi-stakeholder and transparent consultation</a:t>
            </a:r>
          </a:p>
          <a:p>
            <a:r>
              <a:rPr lang="en-US" dirty="0">
                <a:solidFill>
                  <a:schemeClr val="accent1">
                    <a:lumMod val="50000"/>
                  </a:schemeClr>
                </a:solidFill>
                <a:latin typeface="Marsden-Cm SemiBold"/>
              </a:rPr>
              <a:t>A process of continuous monitoring of implementation </a:t>
            </a:r>
          </a:p>
          <a:p>
            <a:pPr marL="0" indent="0">
              <a:buNone/>
            </a:pPr>
            <a:endParaRPr lang="en-US" b="1" dirty="0">
              <a:solidFill>
                <a:schemeClr val="accent1">
                  <a:lumMod val="50000"/>
                </a:schemeClr>
              </a:solidFill>
              <a:latin typeface="Marsden-Cm SemiBold"/>
            </a:endParaRPr>
          </a:p>
          <a:p>
            <a:pPr marL="0" indent="0">
              <a:buNone/>
            </a:pPr>
            <a:r>
              <a:rPr lang="en-US" sz="2900" b="1" dirty="0">
                <a:solidFill>
                  <a:schemeClr val="accent1">
                    <a:lumMod val="50000"/>
                  </a:schemeClr>
                </a:solidFill>
                <a:highlight>
                  <a:srgbClr val="3EA9DA"/>
                </a:highlight>
                <a:latin typeface="Marsden-Cm SemiBold"/>
              </a:rPr>
              <a:t>The Content of NAPs</a:t>
            </a:r>
          </a:p>
          <a:p>
            <a:r>
              <a:rPr lang="en-US" dirty="0">
                <a:solidFill>
                  <a:schemeClr val="accent1">
                    <a:lumMod val="50000"/>
                  </a:schemeClr>
                </a:solidFill>
                <a:latin typeface="Marsden-Cm SemiBold"/>
              </a:rPr>
              <a:t>Compatible with the UNGPs</a:t>
            </a:r>
          </a:p>
          <a:p>
            <a:r>
              <a:rPr lang="en-US" dirty="0">
                <a:solidFill>
                  <a:schemeClr val="accent1">
                    <a:lumMod val="50000"/>
                  </a:schemeClr>
                </a:solidFill>
                <a:latin typeface="Marsden-Cm SemiBold"/>
              </a:rPr>
              <a:t>Context specific based on baseline assessment </a:t>
            </a:r>
          </a:p>
          <a:p>
            <a:r>
              <a:rPr lang="en-US" dirty="0">
                <a:solidFill>
                  <a:schemeClr val="accent1">
                    <a:lumMod val="50000"/>
                  </a:schemeClr>
                </a:solidFill>
                <a:latin typeface="Marsden-Cm SemiBold"/>
              </a:rPr>
              <a:t>Smart mix of mandatory and voluntary measures</a:t>
            </a:r>
          </a:p>
          <a:p>
            <a:pPr marL="0" indent="0">
              <a:buNone/>
            </a:pPr>
            <a:endParaRPr lang="en-US" b="1" dirty="0">
              <a:solidFill>
                <a:schemeClr val="accent1">
                  <a:lumMod val="50000"/>
                </a:schemeClr>
              </a:solidFill>
              <a:highlight>
                <a:srgbClr val="3EA9DA"/>
              </a:highlight>
              <a:latin typeface="Marsden-Cm SemiBold"/>
            </a:endParaRPr>
          </a:p>
          <a:p>
            <a:pPr marL="0" indent="0">
              <a:buNone/>
            </a:pPr>
            <a:r>
              <a:rPr lang="en-US" sz="2900" b="1" dirty="0">
                <a:solidFill>
                  <a:schemeClr val="accent1">
                    <a:lumMod val="50000"/>
                  </a:schemeClr>
                </a:solidFill>
                <a:highlight>
                  <a:srgbClr val="3EA9DA"/>
                </a:highlight>
                <a:latin typeface="Marsden-Cm SemiBold"/>
              </a:rPr>
              <a:t>Working Group portal:</a:t>
            </a:r>
          </a:p>
          <a:p>
            <a:pPr marL="0" indent="0">
              <a:buNone/>
            </a:pPr>
            <a:r>
              <a:rPr lang="en-US" dirty="0">
                <a:solidFill>
                  <a:schemeClr val="accent1">
                    <a:lumMod val="50000"/>
                  </a:schemeClr>
                </a:solidFill>
                <a:latin typeface="Marsden-Cm SemiBold"/>
              </a:rPr>
              <a:t>http://www.ohchr.org/EN/Issues/Business/Pages/NationalActionPlans.aspx</a:t>
            </a:r>
          </a:p>
        </p:txBody>
      </p:sp>
      <p:sp>
        <p:nvSpPr>
          <p:cNvPr id="8" name="Title 1">
            <a:extLst>
              <a:ext uri="{FF2B5EF4-FFF2-40B4-BE49-F238E27FC236}">
                <a16:creationId xmlns:a16="http://schemas.microsoft.com/office/drawing/2014/main" id="{3E80ABF7-4EF3-4DAB-B366-1E968D19492D}"/>
              </a:ext>
            </a:extLst>
          </p:cNvPr>
          <p:cNvSpPr txBox="1">
            <a:spLocks/>
          </p:cNvSpPr>
          <p:nvPr/>
        </p:nvSpPr>
        <p:spPr>
          <a:xfrm>
            <a:off x="337105" y="324071"/>
            <a:ext cx="10778837" cy="13298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4800" b="1" i="0" u="none" strike="noStrike" kern="1200" cap="none" spc="0" normalizeH="0" baseline="0" noProof="0" dirty="0">
                <a:ln>
                  <a:noFill/>
                </a:ln>
                <a:solidFill>
                  <a:schemeClr val="accent1">
                    <a:lumMod val="50000"/>
                  </a:schemeClr>
                </a:solidFill>
                <a:effectLst/>
                <a:uLnTx/>
                <a:uFillTx/>
                <a:latin typeface="Marsden-Cm SemiBold"/>
              </a:rPr>
              <a:t>NATIONAL ACTION PLANS ON BUSINESS AND HUMAN RIGHTS</a:t>
            </a:r>
          </a:p>
        </p:txBody>
      </p:sp>
      <p:pic>
        <p:nvPicPr>
          <p:cNvPr id="9" name="Picture 2" descr="https://www.ohchr.org/SiteCollectionImages/Issues/Business/NationalActionPlans.jpg">
            <a:extLst>
              <a:ext uri="{FF2B5EF4-FFF2-40B4-BE49-F238E27FC236}">
                <a16:creationId xmlns:a16="http://schemas.microsoft.com/office/drawing/2014/main" id="{2DA3DDF6-FB82-4843-A909-3CA412B8EE83}"/>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r="-2" b="9744"/>
          <a:stretch/>
        </p:blipFill>
        <p:spPr bwMode="auto">
          <a:xfrm>
            <a:off x="-33249" y="1629295"/>
            <a:ext cx="4533206" cy="5238180"/>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80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 indoor&#10;&#10;Description automatically generated">
            <a:extLst>
              <a:ext uri="{FF2B5EF4-FFF2-40B4-BE49-F238E27FC236}">
                <a16:creationId xmlns:a16="http://schemas.microsoft.com/office/drawing/2014/main" id="{841A3F4C-7906-49A8-B3A8-0FBFE64B54BE}"/>
              </a:ext>
            </a:extLst>
          </p:cNvPr>
          <p:cNvPicPr>
            <a:picLocks noChangeAspect="1"/>
          </p:cNvPicPr>
          <p:nvPr/>
        </p:nvPicPr>
        <p:blipFill>
          <a:blip r:embed="rId2">
            <a:alphaModFix amt="20000"/>
          </a:blip>
          <a:stretch>
            <a:fillRect/>
          </a:stretch>
        </p:blipFill>
        <p:spPr>
          <a:xfrm>
            <a:off x="0" y="-1"/>
            <a:ext cx="6096000" cy="6858001"/>
          </a:xfrm>
          <a:prstGeom prst="rect">
            <a:avLst/>
          </a:prstGeom>
        </p:spPr>
      </p:pic>
      <p:pic>
        <p:nvPicPr>
          <p:cNvPr id="17" name="Picture 16">
            <a:extLst>
              <a:ext uri="{FF2B5EF4-FFF2-40B4-BE49-F238E27FC236}">
                <a16:creationId xmlns:a16="http://schemas.microsoft.com/office/drawing/2014/main" id="{B2B4BE34-10B6-4969-99F3-C9C2892B3A24}"/>
              </a:ext>
            </a:extLst>
          </p:cNvPr>
          <p:cNvPicPr>
            <a:picLocks noChangeAspect="1"/>
          </p:cNvPicPr>
          <p:nvPr/>
        </p:nvPicPr>
        <p:blipFill>
          <a:blip r:embed="rId3"/>
          <a:stretch>
            <a:fillRect/>
          </a:stretch>
        </p:blipFill>
        <p:spPr>
          <a:xfrm>
            <a:off x="7098815" y="569445"/>
            <a:ext cx="4090370" cy="5598453"/>
          </a:xfrm>
          <a:prstGeom prst="rect">
            <a:avLst/>
          </a:prstGeom>
        </p:spPr>
      </p:pic>
      <p:sp>
        <p:nvSpPr>
          <p:cNvPr id="10" name="TextBox 9">
            <a:extLst>
              <a:ext uri="{FF2B5EF4-FFF2-40B4-BE49-F238E27FC236}">
                <a16:creationId xmlns:a16="http://schemas.microsoft.com/office/drawing/2014/main" id="{6677CC94-22C2-4162-A099-D0CB1B2A8545}"/>
              </a:ext>
            </a:extLst>
          </p:cNvPr>
          <p:cNvSpPr txBox="1"/>
          <p:nvPr/>
        </p:nvSpPr>
        <p:spPr>
          <a:xfrm>
            <a:off x="71717" y="4821639"/>
            <a:ext cx="6096000" cy="1477328"/>
          </a:xfrm>
          <a:prstGeom prst="rect">
            <a:avLst/>
          </a:prstGeom>
          <a:noFill/>
        </p:spPr>
        <p:txBody>
          <a:bodyPr wrap="square">
            <a:spAutoFit/>
          </a:bodyPr>
          <a:lstStyle/>
          <a:p>
            <a:r>
              <a:rPr lang="en-US" dirty="0">
                <a:highlight>
                  <a:srgbClr val="FFFF00"/>
                </a:highlight>
                <a:hlinkClick r:id="rId4"/>
              </a:rPr>
              <a:t>DOWNLOAD HERE: </a:t>
            </a:r>
            <a:r>
              <a:rPr lang="en-US" dirty="0">
                <a:hlinkClick r:id="rId4"/>
              </a:rPr>
              <a:t>https://www.undp.org/publications/reporting-business-and-human-rights-handbook-journalists-communicators-and-campaigners</a:t>
            </a:r>
            <a:endParaRPr lang="en-US" dirty="0"/>
          </a:p>
          <a:p>
            <a:endParaRPr lang="en-US" dirty="0"/>
          </a:p>
        </p:txBody>
      </p:sp>
      <p:sp>
        <p:nvSpPr>
          <p:cNvPr id="16" name="TextBox 15">
            <a:extLst>
              <a:ext uri="{FF2B5EF4-FFF2-40B4-BE49-F238E27FC236}">
                <a16:creationId xmlns:a16="http://schemas.microsoft.com/office/drawing/2014/main" id="{55415156-2875-4F94-B601-CC8988FD55F9}"/>
              </a:ext>
            </a:extLst>
          </p:cNvPr>
          <p:cNvSpPr txBox="1"/>
          <p:nvPr/>
        </p:nvSpPr>
        <p:spPr>
          <a:xfrm>
            <a:off x="322729" y="682044"/>
            <a:ext cx="5593976" cy="4139595"/>
          </a:xfrm>
          <a:prstGeom prst="rect">
            <a:avLst/>
          </a:prstGeom>
          <a:noFill/>
        </p:spPr>
        <p:txBody>
          <a:bodyPr wrap="square">
            <a:spAutoFit/>
          </a:bodyPr>
          <a:lstStyle/>
          <a:p>
            <a:pPr marL="285750" lvl="0" indent="-285750" algn="just" defTabSz="533400">
              <a:lnSpc>
                <a:spcPct val="90000"/>
              </a:lnSpc>
              <a:spcBef>
                <a:spcPct val="0"/>
              </a:spcBef>
              <a:spcAft>
                <a:spcPct val="35000"/>
              </a:spcAft>
              <a:buFont typeface="Arial" panose="020B0604020202020204" pitchFamily="34" charset="0"/>
              <a:buChar char="•"/>
            </a:pPr>
            <a:r>
              <a:rPr lang="en-US" sz="2000" kern="1200" dirty="0">
                <a:solidFill>
                  <a:srgbClr val="193C6A"/>
                </a:solidFill>
                <a:latin typeface="Marsden-Cm SemiBold"/>
              </a:rPr>
              <a:t>Understanding business and human rights, its themes and topic</a:t>
            </a:r>
            <a:endParaRPr lang="en-US" sz="2000" dirty="0">
              <a:solidFill>
                <a:srgbClr val="193C6A"/>
              </a:solidFill>
              <a:latin typeface="Marsden-Cm SemiBold"/>
            </a:endParaRPr>
          </a:p>
          <a:p>
            <a:pPr marL="285750" lvl="0" indent="-285750" algn="just">
              <a:buFont typeface="Arial" panose="020B0604020202020204" pitchFamily="34" charset="0"/>
              <a:buChar char="•"/>
            </a:pPr>
            <a:r>
              <a:rPr lang="en-US" sz="2000" dirty="0">
                <a:solidFill>
                  <a:srgbClr val="193C6A"/>
                </a:solidFill>
                <a:latin typeface="Marsden-Cm SemiBold"/>
              </a:rPr>
              <a:t>Looks at the practicalities of reporting business and human rights stories: from finding ideas and spotting stories through to the process of research and carrying out interviews</a:t>
            </a:r>
          </a:p>
          <a:p>
            <a:pPr marL="285750" lvl="0" indent="-285750" algn="just">
              <a:buFont typeface="Arial" panose="020B0604020202020204" pitchFamily="34" charset="0"/>
              <a:buChar char="•"/>
            </a:pPr>
            <a:endParaRPr lang="en-US" sz="1000" dirty="0">
              <a:solidFill>
                <a:srgbClr val="193C6A"/>
              </a:solidFill>
              <a:latin typeface="Marsden-Cm SemiBold"/>
            </a:endParaRPr>
          </a:p>
          <a:p>
            <a:pPr marL="285750" lvl="0" indent="-285750" algn="just">
              <a:buFont typeface="Arial" panose="020B0604020202020204" pitchFamily="34" charset="0"/>
              <a:buChar char="•"/>
            </a:pPr>
            <a:r>
              <a:rPr lang="en-US" sz="2000" dirty="0">
                <a:solidFill>
                  <a:srgbClr val="193C6A"/>
                </a:solidFill>
                <a:latin typeface="Marsden-Cm SemiBold"/>
              </a:rPr>
              <a:t>Looks at how you can tell business and human rights stories, and ‘sell’ them to your audience and editors</a:t>
            </a:r>
          </a:p>
          <a:p>
            <a:pPr marL="285750" lvl="0" indent="-285750" algn="just">
              <a:buFont typeface="Arial" panose="020B0604020202020204" pitchFamily="34" charset="0"/>
              <a:buChar char="•"/>
            </a:pPr>
            <a:endParaRPr lang="en-US" sz="1000" dirty="0">
              <a:solidFill>
                <a:srgbClr val="193C6A"/>
              </a:solidFill>
              <a:latin typeface="Marsden-Cm SemiBold"/>
            </a:endParaRPr>
          </a:p>
          <a:p>
            <a:pPr marL="285750" lvl="0" indent="-285750" algn="just">
              <a:buFont typeface="Arial" panose="020B0604020202020204" pitchFamily="34" charset="0"/>
              <a:buChar char="•"/>
            </a:pPr>
            <a:r>
              <a:rPr lang="en-US" sz="2000" dirty="0">
                <a:solidFill>
                  <a:srgbClr val="193C6A"/>
                </a:solidFill>
                <a:latin typeface="Marsden-Cm SemiBold"/>
              </a:rPr>
              <a:t>Whilst </a:t>
            </a:r>
            <a:r>
              <a:rPr lang="en-US" sz="2000" i="0" u="none" strike="noStrike" baseline="0" dirty="0">
                <a:solidFill>
                  <a:srgbClr val="193C6A"/>
                </a:solidFill>
                <a:latin typeface="Marsden-Cm SemiBold"/>
              </a:rPr>
              <a:t>some media law is discussed, it is as general introductory information only and should not be construed as or relied upon as legal advice</a:t>
            </a:r>
            <a:endParaRPr lang="en-US" sz="2000" dirty="0">
              <a:solidFill>
                <a:srgbClr val="193C6A"/>
              </a:solidFill>
              <a:latin typeface="Marsden-Cm SemiBold"/>
            </a:endParaRPr>
          </a:p>
        </p:txBody>
      </p:sp>
    </p:spTree>
    <p:extLst>
      <p:ext uri="{BB962C8B-B14F-4D97-AF65-F5344CB8AC3E}">
        <p14:creationId xmlns:p14="http://schemas.microsoft.com/office/powerpoint/2010/main" val="1229807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rot="5400000">
            <a:off x="4041099"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1: STATE</a:t>
            </a:r>
          </a:p>
        </p:txBody>
      </p:sp>
      <p:sp>
        <p:nvSpPr>
          <p:cNvPr id="12" name="CuadroTexto 11">
            <a:extLst>
              <a:ext uri="{FF2B5EF4-FFF2-40B4-BE49-F238E27FC236}">
                <a16:creationId xmlns:a16="http://schemas.microsoft.com/office/drawing/2014/main" id="{0CA8971D-4C26-4490-BB5C-DDDF6FA9B909}"/>
              </a:ext>
            </a:extLst>
          </p:cNvPr>
          <p:cNvSpPr txBox="1"/>
          <p:nvPr/>
        </p:nvSpPr>
        <p:spPr>
          <a:xfrm rot="5400000">
            <a:off x="2087822" y="1009516"/>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PILLAR </a:t>
            </a:r>
          </a:p>
        </p:txBody>
      </p:sp>
      <p:sp>
        <p:nvSpPr>
          <p:cNvPr id="13" name="CuadroTexto 12">
            <a:extLst>
              <a:ext uri="{FF2B5EF4-FFF2-40B4-BE49-F238E27FC236}">
                <a16:creationId xmlns:a16="http://schemas.microsoft.com/office/drawing/2014/main" id="{8AEA82D4-345C-402B-9544-4F597860D8CD}"/>
              </a:ext>
            </a:extLst>
          </p:cNvPr>
          <p:cNvSpPr txBox="1"/>
          <p:nvPr/>
        </p:nvSpPr>
        <p:spPr>
          <a:xfrm rot="5400000">
            <a:off x="2087822" y="18625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NEED</a:t>
            </a:r>
          </a:p>
        </p:txBody>
      </p:sp>
      <p:sp>
        <p:nvSpPr>
          <p:cNvPr id="14" name="CuadroTexto 13">
            <a:extLst>
              <a:ext uri="{FF2B5EF4-FFF2-40B4-BE49-F238E27FC236}">
                <a16:creationId xmlns:a16="http://schemas.microsoft.com/office/drawing/2014/main" id="{3344E941-86EE-4B5D-ACB9-B70AB0E03CFC}"/>
              </a:ext>
            </a:extLst>
          </p:cNvPr>
          <p:cNvSpPr txBox="1"/>
          <p:nvPr/>
        </p:nvSpPr>
        <p:spPr>
          <a:xfrm rot="5400000">
            <a:off x="2087822" y="41318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Avenir Black" panose="020B0803020203020204" pitchFamily="34" charset="0"/>
                <a:cs typeface="Calibri" panose="020F0502020204030204" pitchFamily="34" charset="0"/>
              </a:rPr>
              <a:t>ACTION</a:t>
            </a:r>
          </a:p>
        </p:txBody>
      </p:sp>
      <p:sp>
        <p:nvSpPr>
          <p:cNvPr id="17" name="CuadroTexto 16">
            <a:extLst>
              <a:ext uri="{FF2B5EF4-FFF2-40B4-BE49-F238E27FC236}">
                <a16:creationId xmlns:a16="http://schemas.microsoft.com/office/drawing/2014/main" id="{B9F4E5DF-22D3-47BA-89C2-93A62FEF1F0A}"/>
              </a:ext>
            </a:extLst>
          </p:cNvPr>
          <p:cNvSpPr txBox="1"/>
          <p:nvPr/>
        </p:nvSpPr>
        <p:spPr>
          <a:xfrm rot="5400000">
            <a:off x="2075268" y="2681728"/>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Avenir Black" panose="020B0803020203020204" pitchFamily="34" charset="0"/>
                <a:cs typeface="Calibri" panose="020F0502020204030204" pitchFamily="34" charset="0"/>
              </a:rPr>
              <a:t>ROLE</a:t>
            </a:r>
          </a:p>
        </p:txBody>
      </p:sp>
      <p:sp>
        <p:nvSpPr>
          <p:cNvPr id="18" name="CuadroTexto 17">
            <a:extLst>
              <a:ext uri="{FF2B5EF4-FFF2-40B4-BE49-F238E27FC236}">
                <a16:creationId xmlns:a16="http://schemas.microsoft.com/office/drawing/2014/main" id="{DD451F68-EFBA-4BA6-B3AD-1EFDE0E5DF2D}"/>
              </a:ext>
            </a:extLst>
          </p:cNvPr>
          <p:cNvSpPr txBox="1"/>
          <p:nvPr/>
        </p:nvSpPr>
        <p:spPr>
          <a:xfrm rot="5400000">
            <a:off x="6705395"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2: BUSINESS</a:t>
            </a:r>
          </a:p>
        </p:txBody>
      </p:sp>
      <p:sp>
        <p:nvSpPr>
          <p:cNvPr id="20" name="CuadroTexto 19">
            <a:extLst>
              <a:ext uri="{FF2B5EF4-FFF2-40B4-BE49-F238E27FC236}">
                <a16:creationId xmlns:a16="http://schemas.microsoft.com/office/drawing/2014/main" id="{D6BEF4B9-1340-42FC-BEEC-C4F87096C4E2}"/>
              </a:ext>
            </a:extLst>
          </p:cNvPr>
          <p:cNvSpPr txBox="1"/>
          <p:nvPr/>
        </p:nvSpPr>
        <p:spPr>
          <a:xfrm rot="5400000">
            <a:off x="4022775"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Avenir Black" panose="020B0803020203020204" pitchFamily="34" charset="0"/>
                <a:cs typeface="Calibri" panose="020F0502020204030204" pitchFamily="34" charset="0"/>
              </a:rPr>
              <a:t>PROTECT</a:t>
            </a:r>
          </a:p>
        </p:txBody>
      </p:sp>
      <p:sp>
        <p:nvSpPr>
          <p:cNvPr id="21" name="CuadroTexto 20">
            <a:extLst>
              <a:ext uri="{FF2B5EF4-FFF2-40B4-BE49-F238E27FC236}">
                <a16:creationId xmlns:a16="http://schemas.microsoft.com/office/drawing/2014/main" id="{FEF4AE3B-423D-4721-83FF-7547F04AA5FA}"/>
              </a:ext>
            </a:extLst>
          </p:cNvPr>
          <p:cNvSpPr txBox="1"/>
          <p:nvPr/>
        </p:nvSpPr>
        <p:spPr>
          <a:xfrm rot="5400000">
            <a:off x="6705396"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Avenir Black" panose="020B0803020203020204" pitchFamily="34" charset="0"/>
                <a:cs typeface="Calibri" panose="020F0502020204030204" pitchFamily="34" charset="0"/>
              </a:rPr>
              <a:t>RESPECT</a:t>
            </a:r>
          </a:p>
        </p:txBody>
      </p:sp>
      <p:sp>
        <p:nvSpPr>
          <p:cNvPr id="22" name="CuadroTexto 21">
            <a:extLst>
              <a:ext uri="{FF2B5EF4-FFF2-40B4-BE49-F238E27FC236}">
                <a16:creationId xmlns:a16="http://schemas.microsoft.com/office/drawing/2014/main" id="{D41B4C70-813A-4B57-A15D-3C11DFAFB1C1}"/>
              </a:ext>
            </a:extLst>
          </p:cNvPr>
          <p:cNvSpPr txBox="1"/>
          <p:nvPr/>
        </p:nvSpPr>
        <p:spPr>
          <a:xfrm rot="5400000">
            <a:off x="9369691" y="1565852"/>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Avenir Black" panose="020B0803020203020204" pitchFamily="34" charset="0"/>
                <a:cs typeface="Calibri" panose="020F0502020204030204" pitchFamily="34" charset="0"/>
              </a:rPr>
              <a:t>REMEDY</a:t>
            </a:r>
          </a:p>
        </p:txBody>
      </p:sp>
      <p:sp>
        <p:nvSpPr>
          <p:cNvPr id="23" name="CuadroTexto 22">
            <a:extLst>
              <a:ext uri="{FF2B5EF4-FFF2-40B4-BE49-F238E27FC236}">
                <a16:creationId xmlns:a16="http://schemas.microsoft.com/office/drawing/2014/main" id="{66335E72-9293-413F-9F1C-66E0550FC4C5}"/>
              </a:ext>
            </a:extLst>
          </p:cNvPr>
          <p:cNvSpPr txBox="1"/>
          <p:nvPr/>
        </p:nvSpPr>
        <p:spPr>
          <a:xfrm rot="5400000">
            <a:off x="3544166" y="2738577"/>
            <a:ext cx="1415772"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dirty="0">
                <a:solidFill>
                  <a:prstClr val="black"/>
                </a:solidFill>
                <a:latin typeface="Avenir Light" panose="020B0402020203020204" pitchFamily="34" charset="0"/>
                <a:cs typeface="Calibri" panose="020F0502020204030204" pitchFamily="34" charset="0"/>
              </a:rPr>
              <a:t>Protect against human rights abuses by actors, including business</a:t>
            </a:r>
          </a:p>
        </p:txBody>
      </p:sp>
      <p:sp>
        <p:nvSpPr>
          <p:cNvPr id="24" name="CuadroTexto 23">
            <a:extLst>
              <a:ext uri="{FF2B5EF4-FFF2-40B4-BE49-F238E27FC236}">
                <a16:creationId xmlns:a16="http://schemas.microsoft.com/office/drawing/2014/main" id="{E199970C-5707-42FE-A083-88278E0608F4}"/>
              </a:ext>
            </a:extLst>
          </p:cNvPr>
          <p:cNvSpPr txBox="1"/>
          <p:nvPr/>
        </p:nvSpPr>
        <p:spPr>
          <a:xfrm rot="5400000">
            <a:off x="6351452" y="2728819"/>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Avenir Light" panose="020B0402020203020204" pitchFamily="34" charset="0"/>
                <a:cs typeface="Calibri" panose="020F0502020204030204" pitchFamily="34" charset="0"/>
              </a:rPr>
              <a:t>Respect human rights throughout the value chain</a:t>
            </a:r>
          </a:p>
          <a:p>
            <a:pPr algn="ctr" defTabSz="457200">
              <a:defRPr/>
            </a:pPr>
            <a:endParaRPr lang="en-US" sz="1600">
              <a:solidFill>
                <a:prstClr val="black"/>
              </a:solidFill>
              <a:latin typeface="Avenir Light" panose="020B0402020203020204" pitchFamily="34" charset="0"/>
              <a:cs typeface="Calibri" panose="020F0502020204030204" pitchFamily="34" charset="0"/>
            </a:endParaRPr>
          </a:p>
        </p:txBody>
      </p:sp>
      <p:sp>
        <p:nvSpPr>
          <p:cNvPr id="25" name="CuadroTexto 24">
            <a:extLst>
              <a:ext uri="{FF2B5EF4-FFF2-40B4-BE49-F238E27FC236}">
                <a16:creationId xmlns:a16="http://schemas.microsoft.com/office/drawing/2014/main" id="{64196FDC-70F3-4745-8A13-02454CDDEEF9}"/>
              </a:ext>
            </a:extLst>
          </p:cNvPr>
          <p:cNvSpPr txBox="1"/>
          <p:nvPr/>
        </p:nvSpPr>
        <p:spPr>
          <a:xfrm rot="5400000">
            <a:off x="9015750" y="2738577"/>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dirty="0">
                <a:solidFill>
                  <a:schemeClr val="tx1"/>
                </a:solidFill>
                <a:latin typeface="Avenir Light" panose="020B0402020203020204" pitchFamily="34" charset="0"/>
                <a:cs typeface="Calibri" panose="020F0502020204030204" pitchFamily="34" charset="0"/>
              </a:rPr>
              <a:t>Ensure access to remedies in the case of human rights abuses</a:t>
            </a:r>
          </a:p>
        </p:txBody>
      </p:sp>
      <p:sp>
        <p:nvSpPr>
          <p:cNvPr id="26" name="CuadroTexto 25">
            <a:extLst>
              <a:ext uri="{FF2B5EF4-FFF2-40B4-BE49-F238E27FC236}">
                <a16:creationId xmlns:a16="http://schemas.microsoft.com/office/drawing/2014/main" id="{48D32D32-B610-4376-B54F-CF473AE5F39A}"/>
              </a:ext>
            </a:extLst>
          </p:cNvPr>
          <p:cNvSpPr txBox="1"/>
          <p:nvPr/>
        </p:nvSpPr>
        <p:spPr>
          <a:xfrm rot="5400000">
            <a:off x="3790386" y="4188669"/>
            <a:ext cx="923330"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Policies</a:t>
            </a:r>
          </a:p>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Legislation</a:t>
            </a:r>
          </a:p>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Regulation</a:t>
            </a:r>
          </a:p>
        </p:txBody>
      </p:sp>
      <p:sp>
        <p:nvSpPr>
          <p:cNvPr id="28" name="CuadroTexto 27">
            <a:extLst>
              <a:ext uri="{FF2B5EF4-FFF2-40B4-BE49-F238E27FC236}">
                <a16:creationId xmlns:a16="http://schemas.microsoft.com/office/drawing/2014/main" id="{8C217B8A-EAAE-4A2A-A9A9-84995DE961C3}"/>
              </a:ext>
            </a:extLst>
          </p:cNvPr>
          <p:cNvSpPr txBox="1"/>
          <p:nvPr/>
        </p:nvSpPr>
        <p:spPr>
          <a:xfrm rot="5400000">
            <a:off x="8892638" y="4188669"/>
            <a:ext cx="1415772"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Judicial remedies</a:t>
            </a:r>
          </a:p>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Non-judicial remedies</a:t>
            </a:r>
          </a:p>
          <a:p>
            <a:pPr defTabSz="179388">
              <a:defRPr/>
            </a:pPr>
            <a:endParaRPr lang="en-US" sz="1600">
              <a:solidFill>
                <a:prstClr val="black"/>
              </a:solidFill>
              <a:latin typeface="Avenir Light" panose="020B0402020203020204" pitchFamily="34" charset="0"/>
              <a:cs typeface="Calibri" panose="020F0502020204030204" pitchFamily="34" charset="0"/>
            </a:endParaRPr>
          </a:p>
        </p:txBody>
      </p:sp>
      <p:sp>
        <p:nvSpPr>
          <p:cNvPr id="29" name="CuadroTexto 28">
            <a:extLst>
              <a:ext uri="{FF2B5EF4-FFF2-40B4-BE49-F238E27FC236}">
                <a16:creationId xmlns:a16="http://schemas.microsoft.com/office/drawing/2014/main" id="{1E3C88F5-317D-4198-9E6A-8E7CD8A30DF9}"/>
              </a:ext>
            </a:extLst>
          </p:cNvPr>
          <p:cNvSpPr txBox="1"/>
          <p:nvPr/>
        </p:nvSpPr>
        <p:spPr>
          <a:xfrm rot="5400000">
            <a:off x="4041098" y="5199049"/>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dirty="0">
                <a:solidFill>
                  <a:srgbClr val="043941"/>
                </a:solidFill>
                <a:latin typeface="Avenir Black" panose="020B0803020203020204" pitchFamily="34" charset="0"/>
                <a:cs typeface="Calibri" panose="020F0502020204030204" pitchFamily="34" charset="0"/>
              </a:rPr>
              <a:t>UNGP: 1 - 10</a:t>
            </a:r>
          </a:p>
        </p:txBody>
      </p:sp>
      <p:sp>
        <p:nvSpPr>
          <p:cNvPr id="30" name="CuadroTexto 29">
            <a:extLst>
              <a:ext uri="{FF2B5EF4-FFF2-40B4-BE49-F238E27FC236}">
                <a16:creationId xmlns:a16="http://schemas.microsoft.com/office/drawing/2014/main" id="{6FC3CAEC-33AF-4FE7-8061-486143E37367}"/>
              </a:ext>
            </a:extLst>
          </p:cNvPr>
          <p:cNvSpPr txBox="1"/>
          <p:nvPr/>
        </p:nvSpPr>
        <p:spPr>
          <a:xfrm rot="5400000">
            <a:off x="6705395" y="5195871"/>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1"/>
                </a:solidFill>
                <a:latin typeface="Avenir Black" panose="020B0803020203020204" pitchFamily="34" charset="0"/>
                <a:cs typeface="Calibri" panose="020F0502020204030204" pitchFamily="34" charset="0"/>
              </a:rPr>
              <a:t>UNGP: 11 - 24</a:t>
            </a:r>
          </a:p>
        </p:txBody>
      </p:sp>
      <p:sp>
        <p:nvSpPr>
          <p:cNvPr id="31" name="CuadroTexto 30">
            <a:extLst>
              <a:ext uri="{FF2B5EF4-FFF2-40B4-BE49-F238E27FC236}">
                <a16:creationId xmlns:a16="http://schemas.microsoft.com/office/drawing/2014/main" id="{00C008EE-F26F-4DE6-B222-0CB7612E5FB4}"/>
              </a:ext>
            </a:extLst>
          </p:cNvPr>
          <p:cNvSpPr txBox="1"/>
          <p:nvPr/>
        </p:nvSpPr>
        <p:spPr>
          <a:xfrm rot="5400000">
            <a:off x="9369690"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1"/>
                </a:solidFill>
                <a:latin typeface="Avenir Black" panose="020B0803020203020204" pitchFamily="34" charset="0"/>
                <a:cs typeface="Calibri" panose="020F0502020204030204" pitchFamily="34" charset="0"/>
              </a:rPr>
              <a:t>UNGP: 25 - 31</a:t>
            </a:r>
          </a:p>
        </p:txBody>
      </p:sp>
      <p:sp>
        <p:nvSpPr>
          <p:cNvPr id="33" name="CuadroTexto 26">
            <a:extLst>
              <a:ext uri="{FF2B5EF4-FFF2-40B4-BE49-F238E27FC236}">
                <a16:creationId xmlns:a16="http://schemas.microsoft.com/office/drawing/2014/main" id="{B5CBCAEF-0796-4AEC-B4FA-59B6BCBA43CC}"/>
              </a:ext>
            </a:extLst>
          </p:cNvPr>
          <p:cNvSpPr txBox="1"/>
          <p:nvPr/>
        </p:nvSpPr>
        <p:spPr>
          <a:xfrm rot="5400000">
            <a:off x="6197564" y="4164861"/>
            <a:ext cx="1477328" cy="168045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400" dirty="0">
                <a:solidFill>
                  <a:prstClr val="black"/>
                </a:solidFill>
                <a:latin typeface="Avenir Light" panose="020B0402020203020204" pitchFamily="34" charset="0"/>
                <a:cs typeface="Arial"/>
              </a:rPr>
              <a:t>Developing corp. policy</a:t>
            </a:r>
          </a:p>
          <a:p>
            <a:pPr marL="174625" indent="-174625" defTabSz="179388">
              <a:buFont typeface="Wingdings" panose="05000000000000000000" pitchFamily="2" charset="2"/>
              <a:buChar char="§"/>
              <a:defRPr/>
            </a:pPr>
            <a:r>
              <a:rPr lang="en-US" sz="1400" dirty="0">
                <a:solidFill>
                  <a:prstClr val="black"/>
                </a:solidFill>
                <a:latin typeface="Avenir Light" panose="020B0402020203020204" pitchFamily="34" charset="0"/>
                <a:cs typeface="Arial"/>
              </a:rPr>
              <a:t>Acting with due diligence</a:t>
            </a:r>
          </a:p>
          <a:p>
            <a:pPr marL="174625" indent="-174625" defTabSz="179388">
              <a:buFont typeface="Wingdings" panose="05000000000000000000" pitchFamily="2" charset="2"/>
              <a:buChar char="§"/>
              <a:defRPr/>
            </a:pPr>
            <a:r>
              <a:rPr lang="en-US" sz="1400" dirty="0">
                <a:solidFill>
                  <a:prstClr val="black"/>
                </a:solidFill>
                <a:latin typeface="Avenir Light" panose="020B0402020203020204" pitchFamily="34" charset="0"/>
                <a:cs typeface="Arial"/>
              </a:rPr>
              <a:t>Addressing adverse impacts</a:t>
            </a:r>
          </a:p>
        </p:txBody>
      </p:sp>
      <p:sp>
        <p:nvSpPr>
          <p:cNvPr id="34" name="Rectángulo: esquinas redondeadas 31">
            <a:extLst>
              <a:ext uri="{FF2B5EF4-FFF2-40B4-BE49-F238E27FC236}">
                <a16:creationId xmlns:a16="http://schemas.microsoft.com/office/drawing/2014/main" id="{992E700C-D2C2-48AB-8049-4C93597CD38F}"/>
              </a:ext>
            </a:extLst>
          </p:cNvPr>
          <p:cNvSpPr/>
          <p:nvPr/>
        </p:nvSpPr>
        <p:spPr bwMode="auto">
          <a:xfrm>
            <a:off x="5892111" y="1065755"/>
            <a:ext cx="2088232" cy="5358211"/>
          </a:xfrm>
          <a:prstGeom prst="roundRect">
            <a:avLst/>
          </a:prstGeom>
          <a:noFill/>
          <a:ln w="69850" cap="flat" cmpd="sng" algn="ctr">
            <a:solidFill>
              <a:srgbClr val="47C7EB"/>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atin typeface="Arial" charset="0"/>
              <a:cs typeface="Arial" charset="0"/>
            </a:endParaRPr>
          </a:p>
        </p:txBody>
      </p:sp>
      <p:sp>
        <p:nvSpPr>
          <p:cNvPr id="35" name="CuadroTexto 18">
            <a:extLst>
              <a:ext uri="{FF2B5EF4-FFF2-40B4-BE49-F238E27FC236}">
                <a16:creationId xmlns:a16="http://schemas.microsoft.com/office/drawing/2014/main" id="{0997BD80-0725-4592-B421-DB19F91E8F58}"/>
              </a:ext>
            </a:extLst>
          </p:cNvPr>
          <p:cNvSpPr txBox="1"/>
          <p:nvPr/>
        </p:nvSpPr>
        <p:spPr>
          <a:xfrm rot="5400000">
            <a:off x="9409601"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3: STATE &amp;BIZ</a:t>
            </a:r>
          </a:p>
        </p:txBody>
      </p:sp>
    </p:spTree>
    <p:extLst>
      <p:ext uri="{BB962C8B-B14F-4D97-AF65-F5344CB8AC3E}">
        <p14:creationId xmlns:p14="http://schemas.microsoft.com/office/powerpoint/2010/main" val="871161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61A9FE6-FC8E-4FD0-B069-E53AE963D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9"/>
            <a:ext cx="12192000" cy="456773"/>
          </a:xfrm>
          <a:prstGeom prst="rect">
            <a:avLst/>
          </a:prstGeom>
          <a:gradFill>
            <a:gsLst>
              <a:gs pos="0">
                <a:schemeClr val="accent1"/>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sp>
        <p:nvSpPr>
          <p:cNvPr id="15" name="Rectangle 14">
            <a:extLst>
              <a:ext uri="{FF2B5EF4-FFF2-40B4-BE49-F238E27FC236}">
                <a16:creationId xmlns:a16="http://schemas.microsoft.com/office/drawing/2014/main" id="{BB431424-2704-41D6-A914-D84FA0D3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6400799"/>
            <a:ext cx="8153398" cy="456772"/>
          </a:xfrm>
          <a:prstGeom prst="rect">
            <a:avLst/>
          </a:prstGeom>
          <a:gradFill>
            <a:gsLst>
              <a:gs pos="0">
                <a:srgbClr val="000000">
                  <a:alpha val="63000"/>
                </a:srgbClr>
              </a:gs>
              <a:gs pos="100000">
                <a:schemeClr val="accent1">
                  <a:alpha val="61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Next" charset="0"/>
              <a:ea typeface="Avenir Next" charset="0"/>
              <a:cs typeface="Avenir Next" charset="0"/>
            </a:endParaRPr>
          </a:p>
        </p:txBody>
      </p:sp>
      <p:pic>
        <p:nvPicPr>
          <p:cNvPr id="16" name="Picture 15" descr="Text&#10;&#10;Description automatically generated">
            <a:extLst>
              <a:ext uri="{FF2B5EF4-FFF2-40B4-BE49-F238E27FC236}">
                <a16:creationId xmlns:a16="http://schemas.microsoft.com/office/drawing/2014/main" id="{D2B84DAB-1A34-4324-B0D2-FF85C3D29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777" y="3547260"/>
            <a:ext cx="2905125" cy="1571625"/>
          </a:xfrm>
          <a:prstGeom prst="rect">
            <a:avLst/>
          </a:prstGeom>
        </p:spPr>
      </p:pic>
      <p:pic>
        <p:nvPicPr>
          <p:cNvPr id="17" name="Picture 16" descr="A close up of a clock&#10;&#10;Description automatically generated">
            <a:extLst>
              <a:ext uri="{FF2B5EF4-FFF2-40B4-BE49-F238E27FC236}">
                <a16:creationId xmlns:a16="http://schemas.microsoft.com/office/drawing/2014/main" id="{1766BB15-4F38-4EC9-9982-72FB75154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943" y="3401070"/>
            <a:ext cx="2030245" cy="1666319"/>
          </a:xfrm>
          <a:prstGeom prst="rect">
            <a:avLst/>
          </a:prstGeom>
        </p:spPr>
      </p:pic>
      <p:sp>
        <p:nvSpPr>
          <p:cNvPr id="18" name="Title 1">
            <a:extLst>
              <a:ext uri="{FF2B5EF4-FFF2-40B4-BE49-F238E27FC236}">
                <a16:creationId xmlns:a16="http://schemas.microsoft.com/office/drawing/2014/main" id="{22EF945D-6956-4152-AD25-5401898884DD}"/>
              </a:ext>
            </a:extLst>
          </p:cNvPr>
          <p:cNvSpPr txBox="1">
            <a:spLocks/>
          </p:cNvSpPr>
          <p:nvPr/>
        </p:nvSpPr>
        <p:spPr>
          <a:xfrm>
            <a:off x="838199" y="365125"/>
            <a:ext cx="11213123"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lumMod val="50000"/>
                  </a:schemeClr>
                </a:solidFill>
                <a:latin typeface="Marsden-Cm SemiBold"/>
                <a:ea typeface="Avenir Next" charset="0"/>
                <a:cs typeface="Avenir Next" charset="0"/>
              </a:rPr>
              <a:t>THE CORPORATE RESPONSBILITY TO RESPECT </a:t>
            </a:r>
            <a:endParaRPr lang="en-US" b="1" dirty="0">
              <a:solidFill>
                <a:schemeClr val="accent1">
                  <a:lumMod val="50000"/>
                </a:schemeClr>
              </a:solidFill>
              <a:latin typeface="Marsden-Cm SemiBold"/>
              <a:ea typeface="Avenir Next" charset="0"/>
              <a:cs typeface="Avenir Next" charset="0"/>
            </a:endParaRPr>
          </a:p>
        </p:txBody>
      </p:sp>
      <p:sp>
        <p:nvSpPr>
          <p:cNvPr id="19" name="TextBox 18">
            <a:extLst>
              <a:ext uri="{FF2B5EF4-FFF2-40B4-BE49-F238E27FC236}">
                <a16:creationId xmlns:a16="http://schemas.microsoft.com/office/drawing/2014/main" id="{170B78DA-24F1-470B-8AFB-7CFCD7153C07}"/>
              </a:ext>
            </a:extLst>
          </p:cNvPr>
          <p:cNvSpPr txBox="1"/>
          <p:nvPr/>
        </p:nvSpPr>
        <p:spPr>
          <a:xfrm>
            <a:off x="1527802" y="2281464"/>
            <a:ext cx="4578461" cy="954107"/>
          </a:xfrm>
          <a:prstGeom prst="rect">
            <a:avLst/>
          </a:prstGeom>
          <a:noFill/>
        </p:spPr>
        <p:txBody>
          <a:bodyPr wrap="square" rtlCol="0">
            <a:spAutoFit/>
          </a:bodyPr>
          <a:lstStyle/>
          <a:p>
            <a:r>
              <a:rPr lang="en-US" sz="2800" b="1" dirty="0">
                <a:solidFill>
                  <a:schemeClr val="accent1">
                    <a:lumMod val="50000"/>
                  </a:schemeClr>
                </a:solidFill>
                <a:latin typeface="Marsden-Cm SemiBold"/>
                <a:ea typeface="Avenir Next" charset="0"/>
                <a:cs typeface="Avenir Next" charset="0"/>
              </a:rPr>
              <a:t>Avoid infringing on human rights</a:t>
            </a:r>
          </a:p>
        </p:txBody>
      </p:sp>
      <p:sp>
        <p:nvSpPr>
          <p:cNvPr id="21" name="TextBox 20">
            <a:extLst>
              <a:ext uri="{FF2B5EF4-FFF2-40B4-BE49-F238E27FC236}">
                <a16:creationId xmlns:a16="http://schemas.microsoft.com/office/drawing/2014/main" id="{DCE38497-1861-4454-9F49-26EA2A3C3C06}"/>
              </a:ext>
            </a:extLst>
          </p:cNvPr>
          <p:cNvSpPr txBox="1"/>
          <p:nvPr/>
        </p:nvSpPr>
        <p:spPr>
          <a:xfrm>
            <a:off x="6527426" y="2241525"/>
            <a:ext cx="4568445" cy="954107"/>
          </a:xfrm>
          <a:prstGeom prst="rect">
            <a:avLst/>
          </a:prstGeom>
          <a:noFill/>
        </p:spPr>
        <p:txBody>
          <a:bodyPr wrap="square" rtlCol="0">
            <a:spAutoFit/>
          </a:bodyPr>
          <a:lstStyle/>
          <a:p>
            <a:r>
              <a:rPr lang="en-US" sz="2800" b="1" dirty="0">
                <a:solidFill>
                  <a:schemeClr val="accent1">
                    <a:lumMod val="50000"/>
                  </a:schemeClr>
                </a:solidFill>
                <a:latin typeface="Marsden-Cm SemiBold"/>
                <a:ea typeface="Avenir Next" charset="0"/>
                <a:cs typeface="Avenir Next" charset="0"/>
              </a:rPr>
              <a:t>Address adverse human rights impacts</a:t>
            </a:r>
          </a:p>
        </p:txBody>
      </p:sp>
      <p:sp>
        <p:nvSpPr>
          <p:cNvPr id="22" name="TextBox 21">
            <a:extLst>
              <a:ext uri="{FF2B5EF4-FFF2-40B4-BE49-F238E27FC236}">
                <a16:creationId xmlns:a16="http://schemas.microsoft.com/office/drawing/2014/main" id="{D894BBC8-3F3A-4D9E-B66C-55F14C385361}"/>
              </a:ext>
            </a:extLst>
          </p:cNvPr>
          <p:cNvSpPr txBox="1"/>
          <p:nvPr/>
        </p:nvSpPr>
        <p:spPr>
          <a:xfrm>
            <a:off x="5477247" y="3540161"/>
            <a:ext cx="1103486" cy="1200329"/>
          </a:xfrm>
          <a:prstGeom prst="rect">
            <a:avLst/>
          </a:prstGeom>
          <a:noFill/>
        </p:spPr>
        <p:txBody>
          <a:bodyPr wrap="square" rtlCol="0">
            <a:spAutoFit/>
          </a:bodyPr>
          <a:lstStyle/>
          <a:p>
            <a:pPr algn="ctr"/>
            <a:r>
              <a:rPr lang="en-US" sz="7200" b="1" dirty="0">
                <a:solidFill>
                  <a:schemeClr val="accent1">
                    <a:lumMod val="50000"/>
                  </a:schemeClr>
                </a:solidFill>
                <a:latin typeface="Marsden-Cm SemiBold"/>
                <a:ea typeface="Avenir Next" charset="0"/>
                <a:cs typeface="Avenir Next" charset="0"/>
              </a:rPr>
              <a:t>+</a:t>
            </a:r>
          </a:p>
        </p:txBody>
      </p:sp>
    </p:spTree>
    <p:extLst>
      <p:ext uri="{BB962C8B-B14F-4D97-AF65-F5344CB8AC3E}">
        <p14:creationId xmlns:p14="http://schemas.microsoft.com/office/powerpoint/2010/main" val="217439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039D5DF-B4E8-49B0-A752-3D8C7C53A58C}"/>
              </a:ext>
            </a:extLst>
          </p:cNvPr>
          <p:cNvSpPr txBox="1">
            <a:spLocks/>
          </p:cNvSpPr>
          <p:nvPr/>
        </p:nvSpPr>
        <p:spPr>
          <a:xfrm>
            <a:off x="838200" y="365125"/>
            <a:ext cx="107925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accent1">
                    <a:lumMod val="50000"/>
                  </a:schemeClr>
                </a:solidFill>
                <a:latin typeface="Marsden-Cm SemiBold"/>
                <a:ea typeface="Avenir Next" charset="0"/>
                <a:cs typeface="Avenir Next" charset="0"/>
              </a:rPr>
              <a:t>EXPECTATIONS FROM BUSINESSES</a:t>
            </a:r>
            <a:endParaRPr lang="en-US" sz="3200" b="1" dirty="0">
              <a:solidFill>
                <a:schemeClr val="accent1">
                  <a:lumMod val="50000"/>
                </a:schemeClr>
              </a:solidFill>
              <a:latin typeface="Marsden-Cm SemiBold"/>
              <a:ea typeface="Avenir Next" charset="0"/>
              <a:cs typeface="Avenir Next" charset="0"/>
            </a:endParaRPr>
          </a:p>
        </p:txBody>
      </p:sp>
      <p:sp>
        <p:nvSpPr>
          <p:cNvPr id="2" name="TextBox 1">
            <a:extLst>
              <a:ext uri="{FF2B5EF4-FFF2-40B4-BE49-F238E27FC236}">
                <a16:creationId xmlns:a16="http://schemas.microsoft.com/office/drawing/2014/main" id="{41CA7481-19BD-463E-A60D-11928F4ED955}"/>
              </a:ext>
            </a:extLst>
          </p:cNvPr>
          <p:cNvSpPr txBox="1"/>
          <p:nvPr/>
        </p:nvSpPr>
        <p:spPr>
          <a:xfrm>
            <a:off x="838200" y="1593495"/>
            <a:ext cx="10270273"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accent1">
                    <a:lumMod val="50000"/>
                  </a:schemeClr>
                </a:solidFill>
                <a:latin typeface="Marsden-Cm SemiBold"/>
                <a:ea typeface="Avenir Next" charset="0"/>
                <a:cs typeface="Avenir Next" charset="0"/>
              </a:rPr>
              <a:t>Corporations may create human rights impact in different ways – they may </a:t>
            </a:r>
            <a:r>
              <a:rPr lang="en-US" sz="2000" b="1" dirty="0">
                <a:solidFill>
                  <a:schemeClr val="accent1">
                    <a:lumMod val="50000"/>
                  </a:schemeClr>
                </a:solidFill>
                <a:latin typeface="Marsden-Cm SemiBold"/>
                <a:ea typeface="Avenir Next" charset="0"/>
                <a:cs typeface="Avenir Next" charset="0"/>
              </a:rPr>
              <a:t>cause, contribute to or be directly linked </a:t>
            </a:r>
            <a:r>
              <a:rPr lang="en-US" sz="2000" dirty="0">
                <a:solidFill>
                  <a:schemeClr val="accent1">
                    <a:lumMod val="50000"/>
                  </a:schemeClr>
                </a:solidFill>
                <a:latin typeface="Marsden-Cm SemiBold"/>
                <a:ea typeface="Avenir Next" charset="0"/>
                <a:cs typeface="Avenir Next" charset="0"/>
              </a:rPr>
              <a:t>to such risks [Principle 13].</a:t>
            </a:r>
          </a:p>
          <a:p>
            <a:pPr marL="285750" indent="-285750">
              <a:buFont typeface="Arial" panose="020B0604020202020204" pitchFamily="34" charset="0"/>
              <a:buChar char="•"/>
            </a:pPr>
            <a:endParaRPr lang="en-US" sz="2000" dirty="0">
              <a:solidFill>
                <a:schemeClr val="accent1">
                  <a:lumMod val="50000"/>
                </a:schemeClr>
              </a:solidFill>
              <a:latin typeface="Marsden-Cm SemiBold"/>
              <a:ea typeface="Avenir Next" charset="0"/>
              <a:cs typeface="Avenir Next" charset="0"/>
            </a:endParaRPr>
          </a:p>
          <a:p>
            <a:pPr marL="285750" indent="-285750">
              <a:buFont typeface="Arial" panose="020B0604020202020204" pitchFamily="34" charset="0"/>
              <a:buChar char="•"/>
            </a:pPr>
            <a:r>
              <a:rPr lang="en-US" sz="2000" dirty="0">
                <a:solidFill>
                  <a:schemeClr val="accent1">
                    <a:lumMod val="50000"/>
                  </a:schemeClr>
                </a:solidFill>
                <a:latin typeface="Marsden-Cm SemiBold"/>
                <a:ea typeface="Avenir Next" charset="0"/>
                <a:cs typeface="Avenir Next" charset="0"/>
              </a:rPr>
              <a:t>Businesses are expected to declare a </a:t>
            </a:r>
            <a:r>
              <a:rPr lang="en-US" sz="2000" b="1" dirty="0">
                <a:solidFill>
                  <a:schemeClr val="accent1">
                    <a:lumMod val="50000"/>
                  </a:schemeClr>
                </a:solidFill>
                <a:latin typeface="Marsden-Cm SemiBold"/>
                <a:ea typeface="Avenir Next" charset="0"/>
                <a:cs typeface="Avenir Next" charset="0"/>
              </a:rPr>
              <a:t>Policy Commitment </a:t>
            </a:r>
            <a:r>
              <a:rPr lang="en-US" sz="2000" dirty="0">
                <a:solidFill>
                  <a:schemeClr val="accent1">
                    <a:lumMod val="50000"/>
                  </a:schemeClr>
                </a:solidFill>
                <a:latin typeface="Marsden-Cm SemiBold"/>
                <a:ea typeface="Avenir Next" charset="0"/>
                <a:cs typeface="Avenir Next" charset="0"/>
              </a:rPr>
              <a:t>to respect human rights [Principle 15(a) → 16]</a:t>
            </a:r>
          </a:p>
          <a:p>
            <a:pPr marL="285750" indent="-285750">
              <a:buFont typeface="Arial" panose="020B0604020202020204" pitchFamily="34" charset="0"/>
              <a:buChar char="•"/>
            </a:pPr>
            <a:endParaRPr lang="en-US" sz="2000" dirty="0">
              <a:solidFill>
                <a:schemeClr val="accent1">
                  <a:lumMod val="50000"/>
                </a:schemeClr>
              </a:solidFill>
              <a:latin typeface="Marsden-Cm SemiBold"/>
              <a:ea typeface="Avenir Next" charset="0"/>
              <a:cs typeface="Avenir Next" charset="0"/>
            </a:endParaRPr>
          </a:p>
          <a:p>
            <a:pPr marL="285750" indent="-285750">
              <a:buFont typeface="Arial" panose="020B0604020202020204" pitchFamily="34" charset="0"/>
              <a:buChar char="•"/>
            </a:pPr>
            <a:r>
              <a:rPr lang="en-US" sz="2000" dirty="0">
                <a:solidFill>
                  <a:schemeClr val="accent1">
                    <a:lumMod val="50000"/>
                  </a:schemeClr>
                </a:solidFill>
                <a:latin typeface="Marsden-Cm SemiBold"/>
                <a:ea typeface="Avenir Next" charset="0"/>
                <a:cs typeface="Avenir Next" charset="0"/>
              </a:rPr>
              <a:t>Businesses are expected to conduct </a:t>
            </a:r>
            <a:r>
              <a:rPr lang="en-US" sz="2000" b="1" dirty="0">
                <a:solidFill>
                  <a:schemeClr val="accent1">
                    <a:lumMod val="50000"/>
                  </a:schemeClr>
                </a:solidFill>
                <a:latin typeface="Marsden-Cm SemiBold"/>
                <a:ea typeface="Avenir Next" charset="0"/>
                <a:cs typeface="Avenir Next" charset="0"/>
              </a:rPr>
              <a:t>Human Rights Due Diligence </a:t>
            </a:r>
            <a:r>
              <a:rPr lang="en-US" sz="2000" dirty="0">
                <a:solidFill>
                  <a:schemeClr val="accent1">
                    <a:lumMod val="50000"/>
                  </a:schemeClr>
                </a:solidFill>
                <a:latin typeface="Marsden-Cm SemiBold"/>
                <a:ea typeface="Avenir Next" charset="0"/>
                <a:cs typeface="Avenir Next" charset="0"/>
              </a:rPr>
              <a:t>[Principle 15 (b) → 17-21]</a:t>
            </a:r>
          </a:p>
          <a:p>
            <a:pPr marL="285750" indent="-285750">
              <a:buFont typeface="Arial" panose="020B0604020202020204" pitchFamily="34" charset="0"/>
              <a:buChar char="•"/>
            </a:pPr>
            <a:endParaRPr lang="en-US" sz="2000" dirty="0">
              <a:solidFill>
                <a:schemeClr val="accent1">
                  <a:lumMod val="50000"/>
                </a:schemeClr>
              </a:solidFill>
              <a:latin typeface="Marsden-Cm SemiBold"/>
              <a:ea typeface="Avenir Next" charset="0"/>
              <a:cs typeface="Avenir Next" charset="0"/>
            </a:endParaRPr>
          </a:p>
          <a:p>
            <a:pPr marL="285750" indent="-285750">
              <a:buFont typeface="Arial" panose="020B0604020202020204" pitchFamily="34" charset="0"/>
              <a:buChar char="•"/>
            </a:pPr>
            <a:r>
              <a:rPr lang="en-US" sz="2000" dirty="0">
                <a:solidFill>
                  <a:schemeClr val="accent1">
                    <a:lumMod val="50000"/>
                  </a:schemeClr>
                </a:solidFill>
                <a:latin typeface="Marsden-Cm SemiBold"/>
                <a:ea typeface="Avenir Next" charset="0"/>
                <a:cs typeface="Avenir Next" charset="0"/>
              </a:rPr>
              <a:t>Businesses are expected to put in place processes to </a:t>
            </a:r>
            <a:r>
              <a:rPr lang="en-US" sz="2000" b="1" dirty="0">
                <a:solidFill>
                  <a:schemeClr val="accent1">
                    <a:lumMod val="50000"/>
                  </a:schemeClr>
                </a:solidFill>
                <a:latin typeface="Marsden-Cm SemiBold"/>
                <a:ea typeface="Avenir Next" charset="0"/>
                <a:cs typeface="Avenir Next" charset="0"/>
              </a:rPr>
              <a:t>enable Remediation of any adverse human rights impacts </a:t>
            </a:r>
            <a:r>
              <a:rPr lang="en-US" sz="2000" dirty="0">
                <a:solidFill>
                  <a:schemeClr val="accent1">
                    <a:lumMod val="50000"/>
                  </a:schemeClr>
                </a:solidFill>
                <a:latin typeface="Marsden-Cm SemiBold"/>
                <a:ea typeface="Avenir Next" charset="0"/>
                <a:cs typeface="Avenir Next" charset="0"/>
              </a:rPr>
              <a:t>[Principle 15 (c ) →22]</a:t>
            </a:r>
          </a:p>
          <a:p>
            <a:endParaRPr lang="en-US" sz="2000" dirty="0">
              <a:solidFill>
                <a:schemeClr val="accent1">
                  <a:lumMod val="50000"/>
                </a:schemeClr>
              </a:solidFill>
              <a:latin typeface="Marsden-Cm SemiBold"/>
            </a:endParaRPr>
          </a:p>
        </p:txBody>
      </p:sp>
    </p:spTree>
    <p:extLst>
      <p:ext uri="{BB962C8B-B14F-4D97-AF65-F5344CB8AC3E}">
        <p14:creationId xmlns:p14="http://schemas.microsoft.com/office/powerpoint/2010/main" val="1371890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039D5DF-B4E8-49B0-A752-3D8C7C53A58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accent1">
                    <a:lumMod val="50000"/>
                  </a:schemeClr>
                </a:solidFill>
                <a:latin typeface="Marsden-Cm SemiBold"/>
                <a:ea typeface="Avenir Next" charset="0"/>
                <a:cs typeface="Avenir Next" charset="0"/>
              </a:rPr>
              <a:t>HUMAN RIGHTS DUE DILIGENCE PROCESS</a:t>
            </a:r>
            <a:endParaRPr lang="en-US" b="1" dirty="0">
              <a:solidFill>
                <a:schemeClr val="accent1">
                  <a:lumMod val="50000"/>
                </a:schemeClr>
              </a:solidFill>
              <a:latin typeface="Marsden-Cm SemiBold"/>
              <a:ea typeface="Avenir Next" charset="0"/>
              <a:cs typeface="Avenir Next" charset="0"/>
            </a:endParaRPr>
          </a:p>
        </p:txBody>
      </p:sp>
      <p:sp>
        <p:nvSpPr>
          <p:cNvPr id="7" name="Rectangle: Rounded Corners 6">
            <a:extLst>
              <a:ext uri="{FF2B5EF4-FFF2-40B4-BE49-F238E27FC236}">
                <a16:creationId xmlns:a16="http://schemas.microsoft.com/office/drawing/2014/main" id="{73CAA36F-2442-45AD-8FE4-4FDDEEBEB208}"/>
              </a:ext>
            </a:extLst>
          </p:cNvPr>
          <p:cNvSpPr/>
          <p:nvPr/>
        </p:nvSpPr>
        <p:spPr>
          <a:xfrm>
            <a:off x="1922652" y="1580388"/>
            <a:ext cx="8040029" cy="4583891"/>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accent1">
                  <a:lumMod val="50000"/>
                </a:schemeClr>
              </a:solidFill>
              <a:latin typeface="Avenir Next LT Pro Demi" panose="020B0704020202020204" pitchFamily="34" charset="0"/>
            </a:endParaRPr>
          </a:p>
        </p:txBody>
      </p:sp>
      <p:grpSp>
        <p:nvGrpSpPr>
          <p:cNvPr id="6" name="Group 5">
            <a:extLst>
              <a:ext uri="{FF2B5EF4-FFF2-40B4-BE49-F238E27FC236}">
                <a16:creationId xmlns:a16="http://schemas.microsoft.com/office/drawing/2014/main" id="{E85F62EB-26D5-4491-8019-DBEE144B6EC9}"/>
              </a:ext>
            </a:extLst>
          </p:cNvPr>
          <p:cNvGrpSpPr/>
          <p:nvPr/>
        </p:nvGrpSpPr>
        <p:grpSpPr>
          <a:xfrm>
            <a:off x="2134528" y="1858687"/>
            <a:ext cx="7584687" cy="4305592"/>
            <a:chOff x="1542586" y="1390336"/>
            <a:chExt cx="7584687" cy="4305592"/>
          </a:xfrm>
        </p:grpSpPr>
        <p:sp>
          <p:nvSpPr>
            <p:cNvPr id="20" name="Arrow: Bent 19">
              <a:extLst>
                <a:ext uri="{FF2B5EF4-FFF2-40B4-BE49-F238E27FC236}">
                  <a16:creationId xmlns:a16="http://schemas.microsoft.com/office/drawing/2014/main" id="{A1ECBA1B-6032-4B1D-BE0E-45D462A34D96}"/>
                </a:ext>
              </a:extLst>
            </p:cNvPr>
            <p:cNvSpPr/>
            <p:nvPr/>
          </p:nvSpPr>
          <p:spPr>
            <a:xfrm rot="10800000">
              <a:off x="6343405" y="4057419"/>
              <a:ext cx="1814859" cy="1039056"/>
            </a:xfrm>
            <a:prstGeom prst="bentArrow">
              <a:avLst>
                <a:gd name="adj1" fmla="val 29205"/>
                <a:gd name="adj2" fmla="val 25000"/>
                <a:gd name="adj3" fmla="val 25000"/>
                <a:gd name="adj4" fmla="val 43750"/>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accent1">
                    <a:lumMod val="50000"/>
                  </a:schemeClr>
                </a:solidFill>
                <a:latin typeface="Avenir Next LT Pro Demi" panose="020B0704020202020204" pitchFamily="34" charset="0"/>
              </a:endParaRPr>
            </a:p>
          </p:txBody>
        </p:sp>
        <p:sp>
          <p:nvSpPr>
            <p:cNvPr id="2" name="TextBox 1">
              <a:extLst>
                <a:ext uri="{FF2B5EF4-FFF2-40B4-BE49-F238E27FC236}">
                  <a16:creationId xmlns:a16="http://schemas.microsoft.com/office/drawing/2014/main" id="{6C201AAD-C3B9-4CA2-9B72-8A9334BAAF92}"/>
                </a:ext>
              </a:extLst>
            </p:cNvPr>
            <p:cNvSpPr txBox="1"/>
            <p:nvPr/>
          </p:nvSpPr>
          <p:spPr>
            <a:xfrm>
              <a:off x="4350833" y="1902309"/>
              <a:ext cx="1745167" cy="923330"/>
            </a:xfrm>
            <a:prstGeom prst="rect">
              <a:avLst/>
            </a:prstGeom>
            <a:solidFill>
              <a:schemeClr val="tx1">
                <a:lumMod val="65000"/>
                <a:lumOff val="3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schemeClr val="bg1"/>
                  </a:solidFill>
                  <a:latin typeface="Avenir Next LT Pro Demi" panose="020B0704020202020204" pitchFamily="34" charset="0"/>
                </a:rPr>
                <a:t>Identifying and Assessing Impacts</a:t>
              </a:r>
            </a:p>
          </p:txBody>
        </p:sp>
        <p:sp>
          <p:nvSpPr>
            <p:cNvPr id="16" name="TextBox 15">
              <a:extLst>
                <a:ext uri="{FF2B5EF4-FFF2-40B4-BE49-F238E27FC236}">
                  <a16:creationId xmlns:a16="http://schemas.microsoft.com/office/drawing/2014/main" id="{809FEDB8-5254-43F6-A8F3-20CA690EB701}"/>
                </a:ext>
              </a:extLst>
            </p:cNvPr>
            <p:cNvSpPr txBox="1"/>
            <p:nvPr/>
          </p:nvSpPr>
          <p:spPr>
            <a:xfrm>
              <a:off x="1542586" y="3221243"/>
              <a:ext cx="1940312" cy="646331"/>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schemeClr val="bg1"/>
                  </a:solidFill>
                  <a:latin typeface="Avenir Next LT Pro Demi" panose="020B0704020202020204" pitchFamily="34" charset="0"/>
                </a:rPr>
                <a:t>Communicating and Reporting </a:t>
              </a:r>
            </a:p>
          </p:txBody>
        </p:sp>
        <p:sp>
          <p:nvSpPr>
            <p:cNvPr id="17" name="TextBox 16">
              <a:extLst>
                <a:ext uri="{FF2B5EF4-FFF2-40B4-BE49-F238E27FC236}">
                  <a16:creationId xmlns:a16="http://schemas.microsoft.com/office/drawing/2014/main" id="{D8C15579-7446-4362-B93B-5723BBE291E0}"/>
                </a:ext>
              </a:extLst>
            </p:cNvPr>
            <p:cNvSpPr txBox="1"/>
            <p:nvPr/>
          </p:nvSpPr>
          <p:spPr>
            <a:xfrm>
              <a:off x="6908180" y="3272727"/>
              <a:ext cx="2219093" cy="923330"/>
            </a:xfrm>
            <a:prstGeom prst="rect">
              <a:avLst/>
            </a:prstGeom>
            <a:solidFill>
              <a:schemeClr val="tx1">
                <a:lumMod val="65000"/>
                <a:lumOff val="3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schemeClr val="bg1"/>
                  </a:solidFill>
                  <a:latin typeface="Avenir Next LT Pro Demi" panose="020B0704020202020204" pitchFamily="34" charset="0"/>
                </a:rPr>
                <a:t>Integration and acting upon Findings </a:t>
              </a:r>
            </a:p>
          </p:txBody>
        </p:sp>
        <p:sp>
          <p:nvSpPr>
            <p:cNvPr id="18" name="TextBox 17">
              <a:extLst>
                <a:ext uri="{FF2B5EF4-FFF2-40B4-BE49-F238E27FC236}">
                  <a16:creationId xmlns:a16="http://schemas.microsoft.com/office/drawing/2014/main" id="{53736BF9-487B-4669-909F-E95B78F32929}"/>
                </a:ext>
              </a:extLst>
            </p:cNvPr>
            <p:cNvSpPr txBox="1"/>
            <p:nvPr/>
          </p:nvSpPr>
          <p:spPr>
            <a:xfrm>
              <a:off x="4423316" y="4586649"/>
              <a:ext cx="1854819" cy="646331"/>
            </a:xfrm>
            <a:prstGeom prst="rect">
              <a:avLst/>
            </a:prstGeom>
            <a:solidFill>
              <a:schemeClr val="tx1">
                <a:lumMod val="65000"/>
                <a:lumOff val="35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a:solidFill>
                    <a:schemeClr val="bg1"/>
                  </a:solidFill>
                  <a:latin typeface="Avenir Next LT Pro Demi" panose="020B0704020202020204" pitchFamily="34" charset="0"/>
                </a:rPr>
                <a:t>Tracking and Monitoring </a:t>
              </a:r>
            </a:p>
          </p:txBody>
        </p:sp>
        <p:sp>
          <p:nvSpPr>
            <p:cNvPr id="3" name="Arrow: Bent 2">
              <a:extLst>
                <a:ext uri="{FF2B5EF4-FFF2-40B4-BE49-F238E27FC236}">
                  <a16:creationId xmlns:a16="http://schemas.microsoft.com/office/drawing/2014/main" id="{50600AF5-1184-4BBA-BE9E-EF564F04FC0C}"/>
                </a:ext>
              </a:extLst>
            </p:cNvPr>
            <p:cNvSpPr/>
            <p:nvPr/>
          </p:nvSpPr>
          <p:spPr>
            <a:xfrm>
              <a:off x="2391937" y="2044256"/>
              <a:ext cx="1814859" cy="1039056"/>
            </a:xfrm>
            <a:prstGeom prst="bentArrow">
              <a:avLst>
                <a:gd name="adj1" fmla="val 29205"/>
                <a:gd name="adj2" fmla="val 25000"/>
                <a:gd name="adj3" fmla="val 25000"/>
                <a:gd name="adj4" fmla="val 43750"/>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accent1">
                    <a:lumMod val="50000"/>
                  </a:schemeClr>
                </a:solidFill>
                <a:latin typeface="Avenir Next LT Pro Demi" panose="020B0704020202020204" pitchFamily="34" charset="0"/>
              </a:endParaRPr>
            </a:p>
          </p:txBody>
        </p:sp>
        <p:sp>
          <p:nvSpPr>
            <p:cNvPr id="21" name="Arrow: Bent 20">
              <a:extLst>
                <a:ext uri="{FF2B5EF4-FFF2-40B4-BE49-F238E27FC236}">
                  <a16:creationId xmlns:a16="http://schemas.microsoft.com/office/drawing/2014/main" id="{B00B02ED-5D90-443B-964F-803DABDAD623}"/>
                </a:ext>
              </a:extLst>
            </p:cNvPr>
            <p:cNvSpPr/>
            <p:nvPr/>
          </p:nvSpPr>
          <p:spPr>
            <a:xfrm rot="16200000">
              <a:off x="2684170" y="3557998"/>
              <a:ext cx="1182933" cy="1913430"/>
            </a:xfrm>
            <a:prstGeom prst="bentArrow">
              <a:avLst>
                <a:gd name="adj1" fmla="val 29205"/>
                <a:gd name="adj2" fmla="val 25000"/>
                <a:gd name="adj3" fmla="val 25000"/>
                <a:gd name="adj4" fmla="val 43750"/>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accent1">
                    <a:lumMod val="50000"/>
                  </a:schemeClr>
                </a:solidFill>
                <a:latin typeface="Avenir Next LT Pro Demi" panose="020B0704020202020204" pitchFamily="34" charset="0"/>
              </a:endParaRPr>
            </a:p>
          </p:txBody>
        </p:sp>
        <p:sp>
          <p:nvSpPr>
            <p:cNvPr id="22" name="Arrow: Bent 21">
              <a:extLst>
                <a:ext uri="{FF2B5EF4-FFF2-40B4-BE49-F238E27FC236}">
                  <a16:creationId xmlns:a16="http://schemas.microsoft.com/office/drawing/2014/main" id="{B53E7E42-4561-4498-9C50-D7C168067FF1}"/>
                </a:ext>
              </a:extLst>
            </p:cNvPr>
            <p:cNvSpPr/>
            <p:nvPr/>
          </p:nvSpPr>
          <p:spPr>
            <a:xfrm rot="5400000">
              <a:off x="6603359" y="1666862"/>
              <a:ext cx="1138331" cy="1971478"/>
            </a:xfrm>
            <a:prstGeom prst="bentArrow">
              <a:avLst>
                <a:gd name="adj1" fmla="val 29205"/>
                <a:gd name="adj2" fmla="val 25236"/>
                <a:gd name="adj3" fmla="val 25000"/>
                <a:gd name="adj4" fmla="val 43750"/>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accent1">
                    <a:lumMod val="50000"/>
                  </a:schemeClr>
                </a:solidFill>
                <a:latin typeface="Avenir Next LT Pro Demi" panose="020B0704020202020204" pitchFamily="34" charset="0"/>
              </a:endParaRPr>
            </a:p>
          </p:txBody>
        </p:sp>
        <p:sp>
          <p:nvSpPr>
            <p:cNvPr id="4" name="TextBox 3">
              <a:extLst>
                <a:ext uri="{FF2B5EF4-FFF2-40B4-BE49-F238E27FC236}">
                  <a16:creationId xmlns:a16="http://schemas.microsoft.com/office/drawing/2014/main" id="{1AF61C5A-6557-4306-B3FC-25EF40902B07}"/>
                </a:ext>
              </a:extLst>
            </p:cNvPr>
            <p:cNvSpPr txBox="1"/>
            <p:nvPr/>
          </p:nvSpPr>
          <p:spPr>
            <a:xfrm>
              <a:off x="3773753" y="3064909"/>
              <a:ext cx="3034990" cy="1200329"/>
            </a:xfrm>
            <a:prstGeom prst="rect">
              <a:avLst/>
            </a:prstGeom>
            <a:noFill/>
          </p:spPr>
          <p:txBody>
            <a:bodyPr wrap="square" rtlCol="0">
              <a:spAutoFit/>
            </a:bodyPr>
            <a:lstStyle/>
            <a:p>
              <a:pPr algn="ctr"/>
              <a:r>
                <a:rPr lang="en-US" b="1" dirty="0">
                  <a:solidFill>
                    <a:schemeClr val="accent1">
                      <a:lumMod val="50000"/>
                    </a:schemeClr>
                  </a:solidFill>
                  <a:latin typeface="Avenir Next LT Pro Demi" panose="020B0704020202020204" pitchFamily="34" charset="0"/>
                </a:rPr>
                <a:t>STAKEHOLDER ENGAGEMENT </a:t>
              </a:r>
            </a:p>
            <a:p>
              <a:pPr algn="ctr"/>
              <a:r>
                <a:rPr lang="en-US" b="1" dirty="0">
                  <a:solidFill>
                    <a:schemeClr val="accent1">
                      <a:lumMod val="50000"/>
                    </a:schemeClr>
                  </a:solidFill>
                  <a:latin typeface="Avenir Next LT Pro Demi" panose="020B0704020202020204" pitchFamily="34" charset="0"/>
                </a:rPr>
                <a:t>AND </a:t>
              </a:r>
            </a:p>
            <a:p>
              <a:pPr algn="ctr"/>
              <a:r>
                <a:rPr lang="en-US" b="1" dirty="0">
                  <a:solidFill>
                    <a:schemeClr val="accent1">
                      <a:lumMod val="50000"/>
                    </a:schemeClr>
                  </a:solidFill>
                  <a:latin typeface="Avenir Next LT Pro Demi" panose="020B0704020202020204" pitchFamily="34" charset="0"/>
                </a:rPr>
                <a:t>ACCESS TO REMEDY</a:t>
              </a:r>
            </a:p>
          </p:txBody>
        </p:sp>
        <p:sp>
          <p:nvSpPr>
            <p:cNvPr id="5" name="TextBox 4">
              <a:extLst>
                <a:ext uri="{FF2B5EF4-FFF2-40B4-BE49-F238E27FC236}">
                  <a16:creationId xmlns:a16="http://schemas.microsoft.com/office/drawing/2014/main" id="{C20414AE-29DA-46E8-8D59-C55558707F45}"/>
                </a:ext>
              </a:extLst>
            </p:cNvPr>
            <p:cNvSpPr txBox="1"/>
            <p:nvPr/>
          </p:nvSpPr>
          <p:spPr>
            <a:xfrm>
              <a:off x="3579541" y="1390336"/>
              <a:ext cx="4113317" cy="369332"/>
            </a:xfrm>
            <a:prstGeom prst="rect">
              <a:avLst/>
            </a:prstGeom>
            <a:noFill/>
          </p:spPr>
          <p:txBody>
            <a:bodyPr wrap="square" rtlCol="0">
              <a:spAutoFit/>
            </a:bodyPr>
            <a:lstStyle/>
            <a:p>
              <a:pPr algn="ctr"/>
              <a:r>
                <a:rPr lang="en-US" b="1" dirty="0">
                  <a:solidFill>
                    <a:schemeClr val="accent1">
                      <a:lumMod val="50000"/>
                    </a:schemeClr>
                  </a:solidFill>
                  <a:latin typeface="Avenir Next LT Pro Demi" panose="020B0704020202020204" pitchFamily="34" charset="0"/>
                </a:rPr>
                <a:t>Policy commitment to Human Rights </a:t>
              </a:r>
            </a:p>
          </p:txBody>
        </p:sp>
        <p:sp>
          <p:nvSpPr>
            <p:cNvPr id="26" name="TextBox 25">
              <a:extLst>
                <a:ext uri="{FF2B5EF4-FFF2-40B4-BE49-F238E27FC236}">
                  <a16:creationId xmlns:a16="http://schemas.microsoft.com/office/drawing/2014/main" id="{3D79BF65-5274-471E-8706-F4C503D69159}"/>
                </a:ext>
              </a:extLst>
            </p:cNvPr>
            <p:cNvSpPr txBox="1"/>
            <p:nvPr/>
          </p:nvSpPr>
          <p:spPr>
            <a:xfrm>
              <a:off x="3352353" y="5326596"/>
              <a:ext cx="4421693" cy="369332"/>
            </a:xfrm>
            <a:prstGeom prst="rect">
              <a:avLst/>
            </a:prstGeom>
            <a:noFill/>
          </p:spPr>
          <p:txBody>
            <a:bodyPr wrap="square" rtlCol="0">
              <a:spAutoFit/>
            </a:bodyPr>
            <a:lstStyle/>
            <a:p>
              <a:pPr algn="ctr"/>
              <a:r>
                <a:rPr lang="en-US" b="1" dirty="0">
                  <a:solidFill>
                    <a:schemeClr val="accent1">
                      <a:lumMod val="50000"/>
                    </a:schemeClr>
                  </a:solidFill>
                  <a:latin typeface="Avenir Next LT Pro Demi" panose="020B0704020202020204" pitchFamily="34" charset="0"/>
                </a:rPr>
                <a:t>Process of Continuous Improvement </a:t>
              </a:r>
            </a:p>
          </p:txBody>
        </p:sp>
      </p:grpSp>
    </p:spTree>
    <p:extLst>
      <p:ext uri="{BB962C8B-B14F-4D97-AF65-F5344CB8AC3E}">
        <p14:creationId xmlns:p14="http://schemas.microsoft.com/office/powerpoint/2010/main" val="1034205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8289B4-C857-4300-B867-D321D09A27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9"/>
            <a:ext cx="12192000" cy="456773"/>
          </a:xfrm>
          <a:prstGeom prst="rect">
            <a:avLst/>
          </a:prstGeom>
          <a:gradFill>
            <a:gsLst>
              <a:gs pos="0">
                <a:schemeClr val="accent1"/>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4B4951-AA87-46D1-A971-2F3D82E6C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6400799"/>
            <a:ext cx="8153398" cy="456772"/>
          </a:xfrm>
          <a:prstGeom prst="rect">
            <a:avLst/>
          </a:prstGeom>
          <a:gradFill>
            <a:gsLst>
              <a:gs pos="0">
                <a:srgbClr val="000000">
                  <a:alpha val="63000"/>
                </a:srgbClr>
              </a:gs>
              <a:gs pos="100000">
                <a:schemeClr val="accent1">
                  <a:alpha val="61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7C6FC6C1-4387-432C-9ACD-42351A3CB8D4}"/>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b="1" dirty="0">
                <a:solidFill>
                  <a:srgbClr val="193C6A"/>
                </a:solidFill>
                <a:latin typeface="Marsden-Cm SemiBold"/>
                <a:ea typeface="Avenir Next" charset="0"/>
                <a:cs typeface="Avenir Next" charset="0"/>
              </a:rPr>
              <a:t>HRDD: POINTS TO REMEMBER </a:t>
            </a:r>
            <a:endParaRPr lang="en-US" sz="5400" b="1" dirty="0">
              <a:solidFill>
                <a:srgbClr val="193C6A"/>
              </a:solidFill>
              <a:latin typeface="Marsden-Cm SemiBold"/>
              <a:ea typeface="Avenir Next" charset="0"/>
              <a:cs typeface="Avenir Next" charset="0"/>
            </a:endParaRPr>
          </a:p>
        </p:txBody>
      </p:sp>
      <p:graphicFrame>
        <p:nvGraphicFramePr>
          <p:cNvPr id="12" name="Diagram 11">
            <a:extLst>
              <a:ext uri="{FF2B5EF4-FFF2-40B4-BE49-F238E27FC236}">
                <a16:creationId xmlns:a16="http://schemas.microsoft.com/office/drawing/2014/main" id="{AB79A593-EF6F-4438-815B-57EDE323895B}"/>
              </a:ext>
            </a:extLst>
          </p:cNvPr>
          <p:cNvGraphicFramePr/>
          <p:nvPr>
            <p:extLst>
              <p:ext uri="{D42A27DB-BD31-4B8C-83A1-F6EECF244321}">
                <p14:modId xmlns:p14="http://schemas.microsoft.com/office/powerpoint/2010/main" val="3469242668"/>
              </p:ext>
            </p:extLst>
          </p:nvPr>
        </p:nvGraphicFramePr>
        <p:xfrm>
          <a:off x="1022815" y="1745018"/>
          <a:ext cx="10619058" cy="4294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5434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rot="5400000">
            <a:off x="4041099"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1: STATE</a:t>
            </a:r>
          </a:p>
        </p:txBody>
      </p:sp>
      <p:sp>
        <p:nvSpPr>
          <p:cNvPr id="12" name="CuadroTexto 11">
            <a:extLst>
              <a:ext uri="{FF2B5EF4-FFF2-40B4-BE49-F238E27FC236}">
                <a16:creationId xmlns:a16="http://schemas.microsoft.com/office/drawing/2014/main" id="{0CA8971D-4C26-4490-BB5C-DDDF6FA9B909}"/>
              </a:ext>
            </a:extLst>
          </p:cNvPr>
          <p:cNvSpPr txBox="1"/>
          <p:nvPr/>
        </p:nvSpPr>
        <p:spPr>
          <a:xfrm rot="5400000">
            <a:off x="2087822" y="1009516"/>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PILLAR </a:t>
            </a:r>
          </a:p>
        </p:txBody>
      </p:sp>
      <p:sp>
        <p:nvSpPr>
          <p:cNvPr id="13" name="CuadroTexto 12">
            <a:extLst>
              <a:ext uri="{FF2B5EF4-FFF2-40B4-BE49-F238E27FC236}">
                <a16:creationId xmlns:a16="http://schemas.microsoft.com/office/drawing/2014/main" id="{8AEA82D4-345C-402B-9544-4F597860D8CD}"/>
              </a:ext>
            </a:extLst>
          </p:cNvPr>
          <p:cNvSpPr txBox="1"/>
          <p:nvPr/>
        </p:nvSpPr>
        <p:spPr>
          <a:xfrm rot="5400000">
            <a:off x="2087822" y="18625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NEED</a:t>
            </a:r>
          </a:p>
        </p:txBody>
      </p:sp>
      <p:sp>
        <p:nvSpPr>
          <p:cNvPr id="14" name="CuadroTexto 13">
            <a:extLst>
              <a:ext uri="{FF2B5EF4-FFF2-40B4-BE49-F238E27FC236}">
                <a16:creationId xmlns:a16="http://schemas.microsoft.com/office/drawing/2014/main" id="{3344E941-86EE-4B5D-ACB9-B70AB0E03CFC}"/>
              </a:ext>
            </a:extLst>
          </p:cNvPr>
          <p:cNvSpPr txBox="1"/>
          <p:nvPr/>
        </p:nvSpPr>
        <p:spPr>
          <a:xfrm rot="5400000">
            <a:off x="2087822" y="4131820"/>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Avenir Black" panose="020B0803020203020204" pitchFamily="34" charset="0"/>
                <a:cs typeface="Calibri" panose="020F0502020204030204" pitchFamily="34" charset="0"/>
              </a:rPr>
              <a:t>ACTION</a:t>
            </a:r>
          </a:p>
        </p:txBody>
      </p:sp>
      <p:sp>
        <p:nvSpPr>
          <p:cNvPr id="17" name="CuadroTexto 16">
            <a:extLst>
              <a:ext uri="{FF2B5EF4-FFF2-40B4-BE49-F238E27FC236}">
                <a16:creationId xmlns:a16="http://schemas.microsoft.com/office/drawing/2014/main" id="{B9F4E5DF-22D3-47BA-89C2-93A62FEF1F0A}"/>
              </a:ext>
            </a:extLst>
          </p:cNvPr>
          <p:cNvSpPr txBox="1"/>
          <p:nvPr/>
        </p:nvSpPr>
        <p:spPr>
          <a:xfrm rot="5400000">
            <a:off x="2075268" y="2681728"/>
            <a:ext cx="461665" cy="1086267"/>
          </a:xfrm>
          <a:prstGeom prst="rect">
            <a:avLst/>
          </a:prstGeom>
          <a:ln>
            <a:solidFill>
              <a:schemeClr val="bg1">
                <a:lumMod val="50000"/>
              </a:schemeClr>
            </a:solidFill>
            <a:prstDash val="sysDot"/>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b="1">
                <a:solidFill>
                  <a:prstClr val="black"/>
                </a:solidFill>
                <a:latin typeface="Avenir Black" panose="020B0803020203020204" pitchFamily="34" charset="0"/>
                <a:cs typeface="Calibri" panose="020F0502020204030204" pitchFamily="34" charset="0"/>
              </a:rPr>
              <a:t>ROLE</a:t>
            </a:r>
          </a:p>
        </p:txBody>
      </p:sp>
      <p:sp>
        <p:nvSpPr>
          <p:cNvPr id="18" name="CuadroTexto 17">
            <a:extLst>
              <a:ext uri="{FF2B5EF4-FFF2-40B4-BE49-F238E27FC236}">
                <a16:creationId xmlns:a16="http://schemas.microsoft.com/office/drawing/2014/main" id="{DD451F68-EFBA-4BA6-B3AD-1EFDE0E5DF2D}"/>
              </a:ext>
            </a:extLst>
          </p:cNvPr>
          <p:cNvSpPr txBox="1"/>
          <p:nvPr/>
        </p:nvSpPr>
        <p:spPr>
          <a:xfrm rot="5400000">
            <a:off x="6705395"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2: BUSINESS</a:t>
            </a:r>
          </a:p>
        </p:txBody>
      </p:sp>
      <p:sp>
        <p:nvSpPr>
          <p:cNvPr id="20" name="CuadroTexto 19">
            <a:extLst>
              <a:ext uri="{FF2B5EF4-FFF2-40B4-BE49-F238E27FC236}">
                <a16:creationId xmlns:a16="http://schemas.microsoft.com/office/drawing/2014/main" id="{D6BEF4B9-1340-42FC-BEEC-C4F87096C4E2}"/>
              </a:ext>
            </a:extLst>
          </p:cNvPr>
          <p:cNvSpPr txBox="1"/>
          <p:nvPr/>
        </p:nvSpPr>
        <p:spPr>
          <a:xfrm rot="5400000">
            <a:off x="4022775"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Avenir Black" panose="020B0803020203020204" pitchFamily="34" charset="0"/>
                <a:cs typeface="Calibri" panose="020F0502020204030204" pitchFamily="34" charset="0"/>
              </a:rPr>
              <a:t>PROTECT</a:t>
            </a:r>
          </a:p>
        </p:txBody>
      </p:sp>
      <p:sp>
        <p:nvSpPr>
          <p:cNvPr id="21" name="CuadroTexto 20">
            <a:extLst>
              <a:ext uri="{FF2B5EF4-FFF2-40B4-BE49-F238E27FC236}">
                <a16:creationId xmlns:a16="http://schemas.microsoft.com/office/drawing/2014/main" id="{FEF4AE3B-423D-4721-83FF-7547F04AA5FA}"/>
              </a:ext>
            </a:extLst>
          </p:cNvPr>
          <p:cNvSpPr txBox="1"/>
          <p:nvPr/>
        </p:nvSpPr>
        <p:spPr>
          <a:xfrm rot="5400000">
            <a:off x="6705396" y="1565426"/>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Avenir Black" panose="020B0803020203020204" pitchFamily="34" charset="0"/>
                <a:cs typeface="Calibri" panose="020F0502020204030204" pitchFamily="34" charset="0"/>
              </a:rPr>
              <a:t>RESPECT</a:t>
            </a:r>
          </a:p>
        </p:txBody>
      </p:sp>
      <p:sp>
        <p:nvSpPr>
          <p:cNvPr id="22" name="CuadroTexto 21">
            <a:extLst>
              <a:ext uri="{FF2B5EF4-FFF2-40B4-BE49-F238E27FC236}">
                <a16:creationId xmlns:a16="http://schemas.microsoft.com/office/drawing/2014/main" id="{D41B4C70-813A-4B57-A15D-3C11DFAFB1C1}"/>
              </a:ext>
            </a:extLst>
          </p:cNvPr>
          <p:cNvSpPr txBox="1"/>
          <p:nvPr/>
        </p:nvSpPr>
        <p:spPr>
          <a:xfrm rot="5400000">
            <a:off x="9369691" y="1565852"/>
            <a:ext cx="461665" cy="1680454"/>
          </a:xfrm>
          <a:prstGeom prst="rect">
            <a:avLst/>
          </a:prstGeom>
        </p:spPr>
        <p:style>
          <a:lnRef idx="1">
            <a:schemeClr val="accent4"/>
          </a:lnRef>
          <a:fillRef idx="3">
            <a:schemeClr val="accent4"/>
          </a:fillRef>
          <a:effectRef idx="2">
            <a:schemeClr val="accent4"/>
          </a:effectRef>
          <a:fontRef idx="minor">
            <a:schemeClr val="lt1"/>
          </a:fontRef>
        </p:style>
        <p:txBody>
          <a:bodyPr vert="vert270" wrap="square" rtlCol="0">
            <a:spAutoFit/>
          </a:bodyPr>
          <a:lstStyle/>
          <a:p>
            <a:pPr algn="ctr" defTabSz="457200">
              <a:defRPr/>
            </a:pPr>
            <a:r>
              <a:rPr lang="en-US" b="1">
                <a:solidFill>
                  <a:schemeClr val="bg1"/>
                </a:solidFill>
                <a:latin typeface="Avenir Black" panose="020B0803020203020204" pitchFamily="34" charset="0"/>
                <a:cs typeface="Calibri" panose="020F0502020204030204" pitchFamily="34" charset="0"/>
              </a:rPr>
              <a:t>REMEDY</a:t>
            </a:r>
          </a:p>
        </p:txBody>
      </p:sp>
      <p:sp>
        <p:nvSpPr>
          <p:cNvPr id="23" name="CuadroTexto 22">
            <a:extLst>
              <a:ext uri="{FF2B5EF4-FFF2-40B4-BE49-F238E27FC236}">
                <a16:creationId xmlns:a16="http://schemas.microsoft.com/office/drawing/2014/main" id="{66335E72-9293-413F-9F1C-66E0550FC4C5}"/>
              </a:ext>
            </a:extLst>
          </p:cNvPr>
          <p:cNvSpPr txBox="1"/>
          <p:nvPr/>
        </p:nvSpPr>
        <p:spPr>
          <a:xfrm rot="5400000">
            <a:off x="3544166" y="2738577"/>
            <a:ext cx="1415772"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dirty="0">
                <a:solidFill>
                  <a:prstClr val="black"/>
                </a:solidFill>
                <a:latin typeface="Avenir Light" panose="020B0402020203020204" pitchFamily="34" charset="0"/>
                <a:cs typeface="Calibri" panose="020F0502020204030204" pitchFamily="34" charset="0"/>
              </a:rPr>
              <a:t>Protect against human rights abuses by actors, including business</a:t>
            </a:r>
          </a:p>
        </p:txBody>
      </p:sp>
      <p:sp>
        <p:nvSpPr>
          <p:cNvPr id="24" name="CuadroTexto 23">
            <a:extLst>
              <a:ext uri="{FF2B5EF4-FFF2-40B4-BE49-F238E27FC236}">
                <a16:creationId xmlns:a16="http://schemas.microsoft.com/office/drawing/2014/main" id="{E199970C-5707-42FE-A083-88278E0608F4}"/>
              </a:ext>
            </a:extLst>
          </p:cNvPr>
          <p:cNvSpPr txBox="1"/>
          <p:nvPr/>
        </p:nvSpPr>
        <p:spPr>
          <a:xfrm rot="5400000">
            <a:off x="6351452" y="2728819"/>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Avenir Light" panose="020B0402020203020204" pitchFamily="34" charset="0"/>
                <a:cs typeface="Calibri" panose="020F0502020204030204" pitchFamily="34" charset="0"/>
              </a:rPr>
              <a:t>Respect human rights throughout the value chain</a:t>
            </a:r>
          </a:p>
          <a:p>
            <a:pPr algn="ctr" defTabSz="457200">
              <a:defRPr/>
            </a:pPr>
            <a:endParaRPr lang="en-US" sz="1600">
              <a:solidFill>
                <a:prstClr val="black"/>
              </a:solidFill>
              <a:latin typeface="Avenir Light" panose="020B0402020203020204" pitchFamily="34" charset="0"/>
              <a:cs typeface="Calibri" panose="020F0502020204030204" pitchFamily="34" charset="0"/>
            </a:endParaRPr>
          </a:p>
        </p:txBody>
      </p:sp>
      <p:sp>
        <p:nvSpPr>
          <p:cNvPr id="25" name="CuadroTexto 24">
            <a:extLst>
              <a:ext uri="{FF2B5EF4-FFF2-40B4-BE49-F238E27FC236}">
                <a16:creationId xmlns:a16="http://schemas.microsoft.com/office/drawing/2014/main" id="{64196FDC-70F3-4745-8A13-02454CDDEEF9}"/>
              </a:ext>
            </a:extLst>
          </p:cNvPr>
          <p:cNvSpPr txBox="1"/>
          <p:nvPr/>
        </p:nvSpPr>
        <p:spPr>
          <a:xfrm rot="5400000">
            <a:off x="9015750" y="2738577"/>
            <a:ext cx="1169551"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457200">
              <a:defRPr/>
            </a:pPr>
            <a:r>
              <a:rPr lang="en-US" sz="1600">
                <a:solidFill>
                  <a:prstClr val="black"/>
                </a:solidFill>
                <a:latin typeface="Avenir Light" panose="020B0402020203020204" pitchFamily="34" charset="0"/>
                <a:cs typeface="Calibri" panose="020F0502020204030204" pitchFamily="34" charset="0"/>
              </a:rPr>
              <a:t>Ensure access to remedies in the case of human rights abuses</a:t>
            </a:r>
          </a:p>
        </p:txBody>
      </p:sp>
      <p:sp>
        <p:nvSpPr>
          <p:cNvPr id="26" name="CuadroTexto 25">
            <a:extLst>
              <a:ext uri="{FF2B5EF4-FFF2-40B4-BE49-F238E27FC236}">
                <a16:creationId xmlns:a16="http://schemas.microsoft.com/office/drawing/2014/main" id="{48D32D32-B610-4376-B54F-CF473AE5F39A}"/>
              </a:ext>
            </a:extLst>
          </p:cNvPr>
          <p:cNvSpPr txBox="1"/>
          <p:nvPr/>
        </p:nvSpPr>
        <p:spPr>
          <a:xfrm rot="5400000">
            <a:off x="3790386" y="4188669"/>
            <a:ext cx="923330"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Policies</a:t>
            </a:r>
          </a:p>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Legislation</a:t>
            </a:r>
          </a:p>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Regulation</a:t>
            </a:r>
          </a:p>
        </p:txBody>
      </p:sp>
      <p:sp>
        <p:nvSpPr>
          <p:cNvPr id="28" name="CuadroTexto 27">
            <a:extLst>
              <a:ext uri="{FF2B5EF4-FFF2-40B4-BE49-F238E27FC236}">
                <a16:creationId xmlns:a16="http://schemas.microsoft.com/office/drawing/2014/main" id="{8C217B8A-EAAE-4A2A-A9A9-84995DE961C3}"/>
              </a:ext>
            </a:extLst>
          </p:cNvPr>
          <p:cNvSpPr txBox="1"/>
          <p:nvPr/>
        </p:nvSpPr>
        <p:spPr>
          <a:xfrm rot="5400000">
            <a:off x="8892638" y="4188669"/>
            <a:ext cx="1415772" cy="1680454"/>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Judicial remedies</a:t>
            </a:r>
          </a:p>
          <a:p>
            <a:pPr marL="174625" indent="-174625" defTabSz="179388">
              <a:buFont typeface="Wingdings" panose="05000000000000000000" pitchFamily="2" charset="2"/>
              <a:buChar char="§"/>
              <a:defRPr/>
            </a:pPr>
            <a:r>
              <a:rPr lang="en-US" sz="1600">
                <a:solidFill>
                  <a:prstClr val="black"/>
                </a:solidFill>
                <a:latin typeface="Avenir Light" panose="020B0402020203020204" pitchFamily="34" charset="0"/>
                <a:cs typeface="Calibri" panose="020F0502020204030204" pitchFamily="34" charset="0"/>
              </a:rPr>
              <a:t>Non-judicial remedies</a:t>
            </a:r>
          </a:p>
          <a:p>
            <a:pPr defTabSz="179388">
              <a:defRPr/>
            </a:pPr>
            <a:endParaRPr lang="en-US" sz="1600">
              <a:solidFill>
                <a:prstClr val="black"/>
              </a:solidFill>
              <a:latin typeface="Avenir Light" panose="020B0402020203020204" pitchFamily="34" charset="0"/>
              <a:cs typeface="Calibri" panose="020F0502020204030204" pitchFamily="34" charset="0"/>
            </a:endParaRPr>
          </a:p>
        </p:txBody>
      </p:sp>
      <p:sp>
        <p:nvSpPr>
          <p:cNvPr id="29" name="CuadroTexto 28">
            <a:extLst>
              <a:ext uri="{FF2B5EF4-FFF2-40B4-BE49-F238E27FC236}">
                <a16:creationId xmlns:a16="http://schemas.microsoft.com/office/drawing/2014/main" id="{1E3C88F5-317D-4198-9E6A-8E7CD8A30DF9}"/>
              </a:ext>
            </a:extLst>
          </p:cNvPr>
          <p:cNvSpPr txBox="1"/>
          <p:nvPr/>
        </p:nvSpPr>
        <p:spPr>
          <a:xfrm rot="5400000">
            <a:off x="4021218"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dirty="0">
                <a:solidFill>
                  <a:srgbClr val="04394B"/>
                </a:solidFill>
                <a:latin typeface="Avenir Black" panose="020B0803020203020204" pitchFamily="34" charset="0"/>
                <a:cs typeface="Calibri" panose="020F0502020204030204" pitchFamily="34" charset="0"/>
              </a:rPr>
              <a:t>UNGP: 1 - 10</a:t>
            </a:r>
          </a:p>
        </p:txBody>
      </p:sp>
      <p:sp>
        <p:nvSpPr>
          <p:cNvPr id="30" name="CuadroTexto 29">
            <a:extLst>
              <a:ext uri="{FF2B5EF4-FFF2-40B4-BE49-F238E27FC236}">
                <a16:creationId xmlns:a16="http://schemas.microsoft.com/office/drawing/2014/main" id="{6FC3CAEC-33AF-4FE7-8061-486143E37367}"/>
              </a:ext>
            </a:extLst>
          </p:cNvPr>
          <p:cNvSpPr txBox="1"/>
          <p:nvPr/>
        </p:nvSpPr>
        <p:spPr>
          <a:xfrm rot="5400000">
            <a:off x="6705395" y="5195871"/>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B"/>
                </a:solidFill>
                <a:latin typeface="Avenir Black" panose="020B0803020203020204" pitchFamily="34" charset="0"/>
                <a:cs typeface="Calibri" panose="020F0502020204030204" pitchFamily="34" charset="0"/>
              </a:rPr>
              <a:t>UNGP: 11 - 24</a:t>
            </a:r>
          </a:p>
        </p:txBody>
      </p:sp>
      <p:sp>
        <p:nvSpPr>
          <p:cNvPr id="31" name="CuadroTexto 30">
            <a:extLst>
              <a:ext uri="{FF2B5EF4-FFF2-40B4-BE49-F238E27FC236}">
                <a16:creationId xmlns:a16="http://schemas.microsoft.com/office/drawing/2014/main" id="{00C008EE-F26F-4DE6-B222-0CB7612E5FB4}"/>
              </a:ext>
            </a:extLst>
          </p:cNvPr>
          <p:cNvSpPr txBox="1"/>
          <p:nvPr/>
        </p:nvSpPr>
        <p:spPr>
          <a:xfrm rot="5400000">
            <a:off x="9369690" y="5195870"/>
            <a:ext cx="461665" cy="168045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algn="ctr" defTabSz="179388">
              <a:defRPr/>
            </a:pPr>
            <a:r>
              <a:rPr lang="en-US" b="1">
                <a:solidFill>
                  <a:srgbClr val="04394B"/>
                </a:solidFill>
                <a:latin typeface="Avenir Black" panose="020B0803020203020204" pitchFamily="34" charset="0"/>
                <a:cs typeface="Calibri" panose="020F0502020204030204" pitchFamily="34" charset="0"/>
              </a:rPr>
              <a:t>UNGP: 25 - 31</a:t>
            </a:r>
          </a:p>
        </p:txBody>
      </p:sp>
      <p:sp>
        <p:nvSpPr>
          <p:cNvPr id="33" name="CuadroTexto 26">
            <a:extLst>
              <a:ext uri="{FF2B5EF4-FFF2-40B4-BE49-F238E27FC236}">
                <a16:creationId xmlns:a16="http://schemas.microsoft.com/office/drawing/2014/main" id="{B5CBCAEF-0796-4AEC-B4FA-59B6BCBA43CC}"/>
              </a:ext>
            </a:extLst>
          </p:cNvPr>
          <p:cNvSpPr txBox="1"/>
          <p:nvPr/>
        </p:nvSpPr>
        <p:spPr>
          <a:xfrm rot="5400000">
            <a:off x="6197564" y="4164861"/>
            <a:ext cx="1477328" cy="1680454"/>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vert="vert270" wrap="square" rtlCol="0">
            <a:spAutoFit/>
          </a:bodyPr>
          <a:lstStyle/>
          <a:p>
            <a:pPr marL="174625" indent="-174625" defTabSz="179388">
              <a:buFont typeface="Wingdings" panose="05000000000000000000" pitchFamily="2" charset="2"/>
              <a:buChar char="§"/>
              <a:defRPr/>
            </a:pPr>
            <a:r>
              <a:rPr lang="en-US" sz="1400" dirty="0">
                <a:solidFill>
                  <a:prstClr val="black"/>
                </a:solidFill>
                <a:latin typeface="Avenir Light" panose="020B0402020203020204" pitchFamily="34" charset="0"/>
                <a:cs typeface="Arial"/>
              </a:rPr>
              <a:t>Developing corp. policy</a:t>
            </a:r>
          </a:p>
          <a:p>
            <a:pPr marL="174625" indent="-174625" defTabSz="179388">
              <a:buFont typeface="Wingdings" panose="05000000000000000000" pitchFamily="2" charset="2"/>
              <a:buChar char="§"/>
              <a:defRPr/>
            </a:pPr>
            <a:r>
              <a:rPr lang="en-US" sz="1400" dirty="0">
                <a:solidFill>
                  <a:prstClr val="black"/>
                </a:solidFill>
                <a:latin typeface="Avenir Light" panose="020B0402020203020204" pitchFamily="34" charset="0"/>
                <a:cs typeface="Arial"/>
              </a:rPr>
              <a:t>Acting with due diligence</a:t>
            </a:r>
          </a:p>
          <a:p>
            <a:pPr marL="174625" indent="-174625" defTabSz="179388">
              <a:buFont typeface="Wingdings" panose="05000000000000000000" pitchFamily="2" charset="2"/>
              <a:buChar char="§"/>
              <a:defRPr/>
            </a:pPr>
            <a:r>
              <a:rPr lang="en-US" sz="1400" dirty="0">
                <a:solidFill>
                  <a:prstClr val="black"/>
                </a:solidFill>
                <a:latin typeface="Avenir Light" panose="020B0402020203020204" pitchFamily="34" charset="0"/>
                <a:cs typeface="Arial"/>
              </a:rPr>
              <a:t>Addressing adverse impacts</a:t>
            </a:r>
          </a:p>
        </p:txBody>
      </p:sp>
      <p:sp>
        <p:nvSpPr>
          <p:cNvPr id="34" name="Rectángulo: esquinas redondeadas 31">
            <a:extLst>
              <a:ext uri="{FF2B5EF4-FFF2-40B4-BE49-F238E27FC236}">
                <a16:creationId xmlns:a16="http://schemas.microsoft.com/office/drawing/2014/main" id="{D366CF33-997E-4946-BDE3-C15ABDAEA098}"/>
              </a:ext>
            </a:extLst>
          </p:cNvPr>
          <p:cNvSpPr/>
          <p:nvPr/>
        </p:nvSpPr>
        <p:spPr bwMode="auto">
          <a:xfrm>
            <a:off x="8556406" y="947493"/>
            <a:ext cx="2088232" cy="5358211"/>
          </a:xfrm>
          <a:prstGeom prst="roundRect">
            <a:avLst/>
          </a:prstGeom>
          <a:noFill/>
          <a:ln w="69850" cap="flat" cmpd="sng" algn="ctr">
            <a:solidFill>
              <a:srgbClr val="47C7EB"/>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a:latin typeface="Arial" charset="0"/>
              <a:cs typeface="Arial" charset="0"/>
            </a:endParaRPr>
          </a:p>
        </p:txBody>
      </p:sp>
      <p:sp>
        <p:nvSpPr>
          <p:cNvPr id="35" name="CuadroTexto 18">
            <a:extLst>
              <a:ext uri="{FF2B5EF4-FFF2-40B4-BE49-F238E27FC236}">
                <a16:creationId xmlns:a16="http://schemas.microsoft.com/office/drawing/2014/main" id="{C78BBCA3-1A58-4971-8BBA-F00760E483B7}"/>
              </a:ext>
            </a:extLst>
          </p:cNvPr>
          <p:cNvSpPr txBox="1"/>
          <p:nvPr/>
        </p:nvSpPr>
        <p:spPr>
          <a:xfrm rot="5400000">
            <a:off x="9409601" y="698183"/>
            <a:ext cx="461665" cy="1680454"/>
          </a:xfrm>
          <a:prstGeom prst="rect">
            <a:avLst/>
          </a:prstGeom>
          <a:solidFill>
            <a:srgbClr val="47C7EB"/>
          </a:solidFill>
          <a:ln>
            <a:noFill/>
          </a:ln>
        </p:spPr>
        <p:style>
          <a:lnRef idx="1">
            <a:schemeClr val="accent1"/>
          </a:lnRef>
          <a:fillRef idx="2">
            <a:schemeClr val="accent1"/>
          </a:fillRef>
          <a:effectRef idx="1">
            <a:schemeClr val="accent1"/>
          </a:effectRef>
          <a:fontRef idx="minor">
            <a:schemeClr val="dk1"/>
          </a:fontRef>
        </p:style>
        <p:txBody>
          <a:bodyPr vert="vert270" wrap="square" rtlCol="0">
            <a:spAutoFit/>
          </a:bodyPr>
          <a:lstStyle/>
          <a:p>
            <a:pPr algn="ctr" defTabSz="457200">
              <a:defRPr/>
            </a:pPr>
            <a:r>
              <a:rPr lang="en-US" b="1" dirty="0">
                <a:solidFill>
                  <a:prstClr val="black"/>
                </a:solidFill>
                <a:latin typeface="Avenir Black" panose="020B0803020203020204" pitchFamily="34" charset="0"/>
                <a:cs typeface="Calibri" panose="020F0502020204030204" pitchFamily="34" charset="0"/>
              </a:rPr>
              <a:t>3: STATE &amp;BIZ</a:t>
            </a:r>
          </a:p>
        </p:txBody>
      </p:sp>
    </p:spTree>
    <p:extLst>
      <p:ext uri="{BB962C8B-B14F-4D97-AF65-F5344CB8AC3E}">
        <p14:creationId xmlns:p14="http://schemas.microsoft.com/office/powerpoint/2010/main" val="3179573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85F4B6-3969-4ED3-86CA-F6E33D5F39FB}"/>
              </a:ext>
            </a:extLst>
          </p:cNvPr>
          <p:cNvSpPr>
            <a:spLocks noGrp="1"/>
          </p:cNvSpPr>
          <p:nvPr>
            <p:ph type="title"/>
          </p:nvPr>
        </p:nvSpPr>
        <p:spPr>
          <a:xfrm>
            <a:off x="690875" y="626923"/>
            <a:ext cx="10515600" cy="935659"/>
          </a:xfrm>
        </p:spPr>
        <p:txBody>
          <a:bodyPr>
            <a:normAutofit/>
          </a:bodyPr>
          <a:lstStyle/>
          <a:p>
            <a:r>
              <a:rPr lang="en-GB" sz="4800" b="1" dirty="0">
                <a:solidFill>
                  <a:schemeClr val="accent1">
                    <a:lumMod val="50000"/>
                  </a:schemeClr>
                </a:solidFill>
                <a:latin typeface="Marsden-Cm SemiBold"/>
                <a:cs typeface="Arial" charset="0"/>
              </a:rPr>
              <a:t>ACCESS TO EFFECTIVE REMEDY</a:t>
            </a:r>
            <a:endParaRPr lang="en-GB" sz="4800" dirty="0">
              <a:solidFill>
                <a:schemeClr val="accent1">
                  <a:lumMod val="50000"/>
                </a:schemeClr>
              </a:solidFill>
              <a:latin typeface="Marsden-Cm SemiBold"/>
            </a:endParaRPr>
          </a:p>
        </p:txBody>
      </p:sp>
      <p:sp>
        <p:nvSpPr>
          <p:cNvPr id="5" name="Content Placeholder 2">
            <a:extLst>
              <a:ext uri="{FF2B5EF4-FFF2-40B4-BE49-F238E27FC236}">
                <a16:creationId xmlns:a16="http://schemas.microsoft.com/office/drawing/2014/main" id="{A904882E-6AFD-4D79-A195-EF2CD33B1179}"/>
              </a:ext>
            </a:extLst>
          </p:cNvPr>
          <p:cNvSpPr>
            <a:spLocks noGrp="1"/>
          </p:cNvSpPr>
          <p:nvPr>
            <p:ph idx="1"/>
          </p:nvPr>
        </p:nvSpPr>
        <p:spPr>
          <a:xfrm>
            <a:off x="690875" y="1932668"/>
            <a:ext cx="8164367" cy="4034996"/>
          </a:xfrm>
          <a:noFill/>
        </p:spPr>
        <p:txBody>
          <a:bodyPr>
            <a:normAutofit fontScale="92500" lnSpcReduction="10000"/>
          </a:bodyPr>
          <a:lstStyle/>
          <a:p>
            <a:pPr algn="just"/>
            <a:r>
              <a:rPr lang="en-US" sz="1800" b="1" dirty="0">
                <a:solidFill>
                  <a:schemeClr val="accent1">
                    <a:lumMod val="50000"/>
                  </a:schemeClr>
                </a:solidFill>
                <a:latin typeface="Marsden-Cm SemiBold"/>
              </a:rPr>
              <a:t>Rights without effective remedies do not mean much in practice.</a:t>
            </a:r>
          </a:p>
          <a:p>
            <a:pPr marL="0" indent="0" algn="just">
              <a:buNone/>
            </a:pPr>
            <a:endParaRPr lang="en-US" sz="1800" b="1" dirty="0">
              <a:solidFill>
                <a:schemeClr val="accent1">
                  <a:lumMod val="50000"/>
                </a:schemeClr>
              </a:solidFill>
              <a:latin typeface="Marsden-Cm SemiBold"/>
            </a:endParaRPr>
          </a:p>
          <a:p>
            <a:pPr algn="just"/>
            <a:r>
              <a:rPr lang="en-US" sz="1800" dirty="0">
                <a:solidFill>
                  <a:schemeClr val="accent1">
                    <a:lumMod val="50000"/>
                  </a:schemeClr>
                </a:solidFill>
                <a:latin typeface="Marsden-Cm SemiBold"/>
              </a:rPr>
              <a:t>As part of their duty to protect against business related human rights abuse, States must take appropriate steps to ensure , through </a:t>
            </a:r>
            <a:r>
              <a:rPr lang="en-US" sz="1800" i="1" dirty="0">
                <a:solidFill>
                  <a:schemeClr val="accent1">
                    <a:lumMod val="50000"/>
                  </a:schemeClr>
                </a:solidFill>
                <a:latin typeface="Marsden-Cm SemiBold"/>
              </a:rPr>
              <a:t>judicial, administrative, legislative or other appropriate means, </a:t>
            </a:r>
            <a:r>
              <a:rPr lang="en-US" sz="1800" dirty="0">
                <a:solidFill>
                  <a:schemeClr val="accent1">
                    <a:lumMod val="50000"/>
                  </a:schemeClr>
                </a:solidFill>
                <a:latin typeface="Marsden-Cm SemiBold"/>
              </a:rPr>
              <a:t> that when such abuses occur within their territory and/or jurisdiction, those affected have </a:t>
            </a:r>
            <a:r>
              <a:rPr lang="en-US" sz="1800" b="1" dirty="0">
                <a:solidFill>
                  <a:schemeClr val="accent1">
                    <a:lumMod val="50000"/>
                  </a:schemeClr>
                </a:solidFill>
                <a:latin typeface="Marsden-Cm SemiBold"/>
              </a:rPr>
              <a:t>access to effective remedy”, </a:t>
            </a:r>
            <a:r>
              <a:rPr lang="en-US" sz="1800" dirty="0">
                <a:solidFill>
                  <a:schemeClr val="accent1">
                    <a:lumMod val="50000"/>
                  </a:schemeClr>
                </a:solidFill>
                <a:latin typeface="Marsden-Cm SemiBold"/>
              </a:rPr>
              <a:t>[Principle 25].</a:t>
            </a:r>
          </a:p>
          <a:p>
            <a:pPr marL="0" indent="0" algn="just">
              <a:buNone/>
            </a:pPr>
            <a:endParaRPr lang="en-US" sz="1800" dirty="0">
              <a:solidFill>
                <a:schemeClr val="accent1">
                  <a:lumMod val="50000"/>
                </a:schemeClr>
              </a:solidFill>
              <a:latin typeface="Marsden-Cm SemiBold"/>
            </a:endParaRPr>
          </a:p>
          <a:p>
            <a:pPr marL="342900" indent="-342900" algn="just"/>
            <a:r>
              <a:rPr lang="en-US" sz="1800" dirty="0">
                <a:solidFill>
                  <a:schemeClr val="accent1">
                    <a:lumMod val="50000"/>
                  </a:schemeClr>
                </a:solidFill>
                <a:latin typeface="Marsden-Cm SemiBold"/>
              </a:rPr>
              <a:t>Also companies should establish or participate in effective </a:t>
            </a:r>
            <a:r>
              <a:rPr lang="en-US" sz="1800" b="1" i="1" dirty="0">
                <a:solidFill>
                  <a:schemeClr val="accent1">
                    <a:lumMod val="50000"/>
                  </a:schemeClr>
                </a:solidFill>
                <a:latin typeface="Marsden-Cm SemiBold"/>
              </a:rPr>
              <a:t>operational level grievance mechanisms </a:t>
            </a:r>
            <a:r>
              <a:rPr lang="en-US" sz="1800" dirty="0">
                <a:solidFill>
                  <a:srgbClr val="193C6A"/>
                </a:solidFill>
                <a:latin typeface="Avenir" panose="020B0503020203020204" pitchFamily="34" charset="0"/>
              </a:rPr>
              <a:t>to address adverse impacts </a:t>
            </a:r>
            <a:r>
              <a:rPr lang="en-US" sz="1800" dirty="0">
                <a:solidFill>
                  <a:schemeClr val="accent1">
                    <a:lumMod val="50000"/>
                  </a:schemeClr>
                </a:solidFill>
                <a:latin typeface="Marsden-Cm SemiBold"/>
              </a:rPr>
              <a:t>[Principle 29]. </a:t>
            </a:r>
          </a:p>
          <a:p>
            <a:pPr marL="0" indent="0" algn="just">
              <a:buNone/>
            </a:pPr>
            <a:endParaRPr lang="en-US" sz="1800" dirty="0">
              <a:solidFill>
                <a:srgbClr val="193C6A"/>
              </a:solidFill>
              <a:latin typeface="Avenir" panose="020B0503020203020204" pitchFamily="34" charset="0"/>
            </a:endParaRPr>
          </a:p>
          <a:p>
            <a:pPr marL="342900" indent="-342900" algn="just">
              <a:buFont typeface="Arial" panose="020B0604020202020204" pitchFamily="34" charset="0"/>
              <a:buChar char="•"/>
            </a:pPr>
            <a:r>
              <a:rPr lang="en-US" sz="1800" dirty="0">
                <a:solidFill>
                  <a:srgbClr val="193C6A"/>
                </a:solidFill>
                <a:latin typeface="Avenir" panose="020B0503020203020204" pitchFamily="34" charset="0"/>
              </a:rPr>
              <a:t>Industry groups should also establish grievance mechanisms. Grievance mechanisms must be 1) legitimate; 2) accessible; 3) predictable; 4) equitable and; 5) transparent</a:t>
            </a:r>
            <a:endParaRPr lang="en-US" sz="1800" dirty="0">
              <a:solidFill>
                <a:srgbClr val="193C6A"/>
              </a:solidFill>
            </a:endParaRPr>
          </a:p>
          <a:p>
            <a:pPr marL="0" indent="0" algn="just">
              <a:buNone/>
            </a:pPr>
            <a:endParaRPr lang="en-US" sz="1800" dirty="0">
              <a:solidFill>
                <a:schemeClr val="accent1">
                  <a:lumMod val="50000"/>
                </a:schemeClr>
              </a:solidFill>
              <a:latin typeface="Marsden-Cm SemiBold"/>
            </a:endParaRPr>
          </a:p>
          <a:p>
            <a:pPr algn="just"/>
            <a:r>
              <a:rPr lang="en-US" sz="1800" b="1" dirty="0">
                <a:solidFill>
                  <a:schemeClr val="accent1">
                    <a:lumMod val="50000"/>
                  </a:schemeClr>
                </a:solidFill>
                <a:latin typeface="Marsden-Cm SemiBold"/>
              </a:rPr>
              <a:t>RIGHT HOLDERS SHOULD BE CENTRAL TO REMEDY</a:t>
            </a:r>
          </a:p>
          <a:p>
            <a:pPr marL="0" indent="0" algn="just">
              <a:buNone/>
            </a:pPr>
            <a:endParaRPr lang="en-GB" sz="1800" dirty="0">
              <a:solidFill>
                <a:schemeClr val="accent1">
                  <a:lumMod val="50000"/>
                </a:schemeClr>
              </a:solidFill>
              <a:latin typeface="Marsden-Cm SemiBold"/>
            </a:endParaRPr>
          </a:p>
        </p:txBody>
      </p:sp>
      <p:graphicFrame>
        <p:nvGraphicFramePr>
          <p:cNvPr id="8" name="Diagram 7">
            <a:extLst>
              <a:ext uri="{FF2B5EF4-FFF2-40B4-BE49-F238E27FC236}">
                <a16:creationId xmlns:a16="http://schemas.microsoft.com/office/drawing/2014/main" id="{38A61B31-C850-4A62-B42F-46DE6C91A3A1}"/>
              </a:ext>
            </a:extLst>
          </p:cNvPr>
          <p:cNvGraphicFramePr/>
          <p:nvPr>
            <p:extLst>
              <p:ext uri="{D42A27DB-BD31-4B8C-83A1-F6EECF244321}">
                <p14:modId xmlns:p14="http://schemas.microsoft.com/office/powerpoint/2010/main" val="3483890174"/>
              </p:ext>
            </p:extLst>
          </p:nvPr>
        </p:nvGraphicFramePr>
        <p:xfrm>
          <a:off x="8681962" y="1302147"/>
          <a:ext cx="3240268" cy="4772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3674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BC6A5-1B3F-4E6E-82AA-4BB990F749A6}"/>
              </a:ext>
            </a:extLst>
          </p:cNvPr>
          <p:cNvSpPr>
            <a:spLocks noGrp="1"/>
          </p:cNvSpPr>
          <p:nvPr>
            <p:ph type="title"/>
          </p:nvPr>
        </p:nvSpPr>
        <p:spPr/>
        <p:txBody>
          <a:bodyPr/>
          <a:lstStyle/>
          <a:p>
            <a:br>
              <a:rPr lang="en-US" dirty="0">
                <a:solidFill>
                  <a:srgbClr val="193C6A"/>
                </a:solidFill>
                <a:latin typeface="Marsden-Cm SemiBold"/>
              </a:rPr>
            </a:br>
            <a:endParaRPr lang="en-US" dirty="0">
              <a:solidFill>
                <a:srgbClr val="193C6A"/>
              </a:solidFill>
              <a:latin typeface="Marsden-Cm SemiBold"/>
            </a:endParaRPr>
          </a:p>
        </p:txBody>
      </p:sp>
      <p:graphicFrame>
        <p:nvGraphicFramePr>
          <p:cNvPr id="8" name="Table 8">
            <a:extLst>
              <a:ext uri="{FF2B5EF4-FFF2-40B4-BE49-F238E27FC236}">
                <a16:creationId xmlns:a16="http://schemas.microsoft.com/office/drawing/2014/main" id="{164F0A22-7DBD-45BC-90EB-120366FAAEA8}"/>
              </a:ext>
            </a:extLst>
          </p:cNvPr>
          <p:cNvGraphicFramePr>
            <a:graphicFrameLocks noGrp="1"/>
          </p:cNvGraphicFramePr>
          <p:nvPr>
            <p:ph idx="1"/>
          </p:nvPr>
        </p:nvGraphicFramePr>
        <p:xfrm>
          <a:off x="0" y="0"/>
          <a:ext cx="0" cy="0"/>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4194778485"/>
                    </a:ext>
                  </a:extLst>
                </a:gridCol>
                <a:gridCol w="208280">
                  <a:extLst>
                    <a:ext uri="{9D8B030D-6E8A-4147-A177-3AD203B41FA5}">
                      <a16:colId xmlns:a16="http://schemas.microsoft.com/office/drawing/2014/main" val="3056142438"/>
                    </a:ext>
                  </a:extLst>
                </a:gridCol>
              </a:tblGrid>
              <a:tr h="370840">
                <a:tc>
                  <a:txBody>
                    <a:bodyPr/>
                    <a:lstStyle/>
                    <a:p>
                      <a:endParaRPr lang="en-US"/>
                    </a:p>
                  </a:txBody>
                  <a:tcPr/>
                </a:tc>
                <a:tc>
                  <a:txBody>
                    <a:bodyPr/>
                    <a:lstStyle/>
                    <a:p>
                      <a:endParaRPr lang="en-US"/>
                    </a:p>
                  </a:txBody>
                  <a:tcPr/>
                </a:tc>
                <a:extLst>
                  <a:ext uri="{0D108BD9-81ED-4DB2-BD59-A6C34878D82A}">
                    <a16:rowId xmlns:a16="http://schemas.microsoft.com/office/drawing/2014/main" val="199345437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764709088"/>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462455966"/>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2378457422"/>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92149102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4128527561"/>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490075699"/>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979304084"/>
                  </a:ext>
                </a:extLst>
              </a:tr>
            </a:tbl>
          </a:graphicData>
        </a:graphic>
      </p:graphicFrame>
      <p:sp>
        <p:nvSpPr>
          <p:cNvPr id="4" name="Footer Placeholder 3">
            <a:extLst>
              <a:ext uri="{FF2B5EF4-FFF2-40B4-BE49-F238E27FC236}">
                <a16:creationId xmlns:a16="http://schemas.microsoft.com/office/drawing/2014/main" id="{BB9152CE-DC39-44A8-A73E-5389142815FD}"/>
              </a:ext>
            </a:extLst>
          </p:cNvPr>
          <p:cNvSpPr>
            <a:spLocks noGrp="1"/>
          </p:cNvSpPr>
          <p:nvPr>
            <p:ph type="ftr" sz="quarter" idx="11"/>
          </p:nvPr>
        </p:nvSpPr>
        <p:spPr/>
        <p:txBody>
          <a:bodyPr/>
          <a:lstStyle/>
          <a:p>
            <a:endParaRPr lang="en-US">
              <a:latin typeface="Marsden-Cm SemiBold"/>
            </a:endParaRPr>
          </a:p>
        </p:txBody>
      </p:sp>
      <p:graphicFrame>
        <p:nvGraphicFramePr>
          <p:cNvPr id="9" name="Table 9">
            <a:extLst>
              <a:ext uri="{FF2B5EF4-FFF2-40B4-BE49-F238E27FC236}">
                <a16:creationId xmlns:a16="http://schemas.microsoft.com/office/drawing/2014/main" id="{3A607692-54BE-48D8-8586-BB113A0FFDB3}"/>
              </a:ext>
            </a:extLst>
          </p:cNvPr>
          <p:cNvGraphicFramePr>
            <a:graphicFrameLocks noGrp="1"/>
          </p:cNvGraphicFramePr>
          <p:nvPr/>
        </p:nvGraphicFramePr>
        <p:xfrm>
          <a:off x="589547" y="1760220"/>
          <a:ext cx="10840454" cy="4302760"/>
        </p:xfrm>
        <a:graphic>
          <a:graphicData uri="http://schemas.openxmlformats.org/drawingml/2006/table">
            <a:tbl>
              <a:tblPr firstRow="1" bandRow="1">
                <a:tableStyleId>{5C22544A-7EE6-4342-B048-85BDC9FD1C3A}</a:tableStyleId>
              </a:tblPr>
              <a:tblGrid>
                <a:gridCol w="5420227">
                  <a:extLst>
                    <a:ext uri="{9D8B030D-6E8A-4147-A177-3AD203B41FA5}">
                      <a16:colId xmlns:a16="http://schemas.microsoft.com/office/drawing/2014/main" val="4294876328"/>
                    </a:ext>
                  </a:extLst>
                </a:gridCol>
                <a:gridCol w="5420227">
                  <a:extLst>
                    <a:ext uri="{9D8B030D-6E8A-4147-A177-3AD203B41FA5}">
                      <a16:colId xmlns:a16="http://schemas.microsoft.com/office/drawing/2014/main" val="2158236680"/>
                    </a:ext>
                  </a:extLst>
                </a:gridCol>
              </a:tblGrid>
              <a:tr h="370840">
                <a:tc>
                  <a:txBody>
                    <a:bodyPr/>
                    <a:lstStyle/>
                    <a:p>
                      <a:pPr algn="ctr"/>
                      <a:r>
                        <a:rPr lang="en-US" dirty="0"/>
                        <a:t>Corporate Social Responsibility</a:t>
                      </a:r>
                    </a:p>
                  </a:txBody>
                  <a:tcPr/>
                </a:tc>
                <a:tc>
                  <a:txBody>
                    <a:bodyPr/>
                    <a:lstStyle/>
                    <a:p>
                      <a:pPr algn="ctr"/>
                      <a:r>
                        <a:rPr lang="en-US" dirty="0"/>
                        <a:t>Business and Human Rights</a:t>
                      </a:r>
                    </a:p>
                  </a:txBody>
                  <a:tcPr/>
                </a:tc>
                <a:extLst>
                  <a:ext uri="{0D108BD9-81ED-4DB2-BD59-A6C34878D82A}">
                    <a16:rowId xmlns:a16="http://schemas.microsoft.com/office/drawing/2014/main" val="1558910539"/>
                  </a:ext>
                </a:extLst>
              </a:tr>
              <a:tr h="370840">
                <a:tc>
                  <a:txBody>
                    <a:bodyPr/>
                    <a:lstStyle/>
                    <a:p>
                      <a:r>
                        <a:rPr lang="en-US" sz="1800" b="0" i="0" u="none" strike="noStrike" kern="1200" baseline="0" dirty="0">
                          <a:solidFill>
                            <a:schemeClr val="dk1"/>
                          </a:solidFill>
                          <a:latin typeface="+mn-lt"/>
                          <a:ea typeface="+mn-ea"/>
                          <a:cs typeface="+mn-cs"/>
                        </a:rPr>
                        <a:t>CSR is based on voluntarism and expectations of</a:t>
                      </a:r>
                    </a:p>
                    <a:p>
                      <a:r>
                        <a:rPr lang="en-US" sz="1800" b="0" i="0" u="none" strike="noStrike" kern="1200" baseline="0" dirty="0">
                          <a:solidFill>
                            <a:schemeClr val="dk1"/>
                          </a:solidFill>
                          <a:latin typeface="+mn-lt"/>
                          <a:ea typeface="+mn-ea"/>
                          <a:cs typeface="+mn-cs"/>
                        </a:rPr>
                        <a:t> responsibilities arising from the role of corporations as</a:t>
                      </a:r>
                    </a:p>
                    <a:p>
                      <a:r>
                        <a:rPr lang="en-US" sz="1800" b="0" i="0" u="none" strike="noStrike" kern="1200" baseline="0" dirty="0">
                          <a:solidFill>
                            <a:schemeClr val="dk1"/>
                          </a:solidFill>
                          <a:latin typeface="+mn-lt"/>
                          <a:ea typeface="+mn-ea"/>
                          <a:cs typeface="+mn-cs"/>
                        </a:rPr>
                        <a:t>members of society.</a:t>
                      </a:r>
                    </a:p>
                  </a:txBody>
                  <a:tcPr/>
                </a:tc>
                <a:tc>
                  <a:txBody>
                    <a:bodyPr/>
                    <a:lstStyle/>
                    <a:p>
                      <a:r>
                        <a:rPr lang="en-US" sz="1800" b="0" i="0" u="none" strike="noStrike" kern="1200" baseline="0" dirty="0">
                          <a:solidFill>
                            <a:schemeClr val="dk1"/>
                          </a:solidFill>
                          <a:latin typeface="+mn-lt"/>
                          <a:ea typeface="+mn-ea"/>
                          <a:cs typeface="+mn-cs"/>
                        </a:rPr>
                        <a:t>BHR is grounded in a core set</a:t>
                      </a:r>
                    </a:p>
                    <a:p>
                      <a:r>
                        <a:rPr lang="en-US" sz="1800" b="0" i="0" u="none" strike="noStrike" kern="1200" baseline="0" dirty="0">
                          <a:solidFill>
                            <a:schemeClr val="dk1"/>
                          </a:solidFill>
                          <a:latin typeface="+mn-lt"/>
                          <a:ea typeface="+mn-ea"/>
                          <a:cs typeface="+mn-cs"/>
                        </a:rPr>
                        <a:t>of human rights norms.</a:t>
                      </a:r>
                      <a:endParaRPr lang="en-US" dirty="0"/>
                    </a:p>
                  </a:txBody>
                  <a:tcPr/>
                </a:tc>
                <a:extLst>
                  <a:ext uri="{0D108BD9-81ED-4DB2-BD59-A6C34878D82A}">
                    <a16:rowId xmlns:a16="http://schemas.microsoft.com/office/drawing/2014/main" val="1817063862"/>
                  </a:ext>
                </a:extLst>
              </a:tr>
              <a:tr h="370840">
                <a:tc>
                  <a:txBody>
                    <a:bodyPr/>
                    <a:lstStyle/>
                    <a:p>
                      <a:r>
                        <a:rPr lang="en-US" sz="1800" b="0" i="0" u="none" strike="noStrike" kern="1200" baseline="0" dirty="0">
                          <a:solidFill>
                            <a:schemeClr val="dk1"/>
                          </a:solidFill>
                          <a:latin typeface="+mn-lt"/>
                          <a:ea typeface="+mn-ea"/>
                          <a:cs typeface="+mn-cs"/>
                        </a:rPr>
                        <a:t>CSR is based on self-guided decision-making and voluntary measures rather than state sponsored</a:t>
                      </a:r>
                    </a:p>
                    <a:p>
                      <a:r>
                        <a:rPr lang="en-US" sz="1800" b="0" i="0" u="none" strike="noStrike" kern="1200" baseline="0" dirty="0">
                          <a:solidFill>
                            <a:schemeClr val="dk1"/>
                          </a:solidFill>
                          <a:latin typeface="+mn-lt"/>
                          <a:ea typeface="+mn-ea"/>
                          <a:cs typeface="+mn-cs"/>
                        </a:rPr>
                        <a:t>regulation.</a:t>
                      </a:r>
                    </a:p>
                  </a:txBody>
                  <a:tcPr/>
                </a:tc>
                <a:tc>
                  <a:txBody>
                    <a:bodyPr/>
                    <a:lstStyle/>
                    <a:p>
                      <a:r>
                        <a:rPr lang="en-US" sz="1800" b="0" i="0" u="none" strike="noStrike" kern="1200" baseline="0" dirty="0">
                          <a:solidFill>
                            <a:schemeClr val="dk1"/>
                          </a:solidFill>
                          <a:latin typeface="+mn-lt"/>
                          <a:ea typeface="+mn-ea"/>
                          <a:cs typeface="+mn-cs"/>
                        </a:rPr>
                        <a:t>BHR is focused more narrowly on holding corporations accountable for harms caused or contributed to by their own activities, or directly linked to its operations, products or services by its business relationships.</a:t>
                      </a:r>
                      <a:endParaRPr lang="en-US" dirty="0"/>
                    </a:p>
                  </a:txBody>
                  <a:tcPr/>
                </a:tc>
                <a:extLst>
                  <a:ext uri="{0D108BD9-81ED-4DB2-BD59-A6C34878D82A}">
                    <a16:rowId xmlns:a16="http://schemas.microsoft.com/office/drawing/2014/main" val="1303026432"/>
                  </a:ext>
                </a:extLst>
              </a:tr>
              <a:tr h="370840">
                <a:tc>
                  <a:txBody>
                    <a:bodyPr/>
                    <a:lstStyle/>
                    <a:p>
                      <a:r>
                        <a:rPr lang="en-US" sz="1800" b="0" i="0" u="none" strike="noStrike" kern="1200" baseline="0" dirty="0">
                          <a:solidFill>
                            <a:schemeClr val="dk1"/>
                          </a:solidFill>
                          <a:latin typeface="+mn-lt"/>
                          <a:ea typeface="+mn-ea"/>
                          <a:cs typeface="+mn-cs"/>
                        </a:rPr>
                        <a:t>CSR is sometimes referred to as “charity” or “corporate</a:t>
                      </a:r>
                    </a:p>
                    <a:p>
                      <a:r>
                        <a:rPr lang="en-US" sz="1800" b="0" i="0" u="none" strike="noStrike" kern="1200" baseline="0" dirty="0">
                          <a:solidFill>
                            <a:schemeClr val="dk1"/>
                          </a:solidFill>
                          <a:latin typeface="+mn-lt"/>
                          <a:ea typeface="+mn-ea"/>
                          <a:cs typeface="+mn-cs"/>
                        </a:rPr>
                        <a:t>philanthropy.”</a:t>
                      </a:r>
                    </a:p>
                    <a:p>
                      <a:endParaRPr lang="en-US" dirty="0"/>
                    </a:p>
                  </a:txBody>
                  <a:tcPr/>
                </a:tc>
                <a:tc>
                  <a:txBody>
                    <a:bodyPr/>
                    <a:lstStyle/>
                    <a:p>
                      <a:r>
                        <a:rPr lang="en-US" sz="1800" b="0" i="0" u="none" strike="noStrike" kern="1200" baseline="0" dirty="0">
                          <a:solidFill>
                            <a:schemeClr val="dk1"/>
                          </a:solidFill>
                          <a:latin typeface="+mn-lt"/>
                          <a:ea typeface="+mn-ea"/>
                          <a:cs typeface="+mn-cs"/>
                        </a:rPr>
                        <a:t>BHR emphasizes the role of the State, but also the independent and complementary role of business.</a:t>
                      </a:r>
                      <a:endParaRPr lang="en-US" dirty="0"/>
                    </a:p>
                  </a:txBody>
                  <a:tcPr/>
                </a:tc>
                <a:extLst>
                  <a:ext uri="{0D108BD9-81ED-4DB2-BD59-A6C34878D82A}">
                    <a16:rowId xmlns:a16="http://schemas.microsoft.com/office/drawing/2014/main" val="2129452824"/>
                  </a:ext>
                </a:extLst>
              </a:tr>
              <a:tr h="370840">
                <a:tc>
                  <a:txBody>
                    <a:bodyPr/>
                    <a:lstStyle/>
                    <a:p>
                      <a:r>
                        <a:rPr lang="en-US" sz="1800" b="0" i="0" u="none" strike="noStrike" kern="1200" baseline="0" dirty="0">
                          <a:solidFill>
                            <a:schemeClr val="dk1"/>
                          </a:solidFill>
                          <a:latin typeface="+mn-lt"/>
                          <a:ea typeface="+mn-ea"/>
                          <a:cs typeface="+mn-cs"/>
                        </a:rPr>
                        <a:t>CSR may consider social justice issues but without a human rights lens.</a:t>
                      </a:r>
                      <a:endParaRPr lang="en-US" dirty="0"/>
                    </a:p>
                    <a:p>
                      <a:endParaRPr lang="en-US" dirty="0"/>
                    </a:p>
                  </a:txBody>
                  <a:tcPr/>
                </a:tc>
                <a:tc>
                  <a:txBody>
                    <a:bodyPr/>
                    <a:lstStyle/>
                    <a:p>
                      <a:r>
                        <a:rPr lang="en-US" sz="1800" b="0" i="0" u="none" strike="noStrike" kern="1200" baseline="0" dirty="0">
                          <a:solidFill>
                            <a:schemeClr val="dk1"/>
                          </a:solidFill>
                          <a:latin typeface="+mn-lt"/>
                          <a:ea typeface="+mn-ea"/>
                          <a:cs typeface="+mn-cs"/>
                        </a:rPr>
                        <a:t>BHR focuses on access to remedy for victims of human</a:t>
                      </a:r>
                    </a:p>
                    <a:p>
                      <a:r>
                        <a:rPr lang="en-US" sz="1800" b="0" i="0" u="none" strike="noStrike" kern="1200" baseline="0" dirty="0">
                          <a:solidFill>
                            <a:schemeClr val="dk1"/>
                          </a:solidFill>
                          <a:latin typeface="+mn-lt"/>
                          <a:ea typeface="+mn-ea"/>
                          <a:cs typeface="+mn-cs"/>
                        </a:rPr>
                        <a:t>rights abuses linked to business conduct.</a:t>
                      </a:r>
                      <a:endParaRPr lang="en-US" dirty="0"/>
                    </a:p>
                  </a:txBody>
                  <a:tcPr/>
                </a:tc>
                <a:extLst>
                  <a:ext uri="{0D108BD9-81ED-4DB2-BD59-A6C34878D82A}">
                    <a16:rowId xmlns:a16="http://schemas.microsoft.com/office/drawing/2014/main" val="1641024736"/>
                  </a:ext>
                </a:extLst>
              </a:tr>
            </a:tbl>
          </a:graphicData>
        </a:graphic>
      </p:graphicFrame>
      <p:sp>
        <p:nvSpPr>
          <p:cNvPr id="10" name="TextBox 9">
            <a:extLst>
              <a:ext uri="{FF2B5EF4-FFF2-40B4-BE49-F238E27FC236}">
                <a16:creationId xmlns:a16="http://schemas.microsoft.com/office/drawing/2014/main" id="{06AB09AC-CACA-4A11-B9DB-D9A2E747826A}"/>
              </a:ext>
            </a:extLst>
          </p:cNvPr>
          <p:cNvSpPr txBox="1"/>
          <p:nvPr/>
        </p:nvSpPr>
        <p:spPr>
          <a:xfrm>
            <a:off x="589547" y="632920"/>
            <a:ext cx="5799221" cy="923330"/>
          </a:xfrm>
          <a:prstGeom prst="rect">
            <a:avLst/>
          </a:prstGeom>
          <a:noFill/>
        </p:spPr>
        <p:txBody>
          <a:bodyPr wrap="square" rtlCol="0">
            <a:spAutoFit/>
          </a:bodyPr>
          <a:lstStyle/>
          <a:p>
            <a:r>
              <a:rPr lang="en-US" sz="5400" b="1" dirty="0">
                <a:solidFill>
                  <a:srgbClr val="193C6A"/>
                </a:solidFill>
                <a:latin typeface="Marsden-Cm SemiBold"/>
              </a:rPr>
              <a:t>CSR v/s BHR</a:t>
            </a:r>
            <a:endParaRPr lang="en-US" sz="5400" b="1" dirty="0"/>
          </a:p>
        </p:txBody>
      </p:sp>
    </p:spTree>
    <p:extLst>
      <p:ext uri="{BB962C8B-B14F-4D97-AF65-F5344CB8AC3E}">
        <p14:creationId xmlns:p14="http://schemas.microsoft.com/office/powerpoint/2010/main" val="444750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FE451-610E-4934-985A-D7B4C7E364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66443A-4DB4-4628-8C63-E7A78629C11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8779242-71DB-4714-B968-C62083A0716F}"/>
              </a:ext>
            </a:extLst>
          </p:cNvPr>
          <p:cNvSpPr>
            <a:spLocks noGrp="1"/>
          </p:cNvSpPr>
          <p:nvPr>
            <p:ph type="ftr" sz="quarter" idx="11"/>
          </p:nvPr>
        </p:nvSpPr>
        <p:spPr/>
        <p:txBody>
          <a:bodyPr/>
          <a:lstStyle/>
          <a:p>
            <a:endParaRPr lang="en-US"/>
          </a:p>
        </p:txBody>
      </p:sp>
      <p:sp>
        <p:nvSpPr>
          <p:cNvPr id="9" name="TextBox 8">
            <a:extLst>
              <a:ext uri="{FF2B5EF4-FFF2-40B4-BE49-F238E27FC236}">
                <a16:creationId xmlns:a16="http://schemas.microsoft.com/office/drawing/2014/main" id="{33BA80C8-EF48-4552-B1EC-2C32DA1E6BA9}"/>
              </a:ext>
            </a:extLst>
          </p:cNvPr>
          <p:cNvSpPr txBox="1"/>
          <p:nvPr/>
        </p:nvSpPr>
        <p:spPr>
          <a:xfrm>
            <a:off x="805959" y="1430852"/>
            <a:ext cx="10694376" cy="646331"/>
          </a:xfrm>
          <a:prstGeom prst="rect">
            <a:avLst/>
          </a:prstGeom>
          <a:noFill/>
        </p:spPr>
        <p:txBody>
          <a:bodyPr wrap="square">
            <a:spAutoFit/>
          </a:bodyPr>
          <a:lstStyle/>
          <a:p>
            <a:r>
              <a:rPr lang="en-US" dirty="0"/>
              <a:t>An infection has broken out in a neighboring country. The factory manager raises voluntary contributions among staff to provide food and PPE.</a:t>
            </a:r>
          </a:p>
        </p:txBody>
      </p:sp>
      <p:sp>
        <p:nvSpPr>
          <p:cNvPr id="11" name="TextBox 10">
            <a:extLst>
              <a:ext uri="{FF2B5EF4-FFF2-40B4-BE49-F238E27FC236}">
                <a16:creationId xmlns:a16="http://schemas.microsoft.com/office/drawing/2014/main" id="{C97087D9-2203-47F6-AFAD-256AF0BC165E}"/>
              </a:ext>
            </a:extLst>
          </p:cNvPr>
          <p:cNvSpPr txBox="1"/>
          <p:nvPr/>
        </p:nvSpPr>
        <p:spPr>
          <a:xfrm>
            <a:off x="864574" y="2188312"/>
            <a:ext cx="10577146" cy="646331"/>
          </a:xfrm>
          <a:prstGeom prst="rect">
            <a:avLst/>
          </a:prstGeom>
          <a:noFill/>
        </p:spPr>
        <p:txBody>
          <a:bodyPr wrap="square">
            <a:spAutoFit/>
          </a:bodyPr>
          <a:lstStyle/>
          <a:p>
            <a:r>
              <a:rPr lang="en-US" dirty="0"/>
              <a:t>The infection crossed borders. Cramped dormitories for migrant workers may help spread the virus. The factory builds temporary housing facilities.</a:t>
            </a:r>
          </a:p>
        </p:txBody>
      </p:sp>
      <p:sp>
        <p:nvSpPr>
          <p:cNvPr id="13" name="TextBox 12">
            <a:extLst>
              <a:ext uri="{FF2B5EF4-FFF2-40B4-BE49-F238E27FC236}">
                <a16:creationId xmlns:a16="http://schemas.microsoft.com/office/drawing/2014/main" id="{91910BC2-66D9-451C-BCC6-C07603F00E6A}"/>
              </a:ext>
            </a:extLst>
          </p:cNvPr>
          <p:cNvSpPr txBox="1"/>
          <p:nvPr/>
        </p:nvSpPr>
        <p:spPr>
          <a:xfrm>
            <a:off x="805959" y="3029936"/>
            <a:ext cx="10459915" cy="646331"/>
          </a:xfrm>
          <a:prstGeom prst="rect">
            <a:avLst/>
          </a:prstGeom>
          <a:noFill/>
        </p:spPr>
        <p:txBody>
          <a:bodyPr wrap="square">
            <a:spAutoFit/>
          </a:bodyPr>
          <a:lstStyle/>
          <a:p>
            <a:r>
              <a:rPr lang="en-US" dirty="0"/>
              <a:t>Children from a community near the factory are not being educated. With other companies, the factory decides to help build a school for the children.</a:t>
            </a:r>
          </a:p>
        </p:txBody>
      </p:sp>
      <p:sp>
        <p:nvSpPr>
          <p:cNvPr id="15" name="TextBox 14">
            <a:extLst>
              <a:ext uri="{FF2B5EF4-FFF2-40B4-BE49-F238E27FC236}">
                <a16:creationId xmlns:a16="http://schemas.microsoft.com/office/drawing/2014/main" id="{1EC680F5-A1E2-42E0-868F-A8EA508F4E73}"/>
              </a:ext>
            </a:extLst>
          </p:cNvPr>
          <p:cNvSpPr txBox="1"/>
          <p:nvPr/>
        </p:nvSpPr>
        <p:spPr>
          <a:xfrm>
            <a:off x="805959" y="3880548"/>
            <a:ext cx="10577145" cy="646331"/>
          </a:xfrm>
          <a:prstGeom prst="rect">
            <a:avLst/>
          </a:prstGeom>
          <a:noFill/>
        </p:spPr>
        <p:txBody>
          <a:bodyPr wrap="square">
            <a:spAutoFit/>
          </a:bodyPr>
          <a:lstStyle/>
          <a:p>
            <a:r>
              <a:rPr lang="en-US" dirty="0"/>
              <a:t>Children who swim in the local waterway get sick from the factory’s smoke/discharge. The factory provides free  medical access and facilities to the children and their parents. </a:t>
            </a:r>
          </a:p>
        </p:txBody>
      </p:sp>
      <p:sp>
        <p:nvSpPr>
          <p:cNvPr id="17" name="TextBox 16">
            <a:extLst>
              <a:ext uri="{FF2B5EF4-FFF2-40B4-BE49-F238E27FC236}">
                <a16:creationId xmlns:a16="http://schemas.microsoft.com/office/drawing/2014/main" id="{E87DF6C4-44FC-48DB-9A27-79C4E96A8515}"/>
              </a:ext>
            </a:extLst>
          </p:cNvPr>
          <p:cNvSpPr txBox="1"/>
          <p:nvPr/>
        </p:nvSpPr>
        <p:spPr>
          <a:xfrm>
            <a:off x="805958" y="4676844"/>
            <a:ext cx="10577145" cy="646331"/>
          </a:xfrm>
          <a:prstGeom prst="rect">
            <a:avLst/>
          </a:prstGeom>
          <a:noFill/>
        </p:spPr>
        <p:txBody>
          <a:bodyPr wrap="square">
            <a:spAutoFit/>
          </a:bodyPr>
          <a:lstStyle/>
          <a:p>
            <a:r>
              <a:rPr lang="en-US" dirty="0"/>
              <a:t>Vacancies are advertised in a language to favor one ethnic group. After newspapers report, the company advertises in local ethnic and other languages.</a:t>
            </a:r>
          </a:p>
        </p:txBody>
      </p:sp>
    </p:spTree>
    <p:extLst>
      <p:ext uri="{BB962C8B-B14F-4D97-AF65-F5344CB8AC3E}">
        <p14:creationId xmlns:p14="http://schemas.microsoft.com/office/powerpoint/2010/main" val="429035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nodePh="1">
                                  <p:stCondLst>
                                    <p:cond delay="0"/>
                                  </p:stCondLst>
                                  <p:endCondLst>
                                    <p:cond evt="begin" delay="0">
                                      <p:tn val="11"/>
                                    </p:cond>
                                  </p:end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9" grpId="0"/>
      <p:bldP spid="11" grpId="0"/>
      <p:bldP spid="13" grpId="0"/>
      <p:bldP spid="15"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CCE5BD-D4B4-4D6E-8E2A-AE9577833440}"/>
              </a:ext>
            </a:extLst>
          </p:cNvPr>
          <p:cNvSpPr>
            <a:spLocks noGrp="1"/>
          </p:cNvSpPr>
          <p:nvPr>
            <p:ph type="title"/>
          </p:nvPr>
        </p:nvSpPr>
        <p:spPr/>
        <p:txBody>
          <a:bodyPr/>
          <a:lstStyle/>
          <a:p>
            <a:endParaRPr lang="en-US" dirty="0"/>
          </a:p>
        </p:txBody>
      </p:sp>
      <p:pic>
        <p:nvPicPr>
          <p:cNvPr id="6" name="Picture 2" descr="SDGs คืออะไร ? SDGs 17 เป้าหมายการพัฒนาที่ยั่งยืน โดย UN มีอะไรบ้าง">
            <a:extLst>
              <a:ext uri="{FF2B5EF4-FFF2-40B4-BE49-F238E27FC236}">
                <a16:creationId xmlns:a16="http://schemas.microsoft.com/office/drawing/2014/main" id="{DAC864EE-6315-4B6D-9CA6-B3C91D7D0212}"/>
              </a:ext>
            </a:extLst>
          </p:cNvPr>
          <p:cNvPicPr>
            <a:picLocks noChangeAspect="1" noChangeArrowheads="1"/>
          </p:cNvPicPr>
          <p:nvPr/>
        </p:nvPicPr>
        <p:blipFill rotWithShape="1">
          <a:blip r:embed="rId3">
            <a:alphaModFix amt="11000"/>
            <a:extLst>
              <a:ext uri="{28A0092B-C50C-407E-A947-70E740481C1C}">
                <a14:useLocalDpi xmlns:a14="http://schemas.microsoft.com/office/drawing/2010/main" val="0"/>
              </a:ext>
            </a:extLst>
          </a:blip>
          <a:srcRect t="19639"/>
          <a:stretch/>
        </p:blipFill>
        <p:spPr bwMode="auto">
          <a:xfrm>
            <a:off x="187287" y="324213"/>
            <a:ext cx="11564792" cy="5849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5">
            <a:extLst>
              <a:ext uri="{FF2B5EF4-FFF2-40B4-BE49-F238E27FC236}">
                <a16:creationId xmlns:a16="http://schemas.microsoft.com/office/drawing/2014/main" id="{71913F98-C773-415E-A1D8-4D29172C80BA}"/>
              </a:ext>
            </a:extLst>
          </p:cNvPr>
          <p:cNvSpPr txBox="1">
            <a:spLocks/>
          </p:cNvSpPr>
          <p:nvPr/>
        </p:nvSpPr>
        <p:spPr>
          <a:xfrm>
            <a:off x="940483" y="2085852"/>
            <a:ext cx="10058400" cy="26862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accent1">
                    <a:lumMod val="50000"/>
                  </a:schemeClr>
                </a:solidFill>
                <a:latin typeface="Marsden-Cm SemiBold"/>
              </a:rPr>
              <a:t>Sustainable Development Goals and </a:t>
            </a:r>
          </a:p>
          <a:p>
            <a:pPr marL="0" indent="0" algn="ctr">
              <a:buNone/>
            </a:pPr>
            <a:r>
              <a:rPr lang="en-US" sz="5400" b="1" dirty="0">
                <a:solidFill>
                  <a:schemeClr val="accent1">
                    <a:lumMod val="50000"/>
                  </a:schemeClr>
                </a:solidFill>
                <a:latin typeface="Marsden-Cm SemiBold"/>
              </a:rPr>
              <a:t>United Nations Guiding Principles</a:t>
            </a:r>
          </a:p>
        </p:txBody>
      </p:sp>
    </p:spTree>
    <p:extLst>
      <p:ext uri="{BB962C8B-B14F-4D97-AF65-F5344CB8AC3E}">
        <p14:creationId xmlns:p14="http://schemas.microsoft.com/office/powerpoint/2010/main" val="225338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8477FE2-2E67-4D81-9D58-C1F01DB30580}"/>
              </a:ext>
            </a:extLst>
          </p:cNvPr>
          <p:cNvSpPr>
            <a:spLocks noGrp="1"/>
          </p:cNvSpPr>
          <p:nvPr>
            <p:ph type="body" sz="quarter" idx="14"/>
          </p:nvPr>
        </p:nvSpPr>
        <p:spPr>
          <a:xfrm>
            <a:off x="6266054" y="657077"/>
            <a:ext cx="5766920" cy="5286081"/>
          </a:xfrm>
        </p:spPr>
        <p:txBody>
          <a:bodyPr/>
          <a:lstStyle/>
          <a:p>
            <a:pPr marL="0" indent="0" algn="l"/>
            <a:r>
              <a:rPr lang="en-US" sz="2800" dirty="0"/>
              <a:t>CONTENT</a:t>
            </a:r>
          </a:p>
          <a:p>
            <a:pPr marL="0" indent="0" algn="l"/>
            <a:endParaRPr lang="en-US" sz="2800" dirty="0"/>
          </a:p>
          <a:p>
            <a:pPr marL="571500" indent="-571500" algn="l">
              <a:buFont typeface="Arial" panose="020B0604020202020204" pitchFamily="34" charset="0"/>
              <a:buChar char="•"/>
            </a:pPr>
            <a:r>
              <a:rPr lang="en-US" sz="2800" dirty="0"/>
              <a:t>Trade and Human Rights - the contours of the relationship</a:t>
            </a:r>
          </a:p>
          <a:p>
            <a:pPr marL="571500" indent="-571500" algn="l">
              <a:buFont typeface="Arial" panose="020B0604020202020204" pitchFamily="34" charset="0"/>
              <a:buChar char="•"/>
            </a:pPr>
            <a:r>
              <a:rPr lang="en-US" sz="2800" dirty="0"/>
              <a:t>Human Rights: Introduction</a:t>
            </a:r>
          </a:p>
          <a:p>
            <a:pPr marL="571500" indent="-571500" algn="l">
              <a:buFont typeface="Arial" panose="020B0604020202020204" pitchFamily="34" charset="0"/>
              <a:buChar char="•"/>
            </a:pPr>
            <a:r>
              <a:rPr lang="en-US" sz="2800" dirty="0"/>
              <a:t>Corporate Accountability or Business and Human Rights</a:t>
            </a:r>
          </a:p>
          <a:p>
            <a:pPr marL="571500" indent="-571500" algn="l">
              <a:buFont typeface="Arial" panose="020B0604020202020204" pitchFamily="34" charset="0"/>
              <a:buChar char="•"/>
            </a:pPr>
            <a:r>
              <a:rPr lang="en-US" sz="2800" dirty="0"/>
              <a:t>United Nations Guiding Principles on Business and Human Rights</a:t>
            </a:r>
          </a:p>
          <a:p>
            <a:pPr marL="571500" indent="-571500" algn="l">
              <a:buFont typeface="Arial" panose="020B0604020202020204" pitchFamily="34" charset="0"/>
              <a:buChar char="•"/>
            </a:pPr>
            <a:r>
              <a:rPr lang="en-US" sz="2800" dirty="0"/>
              <a:t>Trade Agreements</a:t>
            </a:r>
          </a:p>
          <a:p>
            <a:pPr marL="571500" indent="-571500" algn="l">
              <a:buFont typeface="Arial" panose="020B0604020202020204" pitchFamily="34" charset="0"/>
              <a:buChar char="•"/>
            </a:pPr>
            <a:r>
              <a:rPr lang="en-US" sz="2800" dirty="0"/>
              <a:t>CSR </a:t>
            </a:r>
            <a:r>
              <a:rPr lang="en-US" sz="2800" i="1" dirty="0"/>
              <a:t>versus </a:t>
            </a:r>
            <a:r>
              <a:rPr lang="en-US" sz="2800" dirty="0"/>
              <a:t>BHR</a:t>
            </a:r>
            <a:endParaRPr lang="en-US" sz="2800" i="1" dirty="0"/>
          </a:p>
          <a:p>
            <a:pPr marL="571500" indent="-571500" algn="l">
              <a:buFont typeface="Arial" panose="020B0604020202020204" pitchFamily="34" charset="0"/>
              <a:buChar char="•"/>
            </a:pPr>
            <a:endParaRPr lang="en-US" sz="2400" dirty="0"/>
          </a:p>
        </p:txBody>
      </p:sp>
      <p:sp>
        <p:nvSpPr>
          <p:cNvPr id="5" name="Text Placeholder 4">
            <a:extLst>
              <a:ext uri="{FF2B5EF4-FFF2-40B4-BE49-F238E27FC236}">
                <a16:creationId xmlns:a16="http://schemas.microsoft.com/office/drawing/2014/main" id="{D065A86B-6AF3-44BC-B7E5-B5752754885C}"/>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524269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21D07F-CCD5-43A4-8578-DF662353BB7E}"/>
              </a:ext>
            </a:extLst>
          </p:cNvPr>
          <p:cNvSpPr/>
          <p:nvPr/>
        </p:nvSpPr>
        <p:spPr>
          <a:xfrm>
            <a:off x="765554" y="689352"/>
            <a:ext cx="4452437" cy="923330"/>
          </a:xfrm>
          <a:prstGeom prst="rect">
            <a:avLst/>
          </a:prstGeom>
        </p:spPr>
        <p:txBody>
          <a:bodyPr wrap="none">
            <a:spAutoFit/>
          </a:bodyPr>
          <a:lstStyle/>
          <a:p>
            <a:r>
              <a:rPr lang="en-GB" sz="5400" b="1" dirty="0">
                <a:solidFill>
                  <a:srgbClr val="193C6A"/>
                </a:solidFill>
                <a:latin typeface="Marsden-Cm SemiBold"/>
                <a:cs typeface="Arial" charset="0"/>
              </a:rPr>
              <a:t>SDGs &amp; UNGPs</a:t>
            </a:r>
            <a:endParaRPr lang="en-US" sz="5400" dirty="0">
              <a:solidFill>
                <a:srgbClr val="193C6A"/>
              </a:solidFill>
              <a:latin typeface="Marsden-Cm SemiBold"/>
            </a:endParaRPr>
          </a:p>
        </p:txBody>
      </p:sp>
      <p:sp>
        <p:nvSpPr>
          <p:cNvPr id="3" name="TextBox 2">
            <a:extLst>
              <a:ext uri="{FF2B5EF4-FFF2-40B4-BE49-F238E27FC236}">
                <a16:creationId xmlns:a16="http://schemas.microsoft.com/office/drawing/2014/main" id="{0CCB8916-7C74-4603-B7F6-D3CEA1683A8B}"/>
              </a:ext>
            </a:extLst>
          </p:cNvPr>
          <p:cNvSpPr txBox="1"/>
          <p:nvPr/>
        </p:nvSpPr>
        <p:spPr>
          <a:xfrm>
            <a:off x="765554" y="1652298"/>
            <a:ext cx="6441363" cy="4031873"/>
          </a:xfrm>
          <a:prstGeom prst="rect">
            <a:avLst/>
          </a:prstGeom>
          <a:noFill/>
        </p:spPr>
        <p:txBody>
          <a:bodyPr wrap="square" rtlCol="0">
            <a:spAutoFit/>
          </a:bodyPr>
          <a:lstStyle/>
          <a:p>
            <a:r>
              <a:rPr lang="en-US" sz="1600" b="1" i="0" u="none" strike="noStrike" baseline="0" dirty="0">
                <a:solidFill>
                  <a:srgbClr val="0070C0"/>
                </a:solidFill>
                <a:latin typeface="Marsden-Cm SemiBold"/>
              </a:rPr>
              <a:t>Sustainable Development Agenda (Agenda 2030)Means of implementation and the Global Partnership, paragraph 67, the outcome-document states:</a:t>
            </a:r>
          </a:p>
          <a:p>
            <a:endParaRPr lang="en-US" sz="1600" b="0" i="0" u="none" strike="noStrike" baseline="0" dirty="0">
              <a:solidFill>
                <a:schemeClr val="accent1">
                  <a:lumMod val="50000"/>
                </a:schemeClr>
              </a:solidFill>
              <a:latin typeface="Marsden-Cm SemiBold"/>
            </a:endParaRPr>
          </a:p>
          <a:p>
            <a:pPr algn="just"/>
            <a:r>
              <a:rPr lang="en-US" sz="1600" b="0" i="0" u="none" strike="noStrike" baseline="0" dirty="0">
                <a:solidFill>
                  <a:schemeClr val="accent1">
                    <a:lumMod val="50000"/>
                  </a:schemeClr>
                </a:solidFill>
                <a:latin typeface="Marsden-Cm SemiBold"/>
              </a:rPr>
              <a:t>"</a:t>
            </a:r>
            <a:r>
              <a:rPr lang="en-US" sz="1600" dirty="0">
                <a:solidFill>
                  <a:schemeClr val="accent1">
                    <a:lumMod val="50000"/>
                  </a:schemeClr>
                </a:solidFill>
                <a:latin typeface="Marsden-Cm SemiBold"/>
              </a:rPr>
              <a:t>Private business activity, investment and innovation are major drivers of productivity, inclusive economic growth and job creation. We acknowledge the diversity of the private sector, ranging from micro-enterprises to cooperatives to multinationals. We call upon all businesses to apply their creativity and innovation to solving sustainable development challenges. We will foster a dynamic and well functioning business sector, while protecting </a:t>
            </a:r>
            <a:r>
              <a:rPr lang="en-US" sz="1600" dirty="0" err="1">
                <a:solidFill>
                  <a:schemeClr val="accent1">
                    <a:lumMod val="50000"/>
                  </a:schemeClr>
                </a:solidFill>
                <a:latin typeface="Marsden-Cm SemiBold"/>
              </a:rPr>
              <a:t>labour</a:t>
            </a:r>
            <a:r>
              <a:rPr lang="en-US" sz="1600" dirty="0">
                <a:solidFill>
                  <a:schemeClr val="accent1">
                    <a:lumMod val="50000"/>
                  </a:schemeClr>
                </a:solidFill>
                <a:latin typeface="Marsden-Cm SemiBold"/>
              </a:rPr>
              <a:t> rights and environmental and health standards in accordance with relevant international standards and agreements and other ongoing initiatives in this regard, such as the Guiding Principles on Business and Human Rights17 and the </a:t>
            </a:r>
            <a:r>
              <a:rPr lang="en-US" sz="1600" dirty="0" err="1">
                <a:solidFill>
                  <a:schemeClr val="accent1">
                    <a:lumMod val="50000"/>
                  </a:schemeClr>
                </a:solidFill>
                <a:latin typeface="Marsden-Cm SemiBold"/>
              </a:rPr>
              <a:t>labour</a:t>
            </a:r>
            <a:r>
              <a:rPr lang="en-US" sz="1600" dirty="0">
                <a:solidFill>
                  <a:schemeClr val="accent1">
                    <a:lumMod val="50000"/>
                  </a:schemeClr>
                </a:solidFill>
                <a:latin typeface="Marsden-Cm SemiBold"/>
              </a:rPr>
              <a:t> standards of the International Labour Organization, the Convention on the Rights of the Child 18 and key multilateral environmental agreements, for parties to those agreements”. </a:t>
            </a:r>
          </a:p>
        </p:txBody>
      </p:sp>
      <p:pic>
        <p:nvPicPr>
          <p:cNvPr id="1026" name="Picture 2" descr="SDGs คืออะไร ? SDGs 17 เป้าหมายการพัฒนาที่ยั่งยืน โดย UN มีอะไรบ้าง">
            <a:extLst>
              <a:ext uri="{FF2B5EF4-FFF2-40B4-BE49-F238E27FC236}">
                <a16:creationId xmlns:a16="http://schemas.microsoft.com/office/drawing/2014/main" id="{FFFAF05F-40B6-4015-8C3E-FDCDA818B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917" y="2153163"/>
            <a:ext cx="4545162" cy="311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894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A977-99E6-4F68-A197-8B6D89D7BBC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1BB29A-85A9-4973-8A7E-AD20B6E05ED0}"/>
              </a:ext>
            </a:extLst>
          </p:cNvPr>
          <p:cNvSpPr>
            <a:spLocks noGrp="1"/>
          </p:cNvSpPr>
          <p:nvPr>
            <p:ph idx="1"/>
          </p:nvPr>
        </p:nvSpPr>
        <p:spPr/>
        <p:txBody>
          <a:bodyPr/>
          <a:lstStyle/>
          <a:p>
            <a:pPr marL="0" indent="0">
              <a:buNone/>
            </a:pPr>
            <a:endParaRPr lang="en-US" dirty="0"/>
          </a:p>
        </p:txBody>
      </p:sp>
      <p:sp>
        <p:nvSpPr>
          <p:cNvPr id="4" name="Footer Placeholder 3">
            <a:extLst>
              <a:ext uri="{FF2B5EF4-FFF2-40B4-BE49-F238E27FC236}">
                <a16:creationId xmlns:a16="http://schemas.microsoft.com/office/drawing/2014/main" id="{5AB18B9A-8928-495D-8FAE-2EA2FFD38C86}"/>
              </a:ext>
            </a:extLst>
          </p:cNvPr>
          <p:cNvSpPr>
            <a:spLocks noGrp="1"/>
          </p:cNvSpPr>
          <p:nvPr>
            <p:ph type="ftr" sz="quarter" idx="11"/>
          </p:nvPr>
        </p:nvSpPr>
        <p:spPr/>
        <p:txBody>
          <a:bodyPr/>
          <a:lstStyle/>
          <a:p>
            <a:endParaRPr lang="en-US"/>
          </a:p>
        </p:txBody>
      </p:sp>
      <p:sp>
        <p:nvSpPr>
          <p:cNvPr id="6" name="TextBox 5">
            <a:extLst>
              <a:ext uri="{FF2B5EF4-FFF2-40B4-BE49-F238E27FC236}">
                <a16:creationId xmlns:a16="http://schemas.microsoft.com/office/drawing/2014/main" id="{B0AE3399-BCFB-4206-968D-80007C82DB0F}"/>
              </a:ext>
            </a:extLst>
          </p:cNvPr>
          <p:cNvSpPr txBox="1"/>
          <p:nvPr/>
        </p:nvSpPr>
        <p:spPr>
          <a:xfrm>
            <a:off x="1828800" y="901476"/>
            <a:ext cx="10081548" cy="5632311"/>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solidFill>
                  <a:srgbClr val="193C6A"/>
                </a:solidFill>
                <a:latin typeface="Marsden-Cm SemiBold"/>
              </a:rPr>
              <a:t>When  business conduct robust environmental impact assessments and monitor their operations and supply chains for violations of environmental laws, they substantially reduce the number of deaths and illnesses from hazardous chemicals and air, water and soil pollution and contamination </a:t>
            </a:r>
            <a:r>
              <a:rPr lang="en-US" sz="2000" dirty="0">
                <a:solidFill>
                  <a:srgbClr val="00B0F0"/>
                </a:solidFill>
                <a:latin typeface="Marsden-Cm SemiBold"/>
              </a:rPr>
              <a:t>(SDG 3.9).</a:t>
            </a:r>
          </a:p>
          <a:p>
            <a:pPr marL="285750" indent="-285750" algn="just">
              <a:buFont typeface="Arial" panose="020B0604020202020204" pitchFamily="34" charset="0"/>
              <a:buChar char="•"/>
            </a:pPr>
            <a:endParaRPr lang="en-US" sz="2000" dirty="0">
              <a:solidFill>
                <a:srgbClr val="00B0F0"/>
              </a:solidFill>
              <a:latin typeface="Marsden-Cm SemiBold"/>
            </a:endParaRPr>
          </a:p>
          <a:p>
            <a:pPr marL="285750" indent="-285750" algn="just">
              <a:buFont typeface="Arial" panose="020B0604020202020204" pitchFamily="34" charset="0"/>
              <a:buChar char="•"/>
            </a:pPr>
            <a:r>
              <a:rPr lang="en-US" sz="2000" dirty="0">
                <a:solidFill>
                  <a:srgbClr val="193C6A"/>
                </a:solidFill>
                <a:latin typeface="Marsden-Cm SemiBold"/>
              </a:rPr>
              <a:t>Business can develop and enforce anti-discrimination policies in furtherance of gender equality </a:t>
            </a:r>
            <a:r>
              <a:rPr lang="en-US" sz="2000" dirty="0">
                <a:solidFill>
                  <a:srgbClr val="00B0F0"/>
                </a:solidFill>
                <a:latin typeface="Marsden-Cm SemiBold"/>
              </a:rPr>
              <a:t>(SDG 5.1), </a:t>
            </a:r>
            <a:r>
              <a:rPr lang="en-US" sz="2000" dirty="0">
                <a:solidFill>
                  <a:srgbClr val="193C6A"/>
                </a:solidFill>
                <a:latin typeface="Marsden-Cm SemiBold"/>
              </a:rPr>
              <a:t>while ensuring women’s full and effective participation in economic life through empowerment </a:t>
            </a:r>
            <a:r>
              <a:rPr lang="en-US" sz="2000" dirty="0" err="1">
                <a:solidFill>
                  <a:srgbClr val="193C6A"/>
                </a:solidFill>
                <a:latin typeface="Marsden-Cm SemiBold"/>
              </a:rPr>
              <a:t>programmes</a:t>
            </a:r>
            <a:r>
              <a:rPr lang="en-US" sz="2000" dirty="0">
                <a:solidFill>
                  <a:srgbClr val="193C6A"/>
                </a:solidFill>
                <a:latin typeface="Marsden-Cm SemiBold"/>
              </a:rPr>
              <a:t> </a:t>
            </a:r>
            <a:r>
              <a:rPr lang="en-US" sz="2000" dirty="0">
                <a:solidFill>
                  <a:srgbClr val="00B0F0"/>
                </a:solidFill>
                <a:latin typeface="Marsden-Cm SemiBold"/>
              </a:rPr>
              <a:t>(SDG 5.5)</a:t>
            </a:r>
            <a:r>
              <a:rPr lang="en-US" sz="2000" dirty="0">
                <a:solidFill>
                  <a:srgbClr val="193C6A"/>
                </a:solidFill>
                <a:latin typeface="Marsden-Cm SemiBold"/>
              </a:rPr>
              <a:t>.</a:t>
            </a:r>
          </a:p>
          <a:p>
            <a:pPr marL="285750" indent="-285750" algn="just">
              <a:buFont typeface="Arial" panose="020B0604020202020204" pitchFamily="34" charset="0"/>
              <a:buChar char="•"/>
            </a:pPr>
            <a:endParaRPr lang="en-US" sz="2000" dirty="0">
              <a:solidFill>
                <a:srgbClr val="193C6A"/>
              </a:solidFill>
              <a:latin typeface="Marsden-Cm SemiBold"/>
            </a:endParaRPr>
          </a:p>
          <a:p>
            <a:pPr marL="285750" indent="-285750" algn="just">
              <a:buFont typeface="Arial" panose="020B0604020202020204" pitchFamily="34" charset="0"/>
              <a:buChar char="•"/>
            </a:pPr>
            <a:r>
              <a:rPr lang="en-US" sz="2000" dirty="0">
                <a:solidFill>
                  <a:srgbClr val="193C6A"/>
                </a:solidFill>
                <a:latin typeface="Marsden-Cm SemiBold"/>
              </a:rPr>
              <a:t>When business provide for living wages they promote sustained, inclusive and sustainable economic growth for all </a:t>
            </a:r>
            <a:r>
              <a:rPr lang="en-US" sz="2000" dirty="0">
                <a:solidFill>
                  <a:srgbClr val="00B0F0"/>
                </a:solidFill>
                <a:latin typeface="Marsden-Cm SemiBold"/>
              </a:rPr>
              <a:t>(SDG 8.5)</a:t>
            </a:r>
            <a:r>
              <a:rPr lang="en-US" sz="2000" dirty="0">
                <a:solidFill>
                  <a:srgbClr val="193C6A"/>
                </a:solidFill>
                <a:latin typeface="Marsden-Cm SemiBold"/>
              </a:rPr>
              <a:t>, thought he impact may be the greatest for the poorest.</a:t>
            </a:r>
          </a:p>
          <a:p>
            <a:pPr marL="285750" indent="-285750" algn="just">
              <a:buFont typeface="Arial" panose="020B0604020202020204" pitchFamily="34" charset="0"/>
              <a:buChar char="•"/>
            </a:pPr>
            <a:endParaRPr lang="en-US" sz="2000" dirty="0">
              <a:solidFill>
                <a:srgbClr val="193C6A"/>
              </a:solidFill>
              <a:latin typeface="Marsden-Cm SemiBold"/>
            </a:endParaRPr>
          </a:p>
          <a:p>
            <a:pPr marL="285750" indent="-285750" algn="just">
              <a:buFont typeface="Arial" panose="020B0604020202020204" pitchFamily="34" charset="0"/>
              <a:buChar char="•"/>
            </a:pPr>
            <a:r>
              <a:rPr lang="en-US" sz="2000" dirty="0">
                <a:solidFill>
                  <a:srgbClr val="193C6A"/>
                </a:solidFill>
                <a:latin typeface="Marsden-Cm SemiBold"/>
              </a:rPr>
              <a:t>By investing more in monitoring, auditing, and complaints systems throughout their supply chains, businesses can contribute to ending forced </a:t>
            </a:r>
            <a:r>
              <a:rPr lang="en-US" sz="2000" dirty="0" err="1">
                <a:solidFill>
                  <a:srgbClr val="193C6A"/>
                </a:solidFill>
                <a:latin typeface="Marsden-Cm SemiBold"/>
              </a:rPr>
              <a:t>labour</a:t>
            </a:r>
            <a:r>
              <a:rPr lang="en-US" sz="2000" dirty="0">
                <a:solidFill>
                  <a:srgbClr val="193C6A"/>
                </a:solidFill>
                <a:latin typeface="Marsden-Cm SemiBold"/>
              </a:rPr>
              <a:t> in all forms </a:t>
            </a:r>
            <a:r>
              <a:rPr lang="en-US" sz="2000" dirty="0">
                <a:solidFill>
                  <a:srgbClr val="00B0F0"/>
                </a:solidFill>
                <a:latin typeface="Marsden-Cm SemiBold"/>
              </a:rPr>
              <a:t>(SDG 8.7)</a:t>
            </a:r>
            <a:r>
              <a:rPr lang="en-US" sz="2000" dirty="0">
                <a:solidFill>
                  <a:srgbClr val="193C6A"/>
                </a:solidFill>
                <a:latin typeface="Marsden-Cm SemiBold"/>
              </a:rPr>
              <a:t>.</a:t>
            </a:r>
          </a:p>
          <a:p>
            <a:pPr marL="285750" indent="-285750" algn="just">
              <a:buFont typeface="Arial" panose="020B0604020202020204" pitchFamily="34" charset="0"/>
              <a:buChar char="•"/>
            </a:pPr>
            <a:endParaRPr lang="en-US" sz="2000" dirty="0">
              <a:solidFill>
                <a:srgbClr val="00B0F0"/>
              </a:solidFill>
              <a:latin typeface="Marsden-Cm SemiBold"/>
            </a:endParaRPr>
          </a:p>
          <a:p>
            <a:pPr marL="285750" indent="-285750" algn="just">
              <a:buFont typeface="Arial" panose="020B0604020202020204" pitchFamily="34" charset="0"/>
              <a:buChar char="•"/>
            </a:pPr>
            <a:r>
              <a:rPr lang="en-US" sz="2000" dirty="0">
                <a:solidFill>
                  <a:srgbClr val="193C6A"/>
                </a:solidFill>
                <a:latin typeface="Marsden-Cm SemiBold"/>
              </a:rPr>
              <a:t>Private sector respect for human rights and the use of due diligence processes to measure adverse impacts ensure that fundamental freedoms are safeguarded for all </a:t>
            </a:r>
            <a:r>
              <a:rPr lang="en-US" sz="2000" dirty="0">
                <a:solidFill>
                  <a:srgbClr val="00B0F0"/>
                </a:solidFill>
                <a:latin typeface="Marsden-Cm SemiBold"/>
              </a:rPr>
              <a:t>(SDG 16.10).</a:t>
            </a:r>
          </a:p>
          <a:p>
            <a:pPr algn="just"/>
            <a:endParaRPr lang="en-US" sz="2000" dirty="0">
              <a:solidFill>
                <a:srgbClr val="193C6A"/>
              </a:solidFill>
              <a:latin typeface="Marsden-Cm SemiBold"/>
            </a:endParaRPr>
          </a:p>
        </p:txBody>
      </p:sp>
      <p:pic>
        <p:nvPicPr>
          <p:cNvPr id="2050" name="Picture 2" descr="SDG #3: Healthy lives and well-being - EU TECH Chamber">
            <a:extLst>
              <a:ext uri="{FF2B5EF4-FFF2-40B4-BE49-F238E27FC236}">
                <a16:creationId xmlns:a16="http://schemas.microsoft.com/office/drawing/2014/main" id="{158E004B-829D-4BE9-A659-121767660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942"/>
          <a:stretch/>
        </p:blipFill>
        <p:spPr bwMode="auto">
          <a:xfrm>
            <a:off x="513973" y="925677"/>
            <a:ext cx="1152651" cy="12039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al 5: Gender Equality - SDG Move">
            <a:extLst>
              <a:ext uri="{FF2B5EF4-FFF2-40B4-BE49-F238E27FC236}">
                <a16:creationId xmlns:a16="http://schemas.microsoft.com/office/drawing/2014/main" id="{F9A7B7CB-4797-4046-987D-75D4F5BFE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73" y="2261185"/>
            <a:ext cx="1167815" cy="11678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al 8: Decent Work and Economic Growth - SDG Move">
            <a:extLst>
              <a:ext uri="{FF2B5EF4-FFF2-40B4-BE49-F238E27FC236}">
                <a16:creationId xmlns:a16="http://schemas.microsoft.com/office/drawing/2014/main" id="{52D1F65F-9D00-407B-B467-C45070BA1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72" y="3560597"/>
            <a:ext cx="1152651" cy="116781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al 16: Peace Justice and Strong Institution - SDG Move">
            <a:extLst>
              <a:ext uri="{FF2B5EF4-FFF2-40B4-BE49-F238E27FC236}">
                <a16:creationId xmlns:a16="http://schemas.microsoft.com/office/drawing/2014/main" id="{AAA0AA70-A935-4CC3-B571-03440C0BA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972" y="4860009"/>
            <a:ext cx="1152650" cy="1167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415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ECED0B8-C679-1D45-8EEC-F5B8E681D7FB}"/>
              </a:ext>
            </a:extLst>
          </p:cNvPr>
          <p:cNvSpPr>
            <a:spLocks noGrp="1"/>
          </p:cNvSpPr>
          <p:nvPr>
            <p:ph type="subTitle" idx="1"/>
          </p:nvPr>
        </p:nvSpPr>
        <p:spPr>
          <a:xfrm>
            <a:off x="367531" y="2599750"/>
            <a:ext cx="3093914" cy="695973"/>
          </a:xfrm>
        </p:spPr>
        <p:txBody>
          <a:bodyPr/>
          <a:lstStyle/>
          <a:p>
            <a:endParaRPr lang="en-US" dirty="0"/>
          </a:p>
        </p:txBody>
      </p:sp>
      <p:sp>
        <p:nvSpPr>
          <p:cNvPr id="4" name="Text Placeholder 16">
            <a:extLst>
              <a:ext uri="{FF2B5EF4-FFF2-40B4-BE49-F238E27FC236}">
                <a16:creationId xmlns:a16="http://schemas.microsoft.com/office/drawing/2014/main" id="{D7341D86-5745-4A7F-88A9-3EAFBC0BCAAF}"/>
              </a:ext>
            </a:extLst>
          </p:cNvPr>
          <p:cNvSpPr>
            <a:spLocks noGrp="1"/>
          </p:cNvSpPr>
          <p:nvPr>
            <p:ph type="body" sz="quarter" idx="12" hasCustomPrompt="1"/>
          </p:nvPr>
        </p:nvSpPr>
        <p:spPr>
          <a:xfrm>
            <a:off x="367531" y="4710274"/>
            <a:ext cx="5600132" cy="1174750"/>
          </a:xfrm>
          <a:prstGeom prst="rect">
            <a:avLst/>
          </a:prstGeom>
        </p:spPr>
        <p:txBody>
          <a:bodyPr/>
          <a:lstStyle>
            <a:lvl1pPr marL="0" indent="0">
              <a:buNone/>
              <a:defRPr sz="1100">
                <a:solidFill>
                  <a:schemeClr val="bg1"/>
                </a:solidFill>
                <a:latin typeface="Avenir Book" panose="02000503020000020003" pitchFamily="2" charset="0"/>
              </a:defRPr>
            </a:lvl1pPr>
            <a:lvl2pPr marL="457200" indent="0">
              <a:buNone/>
              <a:defRPr sz="1100">
                <a:solidFill>
                  <a:schemeClr val="bg1"/>
                </a:solidFill>
                <a:latin typeface="Avenir" panose="020B0503020203020204" pitchFamily="34" charset="0"/>
              </a:defRPr>
            </a:lvl2pPr>
            <a:lvl3pPr marL="914400" indent="0">
              <a:buNone/>
              <a:defRPr sz="1100">
                <a:solidFill>
                  <a:schemeClr val="bg1"/>
                </a:solidFill>
                <a:latin typeface="Avenir" panose="020B0503020203020204" pitchFamily="34" charset="0"/>
              </a:defRPr>
            </a:lvl3pPr>
            <a:lvl4pPr marL="1371600" indent="0">
              <a:buNone/>
              <a:defRPr sz="1100">
                <a:solidFill>
                  <a:schemeClr val="bg1"/>
                </a:solidFill>
                <a:latin typeface="Avenir" panose="020B0503020203020204" pitchFamily="34" charset="0"/>
              </a:defRPr>
            </a:lvl4pPr>
            <a:lvl5pPr marL="1828800" indent="0">
              <a:buNone/>
              <a:defRPr sz="1100">
                <a:solidFill>
                  <a:schemeClr val="bg1"/>
                </a:solidFill>
                <a:latin typeface="Avenir" panose="020B0503020203020204" pitchFamily="34" charset="0"/>
              </a:defRPr>
            </a:lvl5pPr>
          </a:lstStyle>
          <a:p>
            <a:pPr lvl="0"/>
            <a:r>
              <a:rPr lang="en-US" sz="1400" dirty="0">
                <a:latin typeface="Marsden-Cm SemiBold"/>
              </a:rPr>
              <a:t>Name: </a:t>
            </a:r>
            <a:r>
              <a:rPr lang="en-US" sz="1400" b="1" dirty="0">
                <a:latin typeface="Marsden-Cm SemiBold"/>
              </a:rPr>
              <a:t>Dr Harpreet Kaur</a:t>
            </a:r>
          </a:p>
          <a:p>
            <a:pPr lvl="0"/>
            <a:r>
              <a:rPr lang="en-US" sz="1400" dirty="0">
                <a:latin typeface="Marsden-Cm SemiBold"/>
              </a:rPr>
              <a:t>Position: Business and Human Rights Specialist, UNDP Asia Pacific</a:t>
            </a:r>
          </a:p>
          <a:p>
            <a:pPr lvl="0"/>
            <a:r>
              <a:rPr lang="en-US" sz="1400" dirty="0">
                <a:latin typeface="Marsden-Cm SemiBold"/>
              </a:rPr>
              <a:t>Email: </a:t>
            </a:r>
            <a:r>
              <a:rPr lang="en-US" sz="1400" dirty="0">
                <a:latin typeface="Marsden-Cm SemiBold"/>
                <a:hlinkClick r:id="rId3"/>
              </a:rPr>
              <a:t>Harpreet.kaur@undp.org</a:t>
            </a:r>
            <a:endParaRPr lang="en-US" sz="1400" dirty="0">
              <a:latin typeface="Marsden-Cm SemiBold"/>
            </a:endParaRPr>
          </a:p>
          <a:p>
            <a:pPr lvl="0"/>
            <a:r>
              <a:rPr lang="en-US" sz="1400" dirty="0">
                <a:latin typeface="Marsden-Cm SemiBold"/>
              </a:rPr>
              <a:t>Twitter: @hkaur0304</a:t>
            </a:r>
          </a:p>
        </p:txBody>
      </p:sp>
    </p:spTree>
    <p:extLst>
      <p:ext uri="{BB962C8B-B14F-4D97-AF65-F5344CB8AC3E}">
        <p14:creationId xmlns:p14="http://schemas.microsoft.com/office/powerpoint/2010/main" val="38730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9A23BC-0100-4FA0-934C-6319E46DA789}"/>
              </a:ext>
            </a:extLst>
          </p:cNvPr>
          <p:cNvSpPr>
            <a:spLocks noGrp="1"/>
          </p:cNvSpPr>
          <p:nvPr>
            <p:ph type="body" sz="quarter" idx="14"/>
          </p:nvPr>
        </p:nvSpPr>
        <p:spPr>
          <a:xfrm>
            <a:off x="6096000" y="2527606"/>
            <a:ext cx="5967046" cy="1317563"/>
          </a:xfrm>
        </p:spPr>
        <p:txBody>
          <a:bodyPr/>
          <a:lstStyle/>
          <a:p>
            <a:r>
              <a:rPr lang="en-US" dirty="0"/>
              <a:t>Trade and Human Rights</a:t>
            </a:r>
          </a:p>
          <a:p>
            <a:r>
              <a:rPr lang="en-US" sz="2800" dirty="0"/>
              <a:t>The contours of the relationship</a:t>
            </a:r>
          </a:p>
        </p:txBody>
      </p:sp>
      <p:sp>
        <p:nvSpPr>
          <p:cNvPr id="5" name="Text Placeholder 4">
            <a:extLst>
              <a:ext uri="{FF2B5EF4-FFF2-40B4-BE49-F238E27FC236}">
                <a16:creationId xmlns:a16="http://schemas.microsoft.com/office/drawing/2014/main" id="{18F26A81-E68D-4B45-973B-5DBA314B215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231940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10;&#10;Description automatically generated">
            <a:extLst>
              <a:ext uri="{FF2B5EF4-FFF2-40B4-BE49-F238E27FC236}">
                <a16:creationId xmlns:a16="http://schemas.microsoft.com/office/drawing/2014/main" id="{982029D4-58FD-4650-862E-E5B26F237643}"/>
              </a:ext>
            </a:extLst>
          </p:cNvPr>
          <p:cNvPicPr>
            <a:picLocks noChangeAspect="1"/>
          </p:cNvPicPr>
          <p:nvPr/>
        </p:nvPicPr>
        <p:blipFill>
          <a:blip r:embed="rId2"/>
          <a:stretch>
            <a:fillRect/>
          </a:stretch>
        </p:blipFill>
        <p:spPr>
          <a:xfrm>
            <a:off x="762004" y="2232423"/>
            <a:ext cx="3145594" cy="2393154"/>
          </a:xfrm>
          <a:prstGeom prst="rect">
            <a:avLst/>
          </a:prstGeom>
        </p:spPr>
      </p:pic>
      <p:pic>
        <p:nvPicPr>
          <p:cNvPr id="1030" name="Picture 6" descr="Maquiladoras and the cost of Power and Politics – Maquiladoras de Mexico">
            <a:extLst>
              <a:ext uri="{FF2B5EF4-FFF2-40B4-BE49-F238E27FC236}">
                <a16:creationId xmlns:a16="http://schemas.microsoft.com/office/drawing/2014/main" id="{850F8F30-52EB-4D02-8E30-944047DC5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203" y="2232423"/>
            <a:ext cx="3145594" cy="2393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9ECD04-742F-4C26-A86E-B8FED107413E}"/>
              </a:ext>
            </a:extLst>
          </p:cNvPr>
          <p:cNvSpPr txBox="1"/>
          <p:nvPr/>
        </p:nvSpPr>
        <p:spPr>
          <a:xfrm>
            <a:off x="550985" y="832338"/>
            <a:ext cx="12543692" cy="830997"/>
          </a:xfrm>
          <a:prstGeom prst="rect">
            <a:avLst/>
          </a:prstGeom>
          <a:noFill/>
        </p:spPr>
        <p:txBody>
          <a:bodyPr wrap="square" rtlCol="0">
            <a:spAutoFit/>
          </a:bodyPr>
          <a:lstStyle/>
          <a:p>
            <a:r>
              <a:rPr lang="en-US" sz="4800" b="1" dirty="0">
                <a:solidFill>
                  <a:srgbClr val="193C6A"/>
                </a:solidFill>
                <a:latin typeface="Marsden-Cm SemiBold"/>
              </a:rPr>
              <a:t>The story of </a:t>
            </a:r>
            <a:r>
              <a:rPr lang="en-US" sz="4800" b="1" dirty="0" err="1">
                <a:solidFill>
                  <a:srgbClr val="193C6A"/>
                </a:solidFill>
                <a:latin typeface="Marsden-Cm SemiBold"/>
              </a:rPr>
              <a:t>Savar</a:t>
            </a:r>
            <a:r>
              <a:rPr lang="en-US" sz="4800" b="1" dirty="0">
                <a:solidFill>
                  <a:srgbClr val="193C6A"/>
                </a:solidFill>
                <a:latin typeface="Marsden-Cm SemiBold"/>
              </a:rPr>
              <a:t>, Gazipur &amp; Maquiladoras</a:t>
            </a:r>
          </a:p>
        </p:txBody>
      </p:sp>
      <p:pic>
        <p:nvPicPr>
          <p:cNvPr id="1026" name="Picture 2" descr="Years after the Rana Plaza tragedy, Bangladesh's garment workers are still  bottom of the pile">
            <a:extLst>
              <a:ext uri="{FF2B5EF4-FFF2-40B4-BE49-F238E27FC236}">
                <a16:creationId xmlns:a16="http://schemas.microsoft.com/office/drawing/2014/main" id="{89E7721D-0805-48AC-B38A-7E644E456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4402" y="2232423"/>
            <a:ext cx="3198659" cy="2393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635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02D3E-D6C5-4983-9563-32D63F3F6DD8}"/>
              </a:ext>
            </a:extLst>
          </p:cNvPr>
          <p:cNvSpPr>
            <a:spLocks noGrp="1"/>
          </p:cNvSpPr>
          <p:nvPr>
            <p:ph type="body" sz="quarter" idx="18"/>
          </p:nvPr>
        </p:nvSpPr>
        <p:spPr>
          <a:xfrm>
            <a:off x="617760" y="522433"/>
            <a:ext cx="10767976" cy="789048"/>
          </a:xfrm>
        </p:spPr>
        <p:txBody>
          <a:bodyPr/>
          <a:lstStyle/>
          <a:p>
            <a:r>
              <a:rPr lang="en-US" sz="5400" b="1" dirty="0">
                <a:solidFill>
                  <a:schemeClr val="accent1">
                    <a:lumMod val="50000"/>
                  </a:schemeClr>
                </a:solidFill>
                <a:latin typeface="Marsden-Cm SemiBold"/>
                <a:ea typeface="Avenir Next" charset="0"/>
                <a:cs typeface="Avenir Next" charset="0"/>
              </a:rPr>
              <a:t>TRADE IMPACT HUMAN RIGHTS</a:t>
            </a:r>
          </a:p>
        </p:txBody>
      </p:sp>
      <p:sp>
        <p:nvSpPr>
          <p:cNvPr id="14" name="TextBox 13">
            <a:extLst>
              <a:ext uri="{FF2B5EF4-FFF2-40B4-BE49-F238E27FC236}">
                <a16:creationId xmlns:a16="http://schemas.microsoft.com/office/drawing/2014/main" id="{ACD83927-FBE6-4D4E-8410-9860F0179D1A}"/>
              </a:ext>
            </a:extLst>
          </p:cNvPr>
          <p:cNvSpPr txBox="1"/>
          <p:nvPr/>
        </p:nvSpPr>
        <p:spPr>
          <a:xfrm>
            <a:off x="617760" y="1570616"/>
            <a:ext cx="4782579" cy="4370427"/>
          </a:xfrm>
          <a:prstGeom prst="rect">
            <a:avLst/>
          </a:prstGeom>
          <a:solidFill>
            <a:srgbClr val="193C6A"/>
          </a:solidFill>
        </p:spPr>
        <p:txBody>
          <a:bodyPr wrap="square" rtlCol="0">
            <a:spAutoFit/>
          </a:bodyPr>
          <a:lstStyle/>
          <a:p>
            <a:endParaRPr lang="en-US" sz="2200" b="1" dirty="0">
              <a:solidFill>
                <a:schemeClr val="bg1"/>
              </a:solidFill>
              <a:latin typeface="Marsden-Cm SemiBold"/>
              <a:ea typeface="Avenir Next" charset="0"/>
              <a:cs typeface="Avenir Next" charset="0"/>
            </a:endParaRPr>
          </a:p>
          <a:p>
            <a:r>
              <a:rPr lang="en-US" sz="2200" b="1" dirty="0">
                <a:solidFill>
                  <a:schemeClr val="bg1"/>
                </a:solidFill>
                <a:latin typeface="Marsden-Cm SemiBold"/>
                <a:ea typeface="Avenir Next" charset="0"/>
                <a:cs typeface="Avenir Next" charset="0"/>
              </a:rPr>
              <a:t>Positively:</a:t>
            </a:r>
          </a:p>
          <a:p>
            <a:pPr marL="285750" indent="-285750">
              <a:buFontTx/>
              <a:buChar char="-"/>
            </a:pPr>
            <a:r>
              <a:rPr lang="en-US" dirty="0">
                <a:solidFill>
                  <a:schemeClr val="bg1"/>
                </a:solidFill>
                <a:latin typeface="Marsden-Cm SemiBold"/>
                <a:ea typeface="Avenir Next" charset="0"/>
                <a:cs typeface="Avenir Next" charset="0"/>
              </a:rPr>
              <a:t>Trade can result in higher GDPs thus overall growth and development </a:t>
            </a:r>
          </a:p>
          <a:p>
            <a:pPr marL="285750" indent="-285750">
              <a:buFontTx/>
              <a:buChar char="-"/>
            </a:pPr>
            <a:r>
              <a:rPr lang="en-US" dirty="0">
                <a:solidFill>
                  <a:schemeClr val="bg1"/>
                </a:solidFill>
                <a:latin typeface="Marsden-Cm SemiBold"/>
                <a:ea typeface="Avenir Next" charset="0"/>
                <a:cs typeface="Avenir Next" charset="0"/>
              </a:rPr>
              <a:t>Trade can provide decent jobs and incomes for workers and their families;</a:t>
            </a:r>
          </a:p>
          <a:p>
            <a:pPr marL="285750" indent="-285750">
              <a:buFontTx/>
              <a:buChar char="-"/>
            </a:pPr>
            <a:r>
              <a:rPr lang="en-US" dirty="0">
                <a:solidFill>
                  <a:schemeClr val="bg1"/>
                </a:solidFill>
                <a:latin typeface="Marsden-Cm SemiBold"/>
                <a:ea typeface="Avenir Next" charset="0"/>
                <a:cs typeface="Avenir Next" charset="0"/>
              </a:rPr>
              <a:t>Businesses supported through trade can support freedom of expression through information and communication technology</a:t>
            </a:r>
          </a:p>
          <a:p>
            <a:pPr marL="285750" indent="-285750">
              <a:buFontTx/>
              <a:buChar char="-"/>
            </a:pPr>
            <a:r>
              <a:rPr lang="en-US" dirty="0">
                <a:solidFill>
                  <a:schemeClr val="bg1"/>
                </a:solidFill>
                <a:latin typeface="Marsden-Cm SemiBold"/>
                <a:ea typeface="Avenir Next" charset="0"/>
                <a:cs typeface="Avenir Next" charset="0"/>
              </a:rPr>
              <a:t>Companies can advance development by creating new roads and water supplies to poor communities;</a:t>
            </a:r>
          </a:p>
          <a:p>
            <a:pPr marL="285750" indent="-285750">
              <a:buFontTx/>
              <a:buChar char="-"/>
            </a:pPr>
            <a:r>
              <a:rPr lang="en-US" dirty="0">
                <a:solidFill>
                  <a:schemeClr val="bg1"/>
                </a:solidFill>
                <a:latin typeface="Marsden-Cm SemiBold"/>
                <a:ea typeface="Avenir Next" charset="0"/>
                <a:cs typeface="Avenir Next" charset="0"/>
              </a:rPr>
              <a:t>Companies may support access to health by making new medicines available and accessible</a:t>
            </a:r>
          </a:p>
        </p:txBody>
      </p:sp>
      <p:sp>
        <p:nvSpPr>
          <p:cNvPr id="15" name="TextBox 14">
            <a:extLst>
              <a:ext uri="{FF2B5EF4-FFF2-40B4-BE49-F238E27FC236}">
                <a16:creationId xmlns:a16="http://schemas.microsoft.com/office/drawing/2014/main" id="{656D6CF6-3E08-41F9-9328-41CB7E4E50F1}"/>
              </a:ext>
            </a:extLst>
          </p:cNvPr>
          <p:cNvSpPr txBox="1"/>
          <p:nvPr/>
        </p:nvSpPr>
        <p:spPr>
          <a:xfrm>
            <a:off x="6168168" y="1567197"/>
            <a:ext cx="4782579" cy="4370427"/>
          </a:xfrm>
          <a:prstGeom prst="rect">
            <a:avLst/>
          </a:prstGeom>
          <a:solidFill>
            <a:srgbClr val="193C6A"/>
          </a:solidFill>
        </p:spPr>
        <p:txBody>
          <a:bodyPr wrap="square" rtlCol="0">
            <a:spAutoFit/>
          </a:bodyPr>
          <a:lstStyle/>
          <a:p>
            <a:endParaRPr lang="en-US" sz="2200" b="1" dirty="0">
              <a:solidFill>
                <a:schemeClr val="bg1"/>
              </a:solidFill>
              <a:latin typeface="Marsden-Cm SemiBold"/>
              <a:ea typeface="Avenir Next" charset="0"/>
              <a:cs typeface="Avenir Next" charset="0"/>
            </a:endParaRPr>
          </a:p>
          <a:p>
            <a:r>
              <a:rPr lang="en-US" sz="2200" b="1" dirty="0">
                <a:solidFill>
                  <a:schemeClr val="bg1"/>
                </a:solidFill>
                <a:latin typeface="Marsden-Cm SemiBold"/>
                <a:ea typeface="Avenir Next" charset="0"/>
                <a:cs typeface="Avenir Next" charset="0"/>
              </a:rPr>
              <a:t>Negatively:</a:t>
            </a:r>
          </a:p>
          <a:p>
            <a:pPr marL="285750" indent="-285750">
              <a:buFontTx/>
              <a:buChar char="-"/>
            </a:pPr>
            <a:r>
              <a:rPr lang="en-US" dirty="0">
                <a:solidFill>
                  <a:schemeClr val="bg1"/>
                </a:solidFill>
                <a:latin typeface="Marsden-Cm SemiBold"/>
                <a:ea typeface="Avenir Next" charset="0"/>
                <a:cs typeface="Avenir Next" charset="0"/>
              </a:rPr>
              <a:t>Trade can promote weaker regulations, lower wages, weaker unions and inferior environmental standards</a:t>
            </a:r>
          </a:p>
          <a:p>
            <a:pPr marL="285750" indent="-285750">
              <a:buFontTx/>
              <a:buChar char="-"/>
            </a:pPr>
            <a:r>
              <a:rPr lang="en-US" dirty="0">
                <a:solidFill>
                  <a:schemeClr val="bg1"/>
                </a:solidFill>
                <a:latin typeface="Marsden-Cm SemiBold"/>
                <a:ea typeface="Avenir Next" charset="0"/>
                <a:cs typeface="Avenir Next" charset="0"/>
              </a:rPr>
              <a:t>It may promote forced </a:t>
            </a:r>
            <a:r>
              <a:rPr lang="en-US" dirty="0" err="1">
                <a:solidFill>
                  <a:schemeClr val="bg1"/>
                </a:solidFill>
                <a:latin typeface="Marsden-Cm SemiBold"/>
                <a:ea typeface="Avenir Next" charset="0"/>
                <a:cs typeface="Avenir Next" charset="0"/>
              </a:rPr>
              <a:t>labour</a:t>
            </a:r>
            <a:r>
              <a:rPr lang="en-US" dirty="0">
                <a:solidFill>
                  <a:schemeClr val="bg1"/>
                </a:solidFill>
                <a:latin typeface="Marsden-Cm SemiBold"/>
                <a:ea typeface="Avenir Next" charset="0"/>
                <a:cs typeface="Avenir Next" charset="0"/>
              </a:rPr>
              <a:t> or child </a:t>
            </a:r>
            <a:r>
              <a:rPr lang="en-US" dirty="0" err="1">
                <a:solidFill>
                  <a:schemeClr val="bg1"/>
                </a:solidFill>
                <a:latin typeface="Marsden-Cm SemiBold"/>
                <a:ea typeface="Avenir Next" charset="0"/>
                <a:cs typeface="Avenir Next" charset="0"/>
              </a:rPr>
              <a:t>labour</a:t>
            </a:r>
            <a:r>
              <a:rPr lang="en-US" dirty="0">
                <a:solidFill>
                  <a:schemeClr val="bg1"/>
                </a:solidFill>
                <a:latin typeface="Marsden-Cm SemiBold"/>
                <a:ea typeface="Avenir Next" charset="0"/>
                <a:cs typeface="Avenir Next" charset="0"/>
              </a:rPr>
              <a:t> or gender inequality</a:t>
            </a:r>
          </a:p>
          <a:p>
            <a:pPr marL="285750" indent="-285750">
              <a:buFontTx/>
              <a:buChar char="-"/>
            </a:pPr>
            <a:r>
              <a:rPr lang="en-US" dirty="0">
                <a:solidFill>
                  <a:schemeClr val="bg1"/>
                </a:solidFill>
                <a:latin typeface="Marsden-Cm SemiBold"/>
                <a:ea typeface="Avenir Next" charset="0"/>
                <a:cs typeface="Avenir Next" charset="0"/>
              </a:rPr>
              <a:t>It may disclose users’ personal data thereby violating their right to privacy.</a:t>
            </a:r>
          </a:p>
          <a:p>
            <a:pPr marL="285750" indent="-285750">
              <a:buFontTx/>
              <a:buChar char="-"/>
            </a:pPr>
            <a:r>
              <a:rPr lang="en-US" dirty="0">
                <a:solidFill>
                  <a:schemeClr val="bg1"/>
                </a:solidFill>
                <a:latin typeface="Marsden-Cm SemiBold"/>
                <a:ea typeface="Avenir Next" charset="0"/>
                <a:cs typeface="Avenir Next" charset="0"/>
              </a:rPr>
              <a:t>They may displace communities from their lands without their consent;</a:t>
            </a:r>
          </a:p>
          <a:p>
            <a:pPr marL="285750" indent="-285750">
              <a:buFontTx/>
              <a:buChar char="-"/>
            </a:pPr>
            <a:r>
              <a:rPr lang="en-US" b="0" i="0" dirty="0">
                <a:solidFill>
                  <a:schemeClr val="bg1"/>
                </a:solidFill>
                <a:effectLst/>
                <a:latin typeface="Marsden-Cm SemiBold"/>
              </a:rPr>
              <a:t>Trade and investment treaties may promote the commercial interests of the multinational pharmaceutical industry over the needs of people in developing countries.</a:t>
            </a:r>
            <a:endParaRPr lang="en-US" dirty="0">
              <a:solidFill>
                <a:schemeClr val="bg1"/>
              </a:solidFill>
              <a:latin typeface="Marsden-Cm SemiBold"/>
              <a:ea typeface="Avenir Next" charset="0"/>
              <a:cs typeface="Avenir Next" charset="0"/>
            </a:endParaRPr>
          </a:p>
        </p:txBody>
      </p:sp>
    </p:spTree>
    <p:extLst>
      <p:ext uri="{BB962C8B-B14F-4D97-AF65-F5344CB8AC3E}">
        <p14:creationId xmlns:p14="http://schemas.microsoft.com/office/powerpoint/2010/main" val="2920185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79E0DED8-F047-4864-9323-CC26F1D98FA2}"/>
              </a:ext>
            </a:extLst>
          </p:cNvPr>
          <p:cNvGraphicFramePr/>
          <p:nvPr>
            <p:extLst>
              <p:ext uri="{D42A27DB-BD31-4B8C-83A1-F6EECF244321}">
                <p14:modId xmlns:p14="http://schemas.microsoft.com/office/powerpoint/2010/main" val="1996654792"/>
              </p:ext>
            </p:extLst>
          </p:nvPr>
        </p:nvGraphicFramePr>
        <p:xfrm>
          <a:off x="300789" y="445168"/>
          <a:ext cx="11609559" cy="5688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 Placeholder 5">
            <a:extLst>
              <a:ext uri="{FF2B5EF4-FFF2-40B4-BE49-F238E27FC236}">
                <a16:creationId xmlns:a16="http://schemas.microsoft.com/office/drawing/2014/main" id="{66C6A58A-C884-42B0-B617-784E40A7C53E}"/>
              </a:ext>
            </a:extLst>
          </p:cNvPr>
          <p:cNvSpPr txBox="1">
            <a:spLocks/>
          </p:cNvSpPr>
          <p:nvPr/>
        </p:nvSpPr>
        <p:spPr>
          <a:xfrm>
            <a:off x="789078" y="824166"/>
            <a:ext cx="11013901" cy="7890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5500" b="1" i="0" kern="1200" spc="150" baseline="0">
                <a:solidFill>
                  <a:srgbClr val="193C6A"/>
                </a:solidFill>
                <a:latin typeface="Marsden-Cm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2400" dirty="0">
              <a:solidFill>
                <a:schemeClr val="accent1">
                  <a:lumMod val="50000"/>
                </a:schemeClr>
              </a:solidFill>
              <a:latin typeface="Marsden-Cm SemiBold"/>
            </a:endParaRPr>
          </a:p>
        </p:txBody>
      </p:sp>
    </p:spTree>
    <p:extLst>
      <p:ext uri="{BB962C8B-B14F-4D97-AF65-F5344CB8AC3E}">
        <p14:creationId xmlns:p14="http://schemas.microsoft.com/office/powerpoint/2010/main" val="3508728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46A1E1-B9D8-024A-A5AE-E6B28FD507F7}"/>
              </a:ext>
            </a:extLst>
          </p:cNvPr>
          <p:cNvSpPr>
            <a:spLocks noGrp="1"/>
          </p:cNvSpPr>
          <p:nvPr>
            <p:ph type="body" sz="quarter" idx="14"/>
          </p:nvPr>
        </p:nvSpPr>
        <p:spPr>
          <a:xfrm>
            <a:off x="5930" y="3636208"/>
            <a:ext cx="2443678" cy="1593858"/>
          </a:xfrm>
        </p:spPr>
        <p:txBody>
          <a:bodyPr/>
          <a:lstStyle/>
          <a:p>
            <a:pPr marL="0" indent="0"/>
            <a:r>
              <a:rPr lang="en-GB" dirty="0"/>
              <a:t>Inherent</a:t>
            </a:r>
          </a:p>
          <a:p>
            <a:endParaRPr lang="en-US" dirty="0"/>
          </a:p>
        </p:txBody>
      </p:sp>
      <p:sp>
        <p:nvSpPr>
          <p:cNvPr id="3" name="Text Placeholder 2">
            <a:extLst>
              <a:ext uri="{FF2B5EF4-FFF2-40B4-BE49-F238E27FC236}">
                <a16:creationId xmlns:a16="http://schemas.microsoft.com/office/drawing/2014/main" id="{9352CA80-A7EE-F44F-B3D1-508059CC179B}"/>
              </a:ext>
            </a:extLst>
          </p:cNvPr>
          <p:cNvSpPr>
            <a:spLocks noGrp="1"/>
          </p:cNvSpPr>
          <p:nvPr>
            <p:ph type="body" sz="quarter" idx="15"/>
          </p:nvPr>
        </p:nvSpPr>
        <p:spPr>
          <a:xfrm>
            <a:off x="2298753" y="3547453"/>
            <a:ext cx="2443678" cy="1593858"/>
          </a:xfrm>
        </p:spPr>
        <p:txBody>
          <a:bodyPr/>
          <a:lstStyle/>
          <a:p>
            <a:pPr marL="0" indent="0"/>
            <a:r>
              <a:rPr lang="en-GB" dirty="0"/>
              <a:t>Indivisible &amp; Interdependent </a:t>
            </a:r>
          </a:p>
          <a:p>
            <a:endParaRPr lang="en-US" dirty="0"/>
          </a:p>
        </p:txBody>
      </p:sp>
      <p:sp>
        <p:nvSpPr>
          <p:cNvPr id="4" name="Text Placeholder 3">
            <a:extLst>
              <a:ext uri="{FF2B5EF4-FFF2-40B4-BE49-F238E27FC236}">
                <a16:creationId xmlns:a16="http://schemas.microsoft.com/office/drawing/2014/main" id="{EDC217C2-0F83-B34D-8FAB-96FD43730E6B}"/>
              </a:ext>
            </a:extLst>
          </p:cNvPr>
          <p:cNvSpPr>
            <a:spLocks noGrp="1"/>
          </p:cNvSpPr>
          <p:nvPr>
            <p:ph type="body" sz="quarter" idx="16"/>
          </p:nvPr>
        </p:nvSpPr>
        <p:spPr>
          <a:xfrm>
            <a:off x="7304461" y="3634341"/>
            <a:ext cx="2443678" cy="1593858"/>
          </a:xfrm>
        </p:spPr>
        <p:txBody>
          <a:bodyPr/>
          <a:lstStyle/>
          <a:p>
            <a:pPr marL="0" indent="0"/>
            <a:r>
              <a:rPr lang="en-GB" dirty="0"/>
              <a:t>Universal</a:t>
            </a:r>
          </a:p>
          <a:p>
            <a:endParaRPr lang="en-US" dirty="0"/>
          </a:p>
        </p:txBody>
      </p:sp>
      <p:sp>
        <p:nvSpPr>
          <p:cNvPr id="5" name="Text Placeholder 4">
            <a:extLst>
              <a:ext uri="{FF2B5EF4-FFF2-40B4-BE49-F238E27FC236}">
                <a16:creationId xmlns:a16="http://schemas.microsoft.com/office/drawing/2014/main" id="{3ECEB2AB-8C31-CD49-B1AF-B677F60287EF}"/>
              </a:ext>
            </a:extLst>
          </p:cNvPr>
          <p:cNvSpPr>
            <a:spLocks noGrp="1"/>
          </p:cNvSpPr>
          <p:nvPr>
            <p:ph type="body" sz="quarter" idx="17"/>
          </p:nvPr>
        </p:nvSpPr>
        <p:spPr>
          <a:xfrm>
            <a:off x="9472366" y="3636208"/>
            <a:ext cx="2443678" cy="1593858"/>
          </a:xfrm>
        </p:spPr>
        <p:txBody>
          <a:bodyPr/>
          <a:lstStyle/>
          <a:p>
            <a:pPr marL="0" indent="0"/>
            <a:r>
              <a:rPr lang="en-GB" dirty="0"/>
              <a:t>Inalienable</a:t>
            </a:r>
          </a:p>
        </p:txBody>
      </p:sp>
      <p:sp>
        <p:nvSpPr>
          <p:cNvPr id="6" name="Text Placeholder 5">
            <a:extLst>
              <a:ext uri="{FF2B5EF4-FFF2-40B4-BE49-F238E27FC236}">
                <a16:creationId xmlns:a16="http://schemas.microsoft.com/office/drawing/2014/main" id="{1E0F1A97-2F67-F44E-8136-0E9A90CCDAFC}"/>
              </a:ext>
            </a:extLst>
          </p:cNvPr>
          <p:cNvSpPr>
            <a:spLocks noGrp="1"/>
          </p:cNvSpPr>
          <p:nvPr>
            <p:ph type="body" sz="quarter" idx="18"/>
          </p:nvPr>
        </p:nvSpPr>
        <p:spPr>
          <a:xfrm>
            <a:off x="724451" y="548496"/>
            <a:ext cx="5592281" cy="789048"/>
          </a:xfrm>
        </p:spPr>
        <p:txBody>
          <a:bodyPr/>
          <a:lstStyle/>
          <a:p>
            <a:r>
              <a:rPr lang="en-US" sz="5400" dirty="0"/>
              <a:t>HUMAN RIGHTS</a:t>
            </a:r>
          </a:p>
        </p:txBody>
      </p:sp>
      <p:pic>
        <p:nvPicPr>
          <p:cNvPr id="11" name="Graphic 10" descr="DNA with solid fill">
            <a:extLst>
              <a:ext uri="{FF2B5EF4-FFF2-40B4-BE49-F238E27FC236}">
                <a16:creationId xmlns:a16="http://schemas.microsoft.com/office/drawing/2014/main" id="{0B666698-2249-4B10-806F-ECBAA3C26C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936" y="2204862"/>
            <a:ext cx="1289666" cy="1289666"/>
          </a:xfrm>
          <a:prstGeom prst="rect">
            <a:avLst/>
          </a:prstGeom>
        </p:spPr>
      </p:pic>
      <p:pic>
        <p:nvPicPr>
          <p:cNvPr id="15" name="Graphic 14" descr="Rope Knot with solid fill">
            <a:extLst>
              <a:ext uri="{FF2B5EF4-FFF2-40B4-BE49-F238E27FC236}">
                <a16:creationId xmlns:a16="http://schemas.microsoft.com/office/drawing/2014/main" id="{BFA1D3C4-F2B3-4279-A996-F0598D52F3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1661" y="2204862"/>
            <a:ext cx="1077862" cy="1077862"/>
          </a:xfrm>
          <a:prstGeom prst="rect">
            <a:avLst/>
          </a:prstGeom>
        </p:spPr>
      </p:pic>
      <p:pic>
        <p:nvPicPr>
          <p:cNvPr id="17" name="Graphic 16" descr="Earth globe: Africa and Europe with solid fill">
            <a:extLst>
              <a:ext uri="{FF2B5EF4-FFF2-40B4-BE49-F238E27FC236}">
                <a16:creationId xmlns:a16="http://schemas.microsoft.com/office/drawing/2014/main" id="{A88F1802-6781-4C48-BB3A-380E9BA4A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5312" y="2345251"/>
            <a:ext cx="1077862" cy="1077862"/>
          </a:xfrm>
          <a:prstGeom prst="rect">
            <a:avLst/>
          </a:prstGeom>
        </p:spPr>
      </p:pic>
      <p:pic>
        <p:nvPicPr>
          <p:cNvPr id="19" name="Graphic 18" descr="Toggle with solid fill">
            <a:extLst>
              <a:ext uri="{FF2B5EF4-FFF2-40B4-BE49-F238E27FC236}">
                <a16:creationId xmlns:a16="http://schemas.microsoft.com/office/drawing/2014/main" id="{52BD1FFC-C5AD-45F3-A225-37DD31986C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9761" y="2345251"/>
            <a:ext cx="1008888" cy="1008888"/>
          </a:xfrm>
          <a:prstGeom prst="rect">
            <a:avLst/>
          </a:prstGeom>
        </p:spPr>
      </p:pic>
      <p:pic>
        <p:nvPicPr>
          <p:cNvPr id="21" name="Graphic 20" descr="Scales of justice with solid fill">
            <a:extLst>
              <a:ext uri="{FF2B5EF4-FFF2-40B4-BE49-F238E27FC236}">
                <a16:creationId xmlns:a16="http://schemas.microsoft.com/office/drawing/2014/main" id="{E1C43CEB-B1F2-4FE1-B613-4E71B331C3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2309259"/>
            <a:ext cx="914400" cy="914400"/>
          </a:xfrm>
          <a:prstGeom prst="rect">
            <a:avLst/>
          </a:prstGeom>
        </p:spPr>
      </p:pic>
      <p:sp>
        <p:nvSpPr>
          <p:cNvPr id="25" name="Text Placeholder 3">
            <a:extLst>
              <a:ext uri="{FF2B5EF4-FFF2-40B4-BE49-F238E27FC236}">
                <a16:creationId xmlns:a16="http://schemas.microsoft.com/office/drawing/2014/main" id="{9ADDDB3F-B083-4751-97A8-B7D17DE9CEA0}"/>
              </a:ext>
            </a:extLst>
          </p:cNvPr>
          <p:cNvSpPr txBox="1">
            <a:spLocks/>
          </p:cNvSpPr>
          <p:nvPr/>
        </p:nvSpPr>
        <p:spPr>
          <a:xfrm>
            <a:off x="5040806" y="3551105"/>
            <a:ext cx="2443678" cy="1593858"/>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None/>
              <a:defRPr lang="en-AU" sz="2400" b="1" i="0" kern="1200" smtClean="0">
                <a:solidFill>
                  <a:srgbClr val="193C6A"/>
                </a:solidFill>
                <a:effectLst/>
                <a:latin typeface="Marsden-Cm SemiBold"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GB" dirty="0"/>
              <a:t>Equality &amp; Non-discrimination</a:t>
            </a:r>
          </a:p>
          <a:p>
            <a:endParaRPr lang="en-US" dirty="0"/>
          </a:p>
        </p:txBody>
      </p:sp>
    </p:spTree>
    <p:extLst>
      <p:ext uri="{BB962C8B-B14F-4D97-AF65-F5344CB8AC3E}">
        <p14:creationId xmlns:p14="http://schemas.microsoft.com/office/powerpoint/2010/main" val="3369845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HR Asia UNDP PPT Template" id="{F0F1F8BA-D730-1549-AF23-A3501841F4A4}" vid="{2D273A50-9C64-0749-85B8-245A9BAB59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45F51D5CEA1A498D07A7C40BE62D09" ma:contentTypeVersion="13" ma:contentTypeDescription="Create a new document." ma:contentTypeScope="" ma:versionID="d6849c322c2a19c307fc9d2557abcdef">
  <xsd:schema xmlns:xsd="http://www.w3.org/2001/XMLSchema" xmlns:xs="http://www.w3.org/2001/XMLSchema" xmlns:p="http://schemas.microsoft.com/office/2006/metadata/properties" xmlns:ns2="ce573a56-9ed1-4a38-a587-47a0293651bf" xmlns:ns3="58230420-073d-4a71-8aaa-dc0e4627233c" targetNamespace="http://schemas.microsoft.com/office/2006/metadata/properties" ma:root="true" ma:fieldsID="7fe735e9b9ac5c59e8f924f5a4ee979a" ns2:_="" ns3:_="">
    <xsd:import namespace="ce573a56-9ed1-4a38-a587-47a0293651bf"/>
    <xsd:import namespace="58230420-073d-4a71-8aaa-dc0e462723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573a56-9ed1-4a38-a587-47a0293651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230420-073d-4a71-8aaa-dc0e4627233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E6CD78-EA27-4C45-BE92-AEAB00546E28}">
  <ds:schemaRefs>
    <ds:schemaRef ds:uri="http://schemas.microsoft.com/sharepoint/v3/contenttype/forms"/>
  </ds:schemaRefs>
</ds:datastoreItem>
</file>

<file path=customXml/itemProps2.xml><?xml version="1.0" encoding="utf-8"?>
<ds:datastoreItem xmlns:ds="http://schemas.openxmlformats.org/officeDocument/2006/customXml" ds:itemID="{8E5DAD6F-C9C1-47BF-A7C1-6E441F0D8754}">
  <ds:schemaRefs>
    <ds:schemaRef ds:uri="ce573a56-9ed1-4a38-a587-47a0293651bf"/>
    <ds:schemaRef ds:uri="http://schemas.microsoft.com/office/2006/documentManagement/types"/>
    <ds:schemaRef ds:uri="http://www.w3.org/XML/1998/namespace"/>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58230420-073d-4a71-8aaa-dc0e4627233c"/>
  </ds:schemaRefs>
</ds:datastoreItem>
</file>

<file path=customXml/itemProps3.xml><?xml version="1.0" encoding="utf-8"?>
<ds:datastoreItem xmlns:ds="http://schemas.openxmlformats.org/officeDocument/2006/customXml" ds:itemID="{C31547E5-C05D-454F-8DE9-41973E2D41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573a56-9ed1-4a38-a587-47a0293651bf"/>
    <ds:schemaRef ds:uri="58230420-073d-4a71-8aaa-dc0e462723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1095</TotalTime>
  <Words>3953</Words>
  <Application>Microsoft Office PowerPoint</Application>
  <PresentationFormat>Widescreen</PresentationFormat>
  <Paragraphs>450</Paragraphs>
  <Slides>42</Slides>
  <Notes>23</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42</vt:i4>
      </vt:variant>
    </vt:vector>
  </HeadingPairs>
  <TitlesOfParts>
    <vt:vector size="57" baseType="lpstr">
      <vt:lpstr>Arial</vt:lpstr>
      <vt:lpstr>Avenir</vt:lpstr>
      <vt:lpstr>Avenir Black</vt:lpstr>
      <vt:lpstr>Avenir Book</vt:lpstr>
      <vt:lpstr>Avenir Light</vt:lpstr>
      <vt:lpstr>Avenir Medium</vt:lpstr>
      <vt:lpstr>Avenir Next</vt:lpstr>
      <vt:lpstr>Avenir Next LT Pro Demi</vt:lpstr>
      <vt:lpstr>Avenir-Book</vt:lpstr>
      <vt:lpstr>Calibri</vt:lpstr>
      <vt:lpstr>Marsden-Cm</vt:lpstr>
      <vt:lpstr>Marsden-Cm SemiBold</vt:lpstr>
      <vt:lpstr>Times New Roman</vt:lpstr>
      <vt:lpstr>Wingdings</vt:lpstr>
      <vt:lpstr>Office Theme</vt:lpstr>
      <vt:lpstr> Trade, labour and Human Rights -  at odds or reconcilable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HUMAN RIGHTS ARE PROTECTED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ACTION PLANS ON BUSINESS AND HUMAN RIGHTS</vt:lpstr>
      <vt:lpstr>PowerPoint Presentation</vt:lpstr>
      <vt:lpstr>PowerPoint Presentation</vt:lpstr>
      <vt:lpstr>PowerPoint Presentation</vt:lpstr>
      <vt:lpstr>PowerPoint Presentation</vt:lpstr>
      <vt:lpstr>PowerPoint Presentation</vt:lpstr>
      <vt:lpstr>PowerPoint Presentation</vt:lpstr>
      <vt:lpstr>ACCESS TO EFFECTIVE REMEDY</vt:lpstr>
      <vt:lpst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Saengkeo Touttavong</dc:creator>
  <cp:lastModifiedBy>Harpreet Kaur</cp:lastModifiedBy>
  <cp:revision>89</cp:revision>
  <cp:lastPrinted>2020-11-29T12:31:38Z</cp:lastPrinted>
  <dcterms:created xsi:type="dcterms:W3CDTF">2020-11-29T11:12:45Z</dcterms:created>
  <dcterms:modified xsi:type="dcterms:W3CDTF">2022-07-27T17:00:40Z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0x010100C345F51D5CEA1A498D07A7C40BE62D09</vt:lpwstr>
  </property>
</Properties>
</file>