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6" r:id="rId9"/>
    <p:sldId id="268" r:id="rId10"/>
    <p:sldId id="271" r:id="rId11"/>
    <p:sldId id="276" r:id="rId12"/>
    <p:sldId id="273" r:id="rId13"/>
    <p:sldId id="275" r:id="rId14"/>
    <p:sldId id="277" r:id="rId15"/>
    <p:sldId id="278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aihob\AppData\Local\Microsoft\Windows\INetCache\Content.Outlook\RLXE4A5Q\The%20World%20Economy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aihob\OneDrive%20-%20National%20University%20of%20Singapore\EAI%20Management\Speeches%20and%20Presentations\Fairbanks%20Centre\pwt100%20with%20tfp%20comparison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3.xml"/><Relationship Id="rId4" Type="http://schemas.openxmlformats.org/officeDocument/2006/relationships/oleObject" Target="https://worldbankgroup-my.sharepoint.com/personal/emileva_worldbank_org/Documents/China%20New%20Drivers%20of%20Growth%20-%20Thematic%20Report%201/3.%20The%20financial%20sector,%20resource%20allocation,%20and%20productivity/WB%20Charts%206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aihob\Downloads\Data_Extract_From_World_Development_Indicators%20(39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aihob\OneDrive%20-%20National%20University%20of%20Singapore\EAI%20Management\Speeches%20and%20Presentations\Fairbanks%20Centre\2022.04%20China%20LT%20Growth%20Projections%20BH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nusu-my.sharepoint.com/personal/eaihob_nus_edu_sg/Documents/EAI%20Management/Speeches%20and%20Presentations/Fairbanks%20Centre/2022.04%20China%20LT%20Growth%20Projections%20BH%20Final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nusu-my.sharepoint.com/personal/eaihob_nus_edu_sg/Documents/EAI%20Management/Speeches%20and%20Presentations/Fairbanks%20Centre/2022.04%20China%20LT%20Growth%20Projections%20BH%20Final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nusu-my.sharepoint.com/personal/eaihob_nus_edu_sg/Documents/EAI%20Management/Speeches%20and%20Presentations/Fairbanks%20Centre/2022.04%20China%20LT%20Growth%20Projections%20BH%20Final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The World Economy in 2020</a:t>
            </a:r>
          </a:p>
        </c:rich>
      </c:tx>
      <c:layout>
        <c:manualLayout>
          <c:xMode val="edge"/>
          <c:yMode val="edge"/>
          <c:x val="0.34951172611103937"/>
          <c:y val="4.82612727813848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4554675450049753E-2"/>
          <c:y val="0.10951555512971498"/>
          <c:w val="0.91024549765312035"/>
          <c:h val="0.79897190318276701"/>
        </c:manualLayout>
      </c:layout>
      <c:areaChart>
        <c:grouping val="stacked"/>
        <c:varyColors val="0"/>
        <c:ser>
          <c:idx val="0"/>
          <c:order val="0"/>
          <c:tx>
            <c:strRef>
              <c:f>Data!$J$2</c:f>
              <c:strCache>
                <c:ptCount val="1"/>
                <c:pt idx="0">
                  <c:v>Ethiopia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Data!$I$3:$I$55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 formatCode="0.0">
                  <c:v>51.8</c:v>
                </c:pt>
                <c:pt idx="3" formatCode="0.0">
                  <c:v>51.8</c:v>
                </c:pt>
                <c:pt idx="4" formatCode="0.0">
                  <c:v>116.5</c:v>
                </c:pt>
                <c:pt idx="5" formatCode="0.0">
                  <c:v>116.5</c:v>
                </c:pt>
                <c:pt idx="6" formatCode="0.0">
                  <c:v>171</c:v>
                </c:pt>
                <c:pt idx="7" formatCode="0.0">
                  <c:v>171</c:v>
                </c:pt>
                <c:pt idx="8" formatCode="0.0">
                  <c:v>239.7</c:v>
                </c:pt>
                <c:pt idx="9" formatCode="0.0">
                  <c:v>239.7</c:v>
                </c:pt>
                <c:pt idx="10" formatCode="0.0">
                  <c:v>295.89999999999998</c:v>
                </c:pt>
                <c:pt idx="11" formatCode="0.0">
                  <c:v>295.89999999999998</c:v>
                </c:pt>
                <c:pt idx="12" formatCode="0.0">
                  <c:v>717.09999999999991</c:v>
                </c:pt>
                <c:pt idx="13" formatCode="0.0">
                  <c:v>717.09999999999991</c:v>
                </c:pt>
                <c:pt idx="14" formatCode="0.0">
                  <c:v>847.69999999999993</c:v>
                </c:pt>
                <c:pt idx="15" formatCode="0.0">
                  <c:v>847.69999999999993</c:v>
                </c:pt>
                <c:pt idx="16" formatCode="0.0">
                  <c:v>1948.8999999999996</c:v>
                </c:pt>
                <c:pt idx="17" formatCode="0.0">
                  <c:v>1948.8999999999996</c:v>
                </c:pt>
                <c:pt idx="18" formatCode="0.0">
                  <c:v>2701.7</c:v>
                </c:pt>
                <c:pt idx="19" formatCode="0.0">
                  <c:v>2701.7</c:v>
                </c:pt>
                <c:pt idx="20" formatCode="0.0">
                  <c:v>2785</c:v>
                </c:pt>
                <c:pt idx="21" formatCode="0.0">
                  <c:v>2785</c:v>
                </c:pt>
                <c:pt idx="22" formatCode="0.0">
                  <c:v>2835.7</c:v>
                </c:pt>
                <c:pt idx="23" formatCode="0.0">
                  <c:v>2835.7</c:v>
                </c:pt>
                <c:pt idx="24" formatCode="0.0">
                  <c:v>2850.7999999999997</c:v>
                </c:pt>
                <c:pt idx="25" formatCode="0.0">
                  <c:v>2850.7999999999997</c:v>
                </c:pt>
                <c:pt idx="26" formatCode="0.0">
                  <c:v>2867.7999999999997</c:v>
                </c:pt>
                <c:pt idx="27" formatCode="0.0">
                  <c:v>2867.7999999999997</c:v>
                </c:pt>
                <c:pt idx="28" formatCode="0.0">
                  <c:v>2936.4999999999995</c:v>
                </c:pt>
                <c:pt idx="29" formatCode="0.0">
                  <c:v>2936.4999999999995</c:v>
                </c:pt>
                <c:pt idx="30" formatCode="0.0">
                  <c:v>3002.8999999999996</c:v>
                </c:pt>
                <c:pt idx="31" formatCode="0.0">
                  <c:v>3002.8999999999996</c:v>
                </c:pt>
                <c:pt idx="32" formatCode="0.0">
                  <c:v>3030.2</c:v>
                </c:pt>
                <c:pt idx="33" formatCode="0.0">
                  <c:v>3030.2</c:v>
                </c:pt>
                <c:pt idx="34" formatCode="0.0">
                  <c:v>3063.3999999999996</c:v>
                </c:pt>
                <c:pt idx="35" formatCode="0.0">
                  <c:v>3063.3999999999996</c:v>
                </c:pt>
                <c:pt idx="36" formatCode="0.0">
                  <c:v>3090.8999999999996</c:v>
                </c:pt>
                <c:pt idx="37" formatCode="0.0">
                  <c:v>3090.8999999999996</c:v>
                </c:pt>
                <c:pt idx="38" formatCode="0.0">
                  <c:v>3110.2999999999997</c:v>
                </c:pt>
                <c:pt idx="39" formatCode="0.0">
                  <c:v>3110.2999999999997</c:v>
                </c:pt>
                <c:pt idx="40" formatCode="0.0">
                  <c:v>3128.8999999999996</c:v>
                </c:pt>
                <c:pt idx="41" formatCode="0.0">
                  <c:v>3128.8999999999996</c:v>
                </c:pt>
                <c:pt idx="42" formatCode="0.0">
                  <c:v>3141.4999999999995</c:v>
                </c:pt>
                <c:pt idx="43" formatCode="0.0">
                  <c:v>3141.4999999999995</c:v>
                </c:pt>
                <c:pt idx="44" formatCode="0.0">
                  <c:v>3183.8999999999996</c:v>
                </c:pt>
                <c:pt idx="45" formatCode="0.0">
                  <c:v>3183.8999999999996</c:v>
                </c:pt>
                <c:pt idx="46" formatCode="0.0">
                  <c:v>3206.7</c:v>
                </c:pt>
                <c:pt idx="47" formatCode="0.0">
                  <c:v>3206.7</c:v>
                </c:pt>
                <c:pt idx="48" formatCode="0.0">
                  <c:v>3234.5</c:v>
                </c:pt>
                <c:pt idx="49" formatCode="0.0">
                  <c:v>3234.5</c:v>
                </c:pt>
                <c:pt idx="50" formatCode="0.0">
                  <c:v>3249.3</c:v>
                </c:pt>
                <c:pt idx="51" formatCode="0.0">
                  <c:v>3249.3</c:v>
                </c:pt>
                <c:pt idx="52" formatCode="0.0">
                  <c:v>3399.9</c:v>
                </c:pt>
              </c:numCache>
            </c:numRef>
          </c:cat>
          <c:val>
            <c:numRef>
              <c:f>Data!$J$3:$J$55</c:f>
              <c:numCache>
                <c:formatCode>General</c:formatCode>
                <c:ptCount val="53"/>
                <c:pt idx="1">
                  <c:v>5096.2484285446153</c:v>
                </c:pt>
                <c:pt idx="2">
                  <c:v>5096.2484285446153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2D-4DAD-B1A5-02ED73C7AB3A}"/>
            </c:ext>
          </c:extLst>
        </c:ser>
        <c:ser>
          <c:idx val="1"/>
          <c:order val="1"/>
          <c:tx>
            <c:strRef>
              <c:f>Data!$K$2</c:f>
              <c:strCache>
                <c:ptCount val="1"/>
                <c:pt idx="0">
                  <c:v>Bangladesh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Data!$I$3:$I$55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 formatCode="0.0">
                  <c:v>51.8</c:v>
                </c:pt>
                <c:pt idx="3" formatCode="0.0">
                  <c:v>51.8</c:v>
                </c:pt>
                <c:pt idx="4" formatCode="0.0">
                  <c:v>116.5</c:v>
                </c:pt>
                <c:pt idx="5" formatCode="0.0">
                  <c:v>116.5</c:v>
                </c:pt>
                <c:pt idx="6" formatCode="0.0">
                  <c:v>171</c:v>
                </c:pt>
                <c:pt idx="7" formatCode="0.0">
                  <c:v>171</c:v>
                </c:pt>
                <c:pt idx="8" formatCode="0.0">
                  <c:v>239.7</c:v>
                </c:pt>
                <c:pt idx="9" formatCode="0.0">
                  <c:v>239.7</c:v>
                </c:pt>
                <c:pt idx="10" formatCode="0.0">
                  <c:v>295.89999999999998</c:v>
                </c:pt>
                <c:pt idx="11" formatCode="0.0">
                  <c:v>295.89999999999998</c:v>
                </c:pt>
                <c:pt idx="12" formatCode="0.0">
                  <c:v>717.09999999999991</c:v>
                </c:pt>
                <c:pt idx="13" formatCode="0.0">
                  <c:v>717.09999999999991</c:v>
                </c:pt>
                <c:pt idx="14" formatCode="0.0">
                  <c:v>847.69999999999993</c:v>
                </c:pt>
                <c:pt idx="15" formatCode="0.0">
                  <c:v>847.69999999999993</c:v>
                </c:pt>
                <c:pt idx="16" formatCode="0.0">
                  <c:v>1948.8999999999996</c:v>
                </c:pt>
                <c:pt idx="17" formatCode="0.0">
                  <c:v>1948.8999999999996</c:v>
                </c:pt>
                <c:pt idx="18" formatCode="0.0">
                  <c:v>2701.7</c:v>
                </c:pt>
                <c:pt idx="19" formatCode="0.0">
                  <c:v>2701.7</c:v>
                </c:pt>
                <c:pt idx="20" formatCode="0.0">
                  <c:v>2785</c:v>
                </c:pt>
                <c:pt idx="21" formatCode="0.0">
                  <c:v>2785</c:v>
                </c:pt>
                <c:pt idx="22" formatCode="0.0">
                  <c:v>2835.7</c:v>
                </c:pt>
                <c:pt idx="23" formatCode="0.0">
                  <c:v>2835.7</c:v>
                </c:pt>
                <c:pt idx="24" formatCode="0.0">
                  <c:v>2850.7999999999997</c:v>
                </c:pt>
                <c:pt idx="25" formatCode="0.0">
                  <c:v>2850.7999999999997</c:v>
                </c:pt>
                <c:pt idx="26" formatCode="0.0">
                  <c:v>2867.7999999999997</c:v>
                </c:pt>
                <c:pt idx="27" formatCode="0.0">
                  <c:v>2867.7999999999997</c:v>
                </c:pt>
                <c:pt idx="28" formatCode="0.0">
                  <c:v>2936.4999999999995</c:v>
                </c:pt>
                <c:pt idx="29" formatCode="0.0">
                  <c:v>2936.4999999999995</c:v>
                </c:pt>
                <c:pt idx="30" formatCode="0.0">
                  <c:v>3002.8999999999996</c:v>
                </c:pt>
                <c:pt idx="31" formatCode="0.0">
                  <c:v>3002.8999999999996</c:v>
                </c:pt>
                <c:pt idx="32" formatCode="0.0">
                  <c:v>3030.2</c:v>
                </c:pt>
                <c:pt idx="33" formatCode="0.0">
                  <c:v>3030.2</c:v>
                </c:pt>
                <c:pt idx="34" formatCode="0.0">
                  <c:v>3063.3999999999996</c:v>
                </c:pt>
                <c:pt idx="35" formatCode="0.0">
                  <c:v>3063.3999999999996</c:v>
                </c:pt>
                <c:pt idx="36" formatCode="0.0">
                  <c:v>3090.8999999999996</c:v>
                </c:pt>
                <c:pt idx="37" formatCode="0.0">
                  <c:v>3090.8999999999996</c:v>
                </c:pt>
                <c:pt idx="38" formatCode="0.0">
                  <c:v>3110.2999999999997</c:v>
                </c:pt>
                <c:pt idx="39" formatCode="0.0">
                  <c:v>3110.2999999999997</c:v>
                </c:pt>
                <c:pt idx="40" formatCode="0.0">
                  <c:v>3128.8999999999996</c:v>
                </c:pt>
                <c:pt idx="41" formatCode="0.0">
                  <c:v>3128.8999999999996</c:v>
                </c:pt>
                <c:pt idx="42" formatCode="0.0">
                  <c:v>3141.4999999999995</c:v>
                </c:pt>
                <c:pt idx="43" formatCode="0.0">
                  <c:v>3141.4999999999995</c:v>
                </c:pt>
                <c:pt idx="44" formatCode="0.0">
                  <c:v>3183.8999999999996</c:v>
                </c:pt>
                <c:pt idx="45" formatCode="0.0">
                  <c:v>3183.8999999999996</c:v>
                </c:pt>
                <c:pt idx="46" formatCode="0.0">
                  <c:v>3206.7</c:v>
                </c:pt>
                <c:pt idx="47" formatCode="0.0">
                  <c:v>3206.7</c:v>
                </c:pt>
                <c:pt idx="48" formatCode="0.0">
                  <c:v>3234.5</c:v>
                </c:pt>
                <c:pt idx="49" formatCode="0.0">
                  <c:v>3234.5</c:v>
                </c:pt>
                <c:pt idx="50" formatCode="0.0">
                  <c:v>3249.3</c:v>
                </c:pt>
                <c:pt idx="51" formatCode="0.0">
                  <c:v>3249.3</c:v>
                </c:pt>
                <c:pt idx="52" formatCode="0.0">
                  <c:v>3399.9</c:v>
                </c:pt>
              </c:numCache>
            </c:numRef>
          </c:cat>
          <c:val>
            <c:numRef>
              <c:f>Data!$K$3:$K$55</c:f>
              <c:numCache>
                <c:formatCode>General</c:formatCode>
                <c:ptCount val="53"/>
                <c:pt idx="3">
                  <c:v>12398.126558419724</c:v>
                </c:pt>
                <c:pt idx="4">
                  <c:v>12398.126558419724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2D-4DAD-B1A5-02ED73C7AB3A}"/>
            </c:ext>
          </c:extLst>
        </c:ser>
        <c:ser>
          <c:idx val="2"/>
          <c:order val="2"/>
          <c:tx>
            <c:strRef>
              <c:f>Data!$L$2</c:f>
              <c:strCache>
                <c:ptCount val="1"/>
                <c:pt idx="0">
                  <c:v>Vietnam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Data!$I$3:$I$55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 formatCode="0.0">
                  <c:v>51.8</c:v>
                </c:pt>
                <c:pt idx="3" formatCode="0.0">
                  <c:v>51.8</c:v>
                </c:pt>
                <c:pt idx="4" formatCode="0.0">
                  <c:v>116.5</c:v>
                </c:pt>
                <c:pt idx="5" formatCode="0.0">
                  <c:v>116.5</c:v>
                </c:pt>
                <c:pt idx="6" formatCode="0.0">
                  <c:v>171</c:v>
                </c:pt>
                <c:pt idx="7" formatCode="0.0">
                  <c:v>171</c:v>
                </c:pt>
                <c:pt idx="8" formatCode="0.0">
                  <c:v>239.7</c:v>
                </c:pt>
                <c:pt idx="9" formatCode="0.0">
                  <c:v>239.7</c:v>
                </c:pt>
                <c:pt idx="10" formatCode="0.0">
                  <c:v>295.89999999999998</c:v>
                </c:pt>
                <c:pt idx="11" formatCode="0.0">
                  <c:v>295.89999999999998</c:v>
                </c:pt>
                <c:pt idx="12" formatCode="0.0">
                  <c:v>717.09999999999991</c:v>
                </c:pt>
                <c:pt idx="13" formatCode="0.0">
                  <c:v>717.09999999999991</c:v>
                </c:pt>
                <c:pt idx="14" formatCode="0.0">
                  <c:v>847.69999999999993</c:v>
                </c:pt>
                <c:pt idx="15" formatCode="0.0">
                  <c:v>847.69999999999993</c:v>
                </c:pt>
                <c:pt idx="16" formatCode="0.0">
                  <c:v>1948.8999999999996</c:v>
                </c:pt>
                <c:pt idx="17" formatCode="0.0">
                  <c:v>1948.8999999999996</c:v>
                </c:pt>
                <c:pt idx="18" formatCode="0.0">
                  <c:v>2701.7</c:v>
                </c:pt>
                <c:pt idx="19" formatCode="0.0">
                  <c:v>2701.7</c:v>
                </c:pt>
                <c:pt idx="20" formatCode="0.0">
                  <c:v>2785</c:v>
                </c:pt>
                <c:pt idx="21" formatCode="0.0">
                  <c:v>2785</c:v>
                </c:pt>
                <c:pt idx="22" formatCode="0.0">
                  <c:v>2835.7</c:v>
                </c:pt>
                <c:pt idx="23" formatCode="0.0">
                  <c:v>2835.7</c:v>
                </c:pt>
                <c:pt idx="24" formatCode="0.0">
                  <c:v>2850.7999999999997</c:v>
                </c:pt>
                <c:pt idx="25" formatCode="0.0">
                  <c:v>2850.7999999999997</c:v>
                </c:pt>
                <c:pt idx="26" formatCode="0.0">
                  <c:v>2867.7999999999997</c:v>
                </c:pt>
                <c:pt idx="27" formatCode="0.0">
                  <c:v>2867.7999999999997</c:v>
                </c:pt>
                <c:pt idx="28" formatCode="0.0">
                  <c:v>2936.4999999999995</c:v>
                </c:pt>
                <c:pt idx="29" formatCode="0.0">
                  <c:v>2936.4999999999995</c:v>
                </c:pt>
                <c:pt idx="30" formatCode="0.0">
                  <c:v>3002.8999999999996</c:v>
                </c:pt>
                <c:pt idx="31" formatCode="0.0">
                  <c:v>3002.8999999999996</c:v>
                </c:pt>
                <c:pt idx="32" formatCode="0.0">
                  <c:v>3030.2</c:v>
                </c:pt>
                <c:pt idx="33" formatCode="0.0">
                  <c:v>3030.2</c:v>
                </c:pt>
                <c:pt idx="34" formatCode="0.0">
                  <c:v>3063.3999999999996</c:v>
                </c:pt>
                <c:pt idx="35" formatCode="0.0">
                  <c:v>3063.3999999999996</c:v>
                </c:pt>
                <c:pt idx="36" formatCode="0.0">
                  <c:v>3090.8999999999996</c:v>
                </c:pt>
                <c:pt idx="37" formatCode="0.0">
                  <c:v>3090.8999999999996</c:v>
                </c:pt>
                <c:pt idx="38" formatCode="0.0">
                  <c:v>3110.2999999999997</c:v>
                </c:pt>
                <c:pt idx="39" formatCode="0.0">
                  <c:v>3110.2999999999997</c:v>
                </c:pt>
                <c:pt idx="40" formatCode="0.0">
                  <c:v>3128.8999999999996</c:v>
                </c:pt>
                <c:pt idx="41" formatCode="0.0">
                  <c:v>3128.8999999999996</c:v>
                </c:pt>
                <c:pt idx="42" formatCode="0.0">
                  <c:v>3141.4999999999995</c:v>
                </c:pt>
                <c:pt idx="43" formatCode="0.0">
                  <c:v>3141.4999999999995</c:v>
                </c:pt>
                <c:pt idx="44" formatCode="0.0">
                  <c:v>3183.8999999999996</c:v>
                </c:pt>
                <c:pt idx="45" formatCode="0.0">
                  <c:v>3183.8999999999996</c:v>
                </c:pt>
                <c:pt idx="46" formatCode="0.0">
                  <c:v>3206.7</c:v>
                </c:pt>
                <c:pt idx="47" formatCode="0.0">
                  <c:v>3206.7</c:v>
                </c:pt>
                <c:pt idx="48" formatCode="0.0">
                  <c:v>3234.5</c:v>
                </c:pt>
                <c:pt idx="49" formatCode="0.0">
                  <c:v>3234.5</c:v>
                </c:pt>
                <c:pt idx="50" formatCode="0.0">
                  <c:v>3249.3</c:v>
                </c:pt>
                <c:pt idx="51" formatCode="0.0">
                  <c:v>3249.3</c:v>
                </c:pt>
                <c:pt idx="52" formatCode="0.0">
                  <c:v>3399.9</c:v>
                </c:pt>
              </c:numCache>
            </c:numRef>
          </c:cat>
          <c:val>
            <c:numRef>
              <c:f>Data!$L$3:$L$55</c:f>
              <c:numCache>
                <c:formatCode>General</c:formatCode>
                <c:ptCount val="53"/>
                <c:pt idx="5">
                  <c:v>14632.614269712481</c:v>
                </c:pt>
                <c:pt idx="6">
                  <c:v>14632.614269712481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2D-4DAD-B1A5-02ED73C7AB3A}"/>
            </c:ext>
          </c:extLst>
        </c:ser>
        <c:ser>
          <c:idx val="3"/>
          <c:order val="3"/>
          <c:tx>
            <c:strRef>
              <c:f>Data!$M$2</c:f>
              <c:strCache>
                <c:ptCount val="1"/>
                <c:pt idx="0">
                  <c:v>Pakistan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Data!$I$3:$I$55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 formatCode="0.0">
                  <c:v>51.8</c:v>
                </c:pt>
                <c:pt idx="3" formatCode="0.0">
                  <c:v>51.8</c:v>
                </c:pt>
                <c:pt idx="4" formatCode="0.0">
                  <c:v>116.5</c:v>
                </c:pt>
                <c:pt idx="5" formatCode="0.0">
                  <c:v>116.5</c:v>
                </c:pt>
                <c:pt idx="6" formatCode="0.0">
                  <c:v>171</c:v>
                </c:pt>
                <c:pt idx="7" formatCode="0.0">
                  <c:v>171</c:v>
                </c:pt>
                <c:pt idx="8" formatCode="0.0">
                  <c:v>239.7</c:v>
                </c:pt>
                <c:pt idx="9" formatCode="0.0">
                  <c:v>239.7</c:v>
                </c:pt>
                <c:pt idx="10" formatCode="0.0">
                  <c:v>295.89999999999998</c:v>
                </c:pt>
                <c:pt idx="11" formatCode="0.0">
                  <c:v>295.89999999999998</c:v>
                </c:pt>
                <c:pt idx="12" formatCode="0.0">
                  <c:v>717.09999999999991</c:v>
                </c:pt>
                <c:pt idx="13" formatCode="0.0">
                  <c:v>717.09999999999991</c:v>
                </c:pt>
                <c:pt idx="14" formatCode="0.0">
                  <c:v>847.69999999999993</c:v>
                </c:pt>
                <c:pt idx="15" formatCode="0.0">
                  <c:v>847.69999999999993</c:v>
                </c:pt>
                <c:pt idx="16" formatCode="0.0">
                  <c:v>1948.8999999999996</c:v>
                </c:pt>
                <c:pt idx="17" formatCode="0.0">
                  <c:v>1948.8999999999996</c:v>
                </c:pt>
                <c:pt idx="18" formatCode="0.0">
                  <c:v>2701.7</c:v>
                </c:pt>
                <c:pt idx="19" formatCode="0.0">
                  <c:v>2701.7</c:v>
                </c:pt>
                <c:pt idx="20" formatCode="0.0">
                  <c:v>2785</c:v>
                </c:pt>
                <c:pt idx="21" formatCode="0.0">
                  <c:v>2785</c:v>
                </c:pt>
                <c:pt idx="22" formatCode="0.0">
                  <c:v>2835.7</c:v>
                </c:pt>
                <c:pt idx="23" formatCode="0.0">
                  <c:v>2835.7</c:v>
                </c:pt>
                <c:pt idx="24" formatCode="0.0">
                  <c:v>2850.7999999999997</c:v>
                </c:pt>
                <c:pt idx="25" formatCode="0.0">
                  <c:v>2850.7999999999997</c:v>
                </c:pt>
                <c:pt idx="26" formatCode="0.0">
                  <c:v>2867.7999999999997</c:v>
                </c:pt>
                <c:pt idx="27" formatCode="0.0">
                  <c:v>2867.7999999999997</c:v>
                </c:pt>
                <c:pt idx="28" formatCode="0.0">
                  <c:v>2936.4999999999995</c:v>
                </c:pt>
                <c:pt idx="29" formatCode="0.0">
                  <c:v>2936.4999999999995</c:v>
                </c:pt>
                <c:pt idx="30" formatCode="0.0">
                  <c:v>3002.8999999999996</c:v>
                </c:pt>
                <c:pt idx="31" formatCode="0.0">
                  <c:v>3002.8999999999996</c:v>
                </c:pt>
                <c:pt idx="32" formatCode="0.0">
                  <c:v>3030.2</c:v>
                </c:pt>
                <c:pt idx="33" formatCode="0.0">
                  <c:v>3030.2</c:v>
                </c:pt>
                <c:pt idx="34" formatCode="0.0">
                  <c:v>3063.3999999999996</c:v>
                </c:pt>
                <c:pt idx="35" formatCode="0.0">
                  <c:v>3063.3999999999996</c:v>
                </c:pt>
                <c:pt idx="36" formatCode="0.0">
                  <c:v>3090.8999999999996</c:v>
                </c:pt>
                <c:pt idx="37" formatCode="0.0">
                  <c:v>3090.8999999999996</c:v>
                </c:pt>
                <c:pt idx="38" formatCode="0.0">
                  <c:v>3110.2999999999997</c:v>
                </c:pt>
                <c:pt idx="39" formatCode="0.0">
                  <c:v>3110.2999999999997</c:v>
                </c:pt>
                <c:pt idx="40" formatCode="0.0">
                  <c:v>3128.8999999999996</c:v>
                </c:pt>
                <c:pt idx="41" formatCode="0.0">
                  <c:v>3128.8999999999996</c:v>
                </c:pt>
                <c:pt idx="42" formatCode="0.0">
                  <c:v>3141.4999999999995</c:v>
                </c:pt>
                <c:pt idx="43" formatCode="0.0">
                  <c:v>3141.4999999999995</c:v>
                </c:pt>
                <c:pt idx="44" formatCode="0.0">
                  <c:v>3183.8999999999996</c:v>
                </c:pt>
                <c:pt idx="45" formatCode="0.0">
                  <c:v>3183.8999999999996</c:v>
                </c:pt>
                <c:pt idx="46" formatCode="0.0">
                  <c:v>3206.7</c:v>
                </c:pt>
                <c:pt idx="47" formatCode="0.0">
                  <c:v>3206.7</c:v>
                </c:pt>
                <c:pt idx="48" formatCode="0.0">
                  <c:v>3234.5</c:v>
                </c:pt>
                <c:pt idx="49" formatCode="0.0">
                  <c:v>3234.5</c:v>
                </c:pt>
                <c:pt idx="50" formatCode="0.0">
                  <c:v>3249.3</c:v>
                </c:pt>
                <c:pt idx="51" formatCode="0.0">
                  <c:v>3249.3</c:v>
                </c:pt>
                <c:pt idx="52" formatCode="0.0">
                  <c:v>3399.9</c:v>
                </c:pt>
              </c:numCache>
            </c:numRef>
          </c:cat>
          <c:val>
            <c:numRef>
              <c:f>Data!$M$3:$M$55</c:f>
              <c:numCache>
                <c:formatCode>General</c:formatCode>
                <c:ptCount val="53"/>
                <c:pt idx="7">
                  <c:v>14666.110076628016</c:v>
                </c:pt>
                <c:pt idx="8">
                  <c:v>14666.110076628016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2D-4DAD-B1A5-02ED73C7AB3A}"/>
            </c:ext>
          </c:extLst>
        </c:ser>
        <c:ser>
          <c:idx val="4"/>
          <c:order val="4"/>
          <c:tx>
            <c:strRef>
              <c:f>Data!$N$2</c:f>
              <c:strCache>
                <c:ptCount val="1"/>
                <c:pt idx="0">
                  <c:v>Nigeria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Data!$I$3:$I$55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 formatCode="0.0">
                  <c:v>51.8</c:v>
                </c:pt>
                <c:pt idx="3" formatCode="0.0">
                  <c:v>51.8</c:v>
                </c:pt>
                <c:pt idx="4" formatCode="0.0">
                  <c:v>116.5</c:v>
                </c:pt>
                <c:pt idx="5" formatCode="0.0">
                  <c:v>116.5</c:v>
                </c:pt>
                <c:pt idx="6" formatCode="0.0">
                  <c:v>171</c:v>
                </c:pt>
                <c:pt idx="7" formatCode="0.0">
                  <c:v>171</c:v>
                </c:pt>
                <c:pt idx="8" formatCode="0.0">
                  <c:v>239.7</c:v>
                </c:pt>
                <c:pt idx="9" formatCode="0.0">
                  <c:v>239.7</c:v>
                </c:pt>
                <c:pt idx="10" formatCode="0.0">
                  <c:v>295.89999999999998</c:v>
                </c:pt>
                <c:pt idx="11" formatCode="0.0">
                  <c:v>295.89999999999998</c:v>
                </c:pt>
                <c:pt idx="12" formatCode="0.0">
                  <c:v>717.09999999999991</c:v>
                </c:pt>
                <c:pt idx="13" formatCode="0.0">
                  <c:v>717.09999999999991</c:v>
                </c:pt>
                <c:pt idx="14" formatCode="0.0">
                  <c:v>847.69999999999993</c:v>
                </c:pt>
                <c:pt idx="15" formatCode="0.0">
                  <c:v>847.69999999999993</c:v>
                </c:pt>
                <c:pt idx="16" formatCode="0.0">
                  <c:v>1948.8999999999996</c:v>
                </c:pt>
                <c:pt idx="17" formatCode="0.0">
                  <c:v>1948.8999999999996</c:v>
                </c:pt>
                <c:pt idx="18" formatCode="0.0">
                  <c:v>2701.7</c:v>
                </c:pt>
                <c:pt idx="19" formatCode="0.0">
                  <c:v>2701.7</c:v>
                </c:pt>
                <c:pt idx="20" formatCode="0.0">
                  <c:v>2785</c:v>
                </c:pt>
                <c:pt idx="21" formatCode="0.0">
                  <c:v>2785</c:v>
                </c:pt>
                <c:pt idx="22" formatCode="0.0">
                  <c:v>2835.7</c:v>
                </c:pt>
                <c:pt idx="23" formatCode="0.0">
                  <c:v>2835.7</c:v>
                </c:pt>
                <c:pt idx="24" formatCode="0.0">
                  <c:v>2850.7999999999997</c:v>
                </c:pt>
                <c:pt idx="25" formatCode="0.0">
                  <c:v>2850.7999999999997</c:v>
                </c:pt>
                <c:pt idx="26" formatCode="0.0">
                  <c:v>2867.7999999999997</c:v>
                </c:pt>
                <c:pt idx="27" formatCode="0.0">
                  <c:v>2867.7999999999997</c:v>
                </c:pt>
                <c:pt idx="28" formatCode="0.0">
                  <c:v>2936.4999999999995</c:v>
                </c:pt>
                <c:pt idx="29" formatCode="0.0">
                  <c:v>2936.4999999999995</c:v>
                </c:pt>
                <c:pt idx="30" formatCode="0.0">
                  <c:v>3002.8999999999996</c:v>
                </c:pt>
                <c:pt idx="31" formatCode="0.0">
                  <c:v>3002.8999999999996</c:v>
                </c:pt>
                <c:pt idx="32" formatCode="0.0">
                  <c:v>3030.2</c:v>
                </c:pt>
                <c:pt idx="33" formatCode="0.0">
                  <c:v>3030.2</c:v>
                </c:pt>
                <c:pt idx="34" formatCode="0.0">
                  <c:v>3063.3999999999996</c:v>
                </c:pt>
                <c:pt idx="35" formatCode="0.0">
                  <c:v>3063.3999999999996</c:v>
                </c:pt>
                <c:pt idx="36" formatCode="0.0">
                  <c:v>3090.8999999999996</c:v>
                </c:pt>
                <c:pt idx="37" formatCode="0.0">
                  <c:v>3090.8999999999996</c:v>
                </c:pt>
                <c:pt idx="38" formatCode="0.0">
                  <c:v>3110.2999999999997</c:v>
                </c:pt>
                <c:pt idx="39" formatCode="0.0">
                  <c:v>3110.2999999999997</c:v>
                </c:pt>
                <c:pt idx="40" formatCode="0.0">
                  <c:v>3128.8999999999996</c:v>
                </c:pt>
                <c:pt idx="41" formatCode="0.0">
                  <c:v>3128.8999999999996</c:v>
                </c:pt>
                <c:pt idx="42" formatCode="0.0">
                  <c:v>3141.4999999999995</c:v>
                </c:pt>
                <c:pt idx="43" formatCode="0.0">
                  <c:v>3141.4999999999995</c:v>
                </c:pt>
                <c:pt idx="44" formatCode="0.0">
                  <c:v>3183.8999999999996</c:v>
                </c:pt>
                <c:pt idx="45" formatCode="0.0">
                  <c:v>3183.8999999999996</c:v>
                </c:pt>
                <c:pt idx="46" formatCode="0.0">
                  <c:v>3206.7</c:v>
                </c:pt>
                <c:pt idx="47" formatCode="0.0">
                  <c:v>3206.7</c:v>
                </c:pt>
                <c:pt idx="48" formatCode="0.0">
                  <c:v>3234.5</c:v>
                </c:pt>
                <c:pt idx="49" formatCode="0.0">
                  <c:v>3234.5</c:v>
                </c:pt>
                <c:pt idx="50" formatCode="0.0">
                  <c:v>3249.3</c:v>
                </c:pt>
                <c:pt idx="51" formatCode="0.0">
                  <c:v>3249.3</c:v>
                </c:pt>
                <c:pt idx="52" formatCode="0.0">
                  <c:v>3399.9</c:v>
                </c:pt>
              </c:numCache>
            </c:numRef>
          </c:cat>
          <c:val>
            <c:numRef>
              <c:f>Data!$N$3:$N$55</c:f>
              <c:numCache>
                <c:formatCode>General</c:formatCode>
                <c:ptCount val="53"/>
                <c:pt idx="9">
                  <c:v>18030.867242168319</c:v>
                </c:pt>
                <c:pt idx="10">
                  <c:v>18030.867242168319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2D-4DAD-B1A5-02ED73C7AB3A}"/>
            </c:ext>
          </c:extLst>
        </c:ser>
        <c:ser>
          <c:idx val="5"/>
          <c:order val="5"/>
          <c:tx>
            <c:strRef>
              <c:f>Data!$O$2</c:f>
              <c:strCache>
                <c:ptCount val="1"/>
                <c:pt idx="0">
                  <c:v>India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Data!$I$3:$I$55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 formatCode="0.0">
                  <c:v>51.8</c:v>
                </c:pt>
                <c:pt idx="3" formatCode="0.0">
                  <c:v>51.8</c:v>
                </c:pt>
                <c:pt idx="4" formatCode="0.0">
                  <c:v>116.5</c:v>
                </c:pt>
                <c:pt idx="5" formatCode="0.0">
                  <c:v>116.5</c:v>
                </c:pt>
                <c:pt idx="6" formatCode="0.0">
                  <c:v>171</c:v>
                </c:pt>
                <c:pt idx="7" formatCode="0.0">
                  <c:v>171</c:v>
                </c:pt>
                <c:pt idx="8" formatCode="0.0">
                  <c:v>239.7</c:v>
                </c:pt>
                <c:pt idx="9" formatCode="0.0">
                  <c:v>239.7</c:v>
                </c:pt>
                <c:pt idx="10" formatCode="0.0">
                  <c:v>295.89999999999998</c:v>
                </c:pt>
                <c:pt idx="11" formatCode="0.0">
                  <c:v>295.89999999999998</c:v>
                </c:pt>
                <c:pt idx="12" formatCode="0.0">
                  <c:v>717.09999999999991</c:v>
                </c:pt>
                <c:pt idx="13" formatCode="0.0">
                  <c:v>717.09999999999991</c:v>
                </c:pt>
                <c:pt idx="14" formatCode="0.0">
                  <c:v>847.69999999999993</c:v>
                </c:pt>
                <c:pt idx="15" formatCode="0.0">
                  <c:v>847.69999999999993</c:v>
                </c:pt>
                <c:pt idx="16" formatCode="0.0">
                  <c:v>1948.8999999999996</c:v>
                </c:pt>
                <c:pt idx="17" formatCode="0.0">
                  <c:v>1948.8999999999996</c:v>
                </c:pt>
                <c:pt idx="18" formatCode="0.0">
                  <c:v>2701.7</c:v>
                </c:pt>
                <c:pt idx="19" formatCode="0.0">
                  <c:v>2701.7</c:v>
                </c:pt>
                <c:pt idx="20" formatCode="0.0">
                  <c:v>2785</c:v>
                </c:pt>
                <c:pt idx="21" formatCode="0.0">
                  <c:v>2785</c:v>
                </c:pt>
                <c:pt idx="22" formatCode="0.0">
                  <c:v>2835.7</c:v>
                </c:pt>
                <c:pt idx="23" formatCode="0.0">
                  <c:v>2835.7</c:v>
                </c:pt>
                <c:pt idx="24" formatCode="0.0">
                  <c:v>2850.7999999999997</c:v>
                </c:pt>
                <c:pt idx="25" formatCode="0.0">
                  <c:v>2850.7999999999997</c:v>
                </c:pt>
                <c:pt idx="26" formatCode="0.0">
                  <c:v>2867.7999999999997</c:v>
                </c:pt>
                <c:pt idx="27" formatCode="0.0">
                  <c:v>2867.7999999999997</c:v>
                </c:pt>
                <c:pt idx="28" formatCode="0.0">
                  <c:v>2936.4999999999995</c:v>
                </c:pt>
                <c:pt idx="29" formatCode="0.0">
                  <c:v>2936.4999999999995</c:v>
                </c:pt>
                <c:pt idx="30" formatCode="0.0">
                  <c:v>3002.8999999999996</c:v>
                </c:pt>
                <c:pt idx="31" formatCode="0.0">
                  <c:v>3002.8999999999996</c:v>
                </c:pt>
                <c:pt idx="32" formatCode="0.0">
                  <c:v>3030.2</c:v>
                </c:pt>
                <c:pt idx="33" formatCode="0.0">
                  <c:v>3030.2</c:v>
                </c:pt>
                <c:pt idx="34" formatCode="0.0">
                  <c:v>3063.3999999999996</c:v>
                </c:pt>
                <c:pt idx="35" formatCode="0.0">
                  <c:v>3063.3999999999996</c:v>
                </c:pt>
                <c:pt idx="36" formatCode="0.0">
                  <c:v>3090.8999999999996</c:v>
                </c:pt>
                <c:pt idx="37" formatCode="0.0">
                  <c:v>3090.8999999999996</c:v>
                </c:pt>
                <c:pt idx="38" formatCode="0.0">
                  <c:v>3110.2999999999997</c:v>
                </c:pt>
                <c:pt idx="39" formatCode="0.0">
                  <c:v>3110.2999999999997</c:v>
                </c:pt>
                <c:pt idx="40" formatCode="0.0">
                  <c:v>3128.8999999999996</c:v>
                </c:pt>
                <c:pt idx="41" formatCode="0.0">
                  <c:v>3128.8999999999996</c:v>
                </c:pt>
                <c:pt idx="42" formatCode="0.0">
                  <c:v>3141.4999999999995</c:v>
                </c:pt>
                <c:pt idx="43" formatCode="0.0">
                  <c:v>3141.4999999999995</c:v>
                </c:pt>
                <c:pt idx="44" formatCode="0.0">
                  <c:v>3183.8999999999996</c:v>
                </c:pt>
                <c:pt idx="45" formatCode="0.0">
                  <c:v>3183.8999999999996</c:v>
                </c:pt>
                <c:pt idx="46" formatCode="0.0">
                  <c:v>3206.7</c:v>
                </c:pt>
                <c:pt idx="47" formatCode="0.0">
                  <c:v>3206.7</c:v>
                </c:pt>
                <c:pt idx="48" formatCode="0.0">
                  <c:v>3234.5</c:v>
                </c:pt>
                <c:pt idx="49" formatCode="0.0">
                  <c:v>3234.5</c:v>
                </c:pt>
                <c:pt idx="50" formatCode="0.0">
                  <c:v>3249.3</c:v>
                </c:pt>
                <c:pt idx="51" formatCode="0.0">
                  <c:v>3249.3</c:v>
                </c:pt>
                <c:pt idx="52" formatCode="0.0">
                  <c:v>3399.9</c:v>
                </c:pt>
              </c:numCache>
            </c:numRef>
          </c:cat>
          <c:val>
            <c:numRef>
              <c:f>Data!$O$3:$O$55</c:f>
              <c:numCache>
                <c:formatCode>General</c:formatCode>
                <c:ptCount val="53"/>
                <c:pt idx="11">
                  <c:v>20202.781343006536</c:v>
                </c:pt>
                <c:pt idx="12">
                  <c:v>20202.781343006536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32D-4DAD-B1A5-02ED73C7AB3A}"/>
            </c:ext>
          </c:extLst>
        </c:ser>
        <c:ser>
          <c:idx val="6"/>
          <c:order val="6"/>
          <c:tx>
            <c:strRef>
              <c:f>Data!$P$2</c:f>
              <c:strCache>
                <c:ptCount val="1"/>
                <c:pt idx="0">
                  <c:v>Indonesia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numRef>
              <c:f>Data!$I$3:$I$55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 formatCode="0.0">
                  <c:v>51.8</c:v>
                </c:pt>
                <c:pt idx="3" formatCode="0.0">
                  <c:v>51.8</c:v>
                </c:pt>
                <c:pt idx="4" formatCode="0.0">
                  <c:v>116.5</c:v>
                </c:pt>
                <c:pt idx="5" formatCode="0.0">
                  <c:v>116.5</c:v>
                </c:pt>
                <c:pt idx="6" formatCode="0.0">
                  <c:v>171</c:v>
                </c:pt>
                <c:pt idx="7" formatCode="0.0">
                  <c:v>171</c:v>
                </c:pt>
                <c:pt idx="8" formatCode="0.0">
                  <c:v>239.7</c:v>
                </c:pt>
                <c:pt idx="9" formatCode="0.0">
                  <c:v>239.7</c:v>
                </c:pt>
                <c:pt idx="10" formatCode="0.0">
                  <c:v>295.89999999999998</c:v>
                </c:pt>
                <c:pt idx="11" formatCode="0.0">
                  <c:v>295.89999999999998</c:v>
                </c:pt>
                <c:pt idx="12" formatCode="0.0">
                  <c:v>717.09999999999991</c:v>
                </c:pt>
                <c:pt idx="13" formatCode="0.0">
                  <c:v>717.09999999999991</c:v>
                </c:pt>
                <c:pt idx="14" formatCode="0.0">
                  <c:v>847.69999999999993</c:v>
                </c:pt>
                <c:pt idx="15" formatCode="0.0">
                  <c:v>847.69999999999993</c:v>
                </c:pt>
                <c:pt idx="16" formatCode="0.0">
                  <c:v>1948.8999999999996</c:v>
                </c:pt>
                <c:pt idx="17" formatCode="0.0">
                  <c:v>1948.8999999999996</c:v>
                </c:pt>
                <c:pt idx="18" formatCode="0.0">
                  <c:v>2701.7</c:v>
                </c:pt>
                <c:pt idx="19" formatCode="0.0">
                  <c:v>2701.7</c:v>
                </c:pt>
                <c:pt idx="20" formatCode="0.0">
                  <c:v>2785</c:v>
                </c:pt>
                <c:pt idx="21" formatCode="0.0">
                  <c:v>2785</c:v>
                </c:pt>
                <c:pt idx="22" formatCode="0.0">
                  <c:v>2835.7</c:v>
                </c:pt>
                <c:pt idx="23" formatCode="0.0">
                  <c:v>2835.7</c:v>
                </c:pt>
                <c:pt idx="24" formatCode="0.0">
                  <c:v>2850.7999999999997</c:v>
                </c:pt>
                <c:pt idx="25" formatCode="0.0">
                  <c:v>2850.7999999999997</c:v>
                </c:pt>
                <c:pt idx="26" formatCode="0.0">
                  <c:v>2867.7999999999997</c:v>
                </c:pt>
                <c:pt idx="27" formatCode="0.0">
                  <c:v>2867.7999999999997</c:v>
                </c:pt>
                <c:pt idx="28" formatCode="0.0">
                  <c:v>2936.4999999999995</c:v>
                </c:pt>
                <c:pt idx="29" formatCode="0.0">
                  <c:v>2936.4999999999995</c:v>
                </c:pt>
                <c:pt idx="30" formatCode="0.0">
                  <c:v>3002.8999999999996</c:v>
                </c:pt>
                <c:pt idx="31" formatCode="0.0">
                  <c:v>3002.8999999999996</c:v>
                </c:pt>
                <c:pt idx="32" formatCode="0.0">
                  <c:v>3030.2</c:v>
                </c:pt>
                <c:pt idx="33" formatCode="0.0">
                  <c:v>3030.2</c:v>
                </c:pt>
                <c:pt idx="34" formatCode="0.0">
                  <c:v>3063.3999999999996</c:v>
                </c:pt>
                <c:pt idx="35" formatCode="0.0">
                  <c:v>3063.3999999999996</c:v>
                </c:pt>
                <c:pt idx="36" formatCode="0.0">
                  <c:v>3090.8999999999996</c:v>
                </c:pt>
                <c:pt idx="37" formatCode="0.0">
                  <c:v>3090.8999999999996</c:v>
                </c:pt>
                <c:pt idx="38" formatCode="0.0">
                  <c:v>3110.2999999999997</c:v>
                </c:pt>
                <c:pt idx="39" formatCode="0.0">
                  <c:v>3110.2999999999997</c:v>
                </c:pt>
                <c:pt idx="40" formatCode="0.0">
                  <c:v>3128.8999999999996</c:v>
                </c:pt>
                <c:pt idx="41" formatCode="0.0">
                  <c:v>3128.8999999999996</c:v>
                </c:pt>
                <c:pt idx="42" formatCode="0.0">
                  <c:v>3141.4999999999995</c:v>
                </c:pt>
                <c:pt idx="43" formatCode="0.0">
                  <c:v>3141.4999999999995</c:v>
                </c:pt>
                <c:pt idx="44" formatCode="0.0">
                  <c:v>3183.8999999999996</c:v>
                </c:pt>
                <c:pt idx="45" formatCode="0.0">
                  <c:v>3183.8999999999996</c:v>
                </c:pt>
                <c:pt idx="46" formatCode="0.0">
                  <c:v>3206.7</c:v>
                </c:pt>
                <c:pt idx="47" formatCode="0.0">
                  <c:v>3206.7</c:v>
                </c:pt>
                <c:pt idx="48" formatCode="0.0">
                  <c:v>3234.5</c:v>
                </c:pt>
                <c:pt idx="49" formatCode="0.0">
                  <c:v>3234.5</c:v>
                </c:pt>
                <c:pt idx="50" formatCode="0.0">
                  <c:v>3249.3</c:v>
                </c:pt>
                <c:pt idx="51" formatCode="0.0">
                  <c:v>3249.3</c:v>
                </c:pt>
                <c:pt idx="52" formatCode="0.0">
                  <c:v>3399.9</c:v>
                </c:pt>
              </c:numCache>
            </c:numRef>
          </c:cat>
          <c:val>
            <c:numRef>
              <c:f>Data!$P$3:$P$55</c:f>
              <c:numCache>
                <c:formatCode>General</c:formatCode>
                <c:ptCount val="53"/>
                <c:pt idx="13">
                  <c:v>23966.376379655569</c:v>
                </c:pt>
                <c:pt idx="14">
                  <c:v>23966.376379655569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32D-4DAD-B1A5-02ED73C7AB3A}"/>
            </c:ext>
          </c:extLst>
        </c:ser>
        <c:ser>
          <c:idx val="7"/>
          <c:order val="7"/>
          <c:tx>
            <c:strRef>
              <c:f>Data!$Q$2</c:f>
              <c:strCache>
                <c:ptCount val="1"/>
                <c:pt idx="0">
                  <c:v>ROW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numRef>
              <c:f>Data!$I$3:$I$55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 formatCode="0.0">
                  <c:v>51.8</c:v>
                </c:pt>
                <c:pt idx="3" formatCode="0.0">
                  <c:v>51.8</c:v>
                </c:pt>
                <c:pt idx="4" formatCode="0.0">
                  <c:v>116.5</c:v>
                </c:pt>
                <c:pt idx="5" formatCode="0.0">
                  <c:v>116.5</c:v>
                </c:pt>
                <c:pt idx="6" formatCode="0.0">
                  <c:v>171</c:v>
                </c:pt>
                <c:pt idx="7" formatCode="0.0">
                  <c:v>171</c:v>
                </c:pt>
                <c:pt idx="8" formatCode="0.0">
                  <c:v>239.7</c:v>
                </c:pt>
                <c:pt idx="9" formatCode="0.0">
                  <c:v>239.7</c:v>
                </c:pt>
                <c:pt idx="10" formatCode="0.0">
                  <c:v>295.89999999999998</c:v>
                </c:pt>
                <c:pt idx="11" formatCode="0.0">
                  <c:v>295.89999999999998</c:v>
                </c:pt>
                <c:pt idx="12" formatCode="0.0">
                  <c:v>717.09999999999991</c:v>
                </c:pt>
                <c:pt idx="13" formatCode="0.0">
                  <c:v>717.09999999999991</c:v>
                </c:pt>
                <c:pt idx="14" formatCode="0.0">
                  <c:v>847.69999999999993</c:v>
                </c:pt>
                <c:pt idx="15" formatCode="0.0">
                  <c:v>847.69999999999993</c:v>
                </c:pt>
                <c:pt idx="16" formatCode="0.0">
                  <c:v>1948.8999999999996</c:v>
                </c:pt>
                <c:pt idx="17" formatCode="0.0">
                  <c:v>1948.8999999999996</c:v>
                </c:pt>
                <c:pt idx="18" formatCode="0.0">
                  <c:v>2701.7</c:v>
                </c:pt>
                <c:pt idx="19" formatCode="0.0">
                  <c:v>2701.7</c:v>
                </c:pt>
                <c:pt idx="20" formatCode="0.0">
                  <c:v>2785</c:v>
                </c:pt>
                <c:pt idx="21" formatCode="0.0">
                  <c:v>2785</c:v>
                </c:pt>
                <c:pt idx="22" formatCode="0.0">
                  <c:v>2835.7</c:v>
                </c:pt>
                <c:pt idx="23" formatCode="0.0">
                  <c:v>2835.7</c:v>
                </c:pt>
                <c:pt idx="24" formatCode="0.0">
                  <c:v>2850.7999999999997</c:v>
                </c:pt>
                <c:pt idx="25" formatCode="0.0">
                  <c:v>2850.7999999999997</c:v>
                </c:pt>
                <c:pt idx="26" formatCode="0.0">
                  <c:v>2867.7999999999997</c:v>
                </c:pt>
                <c:pt idx="27" formatCode="0.0">
                  <c:v>2867.7999999999997</c:v>
                </c:pt>
                <c:pt idx="28" formatCode="0.0">
                  <c:v>2936.4999999999995</c:v>
                </c:pt>
                <c:pt idx="29" formatCode="0.0">
                  <c:v>2936.4999999999995</c:v>
                </c:pt>
                <c:pt idx="30" formatCode="0.0">
                  <c:v>3002.8999999999996</c:v>
                </c:pt>
                <c:pt idx="31" formatCode="0.0">
                  <c:v>3002.8999999999996</c:v>
                </c:pt>
                <c:pt idx="32" formatCode="0.0">
                  <c:v>3030.2</c:v>
                </c:pt>
                <c:pt idx="33" formatCode="0.0">
                  <c:v>3030.2</c:v>
                </c:pt>
                <c:pt idx="34" formatCode="0.0">
                  <c:v>3063.3999999999996</c:v>
                </c:pt>
                <c:pt idx="35" formatCode="0.0">
                  <c:v>3063.3999999999996</c:v>
                </c:pt>
                <c:pt idx="36" formatCode="0.0">
                  <c:v>3090.8999999999996</c:v>
                </c:pt>
                <c:pt idx="37" formatCode="0.0">
                  <c:v>3090.8999999999996</c:v>
                </c:pt>
                <c:pt idx="38" formatCode="0.0">
                  <c:v>3110.2999999999997</c:v>
                </c:pt>
                <c:pt idx="39" formatCode="0.0">
                  <c:v>3110.2999999999997</c:v>
                </c:pt>
                <c:pt idx="40" formatCode="0.0">
                  <c:v>3128.8999999999996</c:v>
                </c:pt>
                <c:pt idx="41" formatCode="0.0">
                  <c:v>3128.8999999999996</c:v>
                </c:pt>
                <c:pt idx="42" formatCode="0.0">
                  <c:v>3141.4999999999995</c:v>
                </c:pt>
                <c:pt idx="43" formatCode="0.0">
                  <c:v>3141.4999999999995</c:v>
                </c:pt>
                <c:pt idx="44" formatCode="0.0">
                  <c:v>3183.8999999999996</c:v>
                </c:pt>
                <c:pt idx="45" formatCode="0.0">
                  <c:v>3183.8999999999996</c:v>
                </c:pt>
                <c:pt idx="46" formatCode="0.0">
                  <c:v>3206.7</c:v>
                </c:pt>
                <c:pt idx="47" formatCode="0.0">
                  <c:v>3206.7</c:v>
                </c:pt>
                <c:pt idx="48" formatCode="0.0">
                  <c:v>3234.5</c:v>
                </c:pt>
                <c:pt idx="49" formatCode="0.0">
                  <c:v>3234.5</c:v>
                </c:pt>
                <c:pt idx="50" formatCode="0.0">
                  <c:v>3249.3</c:v>
                </c:pt>
                <c:pt idx="51" formatCode="0.0">
                  <c:v>3249.3</c:v>
                </c:pt>
                <c:pt idx="52" formatCode="0.0">
                  <c:v>3399.9</c:v>
                </c:pt>
              </c:numCache>
            </c:numRef>
          </c:cat>
          <c:val>
            <c:numRef>
              <c:f>Data!$Q$3:$Q$55</c:f>
              <c:numCache>
                <c:formatCode>General</c:formatCode>
                <c:ptCount val="53"/>
                <c:pt idx="15">
                  <c:v>27171.829830398132</c:v>
                </c:pt>
                <c:pt idx="16">
                  <c:v>27171.829830398132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32D-4DAD-B1A5-02ED73C7AB3A}"/>
            </c:ext>
          </c:extLst>
        </c:ser>
        <c:ser>
          <c:idx val="8"/>
          <c:order val="8"/>
          <c:tx>
            <c:strRef>
              <c:f>Data!$R$2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cat>
            <c:numRef>
              <c:f>Data!$I$3:$I$55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 formatCode="0.0">
                  <c:v>51.8</c:v>
                </c:pt>
                <c:pt idx="3" formatCode="0.0">
                  <c:v>51.8</c:v>
                </c:pt>
                <c:pt idx="4" formatCode="0.0">
                  <c:v>116.5</c:v>
                </c:pt>
                <c:pt idx="5" formatCode="0.0">
                  <c:v>116.5</c:v>
                </c:pt>
                <c:pt idx="6" formatCode="0.0">
                  <c:v>171</c:v>
                </c:pt>
                <c:pt idx="7" formatCode="0.0">
                  <c:v>171</c:v>
                </c:pt>
                <c:pt idx="8" formatCode="0.0">
                  <c:v>239.7</c:v>
                </c:pt>
                <c:pt idx="9" formatCode="0.0">
                  <c:v>239.7</c:v>
                </c:pt>
                <c:pt idx="10" formatCode="0.0">
                  <c:v>295.89999999999998</c:v>
                </c:pt>
                <c:pt idx="11" formatCode="0.0">
                  <c:v>295.89999999999998</c:v>
                </c:pt>
                <c:pt idx="12" formatCode="0.0">
                  <c:v>717.09999999999991</c:v>
                </c:pt>
                <c:pt idx="13" formatCode="0.0">
                  <c:v>717.09999999999991</c:v>
                </c:pt>
                <c:pt idx="14" formatCode="0.0">
                  <c:v>847.69999999999993</c:v>
                </c:pt>
                <c:pt idx="15" formatCode="0.0">
                  <c:v>847.69999999999993</c:v>
                </c:pt>
                <c:pt idx="16" formatCode="0.0">
                  <c:v>1948.8999999999996</c:v>
                </c:pt>
                <c:pt idx="17" formatCode="0.0">
                  <c:v>1948.8999999999996</c:v>
                </c:pt>
                <c:pt idx="18" formatCode="0.0">
                  <c:v>2701.7</c:v>
                </c:pt>
                <c:pt idx="19" formatCode="0.0">
                  <c:v>2701.7</c:v>
                </c:pt>
                <c:pt idx="20" formatCode="0.0">
                  <c:v>2785</c:v>
                </c:pt>
                <c:pt idx="21" formatCode="0.0">
                  <c:v>2785</c:v>
                </c:pt>
                <c:pt idx="22" formatCode="0.0">
                  <c:v>2835.7</c:v>
                </c:pt>
                <c:pt idx="23" formatCode="0.0">
                  <c:v>2835.7</c:v>
                </c:pt>
                <c:pt idx="24" formatCode="0.0">
                  <c:v>2850.7999999999997</c:v>
                </c:pt>
                <c:pt idx="25" formatCode="0.0">
                  <c:v>2850.7999999999997</c:v>
                </c:pt>
                <c:pt idx="26" formatCode="0.0">
                  <c:v>2867.7999999999997</c:v>
                </c:pt>
                <c:pt idx="27" formatCode="0.0">
                  <c:v>2867.7999999999997</c:v>
                </c:pt>
                <c:pt idx="28" formatCode="0.0">
                  <c:v>2936.4999999999995</c:v>
                </c:pt>
                <c:pt idx="29" formatCode="0.0">
                  <c:v>2936.4999999999995</c:v>
                </c:pt>
                <c:pt idx="30" formatCode="0.0">
                  <c:v>3002.8999999999996</c:v>
                </c:pt>
                <c:pt idx="31" formatCode="0.0">
                  <c:v>3002.8999999999996</c:v>
                </c:pt>
                <c:pt idx="32" formatCode="0.0">
                  <c:v>3030.2</c:v>
                </c:pt>
                <c:pt idx="33" formatCode="0.0">
                  <c:v>3030.2</c:v>
                </c:pt>
                <c:pt idx="34" formatCode="0.0">
                  <c:v>3063.3999999999996</c:v>
                </c:pt>
                <c:pt idx="35" formatCode="0.0">
                  <c:v>3063.3999999999996</c:v>
                </c:pt>
                <c:pt idx="36" formatCode="0.0">
                  <c:v>3090.8999999999996</c:v>
                </c:pt>
                <c:pt idx="37" formatCode="0.0">
                  <c:v>3090.8999999999996</c:v>
                </c:pt>
                <c:pt idx="38" formatCode="0.0">
                  <c:v>3110.2999999999997</c:v>
                </c:pt>
                <c:pt idx="39" formatCode="0.0">
                  <c:v>3110.2999999999997</c:v>
                </c:pt>
                <c:pt idx="40" formatCode="0.0">
                  <c:v>3128.8999999999996</c:v>
                </c:pt>
                <c:pt idx="41" formatCode="0.0">
                  <c:v>3128.8999999999996</c:v>
                </c:pt>
                <c:pt idx="42" formatCode="0.0">
                  <c:v>3141.4999999999995</c:v>
                </c:pt>
                <c:pt idx="43" formatCode="0.0">
                  <c:v>3141.4999999999995</c:v>
                </c:pt>
                <c:pt idx="44" formatCode="0.0">
                  <c:v>3183.8999999999996</c:v>
                </c:pt>
                <c:pt idx="45" formatCode="0.0">
                  <c:v>3183.8999999999996</c:v>
                </c:pt>
                <c:pt idx="46" formatCode="0.0">
                  <c:v>3206.7</c:v>
                </c:pt>
                <c:pt idx="47" formatCode="0.0">
                  <c:v>3206.7</c:v>
                </c:pt>
                <c:pt idx="48" formatCode="0.0">
                  <c:v>3234.5</c:v>
                </c:pt>
                <c:pt idx="49" formatCode="0.0">
                  <c:v>3234.5</c:v>
                </c:pt>
                <c:pt idx="50" formatCode="0.0">
                  <c:v>3249.3</c:v>
                </c:pt>
                <c:pt idx="51" formatCode="0.0">
                  <c:v>3249.3</c:v>
                </c:pt>
                <c:pt idx="52" formatCode="0.0">
                  <c:v>3399.9</c:v>
                </c:pt>
              </c:numCache>
            </c:numRef>
          </c:cat>
          <c:val>
            <c:numRef>
              <c:f>Data!$R$3:$R$55</c:f>
              <c:numCache>
                <c:formatCode>General</c:formatCode>
                <c:ptCount val="53"/>
                <c:pt idx="17">
                  <c:v>30580.76968574174</c:v>
                </c:pt>
                <c:pt idx="18">
                  <c:v>30580.76968574174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32D-4DAD-B1A5-02ED73C7AB3A}"/>
            </c:ext>
          </c:extLst>
        </c:ser>
        <c:ser>
          <c:idx val="9"/>
          <c:order val="9"/>
          <c:tx>
            <c:strRef>
              <c:f>Data!$S$2</c:f>
              <c:strCache>
                <c:ptCount val="1"/>
                <c:pt idx="0">
                  <c:v>Brazil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cat>
            <c:numRef>
              <c:f>Data!$I$3:$I$55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 formatCode="0.0">
                  <c:v>51.8</c:v>
                </c:pt>
                <c:pt idx="3" formatCode="0.0">
                  <c:v>51.8</c:v>
                </c:pt>
                <c:pt idx="4" formatCode="0.0">
                  <c:v>116.5</c:v>
                </c:pt>
                <c:pt idx="5" formatCode="0.0">
                  <c:v>116.5</c:v>
                </c:pt>
                <c:pt idx="6" formatCode="0.0">
                  <c:v>171</c:v>
                </c:pt>
                <c:pt idx="7" formatCode="0.0">
                  <c:v>171</c:v>
                </c:pt>
                <c:pt idx="8" formatCode="0.0">
                  <c:v>239.7</c:v>
                </c:pt>
                <c:pt idx="9" formatCode="0.0">
                  <c:v>239.7</c:v>
                </c:pt>
                <c:pt idx="10" formatCode="0.0">
                  <c:v>295.89999999999998</c:v>
                </c:pt>
                <c:pt idx="11" formatCode="0.0">
                  <c:v>295.89999999999998</c:v>
                </c:pt>
                <c:pt idx="12" formatCode="0.0">
                  <c:v>717.09999999999991</c:v>
                </c:pt>
                <c:pt idx="13" formatCode="0.0">
                  <c:v>717.09999999999991</c:v>
                </c:pt>
                <c:pt idx="14" formatCode="0.0">
                  <c:v>847.69999999999993</c:v>
                </c:pt>
                <c:pt idx="15" formatCode="0.0">
                  <c:v>847.69999999999993</c:v>
                </c:pt>
                <c:pt idx="16" formatCode="0.0">
                  <c:v>1948.8999999999996</c:v>
                </c:pt>
                <c:pt idx="17" formatCode="0.0">
                  <c:v>1948.8999999999996</c:v>
                </c:pt>
                <c:pt idx="18" formatCode="0.0">
                  <c:v>2701.7</c:v>
                </c:pt>
                <c:pt idx="19" formatCode="0.0">
                  <c:v>2701.7</c:v>
                </c:pt>
                <c:pt idx="20" formatCode="0.0">
                  <c:v>2785</c:v>
                </c:pt>
                <c:pt idx="21" formatCode="0.0">
                  <c:v>2785</c:v>
                </c:pt>
                <c:pt idx="22" formatCode="0.0">
                  <c:v>2835.7</c:v>
                </c:pt>
                <c:pt idx="23" formatCode="0.0">
                  <c:v>2835.7</c:v>
                </c:pt>
                <c:pt idx="24" formatCode="0.0">
                  <c:v>2850.7999999999997</c:v>
                </c:pt>
                <c:pt idx="25" formatCode="0.0">
                  <c:v>2850.7999999999997</c:v>
                </c:pt>
                <c:pt idx="26" formatCode="0.0">
                  <c:v>2867.7999999999997</c:v>
                </c:pt>
                <c:pt idx="27" formatCode="0.0">
                  <c:v>2867.7999999999997</c:v>
                </c:pt>
                <c:pt idx="28" formatCode="0.0">
                  <c:v>2936.4999999999995</c:v>
                </c:pt>
                <c:pt idx="29" formatCode="0.0">
                  <c:v>2936.4999999999995</c:v>
                </c:pt>
                <c:pt idx="30" formatCode="0.0">
                  <c:v>3002.8999999999996</c:v>
                </c:pt>
                <c:pt idx="31" formatCode="0.0">
                  <c:v>3002.8999999999996</c:v>
                </c:pt>
                <c:pt idx="32" formatCode="0.0">
                  <c:v>3030.2</c:v>
                </c:pt>
                <c:pt idx="33" formatCode="0.0">
                  <c:v>3030.2</c:v>
                </c:pt>
                <c:pt idx="34" formatCode="0.0">
                  <c:v>3063.3999999999996</c:v>
                </c:pt>
                <c:pt idx="35" formatCode="0.0">
                  <c:v>3063.3999999999996</c:v>
                </c:pt>
                <c:pt idx="36" formatCode="0.0">
                  <c:v>3090.8999999999996</c:v>
                </c:pt>
                <c:pt idx="37" formatCode="0.0">
                  <c:v>3090.8999999999996</c:v>
                </c:pt>
                <c:pt idx="38" formatCode="0.0">
                  <c:v>3110.2999999999997</c:v>
                </c:pt>
                <c:pt idx="39" formatCode="0.0">
                  <c:v>3110.2999999999997</c:v>
                </c:pt>
                <c:pt idx="40" formatCode="0.0">
                  <c:v>3128.8999999999996</c:v>
                </c:pt>
                <c:pt idx="41" formatCode="0.0">
                  <c:v>3128.8999999999996</c:v>
                </c:pt>
                <c:pt idx="42" formatCode="0.0">
                  <c:v>3141.4999999999995</c:v>
                </c:pt>
                <c:pt idx="43" formatCode="0.0">
                  <c:v>3141.4999999999995</c:v>
                </c:pt>
                <c:pt idx="44" formatCode="0.0">
                  <c:v>3183.8999999999996</c:v>
                </c:pt>
                <c:pt idx="45" formatCode="0.0">
                  <c:v>3183.8999999999996</c:v>
                </c:pt>
                <c:pt idx="46" formatCode="0.0">
                  <c:v>3206.7</c:v>
                </c:pt>
                <c:pt idx="47" formatCode="0.0">
                  <c:v>3206.7</c:v>
                </c:pt>
                <c:pt idx="48" formatCode="0.0">
                  <c:v>3234.5</c:v>
                </c:pt>
                <c:pt idx="49" formatCode="0.0">
                  <c:v>3234.5</c:v>
                </c:pt>
                <c:pt idx="50" formatCode="0.0">
                  <c:v>3249.3</c:v>
                </c:pt>
                <c:pt idx="51" formatCode="0.0">
                  <c:v>3249.3</c:v>
                </c:pt>
                <c:pt idx="52" formatCode="0.0">
                  <c:v>3399.9</c:v>
                </c:pt>
              </c:numCache>
            </c:numRef>
          </c:cat>
          <c:val>
            <c:numRef>
              <c:f>Data!$S$3:$S$55</c:f>
              <c:numCache>
                <c:formatCode>General</c:formatCode>
                <c:ptCount val="53"/>
                <c:pt idx="19">
                  <c:v>35877.702448387958</c:v>
                </c:pt>
                <c:pt idx="20">
                  <c:v>35877.702448387958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32D-4DAD-B1A5-02ED73C7AB3A}"/>
            </c:ext>
          </c:extLst>
        </c:ser>
        <c:ser>
          <c:idx val="10"/>
          <c:order val="10"/>
          <c:tx>
            <c:strRef>
              <c:f>Data!$T$2</c:f>
              <c:strCache>
                <c:ptCount val="1"/>
                <c:pt idx="0">
                  <c:v>Mexico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cat>
            <c:numRef>
              <c:f>Data!$I$3:$I$55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 formatCode="0.0">
                  <c:v>51.8</c:v>
                </c:pt>
                <c:pt idx="3" formatCode="0.0">
                  <c:v>51.8</c:v>
                </c:pt>
                <c:pt idx="4" formatCode="0.0">
                  <c:v>116.5</c:v>
                </c:pt>
                <c:pt idx="5" formatCode="0.0">
                  <c:v>116.5</c:v>
                </c:pt>
                <c:pt idx="6" formatCode="0.0">
                  <c:v>171</c:v>
                </c:pt>
                <c:pt idx="7" formatCode="0.0">
                  <c:v>171</c:v>
                </c:pt>
                <c:pt idx="8" formatCode="0.0">
                  <c:v>239.7</c:v>
                </c:pt>
                <c:pt idx="9" formatCode="0.0">
                  <c:v>239.7</c:v>
                </c:pt>
                <c:pt idx="10" formatCode="0.0">
                  <c:v>295.89999999999998</c:v>
                </c:pt>
                <c:pt idx="11" formatCode="0.0">
                  <c:v>295.89999999999998</c:v>
                </c:pt>
                <c:pt idx="12" formatCode="0.0">
                  <c:v>717.09999999999991</c:v>
                </c:pt>
                <c:pt idx="13" formatCode="0.0">
                  <c:v>717.09999999999991</c:v>
                </c:pt>
                <c:pt idx="14" formatCode="0.0">
                  <c:v>847.69999999999993</c:v>
                </c:pt>
                <c:pt idx="15" formatCode="0.0">
                  <c:v>847.69999999999993</c:v>
                </c:pt>
                <c:pt idx="16" formatCode="0.0">
                  <c:v>1948.8999999999996</c:v>
                </c:pt>
                <c:pt idx="17" formatCode="0.0">
                  <c:v>1948.8999999999996</c:v>
                </c:pt>
                <c:pt idx="18" formatCode="0.0">
                  <c:v>2701.7</c:v>
                </c:pt>
                <c:pt idx="19" formatCode="0.0">
                  <c:v>2701.7</c:v>
                </c:pt>
                <c:pt idx="20" formatCode="0.0">
                  <c:v>2785</c:v>
                </c:pt>
                <c:pt idx="21" formatCode="0.0">
                  <c:v>2785</c:v>
                </c:pt>
                <c:pt idx="22" formatCode="0.0">
                  <c:v>2835.7</c:v>
                </c:pt>
                <c:pt idx="23" formatCode="0.0">
                  <c:v>2835.7</c:v>
                </c:pt>
                <c:pt idx="24" formatCode="0.0">
                  <c:v>2850.7999999999997</c:v>
                </c:pt>
                <c:pt idx="25" formatCode="0.0">
                  <c:v>2850.7999999999997</c:v>
                </c:pt>
                <c:pt idx="26" formatCode="0.0">
                  <c:v>2867.7999999999997</c:v>
                </c:pt>
                <c:pt idx="27" formatCode="0.0">
                  <c:v>2867.7999999999997</c:v>
                </c:pt>
                <c:pt idx="28" formatCode="0.0">
                  <c:v>2936.4999999999995</c:v>
                </c:pt>
                <c:pt idx="29" formatCode="0.0">
                  <c:v>2936.4999999999995</c:v>
                </c:pt>
                <c:pt idx="30" formatCode="0.0">
                  <c:v>3002.8999999999996</c:v>
                </c:pt>
                <c:pt idx="31" formatCode="0.0">
                  <c:v>3002.8999999999996</c:v>
                </c:pt>
                <c:pt idx="32" formatCode="0.0">
                  <c:v>3030.2</c:v>
                </c:pt>
                <c:pt idx="33" formatCode="0.0">
                  <c:v>3030.2</c:v>
                </c:pt>
                <c:pt idx="34" formatCode="0.0">
                  <c:v>3063.3999999999996</c:v>
                </c:pt>
                <c:pt idx="35" formatCode="0.0">
                  <c:v>3063.3999999999996</c:v>
                </c:pt>
                <c:pt idx="36" formatCode="0.0">
                  <c:v>3090.8999999999996</c:v>
                </c:pt>
                <c:pt idx="37" formatCode="0.0">
                  <c:v>3090.8999999999996</c:v>
                </c:pt>
                <c:pt idx="38" formatCode="0.0">
                  <c:v>3110.2999999999997</c:v>
                </c:pt>
                <c:pt idx="39" formatCode="0.0">
                  <c:v>3110.2999999999997</c:v>
                </c:pt>
                <c:pt idx="40" formatCode="0.0">
                  <c:v>3128.8999999999996</c:v>
                </c:pt>
                <c:pt idx="41" formatCode="0.0">
                  <c:v>3128.8999999999996</c:v>
                </c:pt>
                <c:pt idx="42" formatCode="0.0">
                  <c:v>3141.4999999999995</c:v>
                </c:pt>
                <c:pt idx="43" formatCode="0.0">
                  <c:v>3141.4999999999995</c:v>
                </c:pt>
                <c:pt idx="44" formatCode="0.0">
                  <c:v>3183.8999999999996</c:v>
                </c:pt>
                <c:pt idx="45" formatCode="0.0">
                  <c:v>3183.8999999999996</c:v>
                </c:pt>
                <c:pt idx="46" formatCode="0.0">
                  <c:v>3206.7</c:v>
                </c:pt>
                <c:pt idx="47" formatCode="0.0">
                  <c:v>3206.7</c:v>
                </c:pt>
                <c:pt idx="48" formatCode="0.0">
                  <c:v>3234.5</c:v>
                </c:pt>
                <c:pt idx="49" formatCode="0.0">
                  <c:v>3234.5</c:v>
                </c:pt>
                <c:pt idx="50" formatCode="0.0">
                  <c:v>3249.3</c:v>
                </c:pt>
                <c:pt idx="51" formatCode="0.0">
                  <c:v>3249.3</c:v>
                </c:pt>
                <c:pt idx="52" formatCode="0.0">
                  <c:v>3399.9</c:v>
                </c:pt>
              </c:numCache>
            </c:numRef>
          </c:cat>
          <c:val>
            <c:numRef>
              <c:f>Data!$T$3:$T$55</c:f>
              <c:numCache>
                <c:formatCode>General</c:formatCode>
                <c:ptCount val="53"/>
                <c:pt idx="21">
                  <c:v>45383.152425251763</c:v>
                </c:pt>
                <c:pt idx="22">
                  <c:v>45383.152425251763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32D-4DAD-B1A5-02ED73C7AB3A}"/>
            </c:ext>
          </c:extLst>
        </c:ser>
        <c:ser>
          <c:idx val="11"/>
          <c:order val="11"/>
          <c:tx>
            <c:strRef>
              <c:f>Data!$U$2</c:f>
              <c:strCache>
                <c:ptCount val="1"/>
                <c:pt idx="0">
                  <c:v>South Africa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cat>
            <c:numRef>
              <c:f>Data!$I$3:$I$55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 formatCode="0.0">
                  <c:v>51.8</c:v>
                </c:pt>
                <c:pt idx="3" formatCode="0.0">
                  <c:v>51.8</c:v>
                </c:pt>
                <c:pt idx="4" formatCode="0.0">
                  <c:v>116.5</c:v>
                </c:pt>
                <c:pt idx="5" formatCode="0.0">
                  <c:v>116.5</c:v>
                </c:pt>
                <c:pt idx="6" formatCode="0.0">
                  <c:v>171</c:v>
                </c:pt>
                <c:pt idx="7" formatCode="0.0">
                  <c:v>171</c:v>
                </c:pt>
                <c:pt idx="8" formatCode="0.0">
                  <c:v>239.7</c:v>
                </c:pt>
                <c:pt idx="9" formatCode="0.0">
                  <c:v>239.7</c:v>
                </c:pt>
                <c:pt idx="10" formatCode="0.0">
                  <c:v>295.89999999999998</c:v>
                </c:pt>
                <c:pt idx="11" formatCode="0.0">
                  <c:v>295.89999999999998</c:v>
                </c:pt>
                <c:pt idx="12" formatCode="0.0">
                  <c:v>717.09999999999991</c:v>
                </c:pt>
                <c:pt idx="13" formatCode="0.0">
                  <c:v>717.09999999999991</c:v>
                </c:pt>
                <c:pt idx="14" formatCode="0.0">
                  <c:v>847.69999999999993</c:v>
                </c:pt>
                <c:pt idx="15" formatCode="0.0">
                  <c:v>847.69999999999993</c:v>
                </c:pt>
                <c:pt idx="16" formatCode="0.0">
                  <c:v>1948.8999999999996</c:v>
                </c:pt>
                <c:pt idx="17" formatCode="0.0">
                  <c:v>1948.8999999999996</c:v>
                </c:pt>
                <c:pt idx="18" formatCode="0.0">
                  <c:v>2701.7</c:v>
                </c:pt>
                <c:pt idx="19" formatCode="0.0">
                  <c:v>2701.7</c:v>
                </c:pt>
                <c:pt idx="20" formatCode="0.0">
                  <c:v>2785</c:v>
                </c:pt>
                <c:pt idx="21" formatCode="0.0">
                  <c:v>2785</c:v>
                </c:pt>
                <c:pt idx="22" formatCode="0.0">
                  <c:v>2835.7</c:v>
                </c:pt>
                <c:pt idx="23" formatCode="0.0">
                  <c:v>2835.7</c:v>
                </c:pt>
                <c:pt idx="24" formatCode="0.0">
                  <c:v>2850.7999999999997</c:v>
                </c:pt>
                <c:pt idx="25" formatCode="0.0">
                  <c:v>2850.7999999999997</c:v>
                </c:pt>
                <c:pt idx="26" formatCode="0.0">
                  <c:v>2867.7999999999997</c:v>
                </c:pt>
                <c:pt idx="27" formatCode="0.0">
                  <c:v>2867.7999999999997</c:v>
                </c:pt>
                <c:pt idx="28" formatCode="0.0">
                  <c:v>2936.4999999999995</c:v>
                </c:pt>
                <c:pt idx="29" formatCode="0.0">
                  <c:v>2936.4999999999995</c:v>
                </c:pt>
                <c:pt idx="30" formatCode="0.0">
                  <c:v>3002.8999999999996</c:v>
                </c:pt>
                <c:pt idx="31" formatCode="0.0">
                  <c:v>3002.8999999999996</c:v>
                </c:pt>
                <c:pt idx="32" formatCode="0.0">
                  <c:v>3030.2</c:v>
                </c:pt>
                <c:pt idx="33" formatCode="0.0">
                  <c:v>3030.2</c:v>
                </c:pt>
                <c:pt idx="34" formatCode="0.0">
                  <c:v>3063.3999999999996</c:v>
                </c:pt>
                <c:pt idx="35" formatCode="0.0">
                  <c:v>3063.3999999999996</c:v>
                </c:pt>
                <c:pt idx="36" formatCode="0.0">
                  <c:v>3090.8999999999996</c:v>
                </c:pt>
                <c:pt idx="37" formatCode="0.0">
                  <c:v>3090.8999999999996</c:v>
                </c:pt>
                <c:pt idx="38" formatCode="0.0">
                  <c:v>3110.2999999999997</c:v>
                </c:pt>
                <c:pt idx="39" formatCode="0.0">
                  <c:v>3110.2999999999997</c:v>
                </c:pt>
                <c:pt idx="40" formatCode="0.0">
                  <c:v>3128.8999999999996</c:v>
                </c:pt>
                <c:pt idx="41" formatCode="0.0">
                  <c:v>3128.8999999999996</c:v>
                </c:pt>
                <c:pt idx="42" formatCode="0.0">
                  <c:v>3141.4999999999995</c:v>
                </c:pt>
                <c:pt idx="43" formatCode="0.0">
                  <c:v>3141.4999999999995</c:v>
                </c:pt>
                <c:pt idx="44" formatCode="0.0">
                  <c:v>3183.8999999999996</c:v>
                </c:pt>
                <c:pt idx="45" formatCode="0.0">
                  <c:v>3183.8999999999996</c:v>
                </c:pt>
                <c:pt idx="46" formatCode="0.0">
                  <c:v>3206.7</c:v>
                </c:pt>
                <c:pt idx="47" formatCode="0.0">
                  <c:v>3206.7</c:v>
                </c:pt>
                <c:pt idx="48" formatCode="0.0">
                  <c:v>3234.5</c:v>
                </c:pt>
                <c:pt idx="49" formatCode="0.0">
                  <c:v>3234.5</c:v>
                </c:pt>
                <c:pt idx="50" formatCode="0.0">
                  <c:v>3249.3</c:v>
                </c:pt>
                <c:pt idx="51" formatCode="0.0">
                  <c:v>3249.3</c:v>
                </c:pt>
                <c:pt idx="52" formatCode="0.0">
                  <c:v>3399.9</c:v>
                </c:pt>
              </c:numCache>
            </c:numRef>
          </c:cat>
          <c:val>
            <c:numRef>
              <c:f>Data!$U$3:$U$55</c:f>
              <c:numCache>
                <c:formatCode>General</c:formatCode>
                <c:ptCount val="53"/>
                <c:pt idx="23">
                  <c:v>49720.148336874387</c:v>
                </c:pt>
                <c:pt idx="24">
                  <c:v>49720.148336874387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132D-4DAD-B1A5-02ED73C7AB3A}"/>
            </c:ext>
          </c:extLst>
        </c:ser>
        <c:ser>
          <c:idx val="12"/>
          <c:order val="12"/>
          <c:tx>
            <c:strRef>
              <c:f>Data!$V$2</c:f>
              <c:strCache>
                <c:ptCount val="1"/>
                <c:pt idx="0">
                  <c:v>Argentina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numRef>
              <c:f>Data!$I$3:$I$55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 formatCode="0.0">
                  <c:v>51.8</c:v>
                </c:pt>
                <c:pt idx="3" formatCode="0.0">
                  <c:v>51.8</c:v>
                </c:pt>
                <c:pt idx="4" formatCode="0.0">
                  <c:v>116.5</c:v>
                </c:pt>
                <c:pt idx="5" formatCode="0.0">
                  <c:v>116.5</c:v>
                </c:pt>
                <c:pt idx="6" formatCode="0.0">
                  <c:v>171</c:v>
                </c:pt>
                <c:pt idx="7" formatCode="0.0">
                  <c:v>171</c:v>
                </c:pt>
                <c:pt idx="8" formatCode="0.0">
                  <c:v>239.7</c:v>
                </c:pt>
                <c:pt idx="9" formatCode="0.0">
                  <c:v>239.7</c:v>
                </c:pt>
                <c:pt idx="10" formatCode="0.0">
                  <c:v>295.89999999999998</c:v>
                </c:pt>
                <c:pt idx="11" formatCode="0.0">
                  <c:v>295.89999999999998</c:v>
                </c:pt>
                <c:pt idx="12" formatCode="0.0">
                  <c:v>717.09999999999991</c:v>
                </c:pt>
                <c:pt idx="13" formatCode="0.0">
                  <c:v>717.09999999999991</c:v>
                </c:pt>
                <c:pt idx="14" formatCode="0.0">
                  <c:v>847.69999999999993</c:v>
                </c:pt>
                <c:pt idx="15" formatCode="0.0">
                  <c:v>847.69999999999993</c:v>
                </c:pt>
                <c:pt idx="16" formatCode="0.0">
                  <c:v>1948.8999999999996</c:v>
                </c:pt>
                <c:pt idx="17" formatCode="0.0">
                  <c:v>1948.8999999999996</c:v>
                </c:pt>
                <c:pt idx="18" formatCode="0.0">
                  <c:v>2701.7</c:v>
                </c:pt>
                <c:pt idx="19" formatCode="0.0">
                  <c:v>2701.7</c:v>
                </c:pt>
                <c:pt idx="20" formatCode="0.0">
                  <c:v>2785</c:v>
                </c:pt>
                <c:pt idx="21" formatCode="0.0">
                  <c:v>2785</c:v>
                </c:pt>
                <c:pt idx="22" formatCode="0.0">
                  <c:v>2835.7</c:v>
                </c:pt>
                <c:pt idx="23" formatCode="0.0">
                  <c:v>2835.7</c:v>
                </c:pt>
                <c:pt idx="24" formatCode="0.0">
                  <c:v>2850.7999999999997</c:v>
                </c:pt>
                <c:pt idx="25" formatCode="0.0">
                  <c:v>2850.7999999999997</c:v>
                </c:pt>
                <c:pt idx="26" formatCode="0.0">
                  <c:v>2867.7999999999997</c:v>
                </c:pt>
                <c:pt idx="27" formatCode="0.0">
                  <c:v>2867.7999999999997</c:v>
                </c:pt>
                <c:pt idx="28" formatCode="0.0">
                  <c:v>2936.4999999999995</c:v>
                </c:pt>
                <c:pt idx="29" formatCode="0.0">
                  <c:v>2936.4999999999995</c:v>
                </c:pt>
                <c:pt idx="30" formatCode="0.0">
                  <c:v>3002.8999999999996</c:v>
                </c:pt>
                <c:pt idx="31" formatCode="0.0">
                  <c:v>3002.8999999999996</c:v>
                </c:pt>
                <c:pt idx="32" formatCode="0.0">
                  <c:v>3030.2</c:v>
                </c:pt>
                <c:pt idx="33" formatCode="0.0">
                  <c:v>3030.2</c:v>
                </c:pt>
                <c:pt idx="34" formatCode="0.0">
                  <c:v>3063.3999999999996</c:v>
                </c:pt>
                <c:pt idx="35" formatCode="0.0">
                  <c:v>3063.3999999999996</c:v>
                </c:pt>
                <c:pt idx="36" formatCode="0.0">
                  <c:v>3090.8999999999996</c:v>
                </c:pt>
                <c:pt idx="37" formatCode="0.0">
                  <c:v>3090.8999999999996</c:v>
                </c:pt>
                <c:pt idx="38" formatCode="0.0">
                  <c:v>3110.2999999999997</c:v>
                </c:pt>
                <c:pt idx="39" formatCode="0.0">
                  <c:v>3110.2999999999997</c:v>
                </c:pt>
                <c:pt idx="40" formatCode="0.0">
                  <c:v>3128.8999999999996</c:v>
                </c:pt>
                <c:pt idx="41" formatCode="0.0">
                  <c:v>3128.8999999999996</c:v>
                </c:pt>
                <c:pt idx="42" formatCode="0.0">
                  <c:v>3141.4999999999995</c:v>
                </c:pt>
                <c:pt idx="43" formatCode="0.0">
                  <c:v>3141.4999999999995</c:v>
                </c:pt>
                <c:pt idx="44" formatCode="0.0">
                  <c:v>3183.8999999999996</c:v>
                </c:pt>
                <c:pt idx="45" formatCode="0.0">
                  <c:v>3183.8999999999996</c:v>
                </c:pt>
                <c:pt idx="46" formatCode="0.0">
                  <c:v>3206.7</c:v>
                </c:pt>
                <c:pt idx="47" formatCode="0.0">
                  <c:v>3206.7</c:v>
                </c:pt>
                <c:pt idx="48" formatCode="0.0">
                  <c:v>3234.5</c:v>
                </c:pt>
                <c:pt idx="49" formatCode="0.0">
                  <c:v>3234.5</c:v>
                </c:pt>
                <c:pt idx="50" formatCode="0.0">
                  <c:v>3249.3</c:v>
                </c:pt>
                <c:pt idx="51" formatCode="0.0">
                  <c:v>3249.3</c:v>
                </c:pt>
                <c:pt idx="52" formatCode="0.0">
                  <c:v>3399.9</c:v>
                </c:pt>
              </c:numCache>
            </c:numRef>
          </c:cat>
          <c:val>
            <c:numRef>
              <c:f>Data!$V$3:$V$55</c:f>
              <c:numCache>
                <c:formatCode>General</c:formatCode>
                <c:ptCount val="53"/>
                <c:pt idx="25">
                  <c:v>52536.331920791345</c:v>
                </c:pt>
                <c:pt idx="26">
                  <c:v>52536.331920791345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32D-4DAD-B1A5-02ED73C7AB3A}"/>
            </c:ext>
          </c:extLst>
        </c:ser>
        <c:ser>
          <c:idx val="13"/>
          <c:order val="13"/>
          <c:tx>
            <c:strRef>
              <c:f>Data!$W$2</c:f>
              <c:strCache>
                <c:ptCount val="1"/>
                <c:pt idx="0">
                  <c:v>Russian Federation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numRef>
              <c:f>Data!$I$3:$I$55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 formatCode="0.0">
                  <c:v>51.8</c:v>
                </c:pt>
                <c:pt idx="3" formatCode="0.0">
                  <c:v>51.8</c:v>
                </c:pt>
                <c:pt idx="4" formatCode="0.0">
                  <c:v>116.5</c:v>
                </c:pt>
                <c:pt idx="5" formatCode="0.0">
                  <c:v>116.5</c:v>
                </c:pt>
                <c:pt idx="6" formatCode="0.0">
                  <c:v>171</c:v>
                </c:pt>
                <c:pt idx="7" formatCode="0.0">
                  <c:v>171</c:v>
                </c:pt>
                <c:pt idx="8" formatCode="0.0">
                  <c:v>239.7</c:v>
                </c:pt>
                <c:pt idx="9" formatCode="0.0">
                  <c:v>239.7</c:v>
                </c:pt>
                <c:pt idx="10" formatCode="0.0">
                  <c:v>295.89999999999998</c:v>
                </c:pt>
                <c:pt idx="11" formatCode="0.0">
                  <c:v>295.89999999999998</c:v>
                </c:pt>
                <c:pt idx="12" formatCode="0.0">
                  <c:v>717.09999999999991</c:v>
                </c:pt>
                <c:pt idx="13" formatCode="0.0">
                  <c:v>717.09999999999991</c:v>
                </c:pt>
                <c:pt idx="14" formatCode="0.0">
                  <c:v>847.69999999999993</c:v>
                </c:pt>
                <c:pt idx="15" formatCode="0.0">
                  <c:v>847.69999999999993</c:v>
                </c:pt>
                <c:pt idx="16" formatCode="0.0">
                  <c:v>1948.8999999999996</c:v>
                </c:pt>
                <c:pt idx="17" formatCode="0.0">
                  <c:v>1948.8999999999996</c:v>
                </c:pt>
                <c:pt idx="18" formatCode="0.0">
                  <c:v>2701.7</c:v>
                </c:pt>
                <c:pt idx="19" formatCode="0.0">
                  <c:v>2701.7</c:v>
                </c:pt>
                <c:pt idx="20" formatCode="0.0">
                  <c:v>2785</c:v>
                </c:pt>
                <c:pt idx="21" formatCode="0.0">
                  <c:v>2785</c:v>
                </c:pt>
                <c:pt idx="22" formatCode="0.0">
                  <c:v>2835.7</c:v>
                </c:pt>
                <c:pt idx="23" formatCode="0.0">
                  <c:v>2835.7</c:v>
                </c:pt>
                <c:pt idx="24" formatCode="0.0">
                  <c:v>2850.7999999999997</c:v>
                </c:pt>
                <c:pt idx="25" formatCode="0.0">
                  <c:v>2850.7999999999997</c:v>
                </c:pt>
                <c:pt idx="26" formatCode="0.0">
                  <c:v>2867.7999999999997</c:v>
                </c:pt>
                <c:pt idx="27" formatCode="0.0">
                  <c:v>2867.7999999999997</c:v>
                </c:pt>
                <c:pt idx="28" formatCode="0.0">
                  <c:v>2936.4999999999995</c:v>
                </c:pt>
                <c:pt idx="29" formatCode="0.0">
                  <c:v>2936.4999999999995</c:v>
                </c:pt>
                <c:pt idx="30" formatCode="0.0">
                  <c:v>3002.8999999999996</c:v>
                </c:pt>
                <c:pt idx="31" formatCode="0.0">
                  <c:v>3002.8999999999996</c:v>
                </c:pt>
                <c:pt idx="32" formatCode="0.0">
                  <c:v>3030.2</c:v>
                </c:pt>
                <c:pt idx="33" formatCode="0.0">
                  <c:v>3030.2</c:v>
                </c:pt>
                <c:pt idx="34" formatCode="0.0">
                  <c:v>3063.3999999999996</c:v>
                </c:pt>
                <c:pt idx="35" formatCode="0.0">
                  <c:v>3063.3999999999996</c:v>
                </c:pt>
                <c:pt idx="36" formatCode="0.0">
                  <c:v>3090.8999999999996</c:v>
                </c:pt>
                <c:pt idx="37" formatCode="0.0">
                  <c:v>3090.8999999999996</c:v>
                </c:pt>
                <c:pt idx="38" formatCode="0.0">
                  <c:v>3110.2999999999997</c:v>
                </c:pt>
                <c:pt idx="39" formatCode="0.0">
                  <c:v>3110.2999999999997</c:v>
                </c:pt>
                <c:pt idx="40" formatCode="0.0">
                  <c:v>3128.8999999999996</c:v>
                </c:pt>
                <c:pt idx="41" formatCode="0.0">
                  <c:v>3128.8999999999996</c:v>
                </c:pt>
                <c:pt idx="42" formatCode="0.0">
                  <c:v>3141.4999999999995</c:v>
                </c:pt>
                <c:pt idx="43" formatCode="0.0">
                  <c:v>3141.4999999999995</c:v>
                </c:pt>
                <c:pt idx="44" formatCode="0.0">
                  <c:v>3183.8999999999996</c:v>
                </c:pt>
                <c:pt idx="45" formatCode="0.0">
                  <c:v>3183.8999999999996</c:v>
                </c:pt>
                <c:pt idx="46" formatCode="0.0">
                  <c:v>3206.7</c:v>
                </c:pt>
                <c:pt idx="47" formatCode="0.0">
                  <c:v>3206.7</c:v>
                </c:pt>
                <c:pt idx="48" formatCode="0.0">
                  <c:v>3234.5</c:v>
                </c:pt>
                <c:pt idx="49" formatCode="0.0">
                  <c:v>3234.5</c:v>
                </c:pt>
                <c:pt idx="50" formatCode="0.0">
                  <c:v>3249.3</c:v>
                </c:pt>
                <c:pt idx="51" formatCode="0.0">
                  <c:v>3249.3</c:v>
                </c:pt>
                <c:pt idx="52" formatCode="0.0">
                  <c:v>3399.9</c:v>
                </c:pt>
              </c:numCache>
            </c:numRef>
          </c:cat>
          <c:val>
            <c:numRef>
              <c:f>Data!$W$3:$W$55</c:f>
              <c:numCache>
                <c:formatCode>General</c:formatCode>
                <c:ptCount val="53"/>
                <c:pt idx="27">
                  <c:v>56382.645023548444</c:v>
                </c:pt>
                <c:pt idx="28">
                  <c:v>56382.645023548444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32D-4DAD-B1A5-02ED73C7AB3A}"/>
            </c:ext>
          </c:extLst>
        </c:ser>
        <c:ser>
          <c:idx val="14"/>
          <c:order val="14"/>
          <c:tx>
            <c:strRef>
              <c:f>Data!$X$2</c:f>
              <c:strCache>
                <c:ptCount val="1"/>
                <c:pt idx="0">
                  <c:v>Japan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numRef>
              <c:f>Data!$I$3:$I$55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 formatCode="0.0">
                  <c:v>51.8</c:v>
                </c:pt>
                <c:pt idx="3" formatCode="0.0">
                  <c:v>51.8</c:v>
                </c:pt>
                <c:pt idx="4" formatCode="0.0">
                  <c:v>116.5</c:v>
                </c:pt>
                <c:pt idx="5" formatCode="0.0">
                  <c:v>116.5</c:v>
                </c:pt>
                <c:pt idx="6" formatCode="0.0">
                  <c:v>171</c:v>
                </c:pt>
                <c:pt idx="7" formatCode="0.0">
                  <c:v>171</c:v>
                </c:pt>
                <c:pt idx="8" formatCode="0.0">
                  <c:v>239.7</c:v>
                </c:pt>
                <c:pt idx="9" formatCode="0.0">
                  <c:v>239.7</c:v>
                </c:pt>
                <c:pt idx="10" formatCode="0.0">
                  <c:v>295.89999999999998</c:v>
                </c:pt>
                <c:pt idx="11" formatCode="0.0">
                  <c:v>295.89999999999998</c:v>
                </c:pt>
                <c:pt idx="12" formatCode="0.0">
                  <c:v>717.09999999999991</c:v>
                </c:pt>
                <c:pt idx="13" formatCode="0.0">
                  <c:v>717.09999999999991</c:v>
                </c:pt>
                <c:pt idx="14" formatCode="0.0">
                  <c:v>847.69999999999993</c:v>
                </c:pt>
                <c:pt idx="15" formatCode="0.0">
                  <c:v>847.69999999999993</c:v>
                </c:pt>
                <c:pt idx="16" formatCode="0.0">
                  <c:v>1948.8999999999996</c:v>
                </c:pt>
                <c:pt idx="17" formatCode="0.0">
                  <c:v>1948.8999999999996</c:v>
                </c:pt>
                <c:pt idx="18" formatCode="0.0">
                  <c:v>2701.7</c:v>
                </c:pt>
                <c:pt idx="19" formatCode="0.0">
                  <c:v>2701.7</c:v>
                </c:pt>
                <c:pt idx="20" formatCode="0.0">
                  <c:v>2785</c:v>
                </c:pt>
                <c:pt idx="21" formatCode="0.0">
                  <c:v>2785</c:v>
                </c:pt>
                <c:pt idx="22" formatCode="0.0">
                  <c:v>2835.7</c:v>
                </c:pt>
                <c:pt idx="23" formatCode="0.0">
                  <c:v>2835.7</c:v>
                </c:pt>
                <c:pt idx="24" formatCode="0.0">
                  <c:v>2850.7999999999997</c:v>
                </c:pt>
                <c:pt idx="25" formatCode="0.0">
                  <c:v>2850.7999999999997</c:v>
                </c:pt>
                <c:pt idx="26" formatCode="0.0">
                  <c:v>2867.7999999999997</c:v>
                </c:pt>
                <c:pt idx="27" formatCode="0.0">
                  <c:v>2867.7999999999997</c:v>
                </c:pt>
                <c:pt idx="28" formatCode="0.0">
                  <c:v>2936.4999999999995</c:v>
                </c:pt>
                <c:pt idx="29" formatCode="0.0">
                  <c:v>2936.4999999999995</c:v>
                </c:pt>
                <c:pt idx="30" formatCode="0.0">
                  <c:v>3002.8999999999996</c:v>
                </c:pt>
                <c:pt idx="31" formatCode="0.0">
                  <c:v>3002.8999999999996</c:v>
                </c:pt>
                <c:pt idx="32" formatCode="0.0">
                  <c:v>3030.2</c:v>
                </c:pt>
                <c:pt idx="33" formatCode="0.0">
                  <c:v>3030.2</c:v>
                </c:pt>
                <c:pt idx="34" formatCode="0.0">
                  <c:v>3063.3999999999996</c:v>
                </c:pt>
                <c:pt idx="35" formatCode="0.0">
                  <c:v>3063.3999999999996</c:v>
                </c:pt>
                <c:pt idx="36" formatCode="0.0">
                  <c:v>3090.8999999999996</c:v>
                </c:pt>
                <c:pt idx="37" formatCode="0.0">
                  <c:v>3090.8999999999996</c:v>
                </c:pt>
                <c:pt idx="38" formatCode="0.0">
                  <c:v>3110.2999999999997</c:v>
                </c:pt>
                <c:pt idx="39" formatCode="0.0">
                  <c:v>3110.2999999999997</c:v>
                </c:pt>
                <c:pt idx="40" formatCode="0.0">
                  <c:v>3128.8999999999996</c:v>
                </c:pt>
                <c:pt idx="41" formatCode="0.0">
                  <c:v>3128.8999999999996</c:v>
                </c:pt>
                <c:pt idx="42" formatCode="0.0">
                  <c:v>3141.4999999999995</c:v>
                </c:pt>
                <c:pt idx="43" formatCode="0.0">
                  <c:v>3141.4999999999995</c:v>
                </c:pt>
                <c:pt idx="44" formatCode="0.0">
                  <c:v>3183.8999999999996</c:v>
                </c:pt>
                <c:pt idx="45" formatCode="0.0">
                  <c:v>3183.8999999999996</c:v>
                </c:pt>
                <c:pt idx="46" formatCode="0.0">
                  <c:v>3206.7</c:v>
                </c:pt>
                <c:pt idx="47" formatCode="0.0">
                  <c:v>3206.7</c:v>
                </c:pt>
                <c:pt idx="48" formatCode="0.0">
                  <c:v>3234.5</c:v>
                </c:pt>
                <c:pt idx="49" formatCode="0.0">
                  <c:v>3234.5</c:v>
                </c:pt>
                <c:pt idx="50" formatCode="0.0">
                  <c:v>3249.3</c:v>
                </c:pt>
                <c:pt idx="51" formatCode="0.0">
                  <c:v>3249.3</c:v>
                </c:pt>
                <c:pt idx="52" formatCode="0.0">
                  <c:v>3399.9</c:v>
                </c:pt>
              </c:numCache>
            </c:numRef>
          </c:cat>
          <c:val>
            <c:numRef>
              <c:f>Data!$X$3:$X$55</c:f>
              <c:numCache>
                <c:formatCode>General</c:formatCode>
                <c:ptCount val="53"/>
                <c:pt idx="29">
                  <c:v>76252.24271545044</c:v>
                </c:pt>
                <c:pt idx="30">
                  <c:v>76252.24271545044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32D-4DAD-B1A5-02ED73C7AB3A}"/>
            </c:ext>
          </c:extLst>
        </c:ser>
        <c:ser>
          <c:idx val="15"/>
          <c:order val="15"/>
          <c:tx>
            <c:strRef>
              <c:f>Data!$Y$2</c:f>
              <c:strCache>
                <c:ptCount val="1"/>
                <c:pt idx="0">
                  <c:v>Korea, Rep.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numRef>
              <c:f>Data!$I$3:$I$55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 formatCode="0.0">
                  <c:v>51.8</c:v>
                </c:pt>
                <c:pt idx="3" formatCode="0.0">
                  <c:v>51.8</c:v>
                </c:pt>
                <c:pt idx="4" formatCode="0.0">
                  <c:v>116.5</c:v>
                </c:pt>
                <c:pt idx="5" formatCode="0.0">
                  <c:v>116.5</c:v>
                </c:pt>
                <c:pt idx="6" formatCode="0.0">
                  <c:v>171</c:v>
                </c:pt>
                <c:pt idx="7" formatCode="0.0">
                  <c:v>171</c:v>
                </c:pt>
                <c:pt idx="8" formatCode="0.0">
                  <c:v>239.7</c:v>
                </c:pt>
                <c:pt idx="9" formatCode="0.0">
                  <c:v>239.7</c:v>
                </c:pt>
                <c:pt idx="10" formatCode="0.0">
                  <c:v>295.89999999999998</c:v>
                </c:pt>
                <c:pt idx="11" formatCode="0.0">
                  <c:v>295.89999999999998</c:v>
                </c:pt>
                <c:pt idx="12" formatCode="0.0">
                  <c:v>717.09999999999991</c:v>
                </c:pt>
                <c:pt idx="13" formatCode="0.0">
                  <c:v>717.09999999999991</c:v>
                </c:pt>
                <c:pt idx="14" formatCode="0.0">
                  <c:v>847.69999999999993</c:v>
                </c:pt>
                <c:pt idx="15" formatCode="0.0">
                  <c:v>847.69999999999993</c:v>
                </c:pt>
                <c:pt idx="16" formatCode="0.0">
                  <c:v>1948.8999999999996</c:v>
                </c:pt>
                <c:pt idx="17" formatCode="0.0">
                  <c:v>1948.8999999999996</c:v>
                </c:pt>
                <c:pt idx="18" formatCode="0.0">
                  <c:v>2701.7</c:v>
                </c:pt>
                <c:pt idx="19" formatCode="0.0">
                  <c:v>2701.7</c:v>
                </c:pt>
                <c:pt idx="20" formatCode="0.0">
                  <c:v>2785</c:v>
                </c:pt>
                <c:pt idx="21" formatCode="0.0">
                  <c:v>2785</c:v>
                </c:pt>
                <c:pt idx="22" formatCode="0.0">
                  <c:v>2835.7</c:v>
                </c:pt>
                <c:pt idx="23" formatCode="0.0">
                  <c:v>2835.7</c:v>
                </c:pt>
                <c:pt idx="24" formatCode="0.0">
                  <c:v>2850.7999999999997</c:v>
                </c:pt>
                <c:pt idx="25" formatCode="0.0">
                  <c:v>2850.7999999999997</c:v>
                </c:pt>
                <c:pt idx="26" formatCode="0.0">
                  <c:v>2867.7999999999997</c:v>
                </c:pt>
                <c:pt idx="27" formatCode="0.0">
                  <c:v>2867.7999999999997</c:v>
                </c:pt>
                <c:pt idx="28" formatCode="0.0">
                  <c:v>2936.4999999999995</c:v>
                </c:pt>
                <c:pt idx="29" formatCode="0.0">
                  <c:v>2936.4999999999995</c:v>
                </c:pt>
                <c:pt idx="30" formatCode="0.0">
                  <c:v>3002.8999999999996</c:v>
                </c:pt>
                <c:pt idx="31" formatCode="0.0">
                  <c:v>3002.8999999999996</c:v>
                </c:pt>
                <c:pt idx="32" formatCode="0.0">
                  <c:v>3030.2</c:v>
                </c:pt>
                <c:pt idx="33" formatCode="0.0">
                  <c:v>3030.2</c:v>
                </c:pt>
                <c:pt idx="34" formatCode="0.0">
                  <c:v>3063.3999999999996</c:v>
                </c:pt>
                <c:pt idx="35" formatCode="0.0">
                  <c:v>3063.3999999999996</c:v>
                </c:pt>
                <c:pt idx="36" formatCode="0.0">
                  <c:v>3090.8999999999996</c:v>
                </c:pt>
                <c:pt idx="37" formatCode="0.0">
                  <c:v>3090.8999999999996</c:v>
                </c:pt>
                <c:pt idx="38" formatCode="0.0">
                  <c:v>3110.2999999999997</c:v>
                </c:pt>
                <c:pt idx="39" formatCode="0.0">
                  <c:v>3110.2999999999997</c:v>
                </c:pt>
                <c:pt idx="40" formatCode="0.0">
                  <c:v>3128.8999999999996</c:v>
                </c:pt>
                <c:pt idx="41" formatCode="0.0">
                  <c:v>3128.8999999999996</c:v>
                </c:pt>
                <c:pt idx="42" formatCode="0.0">
                  <c:v>3141.4999999999995</c:v>
                </c:pt>
                <c:pt idx="43" formatCode="0.0">
                  <c:v>3141.4999999999995</c:v>
                </c:pt>
                <c:pt idx="44" formatCode="0.0">
                  <c:v>3183.8999999999996</c:v>
                </c:pt>
                <c:pt idx="45" formatCode="0.0">
                  <c:v>3183.8999999999996</c:v>
                </c:pt>
                <c:pt idx="46" formatCode="0.0">
                  <c:v>3206.7</c:v>
                </c:pt>
                <c:pt idx="47" formatCode="0.0">
                  <c:v>3206.7</c:v>
                </c:pt>
                <c:pt idx="48" formatCode="0.0">
                  <c:v>3234.5</c:v>
                </c:pt>
                <c:pt idx="49" formatCode="0.0">
                  <c:v>3234.5</c:v>
                </c:pt>
                <c:pt idx="50" formatCode="0.0">
                  <c:v>3249.3</c:v>
                </c:pt>
                <c:pt idx="51" formatCode="0.0">
                  <c:v>3249.3</c:v>
                </c:pt>
                <c:pt idx="52" formatCode="0.0">
                  <c:v>3399.9</c:v>
                </c:pt>
              </c:numCache>
            </c:numRef>
          </c:cat>
          <c:val>
            <c:numRef>
              <c:f>Data!$Y$3:$Y$55</c:f>
              <c:numCache>
                <c:formatCode>General</c:formatCode>
                <c:ptCount val="53"/>
                <c:pt idx="31">
                  <c:v>80308.184021040928</c:v>
                </c:pt>
                <c:pt idx="32">
                  <c:v>80308.184021040928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32D-4DAD-B1A5-02ED73C7AB3A}"/>
            </c:ext>
          </c:extLst>
        </c:ser>
        <c:ser>
          <c:idx val="16"/>
          <c:order val="16"/>
          <c:tx>
            <c:strRef>
              <c:f>Data!$Z$2</c:f>
              <c:strCache>
                <c:ptCount val="1"/>
                <c:pt idx="0">
                  <c:v>United Kingdom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numRef>
              <c:f>Data!$I$3:$I$55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 formatCode="0.0">
                  <c:v>51.8</c:v>
                </c:pt>
                <c:pt idx="3" formatCode="0.0">
                  <c:v>51.8</c:v>
                </c:pt>
                <c:pt idx="4" formatCode="0.0">
                  <c:v>116.5</c:v>
                </c:pt>
                <c:pt idx="5" formatCode="0.0">
                  <c:v>116.5</c:v>
                </c:pt>
                <c:pt idx="6" formatCode="0.0">
                  <c:v>171</c:v>
                </c:pt>
                <c:pt idx="7" formatCode="0.0">
                  <c:v>171</c:v>
                </c:pt>
                <c:pt idx="8" formatCode="0.0">
                  <c:v>239.7</c:v>
                </c:pt>
                <c:pt idx="9" formatCode="0.0">
                  <c:v>239.7</c:v>
                </c:pt>
                <c:pt idx="10" formatCode="0.0">
                  <c:v>295.89999999999998</c:v>
                </c:pt>
                <c:pt idx="11" formatCode="0.0">
                  <c:v>295.89999999999998</c:v>
                </c:pt>
                <c:pt idx="12" formatCode="0.0">
                  <c:v>717.09999999999991</c:v>
                </c:pt>
                <c:pt idx="13" formatCode="0.0">
                  <c:v>717.09999999999991</c:v>
                </c:pt>
                <c:pt idx="14" formatCode="0.0">
                  <c:v>847.69999999999993</c:v>
                </c:pt>
                <c:pt idx="15" formatCode="0.0">
                  <c:v>847.69999999999993</c:v>
                </c:pt>
                <c:pt idx="16" formatCode="0.0">
                  <c:v>1948.8999999999996</c:v>
                </c:pt>
                <c:pt idx="17" formatCode="0.0">
                  <c:v>1948.8999999999996</c:v>
                </c:pt>
                <c:pt idx="18" formatCode="0.0">
                  <c:v>2701.7</c:v>
                </c:pt>
                <c:pt idx="19" formatCode="0.0">
                  <c:v>2701.7</c:v>
                </c:pt>
                <c:pt idx="20" formatCode="0.0">
                  <c:v>2785</c:v>
                </c:pt>
                <c:pt idx="21" formatCode="0.0">
                  <c:v>2785</c:v>
                </c:pt>
                <c:pt idx="22" formatCode="0.0">
                  <c:v>2835.7</c:v>
                </c:pt>
                <c:pt idx="23" formatCode="0.0">
                  <c:v>2835.7</c:v>
                </c:pt>
                <c:pt idx="24" formatCode="0.0">
                  <c:v>2850.7999999999997</c:v>
                </c:pt>
                <c:pt idx="25" formatCode="0.0">
                  <c:v>2850.7999999999997</c:v>
                </c:pt>
                <c:pt idx="26" formatCode="0.0">
                  <c:v>2867.7999999999997</c:v>
                </c:pt>
                <c:pt idx="27" formatCode="0.0">
                  <c:v>2867.7999999999997</c:v>
                </c:pt>
                <c:pt idx="28" formatCode="0.0">
                  <c:v>2936.4999999999995</c:v>
                </c:pt>
                <c:pt idx="29" formatCode="0.0">
                  <c:v>2936.4999999999995</c:v>
                </c:pt>
                <c:pt idx="30" formatCode="0.0">
                  <c:v>3002.8999999999996</c:v>
                </c:pt>
                <c:pt idx="31" formatCode="0.0">
                  <c:v>3002.8999999999996</c:v>
                </c:pt>
                <c:pt idx="32" formatCode="0.0">
                  <c:v>3030.2</c:v>
                </c:pt>
                <c:pt idx="33" formatCode="0.0">
                  <c:v>3030.2</c:v>
                </c:pt>
                <c:pt idx="34" formatCode="0.0">
                  <c:v>3063.3999999999996</c:v>
                </c:pt>
                <c:pt idx="35" formatCode="0.0">
                  <c:v>3063.3999999999996</c:v>
                </c:pt>
                <c:pt idx="36" formatCode="0.0">
                  <c:v>3090.8999999999996</c:v>
                </c:pt>
                <c:pt idx="37" formatCode="0.0">
                  <c:v>3090.8999999999996</c:v>
                </c:pt>
                <c:pt idx="38" formatCode="0.0">
                  <c:v>3110.2999999999997</c:v>
                </c:pt>
                <c:pt idx="39" formatCode="0.0">
                  <c:v>3110.2999999999997</c:v>
                </c:pt>
                <c:pt idx="40" formatCode="0.0">
                  <c:v>3128.8999999999996</c:v>
                </c:pt>
                <c:pt idx="41" formatCode="0.0">
                  <c:v>3128.8999999999996</c:v>
                </c:pt>
                <c:pt idx="42" formatCode="0.0">
                  <c:v>3141.4999999999995</c:v>
                </c:pt>
                <c:pt idx="43" formatCode="0.0">
                  <c:v>3141.4999999999995</c:v>
                </c:pt>
                <c:pt idx="44" formatCode="0.0">
                  <c:v>3183.8999999999996</c:v>
                </c:pt>
                <c:pt idx="45" formatCode="0.0">
                  <c:v>3183.8999999999996</c:v>
                </c:pt>
                <c:pt idx="46" formatCode="0.0">
                  <c:v>3206.7</c:v>
                </c:pt>
                <c:pt idx="47" formatCode="0.0">
                  <c:v>3206.7</c:v>
                </c:pt>
                <c:pt idx="48" formatCode="0.0">
                  <c:v>3234.5</c:v>
                </c:pt>
                <c:pt idx="49" formatCode="0.0">
                  <c:v>3234.5</c:v>
                </c:pt>
                <c:pt idx="50" formatCode="0.0">
                  <c:v>3249.3</c:v>
                </c:pt>
                <c:pt idx="51" formatCode="0.0">
                  <c:v>3249.3</c:v>
                </c:pt>
                <c:pt idx="52" formatCode="0.0">
                  <c:v>3399.9</c:v>
                </c:pt>
              </c:numCache>
            </c:numRef>
          </c:cat>
          <c:val>
            <c:numRef>
              <c:f>Data!$Z$3:$Z$55</c:f>
              <c:numCache>
                <c:formatCode>General</c:formatCode>
                <c:ptCount val="53"/>
                <c:pt idx="33">
                  <c:v>86412.315731451934</c:v>
                </c:pt>
                <c:pt idx="34">
                  <c:v>86412.315731451934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32D-4DAD-B1A5-02ED73C7AB3A}"/>
            </c:ext>
          </c:extLst>
        </c:ser>
        <c:ser>
          <c:idx val="17"/>
          <c:order val="17"/>
          <c:tx>
            <c:strRef>
              <c:f>Data!$AA$2</c:f>
              <c:strCache>
                <c:ptCount val="1"/>
                <c:pt idx="0">
                  <c:v>Turkey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numRef>
              <c:f>Data!$I$3:$I$55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 formatCode="0.0">
                  <c:v>51.8</c:v>
                </c:pt>
                <c:pt idx="3" formatCode="0.0">
                  <c:v>51.8</c:v>
                </c:pt>
                <c:pt idx="4" formatCode="0.0">
                  <c:v>116.5</c:v>
                </c:pt>
                <c:pt idx="5" formatCode="0.0">
                  <c:v>116.5</c:v>
                </c:pt>
                <c:pt idx="6" formatCode="0.0">
                  <c:v>171</c:v>
                </c:pt>
                <c:pt idx="7" formatCode="0.0">
                  <c:v>171</c:v>
                </c:pt>
                <c:pt idx="8" formatCode="0.0">
                  <c:v>239.7</c:v>
                </c:pt>
                <c:pt idx="9" formatCode="0.0">
                  <c:v>239.7</c:v>
                </c:pt>
                <c:pt idx="10" formatCode="0.0">
                  <c:v>295.89999999999998</c:v>
                </c:pt>
                <c:pt idx="11" formatCode="0.0">
                  <c:v>295.89999999999998</c:v>
                </c:pt>
                <c:pt idx="12" formatCode="0.0">
                  <c:v>717.09999999999991</c:v>
                </c:pt>
                <c:pt idx="13" formatCode="0.0">
                  <c:v>717.09999999999991</c:v>
                </c:pt>
                <c:pt idx="14" formatCode="0.0">
                  <c:v>847.69999999999993</c:v>
                </c:pt>
                <c:pt idx="15" formatCode="0.0">
                  <c:v>847.69999999999993</c:v>
                </c:pt>
                <c:pt idx="16" formatCode="0.0">
                  <c:v>1948.8999999999996</c:v>
                </c:pt>
                <c:pt idx="17" formatCode="0.0">
                  <c:v>1948.8999999999996</c:v>
                </c:pt>
                <c:pt idx="18" formatCode="0.0">
                  <c:v>2701.7</c:v>
                </c:pt>
                <c:pt idx="19" formatCode="0.0">
                  <c:v>2701.7</c:v>
                </c:pt>
                <c:pt idx="20" formatCode="0.0">
                  <c:v>2785</c:v>
                </c:pt>
                <c:pt idx="21" formatCode="0.0">
                  <c:v>2785</c:v>
                </c:pt>
                <c:pt idx="22" formatCode="0.0">
                  <c:v>2835.7</c:v>
                </c:pt>
                <c:pt idx="23" formatCode="0.0">
                  <c:v>2835.7</c:v>
                </c:pt>
                <c:pt idx="24" formatCode="0.0">
                  <c:v>2850.7999999999997</c:v>
                </c:pt>
                <c:pt idx="25" formatCode="0.0">
                  <c:v>2850.7999999999997</c:v>
                </c:pt>
                <c:pt idx="26" formatCode="0.0">
                  <c:v>2867.7999999999997</c:v>
                </c:pt>
                <c:pt idx="27" formatCode="0.0">
                  <c:v>2867.7999999999997</c:v>
                </c:pt>
                <c:pt idx="28" formatCode="0.0">
                  <c:v>2936.4999999999995</c:v>
                </c:pt>
                <c:pt idx="29" formatCode="0.0">
                  <c:v>2936.4999999999995</c:v>
                </c:pt>
                <c:pt idx="30" formatCode="0.0">
                  <c:v>3002.8999999999996</c:v>
                </c:pt>
                <c:pt idx="31" formatCode="0.0">
                  <c:v>3002.8999999999996</c:v>
                </c:pt>
                <c:pt idx="32" formatCode="0.0">
                  <c:v>3030.2</c:v>
                </c:pt>
                <c:pt idx="33" formatCode="0.0">
                  <c:v>3030.2</c:v>
                </c:pt>
                <c:pt idx="34" formatCode="0.0">
                  <c:v>3063.3999999999996</c:v>
                </c:pt>
                <c:pt idx="35" formatCode="0.0">
                  <c:v>3063.3999999999996</c:v>
                </c:pt>
                <c:pt idx="36" formatCode="0.0">
                  <c:v>3090.8999999999996</c:v>
                </c:pt>
                <c:pt idx="37" formatCode="0.0">
                  <c:v>3090.8999999999996</c:v>
                </c:pt>
                <c:pt idx="38" formatCode="0.0">
                  <c:v>3110.2999999999997</c:v>
                </c:pt>
                <c:pt idx="39" formatCode="0.0">
                  <c:v>3110.2999999999997</c:v>
                </c:pt>
                <c:pt idx="40" formatCode="0.0">
                  <c:v>3128.8999999999996</c:v>
                </c:pt>
                <c:pt idx="41" formatCode="0.0">
                  <c:v>3128.8999999999996</c:v>
                </c:pt>
                <c:pt idx="42" formatCode="0.0">
                  <c:v>3141.4999999999995</c:v>
                </c:pt>
                <c:pt idx="43" formatCode="0.0">
                  <c:v>3141.4999999999995</c:v>
                </c:pt>
                <c:pt idx="44" formatCode="0.0">
                  <c:v>3183.8999999999996</c:v>
                </c:pt>
                <c:pt idx="45" formatCode="0.0">
                  <c:v>3183.8999999999996</c:v>
                </c:pt>
                <c:pt idx="46" formatCode="0.0">
                  <c:v>3206.7</c:v>
                </c:pt>
                <c:pt idx="47" formatCode="0.0">
                  <c:v>3206.7</c:v>
                </c:pt>
                <c:pt idx="48" formatCode="0.0">
                  <c:v>3234.5</c:v>
                </c:pt>
                <c:pt idx="49" formatCode="0.0">
                  <c:v>3234.5</c:v>
                </c:pt>
                <c:pt idx="50" formatCode="0.0">
                  <c:v>3249.3</c:v>
                </c:pt>
                <c:pt idx="51" formatCode="0.0">
                  <c:v>3249.3</c:v>
                </c:pt>
                <c:pt idx="52" formatCode="0.0">
                  <c:v>3399.9</c:v>
                </c:pt>
              </c:numCache>
            </c:numRef>
          </c:cat>
          <c:val>
            <c:numRef>
              <c:f>Data!$AA$3:$AA$55</c:f>
              <c:numCache>
                <c:formatCode>General</c:formatCode>
                <c:ptCount val="53"/>
                <c:pt idx="35">
                  <c:v>87147.46610894773</c:v>
                </c:pt>
                <c:pt idx="36">
                  <c:v>87147.46610894773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132D-4DAD-B1A5-02ED73C7AB3A}"/>
            </c:ext>
          </c:extLst>
        </c:ser>
        <c:ser>
          <c:idx val="18"/>
          <c:order val="18"/>
          <c:tx>
            <c:strRef>
              <c:f>Data!$AB$2</c:f>
              <c:strCache>
                <c:ptCount val="1"/>
                <c:pt idx="0">
                  <c:v>Spain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cat>
            <c:numRef>
              <c:f>Data!$I$3:$I$55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 formatCode="0.0">
                  <c:v>51.8</c:v>
                </c:pt>
                <c:pt idx="3" formatCode="0.0">
                  <c:v>51.8</c:v>
                </c:pt>
                <c:pt idx="4" formatCode="0.0">
                  <c:v>116.5</c:v>
                </c:pt>
                <c:pt idx="5" formatCode="0.0">
                  <c:v>116.5</c:v>
                </c:pt>
                <c:pt idx="6" formatCode="0.0">
                  <c:v>171</c:v>
                </c:pt>
                <c:pt idx="7" formatCode="0.0">
                  <c:v>171</c:v>
                </c:pt>
                <c:pt idx="8" formatCode="0.0">
                  <c:v>239.7</c:v>
                </c:pt>
                <c:pt idx="9" formatCode="0.0">
                  <c:v>239.7</c:v>
                </c:pt>
                <c:pt idx="10" formatCode="0.0">
                  <c:v>295.89999999999998</c:v>
                </c:pt>
                <c:pt idx="11" formatCode="0.0">
                  <c:v>295.89999999999998</c:v>
                </c:pt>
                <c:pt idx="12" formatCode="0.0">
                  <c:v>717.09999999999991</c:v>
                </c:pt>
                <c:pt idx="13" formatCode="0.0">
                  <c:v>717.09999999999991</c:v>
                </c:pt>
                <c:pt idx="14" formatCode="0.0">
                  <c:v>847.69999999999993</c:v>
                </c:pt>
                <c:pt idx="15" formatCode="0.0">
                  <c:v>847.69999999999993</c:v>
                </c:pt>
                <c:pt idx="16" formatCode="0.0">
                  <c:v>1948.8999999999996</c:v>
                </c:pt>
                <c:pt idx="17" formatCode="0.0">
                  <c:v>1948.8999999999996</c:v>
                </c:pt>
                <c:pt idx="18" formatCode="0.0">
                  <c:v>2701.7</c:v>
                </c:pt>
                <c:pt idx="19" formatCode="0.0">
                  <c:v>2701.7</c:v>
                </c:pt>
                <c:pt idx="20" formatCode="0.0">
                  <c:v>2785</c:v>
                </c:pt>
                <c:pt idx="21" formatCode="0.0">
                  <c:v>2785</c:v>
                </c:pt>
                <c:pt idx="22" formatCode="0.0">
                  <c:v>2835.7</c:v>
                </c:pt>
                <c:pt idx="23" formatCode="0.0">
                  <c:v>2835.7</c:v>
                </c:pt>
                <c:pt idx="24" formatCode="0.0">
                  <c:v>2850.7999999999997</c:v>
                </c:pt>
                <c:pt idx="25" formatCode="0.0">
                  <c:v>2850.7999999999997</c:v>
                </c:pt>
                <c:pt idx="26" formatCode="0.0">
                  <c:v>2867.7999999999997</c:v>
                </c:pt>
                <c:pt idx="27" formatCode="0.0">
                  <c:v>2867.7999999999997</c:v>
                </c:pt>
                <c:pt idx="28" formatCode="0.0">
                  <c:v>2936.4999999999995</c:v>
                </c:pt>
                <c:pt idx="29" formatCode="0.0">
                  <c:v>2936.4999999999995</c:v>
                </c:pt>
                <c:pt idx="30" formatCode="0.0">
                  <c:v>3002.8999999999996</c:v>
                </c:pt>
                <c:pt idx="31" formatCode="0.0">
                  <c:v>3002.8999999999996</c:v>
                </c:pt>
                <c:pt idx="32" formatCode="0.0">
                  <c:v>3030.2</c:v>
                </c:pt>
                <c:pt idx="33" formatCode="0.0">
                  <c:v>3030.2</c:v>
                </c:pt>
                <c:pt idx="34" formatCode="0.0">
                  <c:v>3063.3999999999996</c:v>
                </c:pt>
                <c:pt idx="35" formatCode="0.0">
                  <c:v>3063.3999999999996</c:v>
                </c:pt>
                <c:pt idx="36" formatCode="0.0">
                  <c:v>3090.8999999999996</c:v>
                </c:pt>
                <c:pt idx="37" formatCode="0.0">
                  <c:v>3090.8999999999996</c:v>
                </c:pt>
                <c:pt idx="38" formatCode="0.0">
                  <c:v>3110.2999999999997</c:v>
                </c:pt>
                <c:pt idx="39" formatCode="0.0">
                  <c:v>3110.2999999999997</c:v>
                </c:pt>
                <c:pt idx="40" formatCode="0.0">
                  <c:v>3128.8999999999996</c:v>
                </c:pt>
                <c:pt idx="41" formatCode="0.0">
                  <c:v>3128.8999999999996</c:v>
                </c:pt>
                <c:pt idx="42" formatCode="0.0">
                  <c:v>3141.4999999999995</c:v>
                </c:pt>
                <c:pt idx="43" formatCode="0.0">
                  <c:v>3141.4999999999995</c:v>
                </c:pt>
                <c:pt idx="44" formatCode="0.0">
                  <c:v>3183.8999999999996</c:v>
                </c:pt>
                <c:pt idx="45" formatCode="0.0">
                  <c:v>3183.8999999999996</c:v>
                </c:pt>
                <c:pt idx="46" formatCode="0.0">
                  <c:v>3206.7</c:v>
                </c:pt>
                <c:pt idx="47" formatCode="0.0">
                  <c:v>3206.7</c:v>
                </c:pt>
                <c:pt idx="48" formatCode="0.0">
                  <c:v>3234.5</c:v>
                </c:pt>
                <c:pt idx="49" formatCode="0.0">
                  <c:v>3234.5</c:v>
                </c:pt>
                <c:pt idx="50" formatCode="0.0">
                  <c:v>3249.3</c:v>
                </c:pt>
                <c:pt idx="51" formatCode="0.0">
                  <c:v>3249.3</c:v>
                </c:pt>
                <c:pt idx="52" formatCode="0.0">
                  <c:v>3399.9</c:v>
                </c:pt>
              </c:numCache>
            </c:numRef>
          </c:cat>
          <c:val>
            <c:numRef>
              <c:f>Data!$AB$3:$AB$55</c:f>
              <c:numCache>
                <c:formatCode>General</c:formatCode>
                <c:ptCount val="53"/>
                <c:pt idx="37">
                  <c:v>88330.06380677261</c:v>
                </c:pt>
                <c:pt idx="38">
                  <c:v>88330.06380677261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32D-4DAD-B1A5-02ED73C7AB3A}"/>
            </c:ext>
          </c:extLst>
        </c:ser>
        <c:ser>
          <c:idx val="19"/>
          <c:order val="19"/>
          <c:tx>
            <c:strRef>
              <c:f>Data!$AC$2</c:f>
              <c:strCache>
                <c:ptCount val="1"/>
                <c:pt idx="0">
                  <c:v>Canada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cat>
            <c:numRef>
              <c:f>Data!$I$3:$I$55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 formatCode="0.0">
                  <c:v>51.8</c:v>
                </c:pt>
                <c:pt idx="3" formatCode="0.0">
                  <c:v>51.8</c:v>
                </c:pt>
                <c:pt idx="4" formatCode="0.0">
                  <c:v>116.5</c:v>
                </c:pt>
                <c:pt idx="5" formatCode="0.0">
                  <c:v>116.5</c:v>
                </c:pt>
                <c:pt idx="6" formatCode="0.0">
                  <c:v>171</c:v>
                </c:pt>
                <c:pt idx="7" formatCode="0.0">
                  <c:v>171</c:v>
                </c:pt>
                <c:pt idx="8" formatCode="0.0">
                  <c:v>239.7</c:v>
                </c:pt>
                <c:pt idx="9" formatCode="0.0">
                  <c:v>239.7</c:v>
                </c:pt>
                <c:pt idx="10" formatCode="0.0">
                  <c:v>295.89999999999998</c:v>
                </c:pt>
                <c:pt idx="11" formatCode="0.0">
                  <c:v>295.89999999999998</c:v>
                </c:pt>
                <c:pt idx="12" formatCode="0.0">
                  <c:v>717.09999999999991</c:v>
                </c:pt>
                <c:pt idx="13" formatCode="0.0">
                  <c:v>717.09999999999991</c:v>
                </c:pt>
                <c:pt idx="14" formatCode="0.0">
                  <c:v>847.69999999999993</c:v>
                </c:pt>
                <c:pt idx="15" formatCode="0.0">
                  <c:v>847.69999999999993</c:v>
                </c:pt>
                <c:pt idx="16" formatCode="0.0">
                  <c:v>1948.8999999999996</c:v>
                </c:pt>
                <c:pt idx="17" formatCode="0.0">
                  <c:v>1948.8999999999996</c:v>
                </c:pt>
                <c:pt idx="18" formatCode="0.0">
                  <c:v>2701.7</c:v>
                </c:pt>
                <c:pt idx="19" formatCode="0.0">
                  <c:v>2701.7</c:v>
                </c:pt>
                <c:pt idx="20" formatCode="0.0">
                  <c:v>2785</c:v>
                </c:pt>
                <c:pt idx="21" formatCode="0.0">
                  <c:v>2785</c:v>
                </c:pt>
                <c:pt idx="22" formatCode="0.0">
                  <c:v>2835.7</c:v>
                </c:pt>
                <c:pt idx="23" formatCode="0.0">
                  <c:v>2835.7</c:v>
                </c:pt>
                <c:pt idx="24" formatCode="0.0">
                  <c:v>2850.7999999999997</c:v>
                </c:pt>
                <c:pt idx="25" formatCode="0.0">
                  <c:v>2850.7999999999997</c:v>
                </c:pt>
                <c:pt idx="26" formatCode="0.0">
                  <c:v>2867.7999999999997</c:v>
                </c:pt>
                <c:pt idx="27" formatCode="0.0">
                  <c:v>2867.7999999999997</c:v>
                </c:pt>
                <c:pt idx="28" formatCode="0.0">
                  <c:v>2936.4999999999995</c:v>
                </c:pt>
                <c:pt idx="29" formatCode="0.0">
                  <c:v>2936.4999999999995</c:v>
                </c:pt>
                <c:pt idx="30" formatCode="0.0">
                  <c:v>3002.8999999999996</c:v>
                </c:pt>
                <c:pt idx="31" formatCode="0.0">
                  <c:v>3002.8999999999996</c:v>
                </c:pt>
                <c:pt idx="32" formatCode="0.0">
                  <c:v>3030.2</c:v>
                </c:pt>
                <c:pt idx="33" formatCode="0.0">
                  <c:v>3030.2</c:v>
                </c:pt>
                <c:pt idx="34" formatCode="0.0">
                  <c:v>3063.3999999999996</c:v>
                </c:pt>
                <c:pt idx="35" formatCode="0.0">
                  <c:v>3063.3999999999996</c:v>
                </c:pt>
                <c:pt idx="36" formatCode="0.0">
                  <c:v>3090.8999999999996</c:v>
                </c:pt>
                <c:pt idx="37" formatCode="0.0">
                  <c:v>3090.8999999999996</c:v>
                </c:pt>
                <c:pt idx="38" formatCode="0.0">
                  <c:v>3110.2999999999997</c:v>
                </c:pt>
                <c:pt idx="39" formatCode="0.0">
                  <c:v>3110.2999999999997</c:v>
                </c:pt>
                <c:pt idx="40" formatCode="0.0">
                  <c:v>3128.8999999999996</c:v>
                </c:pt>
                <c:pt idx="41" formatCode="0.0">
                  <c:v>3128.8999999999996</c:v>
                </c:pt>
                <c:pt idx="42" formatCode="0.0">
                  <c:v>3141.4999999999995</c:v>
                </c:pt>
                <c:pt idx="43" formatCode="0.0">
                  <c:v>3141.4999999999995</c:v>
                </c:pt>
                <c:pt idx="44" formatCode="0.0">
                  <c:v>3183.8999999999996</c:v>
                </c:pt>
                <c:pt idx="45" formatCode="0.0">
                  <c:v>3183.8999999999996</c:v>
                </c:pt>
                <c:pt idx="46" formatCode="0.0">
                  <c:v>3206.7</c:v>
                </c:pt>
                <c:pt idx="47" formatCode="0.0">
                  <c:v>3206.7</c:v>
                </c:pt>
                <c:pt idx="48" formatCode="0.0">
                  <c:v>3234.5</c:v>
                </c:pt>
                <c:pt idx="49" formatCode="0.0">
                  <c:v>3234.5</c:v>
                </c:pt>
                <c:pt idx="50" formatCode="0.0">
                  <c:v>3249.3</c:v>
                </c:pt>
                <c:pt idx="51" formatCode="0.0">
                  <c:v>3249.3</c:v>
                </c:pt>
                <c:pt idx="52" formatCode="0.0">
                  <c:v>3399.9</c:v>
                </c:pt>
              </c:numCache>
            </c:numRef>
          </c:cat>
          <c:val>
            <c:numRef>
              <c:f>Data!$AC$3:$AC$55</c:f>
              <c:numCache>
                <c:formatCode>General</c:formatCode>
                <c:ptCount val="53"/>
                <c:pt idx="39">
                  <c:v>94434.589361714068</c:v>
                </c:pt>
                <c:pt idx="40">
                  <c:v>94434.589361714068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132D-4DAD-B1A5-02ED73C7AB3A}"/>
            </c:ext>
          </c:extLst>
        </c:ser>
        <c:ser>
          <c:idx val="20"/>
          <c:order val="20"/>
          <c:tx>
            <c:strRef>
              <c:f>Data!$AD$2</c:f>
              <c:strCache>
                <c:ptCount val="1"/>
                <c:pt idx="0">
                  <c:v>Australia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cat>
            <c:numRef>
              <c:f>Data!$I$3:$I$55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 formatCode="0.0">
                  <c:v>51.8</c:v>
                </c:pt>
                <c:pt idx="3" formatCode="0.0">
                  <c:v>51.8</c:v>
                </c:pt>
                <c:pt idx="4" formatCode="0.0">
                  <c:v>116.5</c:v>
                </c:pt>
                <c:pt idx="5" formatCode="0.0">
                  <c:v>116.5</c:v>
                </c:pt>
                <c:pt idx="6" formatCode="0.0">
                  <c:v>171</c:v>
                </c:pt>
                <c:pt idx="7" formatCode="0.0">
                  <c:v>171</c:v>
                </c:pt>
                <c:pt idx="8" formatCode="0.0">
                  <c:v>239.7</c:v>
                </c:pt>
                <c:pt idx="9" formatCode="0.0">
                  <c:v>239.7</c:v>
                </c:pt>
                <c:pt idx="10" formatCode="0.0">
                  <c:v>295.89999999999998</c:v>
                </c:pt>
                <c:pt idx="11" formatCode="0.0">
                  <c:v>295.89999999999998</c:v>
                </c:pt>
                <c:pt idx="12" formatCode="0.0">
                  <c:v>717.09999999999991</c:v>
                </c:pt>
                <c:pt idx="13" formatCode="0.0">
                  <c:v>717.09999999999991</c:v>
                </c:pt>
                <c:pt idx="14" formatCode="0.0">
                  <c:v>847.69999999999993</c:v>
                </c:pt>
                <c:pt idx="15" formatCode="0.0">
                  <c:v>847.69999999999993</c:v>
                </c:pt>
                <c:pt idx="16" formatCode="0.0">
                  <c:v>1948.8999999999996</c:v>
                </c:pt>
                <c:pt idx="17" formatCode="0.0">
                  <c:v>1948.8999999999996</c:v>
                </c:pt>
                <c:pt idx="18" formatCode="0.0">
                  <c:v>2701.7</c:v>
                </c:pt>
                <c:pt idx="19" formatCode="0.0">
                  <c:v>2701.7</c:v>
                </c:pt>
                <c:pt idx="20" formatCode="0.0">
                  <c:v>2785</c:v>
                </c:pt>
                <c:pt idx="21" formatCode="0.0">
                  <c:v>2785</c:v>
                </c:pt>
                <c:pt idx="22" formatCode="0.0">
                  <c:v>2835.7</c:v>
                </c:pt>
                <c:pt idx="23" formatCode="0.0">
                  <c:v>2835.7</c:v>
                </c:pt>
                <c:pt idx="24" formatCode="0.0">
                  <c:v>2850.7999999999997</c:v>
                </c:pt>
                <c:pt idx="25" formatCode="0.0">
                  <c:v>2850.7999999999997</c:v>
                </c:pt>
                <c:pt idx="26" formatCode="0.0">
                  <c:v>2867.7999999999997</c:v>
                </c:pt>
                <c:pt idx="27" formatCode="0.0">
                  <c:v>2867.7999999999997</c:v>
                </c:pt>
                <c:pt idx="28" formatCode="0.0">
                  <c:v>2936.4999999999995</c:v>
                </c:pt>
                <c:pt idx="29" formatCode="0.0">
                  <c:v>2936.4999999999995</c:v>
                </c:pt>
                <c:pt idx="30" formatCode="0.0">
                  <c:v>3002.8999999999996</c:v>
                </c:pt>
                <c:pt idx="31" formatCode="0.0">
                  <c:v>3002.8999999999996</c:v>
                </c:pt>
                <c:pt idx="32" formatCode="0.0">
                  <c:v>3030.2</c:v>
                </c:pt>
                <c:pt idx="33" formatCode="0.0">
                  <c:v>3030.2</c:v>
                </c:pt>
                <c:pt idx="34" formatCode="0.0">
                  <c:v>3063.3999999999996</c:v>
                </c:pt>
                <c:pt idx="35" formatCode="0.0">
                  <c:v>3063.3999999999996</c:v>
                </c:pt>
                <c:pt idx="36" formatCode="0.0">
                  <c:v>3090.8999999999996</c:v>
                </c:pt>
                <c:pt idx="37" formatCode="0.0">
                  <c:v>3090.8999999999996</c:v>
                </c:pt>
                <c:pt idx="38" formatCode="0.0">
                  <c:v>3110.2999999999997</c:v>
                </c:pt>
                <c:pt idx="39" formatCode="0.0">
                  <c:v>3110.2999999999997</c:v>
                </c:pt>
                <c:pt idx="40" formatCode="0.0">
                  <c:v>3128.8999999999996</c:v>
                </c:pt>
                <c:pt idx="41" formatCode="0.0">
                  <c:v>3128.8999999999996</c:v>
                </c:pt>
                <c:pt idx="42" formatCode="0.0">
                  <c:v>3141.4999999999995</c:v>
                </c:pt>
                <c:pt idx="43" formatCode="0.0">
                  <c:v>3141.4999999999995</c:v>
                </c:pt>
                <c:pt idx="44" formatCode="0.0">
                  <c:v>3183.8999999999996</c:v>
                </c:pt>
                <c:pt idx="45" formatCode="0.0">
                  <c:v>3183.8999999999996</c:v>
                </c:pt>
                <c:pt idx="46" formatCode="0.0">
                  <c:v>3206.7</c:v>
                </c:pt>
                <c:pt idx="47" formatCode="0.0">
                  <c:v>3206.7</c:v>
                </c:pt>
                <c:pt idx="48" formatCode="0.0">
                  <c:v>3234.5</c:v>
                </c:pt>
                <c:pt idx="49" formatCode="0.0">
                  <c:v>3234.5</c:v>
                </c:pt>
                <c:pt idx="50" formatCode="0.0">
                  <c:v>3249.3</c:v>
                </c:pt>
                <c:pt idx="51" formatCode="0.0">
                  <c:v>3249.3</c:v>
                </c:pt>
                <c:pt idx="52" formatCode="0.0">
                  <c:v>3399.9</c:v>
                </c:pt>
              </c:numCache>
            </c:numRef>
          </c:cat>
          <c:val>
            <c:numRef>
              <c:f>Data!$AD$3:$AD$55</c:f>
              <c:numCache>
                <c:formatCode>General</c:formatCode>
                <c:ptCount val="53"/>
                <c:pt idx="41">
                  <c:v>99178.854605406668</c:v>
                </c:pt>
                <c:pt idx="42">
                  <c:v>99178.854605406668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32D-4DAD-B1A5-02ED73C7AB3A}"/>
            </c:ext>
          </c:extLst>
        </c:ser>
        <c:ser>
          <c:idx val="21"/>
          <c:order val="21"/>
          <c:tx>
            <c:strRef>
              <c:f>Data!$AE$2</c:f>
              <c:strCache>
                <c:ptCount val="1"/>
                <c:pt idx="0">
                  <c:v>Germany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cat>
            <c:numRef>
              <c:f>Data!$I$3:$I$55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 formatCode="0.0">
                  <c:v>51.8</c:v>
                </c:pt>
                <c:pt idx="3" formatCode="0.0">
                  <c:v>51.8</c:v>
                </c:pt>
                <c:pt idx="4" formatCode="0.0">
                  <c:v>116.5</c:v>
                </c:pt>
                <c:pt idx="5" formatCode="0.0">
                  <c:v>116.5</c:v>
                </c:pt>
                <c:pt idx="6" formatCode="0.0">
                  <c:v>171</c:v>
                </c:pt>
                <c:pt idx="7" formatCode="0.0">
                  <c:v>171</c:v>
                </c:pt>
                <c:pt idx="8" formatCode="0.0">
                  <c:v>239.7</c:v>
                </c:pt>
                <c:pt idx="9" formatCode="0.0">
                  <c:v>239.7</c:v>
                </c:pt>
                <c:pt idx="10" formatCode="0.0">
                  <c:v>295.89999999999998</c:v>
                </c:pt>
                <c:pt idx="11" formatCode="0.0">
                  <c:v>295.89999999999998</c:v>
                </c:pt>
                <c:pt idx="12" formatCode="0.0">
                  <c:v>717.09999999999991</c:v>
                </c:pt>
                <c:pt idx="13" formatCode="0.0">
                  <c:v>717.09999999999991</c:v>
                </c:pt>
                <c:pt idx="14" formatCode="0.0">
                  <c:v>847.69999999999993</c:v>
                </c:pt>
                <c:pt idx="15" formatCode="0.0">
                  <c:v>847.69999999999993</c:v>
                </c:pt>
                <c:pt idx="16" formatCode="0.0">
                  <c:v>1948.8999999999996</c:v>
                </c:pt>
                <c:pt idx="17" formatCode="0.0">
                  <c:v>1948.8999999999996</c:v>
                </c:pt>
                <c:pt idx="18" formatCode="0.0">
                  <c:v>2701.7</c:v>
                </c:pt>
                <c:pt idx="19" formatCode="0.0">
                  <c:v>2701.7</c:v>
                </c:pt>
                <c:pt idx="20" formatCode="0.0">
                  <c:v>2785</c:v>
                </c:pt>
                <c:pt idx="21" formatCode="0.0">
                  <c:v>2785</c:v>
                </c:pt>
                <c:pt idx="22" formatCode="0.0">
                  <c:v>2835.7</c:v>
                </c:pt>
                <c:pt idx="23" formatCode="0.0">
                  <c:v>2835.7</c:v>
                </c:pt>
                <c:pt idx="24" formatCode="0.0">
                  <c:v>2850.7999999999997</c:v>
                </c:pt>
                <c:pt idx="25" formatCode="0.0">
                  <c:v>2850.7999999999997</c:v>
                </c:pt>
                <c:pt idx="26" formatCode="0.0">
                  <c:v>2867.7999999999997</c:v>
                </c:pt>
                <c:pt idx="27" formatCode="0.0">
                  <c:v>2867.7999999999997</c:v>
                </c:pt>
                <c:pt idx="28" formatCode="0.0">
                  <c:v>2936.4999999999995</c:v>
                </c:pt>
                <c:pt idx="29" formatCode="0.0">
                  <c:v>2936.4999999999995</c:v>
                </c:pt>
                <c:pt idx="30" formatCode="0.0">
                  <c:v>3002.8999999999996</c:v>
                </c:pt>
                <c:pt idx="31" formatCode="0.0">
                  <c:v>3002.8999999999996</c:v>
                </c:pt>
                <c:pt idx="32" formatCode="0.0">
                  <c:v>3030.2</c:v>
                </c:pt>
                <c:pt idx="33" formatCode="0.0">
                  <c:v>3030.2</c:v>
                </c:pt>
                <c:pt idx="34" formatCode="0.0">
                  <c:v>3063.3999999999996</c:v>
                </c:pt>
                <c:pt idx="35" formatCode="0.0">
                  <c:v>3063.3999999999996</c:v>
                </c:pt>
                <c:pt idx="36" formatCode="0.0">
                  <c:v>3090.8999999999996</c:v>
                </c:pt>
                <c:pt idx="37" formatCode="0.0">
                  <c:v>3090.8999999999996</c:v>
                </c:pt>
                <c:pt idx="38" formatCode="0.0">
                  <c:v>3110.2999999999997</c:v>
                </c:pt>
                <c:pt idx="39" formatCode="0.0">
                  <c:v>3110.2999999999997</c:v>
                </c:pt>
                <c:pt idx="40" formatCode="0.0">
                  <c:v>3128.8999999999996</c:v>
                </c:pt>
                <c:pt idx="41" formatCode="0.0">
                  <c:v>3128.8999999999996</c:v>
                </c:pt>
                <c:pt idx="42" formatCode="0.0">
                  <c:v>3141.4999999999995</c:v>
                </c:pt>
                <c:pt idx="43" formatCode="0.0">
                  <c:v>3141.4999999999995</c:v>
                </c:pt>
                <c:pt idx="44" formatCode="0.0">
                  <c:v>3183.8999999999996</c:v>
                </c:pt>
                <c:pt idx="45" formatCode="0.0">
                  <c:v>3183.8999999999996</c:v>
                </c:pt>
                <c:pt idx="46" formatCode="0.0">
                  <c:v>3206.7</c:v>
                </c:pt>
                <c:pt idx="47" formatCode="0.0">
                  <c:v>3206.7</c:v>
                </c:pt>
                <c:pt idx="48" formatCode="0.0">
                  <c:v>3234.5</c:v>
                </c:pt>
                <c:pt idx="49" formatCode="0.0">
                  <c:v>3234.5</c:v>
                </c:pt>
                <c:pt idx="50" formatCode="0.0">
                  <c:v>3249.3</c:v>
                </c:pt>
                <c:pt idx="51" formatCode="0.0">
                  <c:v>3249.3</c:v>
                </c:pt>
                <c:pt idx="52" formatCode="0.0">
                  <c:v>3399.9</c:v>
                </c:pt>
              </c:numCache>
            </c:numRef>
          </c:cat>
          <c:val>
            <c:numRef>
              <c:f>Data!$AE$3:$AE$55</c:f>
              <c:numCache>
                <c:formatCode>General</c:formatCode>
                <c:ptCount val="53"/>
                <c:pt idx="43">
                  <c:v>100765.21876632841</c:v>
                </c:pt>
                <c:pt idx="44">
                  <c:v>100765.21876632841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132D-4DAD-B1A5-02ED73C7AB3A}"/>
            </c:ext>
          </c:extLst>
        </c:ser>
        <c:ser>
          <c:idx val="22"/>
          <c:order val="22"/>
          <c:tx>
            <c:strRef>
              <c:f>Data!$AF$2</c:f>
              <c:strCache>
                <c:ptCount val="1"/>
                <c:pt idx="0">
                  <c:v>Italy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cat>
            <c:numRef>
              <c:f>Data!$I$3:$I$55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 formatCode="0.0">
                  <c:v>51.8</c:v>
                </c:pt>
                <c:pt idx="3" formatCode="0.0">
                  <c:v>51.8</c:v>
                </c:pt>
                <c:pt idx="4" formatCode="0.0">
                  <c:v>116.5</c:v>
                </c:pt>
                <c:pt idx="5" formatCode="0.0">
                  <c:v>116.5</c:v>
                </c:pt>
                <c:pt idx="6" formatCode="0.0">
                  <c:v>171</c:v>
                </c:pt>
                <c:pt idx="7" formatCode="0.0">
                  <c:v>171</c:v>
                </c:pt>
                <c:pt idx="8" formatCode="0.0">
                  <c:v>239.7</c:v>
                </c:pt>
                <c:pt idx="9" formatCode="0.0">
                  <c:v>239.7</c:v>
                </c:pt>
                <c:pt idx="10" formatCode="0.0">
                  <c:v>295.89999999999998</c:v>
                </c:pt>
                <c:pt idx="11" formatCode="0.0">
                  <c:v>295.89999999999998</c:v>
                </c:pt>
                <c:pt idx="12" formatCode="0.0">
                  <c:v>717.09999999999991</c:v>
                </c:pt>
                <c:pt idx="13" formatCode="0.0">
                  <c:v>717.09999999999991</c:v>
                </c:pt>
                <c:pt idx="14" formatCode="0.0">
                  <c:v>847.69999999999993</c:v>
                </c:pt>
                <c:pt idx="15" formatCode="0.0">
                  <c:v>847.69999999999993</c:v>
                </c:pt>
                <c:pt idx="16" formatCode="0.0">
                  <c:v>1948.8999999999996</c:v>
                </c:pt>
                <c:pt idx="17" formatCode="0.0">
                  <c:v>1948.8999999999996</c:v>
                </c:pt>
                <c:pt idx="18" formatCode="0.0">
                  <c:v>2701.7</c:v>
                </c:pt>
                <c:pt idx="19" formatCode="0.0">
                  <c:v>2701.7</c:v>
                </c:pt>
                <c:pt idx="20" formatCode="0.0">
                  <c:v>2785</c:v>
                </c:pt>
                <c:pt idx="21" formatCode="0.0">
                  <c:v>2785</c:v>
                </c:pt>
                <c:pt idx="22" formatCode="0.0">
                  <c:v>2835.7</c:v>
                </c:pt>
                <c:pt idx="23" formatCode="0.0">
                  <c:v>2835.7</c:v>
                </c:pt>
                <c:pt idx="24" formatCode="0.0">
                  <c:v>2850.7999999999997</c:v>
                </c:pt>
                <c:pt idx="25" formatCode="0.0">
                  <c:v>2850.7999999999997</c:v>
                </c:pt>
                <c:pt idx="26" formatCode="0.0">
                  <c:v>2867.7999999999997</c:v>
                </c:pt>
                <c:pt idx="27" formatCode="0.0">
                  <c:v>2867.7999999999997</c:v>
                </c:pt>
                <c:pt idx="28" formatCode="0.0">
                  <c:v>2936.4999999999995</c:v>
                </c:pt>
                <c:pt idx="29" formatCode="0.0">
                  <c:v>2936.4999999999995</c:v>
                </c:pt>
                <c:pt idx="30" formatCode="0.0">
                  <c:v>3002.8999999999996</c:v>
                </c:pt>
                <c:pt idx="31" formatCode="0.0">
                  <c:v>3002.8999999999996</c:v>
                </c:pt>
                <c:pt idx="32" formatCode="0.0">
                  <c:v>3030.2</c:v>
                </c:pt>
                <c:pt idx="33" formatCode="0.0">
                  <c:v>3030.2</c:v>
                </c:pt>
                <c:pt idx="34" formatCode="0.0">
                  <c:v>3063.3999999999996</c:v>
                </c:pt>
                <c:pt idx="35" formatCode="0.0">
                  <c:v>3063.3999999999996</c:v>
                </c:pt>
                <c:pt idx="36" formatCode="0.0">
                  <c:v>3090.8999999999996</c:v>
                </c:pt>
                <c:pt idx="37" formatCode="0.0">
                  <c:v>3090.8999999999996</c:v>
                </c:pt>
                <c:pt idx="38" formatCode="0.0">
                  <c:v>3110.2999999999997</c:v>
                </c:pt>
                <c:pt idx="39" formatCode="0.0">
                  <c:v>3110.2999999999997</c:v>
                </c:pt>
                <c:pt idx="40" formatCode="0.0">
                  <c:v>3128.8999999999996</c:v>
                </c:pt>
                <c:pt idx="41" formatCode="0.0">
                  <c:v>3128.8999999999996</c:v>
                </c:pt>
                <c:pt idx="42" formatCode="0.0">
                  <c:v>3141.4999999999995</c:v>
                </c:pt>
                <c:pt idx="43" formatCode="0.0">
                  <c:v>3141.4999999999995</c:v>
                </c:pt>
                <c:pt idx="44" formatCode="0.0">
                  <c:v>3183.8999999999996</c:v>
                </c:pt>
                <c:pt idx="45" formatCode="0.0">
                  <c:v>3183.8999999999996</c:v>
                </c:pt>
                <c:pt idx="46" formatCode="0.0">
                  <c:v>3206.7</c:v>
                </c:pt>
                <c:pt idx="47" formatCode="0.0">
                  <c:v>3206.7</c:v>
                </c:pt>
                <c:pt idx="48" formatCode="0.0">
                  <c:v>3234.5</c:v>
                </c:pt>
                <c:pt idx="49" formatCode="0.0">
                  <c:v>3234.5</c:v>
                </c:pt>
                <c:pt idx="50" formatCode="0.0">
                  <c:v>3249.3</c:v>
                </c:pt>
                <c:pt idx="51" formatCode="0.0">
                  <c:v>3249.3</c:v>
                </c:pt>
                <c:pt idx="52" formatCode="0.0">
                  <c:v>3399.9</c:v>
                </c:pt>
              </c:numCache>
            </c:numRef>
          </c:cat>
          <c:val>
            <c:numRef>
              <c:f>Data!$AF$3:$AF$55</c:f>
              <c:numCache>
                <c:formatCode>General</c:formatCode>
                <c:ptCount val="53"/>
                <c:pt idx="45">
                  <c:v>101726.08611060212</c:v>
                </c:pt>
                <c:pt idx="46">
                  <c:v>101726.08611060212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32D-4DAD-B1A5-02ED73C7AB3A}"/>
            </c:ext>
          </c:extLst>
        </c:ser>
        <c:ser>
          <c:idx val="23"/>
          <c:order val="23"/>
          <c:tx>
            <c:strRef>
              <c:f>Data!$AG$2</c:f>
              <c:strCache>
                <c:ptCount val="1"/>
                <c:pt idx="0">
                  <c:v>France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cat>
            <c:numRef>
              <c:f>Data!$I$3:$I$55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 formatCode="0.0">
                  <c:v>51.8</c:v>
                </c:pt>
                <c:pt idx="3" formatCode="0.0">
                  <c:v>51.8</c:v>
                </c:pt>
                <c:pt idx="4" formatCode="0.0">
                  <c:v>116.5</c:v>
                </c:pt>
                <c:pt idx="5" formatCode="0.0">
                  <c:v>116.5</c:v>
                </c:pt>
                <c:pt idx="6" formatCode="0.0">
                  <c:v>171</c:v>
                </c:pt>
                <c:pt idx="7" formatCode="0.0">
                  <c:v>171</c:v>
                </c:pt>
                <c:pt idx="8" formatCode="0.0">
                  <c:v>239.7</c:v>
                </c:pt>
                <c:pt idx="9" formatCode="0.0">
                  <c:v>239.7</c:v>
                </c:pt>
                <c:pt idx="10" formatCode="0.0">
                  <c:v>295.89999999999998</c:v>
                </c:pt>
                <c:pt idx="11" formatCode="0.0">
                  <c:v>295.89999999999998</c:v>
                </c:pt>
                <c:pt idx="12" formatCode="0.0">
                  <c:v>717.09999999999991</c:v>
                </c:pt>
                <c:pt idx="13" formatCode="0.0">
                  <c:v>717.09999999999991</c:v>
                </c:pt>
                <c:pt idx="14" formatCode="0.0">
                  <c:v>847.69999999999993</c:v>
                </c:pt>
                <c:pt idx="15" formatCode="0.0">
                  <c:v>847.69999999999993</c:v>
                </c:pt>
                <c:pt idx="16" formatCode="0.0">
                  <c:v>1948.8999999999996</c:v>
                </c:pt>
                <c:pt idx="17" formatCode="0.0">
                  <c:v>1948.8999999999996</c:v>
                </c:pt>
                <c:pt idx="18" formatCode="0.0">
                  <c:v>2701.7</c:v>
                </c:pt>
                <c:pt idx="19" formatCode="0.0">
                  <c:v>2701.7</c:v>
                </c:pt>
                <c:pt idx="20" formatCode="0.0">
                  <c:v>2785</c:v>
                </c:pt>
                <c:pt idx="21" formatCode="0.0">
                  <c:v>2785</c:v>
                </c:pt>
                <c:pt idx="22" formatCode="0.0">
                  <c:v>2835.7</c:v>
                </c:pt>
                <c:pt idx="23" formatCode="0.0">
                  <c:v>2835.7</c:v>
                </c:pt>
                <c:pt idx="24" formatCode="0.0">
                  <c:v>2850.7999999999997</c:v>
                </c:pt>
                <c:pt idx="25" formatCode="0.0">
                  <c:v>2850.7999999999997</c:v>
                </c:pt>
                <c:pt idx="26" formatCode="0.0">
                  <c:v>2867.7999999999997</c:v>
                </c:pt>
                <c:pt idx="27" formatCode="0.0">
                  <c:v>2867.7999999999997</c:v>
                </c:pt>
                <c:pt idx="28" formatCode="0.0">
                  <c:v>2936.4999999999995</c:v>
                </c:pt>
                <c:pt idx="29" formatCode="0.0">
                  <c:v>2936.4999999999995</c:v>
                </c:pt>
                <c:pt idx="30" formatCode="0.0">
                  <c:v>3002.8999999999996</c:v>
                </c:pt>
                <c:pt idx="31" formatCode="0.0">
                  <c:v>3002.8999999999996</c:v>
                </c:pt>
                <c:pt idx="32" formatCode="0.0">
                  <c:v>3030.2</c:v>
                </c:pt>
                <c:pt idx="33" formatCode="0.0">
                  <c:v>3030.2</c:v>
                </c:pt>
                <c:pt idx="34" formatCode="0.0">
                  <c:v>3063.3999999999996</c:v>
                </c:pt>
                <c:pt idx="35" formatCode="0.0">
                  <c:v>3063.3999999999996</c:v>
                </c:pt>
                <c:pt idx="36" formatCode="0.0">
                  <c:v>3090.8999999999996</c:v>
                </c:pt>
                <c:pt idx="37" formatCode="0.0">
                  <c:v>3090.8999999999996</c:v>
                </c:pt>
                <c:pt idx="38" formatCode="0.0">
                  <c:v>3110.2999999999997</c:v>
                </c:pt>
                <c:pt idx="39" formatCode="0.0">
                  <c:v>3110.2999999999997</c:v>
                </c:pt>
                <c:pt idx="40" formatCode="0.0">
                  <c:v>3128.8999999999996</c:v>
                </c:pt>
                <c:pt idx="41" formatCode="0.0">
                  <c:v>3128.8999999999996</c:v>
                </c:pt>
                <c:pt idx="42" formatCode="0.0">
                  <c:v>3141.4999999999995</c:v>
                </c:pt>
                <c:pt idx="43" formatCode="0.0">
                  <c:v>3141.4999999999995</c:v>
                </c:pt>
                <c:pt idx="44" formatCode="0.0">
                  <c:v>3183.8999999999996</c:v>
                </c:pt>
                <c:pt idx="45" formatCode="0.0">
                  <c:v>3183.8999999999996</c:v>
                </c:pt>
                <c:pt idx="46" formatCode="0.0">
                  <c:v>3206.7</c:v>
                </c:pt>
                <c:pt idx="47" formatCode="0.0">
                  <c:v>3206.7</c:v>
                </c:pt>
                <c:pt idx="48" formatCode="0.0">
                  <c:v>3234.5</c:v>
                </c:pt>
                <c:pt idx="49" formatCode="0.0">
                  <c:v>3234.5</c:v>
                </c:pt>
                <c:pt idx="50" formatCode="0.0">
                  <c:v>3249.3</c:v>
                </c:pt>
                <c:pt idx="51" formatCode="0.0">
                  <c:v>3249.3</c:v>
                </c:pt>
                <c:pt idx="52" formatCode="0.0">
                  <c:v>3399.9</c:v>
                </c:pt>
              </c:numCache>
            </c:numRef>
          </c:cat>
          <c:val>
            <c:numRef>
              <c:f>Data!$AG$3:$AG$55</c:f>
              <c:numCache>
                <c:formatCode>General</c:formatCode>
                <c:ptCount val="53"/>
                <c:pt idx="47">
                  <c:v>102436.95271249228</c:v>
                </c:pt>
                <c:pt idx="48">
                  <c:v>102436.95271249228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132D-4DAD-B1A5-02ED73C7AB3A}"/>
            </c:ext>
          </c:extLst>
        </c:ser>
        <c:ser>
          <c:idx val="24"/>
          <c:order val="24"/>
          <c:tx>
            <c:strRef>
              <c:f>Data!$AH$2</c:f>
              <c:strCache>
                <c:ptCount val="1"/>
                <c:pt idx="0">
                  <c:v>Saudi Arabia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Data!$I$3:$I$55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 formatCode="0.0">
                  <c:v>51.8</c:v>
                </c:pt>
                <c:pt idx="3" formatCode="0.0">
                  <c:v>51.8</c:v>
                </c:pt>
                <c:pt idx="4" formatCode="0.0">
                  <c:v>116.5</c:v>
                </c:pt>
                <c:pt idx="5" formatCode="0.0">
                  <c:v>116.5</c:v>
                </c:pt>
                <c:pt idx="6" formatCode="0.0">
                  <c:v>171</c:v>
                </c:pt>
                <c:pt idx="7" formatCode="0.0">
                  <c:v>171</c:v>
                </c:pt>
                <c:pt idx="8" formatCode="0.0">
                  <c:v>239.7</c:v>
                </c:pt>
                <c:pt idx="9" formatCode="0.0">
                  <c:v>239.7</c:v>
                </c:pt>
                <c:pt idx="10" formatCode="0.0">
                  <c:v>295.89999999999998</c:v>
                </c:pt>
                <c:pt idx="11" formatCode="0.0">
                  <c:v>295.89999999999998</c:v>
                </c:pt>
                <c:pt idx="12" formatCode="0.0">
                  <c:v>717.09999999999991</c:v>
                </c:pt>
                <c:pt idx="13" formatCode="0.0">
                  <c:v>717.09999999999991</c:v>
                </c:pt>
                <c:pt idx="14" formatCode="0.0">
                  <c:v>847.69999999999993</c:v>
                </c:pt>
                <c:pt idx="15" formatCode="0.0">
                  <c:v>847.69999999999993</c:v>
                </c:pt>
                <c:pt idx="16" formatCode="0.0">
                  <c:v>1948.8999999999996</c:v>
                </c:pt>
                <c:pt idx="17" formatCode="0.0">
                  <c:v>1948.8999999999996</c:v>
                </c:pt>
                <c:pt idx="18" formatCode="0.0">
                  <c:v>2701.7</c:v>
                </c:pt>
                <c:pt idx="19" formatCode="0.0">
                  <c:v>2701.7</c:v>
                </c:pt>
                <c:pt idx="20" formatCode="0.0">
                  <c:v>2785</c:v>
                </c:pt>
                <c:pt idx="21" formatCode="0.0">
                  <c:v>2785</c:v>
                </c:pt>
                <c:pt idx="22" formatCode="0.0">
                  <c:v>2835.7</c:v>
                </c:pt>
                <c:pt idx="23" formatCode="0.0">
                  <c:v>2835.7</c:v>
                </c:pt>
                <c:pt idx="24" formatCode="0.0">
                  <c:v>2850.7999999999997</c:v>
                </c:pt>
                <c:pt idx="25" formatCode="0.0">
                  <c:v>2850.7999999999997</c:v>
                </c:pt>
                <c:pt idx="26" formatCode="0.0">
                  <c:v>2867.7999999999997</c:v>
                </c:pt>
                <c:pt idx="27" formatCode="0.0">
                  <c:v>2867.7999999999997</c:v>
                </c:pt>
                <c:pt idx="28" formatCode="0.0">
                  <c:v>2936.4999999999995</c:v>
                </c:pt>
                <c:pt idx="29" formatCode="0.0">
                  <c:v>2936.4999999999995</c:v>
                </c:pt>
                <c:pt idx="30" formatCode="0.0">
                  <c:v>3002.8999999999996</c:v>
                </c:pt>
                <c:pt idx="31" formatCode="0.0">
                  <c:v>3002.8999999999996</c:v>
                </c:pt>
                <c:pt idx="32" formatCode="0.0">
                  <c:v>3030.2</c:v>
                </c:pt>
                <c:pt idx="33" formatCode="0.0">
                  <c:v>3030.2</c:v>
                </c:pt>
                <c:pt idx="34" formatCode="0.0">
                  <c:v>3063.3999999999996</c:v>
                </c:pt>
                <c:pt idx="35" formatCode="0.0">
                  <c:v>3063.3999999999996</c:v>
                </c:pt>
                <c:pt idx="36" formatCode="0.0">
                  <c:v>3090.8999999999996</c:v>
                </c:pt>
                <c:pt idx="37" formatCode="0.0">
                  <c:v>3090.8999999999996</c:v>
                </c:pt>
                <c:pt idx="38" formatCode="0.0">
                  <c:v>3110.2999999999997</c:v>
                </c:pt>
                <c:pt idx="39" formatCode="0.0">
                  <c:v>3110.2999999999997</c:v>
                </c:pt>
                <c:pt idx="40" formatCode="0.0">
                  <c:v>3128.8999999999996</c:v>
                </c:pt>
                <c:pt idx="41" formatCode="0.0">
                  <c:v>3128.8999999999996</c:v>
                </c:pt>
                <c:pt idx="42" formatCode="0.0">
                  <c:v>3141.4999999999995</c:v>
                </c:pt>
                <c:pt idx="43" formatCode="0.0">
                  <c:v>3141.4999999999995</c:v>
                </c:pt>
                <c:pt idx="44" formatCode="0.0">
                  <c:v>3183.8999999999996</c:v>
                </c:pt>
                <c:pt idx="45" formatCode="0.0">
                  <c:v>3183.8999999999996</c:v>
                </c:pt>
                <c:pt idx="46" formatCode="0.0">
                  <c:v>3206.7</c:v>
                </c:pt>
                <c:pt idx="47" formatCode="0.0">
                  <c:v>3206.7</c:v>
                </c:pt>
                <c:pt idx="48" formatCode="0.0">
                  <c:v>3234.5</c:v>
                </c:pt>
                <c:pt idx="49" formatCode="0.0">
                  <c:v>3234.5</c:v>
                </c:pt>
                <c:pt idx="50" formatCode="0.0">
                  <c:v>3249.3</c:v>
                </c:pt>
                <c:pt idx="51" formatCode="0.0">
                  <c:v>3249.3</c:v>
                </c:pt>
                <c:pt idx="52" formatCode="0.0">
                  <c:v>3399.9</c:v>
                </c:pt>
              </c:numCache>
            </c:numRef>
          </c:cat>
          <c:val>
            <c:numRef>
              <c:f>Data!$AH$3:$AH$55</c:f>
              <c:numCache>
                <c:formatCode>General</c:formatCode>
                <c:ptCount val="53"/>
                <c:pt idx="49">
                  <c:v>104268.49811189077</c:v>
                </c:pt>
                <c:pt idx="50">
                  <c:v>104268.49811189077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132D-4DAD-B1A5-02ED73C7AB3A}"/>
            </c:ext>
          </c:extLst>
        </c:ser>
        <c:ser>
          <c:idx val="25"/>
          <c:order val="25"/>
          <c:tx>
            <c:strRef>
              <c:f>Data!$AI$2</c:f>
              <c:strCache>
                <c:ptCount val="1"/>
                <c:pt idx="0">
                  <c:v>United States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cat>
            <c:numRef>
              <c:f>Data!$I$3:$I$55</c:f>
              <c:numCache>
                <c:formatCode>General</c:formatCode>
                <c:ptCount val="53"/>
                <c:pt idx="0">
                  <c:v>0</c:v>
                </c:pt>
                <c:pt idx="1">
                  <c:v>0</c:v>
                </c:pt>
                <c:pt idx="2" formatCode="0.0">
                  <c:v>51.8</c:v>
                </c:pt>
                <c:pt idx="3" formatCode="0.0">
                  <c:v>51.8</c:v>
                </c:pt>
                <c:pt idx="4" formatCode="0.0">
                  <c:v>116.5</c:v>
                </c:pt>
                <c:pt idx="5" formatCode="0.0">
                  <c:v>116.5</c:v>
                </c:pt>
                <c:pt idx="6" formatCode="0.0">
                  <c:v>171</c:v>
                </c:pt>
                <c:pt idx="7" formatCode="0.0">
                  <c:v>171</c:v>
                </c:pt>
                <c:pt idx="8" formatCode="0.0">
                  <c:v>239.7</c:v>
                </c:pt>
                <c:pt idx="9" formatCode="0.0">
                  <c:v>239.7</c:v>
                </c:pt>
                <c:pt idx="10" formatCode="0.0">
                  <c:v>295.89999999999998</c:v>
                </c:pt>
                <c:pt idx="11" formatCode="0.0">
                  <c:v>295.89999999999998</c:v>
                </c:pt>
                <c:pt idx="12" formatCode="0.0">
                  <c:v>717.09999999999991</c:v>
                </c:pt>
                <c:pt idx="13" formatCode="0.0">
                  <c:v>717.09999999999991</c:v>
                </c:pt>
                <c:pt idx="14" formatCode="0.0">
                  <c:v>847.69999999999993</c:v>
                </c:pt>
                <c:pt idx="15" formatCode="0.0">
                  <c:v>847.69999999999993</c:v>
                </c:pt>
                <c:pt idx="16" formatCode="0.0">
                  <c:v>1948.8999999999996</c:v>
                </c:pt>
                <c:pt idx="17" formatCode="0.0">
                  <c:v>1948.8999999999996</c:v>
                </c:pt>
                <c:pt idx="18" formatCode="0.0">
                  <c:v>2701.7</c:v>
                </c:pt>
                <c:pt idx="19" formatCode="0.0">
                  <c:v>2701.7</c:v>
                </c:pt>
                <c:pt idx="20" formatCode="0.0">
                  <c:v>2785</c:v>
                </c:pt>
                <c:pt idx="21" formatCode="0.0">
                  <c:v>2785</c:v>
                </c:pt>
                <c:pt idx="22" formatCode="0.0">
                  <c:v>2835.7</c:v>
                </c:pt>
                <c:pt idx="23" formatCode="0.0">
                  <c:v>2835.7</c:v>
                </c:pt>
                <c:pt idx="24" formatCode="0.0">
                  <c:v>2850.7999999999997</c:v>
                </c:pt>
                <c:pt idx="25" formatCode="0.0">
                  <c:v>2850.7999999999997</c:v>
                </c:pt>
                <c:pt idx="26" formatCode="0.0">
                  <c:v>2867.7999999999997</c:v>
                </c:pt>
                <c:pt idx="27" formatCode="0.0">
                  <c:v>2867.7999999999997</c:v>
                </c:pt>
                <c:pt idx="28" formatCode="0.0">
                  <c:v>2936.4999999999995</c:v>
                </c:pt>
                <c:pt idx="29" formatCode="0.0">
                  <c:v>2936.4999999999995</c:v>
                </c:pt>
                <c:pt idx="30" formatCode="0.0">
                  <c:v>3002.8999999999996</c:v>
                </c:pt>
                <c:pt idx="31" formatCode="0.0">
                  <c:v>3002.8999999999996</c:v>
                </c:pt>
                <c:pt idx="32" formatCode="0.0">
                  <c:v>3030.2</c:v>
                </c:pt>
                <c:pt idx="33" formatCode="0.0">
                  <c:v>3030.2</c:v>
                </c:pt>
                <c:pt idx="34" formatCode="0.0">
                  <c:v>3063.3999999999996</c:v>
                </c:pt>
                <c:pt idx="35" formatCode="0.0">
                  <c:v>3063.3999999999996</c:v>
                </c:pt>
                <c:pt idx="36" formatCode="0.0">
                  <c:v>3090.8999999999996</c:v>
                </c:pt>
                <c:pt idx="37" formatCode="0.0">
                  <c:v>3090.8999999999996</c:v>
                </c:pt>
                <c:pt idx="38" formatCode="0.0">
                  <c:v>3110.2999999999997</c:v>
                </c:pt>
                <c:pt idx="39" formatCode="0.0">
                  <c:v>3110.2999999999997</c:v>
                </c:pt>
                <c:pt idx="40" formatCode="0.0">
                  <c:v>3128.8999999999996</c:v>
                </c:pt>
                <c:pt idx="41" formatCode="0.0">
                  <c:v>3128.8999999999996</c:v>
                </c:pt>
                <c:pt idx="42" formatCode="0.0">
                  <c:v>3141.4999999999995</c:v>
                </c:pt>
                <c:pt idx="43" formatCode="0.0">
                  <c:v>3141.4999999999995</c:v>
                </c:pt>
                <c:pt idx="44" formatCode="0.0">
                  <c:v>3183.8999999999996</c:v>
                </c:pt>
                <c:pt idx="45" formatCode="0.0">
                  <c:v>3183.8999999999996</c:v>
                </c:pt>
                <c:pt idx="46" formatCode="0.0">
                  <c:v>3206.7</c:v>
                </c:pt>
                <c:pt idx="47" formatCode="0.0">
                  <c:v>3206.7</c:v>
                </c:pt>
                <c:pt idx="48" formatCode="0.0">
                  <c:v>3234.5</c:v>
                </c:pt>
                <c:pt idx="49" formatCode="0.0">
                  <c:v>3234.5</c:v>
                </c:pt>
                <c:pt idx="50" formatCode="0.0">
                  <c:v>3249.3</c:v>
                </c:pt>
                <c:pt idx="51" formatCode="0.0">
                  <c:v>3249.3</c:v>
                </c:pt>
                <c:pt idx="52" formatCode="0.0">
                  <c:v>3399.9</c:v>
                </c:pt>
              </c:numCache>
            </c:numRef>
          </c:cat>
          <c:val>
            <c:numRef>
              <c:f>Data!$AI$3:$AI$55</c:f>
              <c:numCache>
                <c:formatCode>General</c:formatCode>
                <c:ptCount val="53"/>
                <c:pt idx="51">
                  <c:v>131933.57401357166</c:v>
                </c:pt>
                <c:pt idx="52">
                  <c:v>131933.57401357166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132D-4DAD-B1A5-02ED73C7AB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6619871"/>
        <c:axId val="1246972063"/>
      </c:areaChart>
      <c:dateAx>
        <c:axId val="99661987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6972063"/>
        <c:crosses val="autoZero"/>
        <c:auto val="0"/>
        <c:lblOffset val="100"/>
        <c:baseTimeUnit val="days"/>
        <c:majorUnit val="12"/>
        <c:majorTimeUnit val="months"/>
      </c:dateAx>
      <c:valAx>
        <c:axId val="12469720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661987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SG" sz="1800" b="1"/>
              <a:t>Human</a:t>
            </a:r>
            <a:r>
              <a:rPr lang="en-SG" sz="1800" b="1" baseline="0"/>
              <a:t> Capital and Per Capita Income</a:t>
            </a:r>
            <a:endParaRPr lang="en-SG" sz="1800" b="1"/>
          </a:p>
        </c:rich>
      </c:tx>
      <c:layout>
        <c:manualLayout>
          <c:xMode val="edge"/>
          <c:yMode val="edge"/>
          <c:x val="0.34934335644664466"/>
          <c:y val="1.67207210053893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'Human Capital Data'!$B$2:$B$69</c:f>
              <c:numCache>
                <c:formatCode>General</c:formatCode>
                <c:ptCount val="68"/>
                <c:pt idx="0">
                  <c:v>962.8025337067379</c:v>
                </c:pt>
                <c:pt idx="1">
                  <c:v>1066.3601179795096</c:v>
                </c:pt>
                <c:pt idx="2">
                  <c:v>972.50034774220103</c:v>
                </c:pt>
                <c:pt idx="3">
                  <c:v>1050.5110460244116</c:v>
                </c:pt>
                <c:pt idx="4">
                  <c:v>1102.3662717637135</c:v>
                </c:pt>
                <c:pt idx="5">
                  <c:v>1114.5364995264797</c:v>
                </c:pt>
                <c:pt idx="6">
                  <c:v>1113.6604060749628</c:v>
                </c:pt>
                <c:pt idx="7">
                  <c:v>1051.6567382256978</c:v>
                </c:pt>
                <c:pt idx="8">
                  <c:v>994.17471402050785</c:v>
                </c:pt>
                <c:pt idx="9">
                  <c:v>852.91592262350889</c:v>
                </c:pt>
                <c:pt idx="10">
                  <c:v>911.37379659957094</c:v>
                </c:pt>
                <c:pt idx="11">
                  <c:v>992.07129988455063</c:v>
                </c:pt>
                <c:pt idx="12">
                  <c:v>1085.6556061108479</c:v>
                </c:pt>
                <c:pt idx="13">
                  <c:v>1168.039678845475</c:v>
                </c:pt>
                <c:pt idx="14">
                  <c:v>1168.1666956014371</c:v>
                </c:pt>
                <c:pt idx="15">
                  <c:v>1171.2876407593042</c:v>
                </c:pt>
                <c:pt idx="16">
                  <c:v>1106.6547112771048</c:v>
                </c:pt>
                <c:pt idx="17">
                  <c:v>1181.0592834123906</c:v>
                </c:pt>
                <c:pt idx="18">
                  <c:v>1292.5068852651063</c:v>
                </c:pt>
                <c:pt idx="19">
                  <c:v>1382.5481006868247</c:v>
                </c:pt>
                <c:pt idx="20">
                  <c:v>1310.6804447506872</c:v>
                </c:pt>
                <c:pt idx="21">
                  <c:v>1396.8111945521684</c:v>
                </c:pt>
                <c:pt idx="22">
                  <c:v>1392.1697495447145</c:v>
                </c:pt>
                <c:pt idx="23">
                  <c:v>1428.9760055236604</c:v>
                </c:pt>
                <c:pt idx="24">
                  <c:v>1350.1012481458674</c:v>
                </c:pt>
                <c:pt idx="25">
                  <c:v>1424.0561949707378</c:v>
                </c:pt>
                <c:pt idx="26">
                  <c:v>1618.6330656231814</c:v>
                </c:pt>
                <c:pt idx="27">
                  <c:v>1677.2329020850696</c:v>
                </c:pt>
                <c:pt idx="28">
                  <c:v>1678.2577406705113</c:v>
                </c:pt>
                <c:pt idx="29">
                  <c:v>1667.3282448767504</c:v>
                </c:pt>
                <c:pt idx="30">
                  <c:v>1762.4871447049736</c:v>
                </c:pt>
                <c:pt idx="31">
                  <c:v>1871.7106732773707</c:v>
                </c:pt>
                <c:pt idx="32">
                  <c:v>2095.3680500796027</c:v>
                </c:pt>
                <c:pt idx="33">
                  <c:v>2336.525063490285</c:v>
                </c:pt>
                <c:pt idx="34">
                  <c:v>2366.6023832027172</c:v>
                </c:pt>
                <c:pt idx="35">
                  <c:v>2443.5935891205063</c:v>
                </c:pt>
                <c:pt idx="36">
                  <c:v>2548.7252808584167</c:v>
                </c:pt>
                <c:pt idx="37">
                  <c:v>2507.4413626764281</c:v>
                </c:pt>
                <c:pt idx="38">
                  <c:v>2427.0548679563044</c:v>
                </c:pt>
                <c:pt idx="39">
                  <c:v>2519.993791854421</c:v>
                </c:pt>
                <c:pt idx="40">
                  <c:v>2722.6484515959314</c:v>
                </c:pt>
                <c:pt idx="41">
                  <c:v>2943.4604112919965</c:v>
                </c:pt>
                <c:pt idx="42">
                  <c:v>3133.4245807904244</c:v>
                </c:pt>
                <c:pt idx="43">
                  <c:v>3431.2358284892111</c:v>
                </c:pt>
                <c:pt idx="44">
                  <c:v>3659.8290711291406</c:v>
                </c:pt>
                <c:pt idx="45">
                  <c:v>3757.7198778025936</c:v>
                </c:pt>
                <c:pt idx="46">
                  <c:v>3741.4178742338681</c:v>
                </c:pt>
                <c:pt idx="47">
                  <c:v>3930.938896850786</c:v>
                </c:pt>
                <c:pt idx="48">
                  <c:v>4199.8398257506751</c:v>
                </c:pt>
                <c:pt idx="49">
                  <c:v>4540.0284235812032</c:v>
                </c:pt>
                <c:pt idx="50">
                  <c:v>4940.1444525903316</c:v>
                </c:pt>
                <c:pt idx="51">
                  <c:v>5365.044179791259</c:v>
                </c:pt>
                <c:pt idx="52">
                  <c:v>5952.9898964339955</c:v>
                </c:pt>
                <c:pt idx="53">
                  <c:v>6588.562986066825</c:v>
                </c:pt>
                <c:pt idx="54">
                  <c:v>7144.7999244732919</c:v>
                </c:pt>
                <c:pt idx="55">
                  <c:v>7817.4500596246398</c:v>
                </c:pt>
                <c:pt idx="56">
                  <c:v>8281.8703675798897</c:v>
                </c:pt>
                <c:pt idx="57">
                  <c:v>8938.0872286552603</c:v>
                </c:pt>
                <c:pt idx="58">
                  <c:v>10116.533907797027</c:v>
                </c:pt>
                <c:pt idx="59">
                  <c:v>10874.707355745781</c:v>
                </c:pt>
                <c:pt idx="60">
                  <c:v>11501.821540846928</c:v>
                </c:pt>
                <c:pt idx="61">
                  <c:v>11899.735159555365</c:v>
                </c:pt>
                <c:pt idx="62">
                  <c:v>12411.439343058348</c:v>
                </c:pt>
                <c:pt idx="63">
                  <c:v>12784.435604967011</c:v>
                </c:pt>
                <c:pt idx="64">
                  <c:v>13147.850877235756</c:v>
                </c:pt>
                <c:pt idx="65">
                  <c:v>13854.229488026198</c:v>
                </c:pt>
                <c:pt idx="66">
                  <c:v>13819.324481479636</c:v>
                </c:pt>
                <c:pt idx="67">
                  <c:v>14128.811896664307</c:v>
                </c:pt>
              </c:numCache>
            </c:numRef>
          </c:xVal>
          <c:yVal>
            <c:numRef>
              <c:f>'Human Capital Data'!$C$2:$C$69</c:f>
              <c:numCache>
                <c:formatCode>General</c:formatCode>
                <c:ptCount val="68"/>
                <c:pt idx="0">
                  <c:v>1.1170672178268433</c:v>
                </c:pt>
                <c:pt idx="1">
                  <c:v>1.130345344543457</c:v>
                </c:pt>
                <c:pt idx="2">
                  <c:v>1.1437814235687256</c:v>
                </c:pt>
                <c:pt idx="3">
                  <c:v>1.1573771238327026</c:v>
                </c:pt>
                <c:pt idx="4">
                  <c:v>1.1716213226318359</c:v>
                </c:pt>
                <c:pt idx="5">
                  <c:v>1.1860407590866089</c:v>
                </c:pt>
                <c:pt idx="6">
                  <c:v>1.2006376981735229</c:v>
                </c:pt>
                <c:pt idx="7">
                  <c:v>1.21541428565979</c:v>
                </c:pt>
                <c:pt idx="8">
                  <c:v>1.2303727865219116</c:v>
                </c:pt>
                <c:pt idx="9">
                  <c:v>1.252714991569519</c:v>
                </c:pt>
                <c:pt idx="10">
                  <c:v>1.2754628658294678</c:v>
                </c:pt>
                <c:pt idx="11">
                  <c:v>1.2986239194869995</c:v>
                </c:pt>
                <c:pt idx="12">
                  <c:v>1.3222054243087769</c:v>
                </c:pt>
                <c:pt idx="13">
                  <c:v>1.3462152481079102</c:v>
                </c:pt>
                <c:pt idx="14">
                  <c:v>1.3663822412490845</c:v>
                </c:pt>
                <c:pt idx="15">
                  <c:v>1.3868511915206909</c:v>
                </c:pt>
                <c:pt idx="16">
                  <c:v>1.4076269865036011</c:v>
                </c:pt>
                <c:pt idx="17">
                  <c:v>1.4287137985229492</c:v>
                </c:pt>
                <c:pt idx="18">
                  <c:v>1.4501166343688965</c:v>
                </c:pt>
                <c:pt idx="19">
                  <c:v>1.4778516292572021</c:v>
                </c:pt>
                <c:pt idx="20">
                  <c:v>1.5061171054840088</c:v>
                </c:pt>
                <c:pt idx="21">
                  <c:v>1.5349230766296387</c:v>
                </c:pt>
                <c:pt idx="22">
                  <c:v>1.5642801523208618</c:v>
                </c:pt>
                <c:pt idx="23">
                  <c:v>1.5941985845565796</c:v>
                </c:pt>
                <c:pt idx="24">
                  <c:v>1.6236088275909424</c:v>
                </c:pt>
                <c:pt idx="25">
                  <c:v>1.6535615921020508</c:v>
                </c:pt>
                <c:pt idx="26">
                  <c:v>1.6840670108795166</c:v>
                </c:pt>
                <c:pt idx="27">
                  <c:v>1.7136608362197876</c:v>
                </c:pt>
                <c:pt idx="28">
                  <c:v>1.7374356985092163</c:v>
                </c:pt>
                <c:pt idx="29">
                  <c:v>1.7590692043304443</c:v>
                </c:pt>
                <c:pt idx="30">
                  <c:v>1.7809720039367676</c:v>
                </c:pt>
                <c:pt idx="31">
                  <c:v>1.803147554397583</c:v>
                </c:pt>
                <c:pt idx="32">
                  <c:v>1.825599193572998</c:v>
                </c:pt>
                <c:pt idx="33">
                  <c:v>1.8483303785324097</c:v>
                </c:pt>
                <c:pt idx="34">
                  <c:v>1.8693943023681641</c:v>
                </c:pt>
                <c:pt idx="35">
                  <c:v>1.8906981945037842</c:v>
                </c:pt>
                <c:pt idx="36">
                  <c:v>1.9122446775436401</c:v>
                </c:pt>
                <c:pt idx="37">
                  <c:v>1.9340369701385498</c:v>
                </c:pt>
                <c:pt idx="38">
                  <c:v>1.9560774564743042</c:v>
                </c:pt>
                <c:pt idx="39">
                  <c:v>1.991196870803833</c:v>
                </c:pt>
                <c:pt idx="40">
                  <c:v>2.0269467830657959</c:v>
                </c:pt>
                <c:pt idx="41">
                  <c:v>2.0633385181427002</c:v>
                </c:pt>
                <c:pt idx="42">
                  <c:v>2.1003837585449219</c:v>
                </c:pt>
                <c:pt idx="43">
                  <c:v>2.1380939483642578</c:v>
                </c:pt>
                <c:pt idx="44">
                  <c:v>2.1720845699310303</c:v>
                </c:pt>
                <c:pt idx="45">
                  <c:v>2.2066154479980469</c:v>
                </c:pt>
                <c:pt idx="46">
                  <c:v>2.2416954040527344</c:v>
                </c:pt>
                <c:pt idx="47">
                  <c:v>2.2773330211639404</c:v>
                </c:pt>
                <c:pt idx="48">
                  <c:v>2.3135373592376709</c:v>
                </c:pt>
                <c:pt idx="49">
                  <c:v>2.3296835422515869</c:v>
                </c:pt>
                <c:pt idx="50">
                  <c:v>2.345942497253418</c:v>
                </c:pt>
                <c:pt idx="51">
                  <c:v>2.3623151779174805</c:v>
                </c:pt>
                <c:pt idx="52">
                  <c:v>2.3788018226623535</c:v>
                </c:pt>
                <c:pt idx="53">
                  <c:v>2.3954036235809326</c:v>
                </c:pt>
                <c:pt idx="54">
                  <c:v>2.4044585227966309</c:v>
                </c:pt>
                <c:pt idx="55">
                  <c:v>2.4135477542877197</c:v>
                </c:pt>
                <c:pt idx="56">
                  <c:v>2.4226713180541992</c:v>
                </c:pt>
                <c:pt idx="57">
                  <c:v>2.4318294525146484</c:v>
                </c:pt>
                <c:pt idx="58">
                  <c:v>2.4410219192504883</c:v>
                </c:pt>
                <c:pt idx="59">
                  <c:v>2.4754698276519775</c:v>
                </c:pt>
                <c:pt idx="60">
                  <c:v>2.5104036331176758</c:v>
                </c:pt>
                <c:pt idx="61">
                  <c:v>2.5458304882049561</c:v>
                </c:pt>
                <c:pt idx="62">
                  <c:v>2.5746221542358398</c:v>
                </c:pt>
                <c:pt idx="63">
                  <c:v>2.5990278720855713</c:v>
                </c:pt>
                <c:pt idx="64">
                  <c:v>2.6236650943756104</c:v>
                </c:pt>
                <c:pt idx="65">
                  <c:v>2.6485359668731689</c:v>
                </c:pt>
                <c:pt idx="66">
                  <c:v>2.6736423969268799</c:v>
                </c:pt>
                <c:pt idx="67">
                  <c:v>2.6989870071411133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BE3-45B8-AAA8-57A59C8C1320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'Human Capital Data'!$B$70:$B$136</c:f>
              <c:numCache>
                <c:formatCode>General</c:formatCode>
                <c:ptCount val="67"/>
                <c:pt idx="0">
                  <c:v>1111.5625440948297</c:v>
                </c:pt>
                <c:pt idx="1">
                  <c:v>1141.8310592584876</c:v>
                </c:pt>
                <c:pt idx="2">
                  <c:v>1211.2332226874612</c:v>
                </c:pt>
                <c:pt idx="3">
                  <c:v>1214.7806465060451</c:v>
                </c:pt>
                <c:pt idx="4">
                  <c:v>1290.2646449156432</c:v>
                </c:pt>
                <c:pt idx="5">
                  <c:v>1300.2331994109691</c:v>
                </c:pt>
                <c:pt idx="6">
                  <c:v>1284.9662682054463</c:v>
                </c:pt>
                <c:pt idx="7">
                  <c:v>1256.0478444634368</c:v>
                </c:pt>
                <c:pt idx="8">
                  <c:v>1303.5149588808799</c:v>
                </c:pt>
                <c:pt idx="9">
                  <c:v>1274.54303865364</c:v>
                </c:pt>
                <c:pt idx="10">
                  <c:v>1379.2558641345852</c:v>
                </c:pt>
                <c:pt idx="11">
                  <c:v>1461.6118263136898</c:v>
                </c:pt>
                <c:pt idx="12">
                  <c:v>1499.8172985269007</c:v>
                </c:pt>
                <c:pt idx="13">
                  <c:v>1661.8095302661982</c:v>
                </c:pt>
                <c:pt idx="14">
                  <c:v>1712.5852222125652</c:v>
                </c:pt>
                <c:pt idx="15">
                  <c:v>1869.6484394468273</c:v>
                </c:pt>
                <c:pt idx="16">
                  <c:v>2080.5385612945256</c:v>
                </c:pt>
                <c:pt idx="17">
                  <c:v>2210.794642377653</c:v>
                </c:pt>
                <c:pt idx="18">
                  <c:v>2555.8976523193405</c:v>
                </c:pt>
                <c:pt idx="19">
                  <c:v>2828.4159121046368</c:v>
                </c:pt>
                <c:pt idx="20">
                  <c:v>3394.6017481743843</c:v>
                </c:pt>
                <c:pt idx="21">
                  <c:v>3970.3173894497559</c:v>
                </c:pt>
                <c:pt idx="22">
                  <c:v>4501.716090950983</c:v>
                </c:pt>
                <c:pt idx="23">
                  <c:v>4828.4071553111262</c:v>
                </c:pt>
                <c:pt idx="24">
                  <c:v>5193.609373936356</c:v>
                </c:pt>
                <c:pt idx="25">
                  <c:v>5601.8947500483073</c:v>
                </c:pt>
                <c:pt idx="26">
                  <c:v>5811.6381017301055</c:v>
                </c:pt>
                <c:pt idx="27">
                  <c:v>5414.4876371666251</c:v>
                </c:pt>
                <c:pt idx="28">
                  <c:v>5684.219270002357</c:v>
                </c:pt>
                <c:pt idx="29">
                  <c:v>6005.4533016949599</c:v>
                </c:pt>
                <c:pt idx="30">
                  <c:v>6659.8798225129176</c:v>
                </c:pt>
                <c:pt idx="31">
                  <c:v>7216.8107148887484</c:v>
                </c:pt>
                <c:pt idx="32">
                  <c:v>7476.7009819185696</c:v>
                </c:pt>
                <c:pt idx="33">
                  <c:v>8715.1168409498841</c:v>
                </c:pt>
                <c:pt idx="34">
                  <c:v>10018.210905385333</c:v>
                </c:pt>
                <c:pt idx="35">
                  <c:v>11299.439416221701</c:v>
                </c:pt>
                <c:pt idx="36">
                  <c:v>12383.354371415935</c:v>
                </c:pt>
                <c:pt idx="37">
                  <c:v>13819.283802136328</c:v>
                </c:pt>
                <c:pt idx="38">
                  <c:v>15553.148594161397</c:v>
                </c:pt>
                <c:pt idx="39">
                  <c:v>16631.231741276239</c:v>
                </c:pt>
                <c:pt idx="40">
                  <c:v>18052.414729500113</c:v>
                </c:pt>
                <c:pt idx="41">
                  <c:v>20168.61396008882</c:v>
                </c:pt>
                <c:pt idx="42">
                  <c:v>22422.608747642713</c:v>
                </c:pt>
                <c:pt idx="43">
                  <c:v>24838.928734750451</c:v>
                </c:pt>
                <c:pt idx="44">
                  <c:v>24159.880084130131</c:v>
                </c:pt>
                <c:pt idx="45">
                  <c:v>21078.748328719539</c:v>
                </c:pt>
                <c:pt idx="46">
                  <c:v>23243.520949260925</c:v>
                </c:pt>
                <c:pt idx="47">
                  <c:v>24834.428542238573</c:v>
                </c:pt>
                <c:pt idx="48">
                  <c:v>25421.316094939732</c:v>
                </c:pt>
                <c:pt idx="49">
                  <c:v>27263.981262156496</c:v>
                </c:pt>
                <c:pt idx="50">
                  <c:v>28216.995220789202</c:v>
                </c:pt>
                <c:pt idx="51">
                  <c:v>29892.197173634268</c:v>
                </c:pt>
                <c:pt idx="52">
                  <c:v>32088.420310575086</c:v>
                </c:pt>
                <c:pt idx="53">
                  <c:v>33109.706270917995</c:v>
                </c:pt>
                <c:pt idx="54">
                  <c:v>35007.510480819648</c:v>
                </c:pt>
                <c:pt idx="55">
                  <c:v>34997.271181414777</c:v>
                </c:pt>
                <c:pt idx="56">
                  <c:v>33631.82910261584</c:v>
                </c:pt>
                <c:pt idx="57">
                  <c:v>35927.838831254485</c:v>
                </c:pt>
                <c:pt idx="58">
                  <c:v>35839.074771765387</c:v>
                </c:pt>
                <c:pt idx="59">
                  <c:v>35776.126429388969</c:v>
                </c:pt>
                <c:pt idx="60">
                  <c:v>34785.421766860527</c:v>
                </c:pt>
                <c:pt idx="61">
                  <c:v>36241.834205868268</c:v>
                </c:pt>
                <c:pt idx="62">
                  <c:v>38249.120827809515</c:v>
                </c:pt>
                <c:pt idx="63">
                  <c:v>39214.759407154372</c:v>
                </c:pt>
                <c:pt idx="64">
                  <c:v>40875.213554610433</c:v>
                </c:pt>
                <c:pt idx="65">
                  <c:v>41392.889070378071</c:v>
                </c:pt>
                <c:pt idx="66">
                  <c:v>42219.467962984236</c:v>
                </c:pt>
              </c:numCache>
            </c:numRef>
          </c:xVal>
          <c:yVal>
            <c:numRef>
              <c:f>'Human Capital Data'!$C$70:$C$136</c:f>
              <c:numCache>
                <c:formatCode>General</c:formatCode>
                <c:ptCount val="67"/>
                <c:pt idx="0">
                  <c:v>1.8266019821166992</c:v>
                </c:pt>
                <c:pt idx="1">
                  <c:v>1.8419846296310425</c:v>
                </c:pt>
                <c:pt idx="2">
                  <c:v>1.8574967384338379</c:v>
                </c:pt>
                <c:pt idx="3">
                  <c:v>1.8069208860397339</c:v>
                </c:pt>
                <c:pt idx="4">
                  <c:v>1.7577222585678101</c:v>
                </c:pt>
                <c:pt idx="5">
                  <c:v>1.7098631858825684</c:v>
                </c:pt>
                <c:pt idx="6">
                  <c:v>1.648594856262207</c:v>
                </c:pt>
                <c:pt idx="7">
                  <c:v>1.5893073081970215</c:v>
                </c:pt>
                <c:pt idx="8">
                  <c:v>1.6320868730545044</c:v>
                </c:pt>
                <c:pt idx="9">
                  <c:v>1.6760179996490479</c:v>
                </c:pt>
                <c:pt idx="10">
                  <c:v>1.7181746959686279</c:v>
                </c:pt>
                <c:pt idx="11">
                  <c:v>1.7529191970825195</c:v>
                </c:pt>
                <c:pt idx="12">
                  <c:v>1.7883663177490234</c:v>
                </c:pt>
                <c:pt idx="13">
                  <c:v>1.8245302438735962</c:v>
                </c:pt>
                <c:pt idx="14">
                  <c:v>1.861425518989563</c:v>
                </c:pt>
                <c:pt idx="15">
                  <c:v>1.899066686630249</c:v>
                </c:pt>
                <c:pt idx="16">
                  <c:v>1.9374692440032959</c:v>
                </c:pt>
                <c:pt idx="17">
                  <c:v>1.9766483306884766</c:v>
                </c:pt>
                <c:pt idx="18">
                  <c:v>2.0149726867675781</c:v>
                </c:pt>
                <c:pt idx="19">
                  <c:v>2.0540401935577393</c:v>
                </c:pt>
                <c:pt idx="20">
                  <c:v>2.0938651561737061</c:v>
                </c:pt>
                <c:pt idx="21">
                  <c:v>2.1344623565673828</c:v>
                </c:pt>
                <c:pt idx="22">
                  <c:v>2.1758465766906738</c:v>
                </c:pt>
                <c:pt idx="23">
                  <c:v>2.2180330753326416</c:v>
                </c:pt>
                <c:pt idx="24">
                  <c:v>2.2610375881195068</c:v>
                </c:pt>
                <c:pt idx="25">
                  <c:v>2.3048758506774902</c:v>
                </c:pt>
                <c:pt idx="26">
                  <c:v>2.3495643138885498</c:v>
                </c:pt>
                <c:pt idx="27">
                  <c:v>2.3951189517974854</c:v>
                </c:pt>
                <c:pt idx="28">
                  <c:v>2.4494237899780273</c:v>
                </c:pt>
                <c:pt idx="29">
                  <c:v>2.5049598217010498</c:v>
                </c:pt>
                <c:pt idx="30">
                  <c:v>2.5611753463745117</c:v>
                </c:pt>
                <c:pt idx="31">
                  <c:v>2.6001284122467041</c:v>
                </c:pt>
                <c:pt idx="32">
                  <c:v>2.6396739482879639</c:v>
                </c:pt>
                <c:pt idx="33">
                  <c:v>2.6798210144042969</c:v>
                </c:pt>
                <c:pt idx="34">
                  <c:v>2.7205784320831299</c:v>
                </c:pt>
                <c:pt idx="35">
                  <c:v>2.7619559764862061</c:v>
                </c:pt>
                <c:pt idx="36">
                  <c:v>2.8039627075195313</c:v>
                </c:pt>
                <c:pt idx="37">
                  <c:v>2.8466084003448486</c:v>
                </c:pt>
                <c:pt idx="38">
                  <c:v>2.8794102668762207</c:v>
                </c:pt>
                <c:pt idx="39">
                  <c:v>2.9125902652740479</c:v>
                </c:pt>
                <c:pt idx="40">
                  <c:v>2.9461524486541748</c:v>
                </c:pt>
                <c:pt idx="41">
                  <c:v>2.9801013469696045</c:v>
                </c:pt>
                <c:pt idx="42">
                  <c:v>3.0144412517547607</c:v>
                </c:pt>
                <c:pt idx="43">
                  <c:v>3.0491771697998047</c:v>
                </c:pt>
                <c:pt idx="44">
                  <c:v>3.0843133926391602</c:v>
                </c:pt>
                <c:pt idx="45">
                  <c:v>3.119854211807251</c:v>
                </c:pt>
                <c:pt idx="46">
                  <c:v>3.1558046340942383</c:v>
                </c:pt>
                <c:pt idx="47">
                  <c:v>3.1921694278717041</c:v>
                </c:pt>
                <c:pt idx="48">
                  <c:v>3.2187290191650391</c:v>
                </c:pt>
                <c:pt idx="49">
                  <c:v>3.2455096244812012</c:v>
                </c:pt>
                <c:pt idx="50">
                  <c:v>3.2725129127502441</c:v>
                </c:pt>
                <c:pt idx="51">
                  <c:v>3.2997410297393799</c:v>
                </c:pt>
                <c:pt idx="52">
                  <c:v>3.3271956443786621</c:v>
                </c:pt>
                <c:pt idx="53">
                  <c:v>3.3548786640167236</c:v>
                </c:pt>
                <c:pt idx="54">
                  <c:v>3.3827919960021973</c:v>
                </c:pt>
                <c:pt idx="55">
                  <c:v>3.4109375476837158</c:v>
                </c:pt>
                <c:pt idx="56">
                  <c:v>3.4393172264099121</c:v>
                </c:pt>
                <c:pt idx="57">
                  <c:v>3.467933177947998</c:v>
                </c:pt>
                <c:pt idx="58">
                  <c:v>3.4984607696533203</c:v>
                </c:pt>
                <c:pt idx="59">
                  <c:v>3.5295772552490234</c:v>
                </c:pt>
                <c:pt idx="60">
                  <c:v>3.5612964630126953</c:v>
                </c:pt>
                <c:pt idx="61">
                  <c:v>3.5936331748962402</c:v>
                </c:pt>
                <c:pt idx="62">
                  <c:v>3.6266024112701416</c:v>
                </c:pt>
                <c:pt idx="63">
                  <c:v>3.6602199077606201</c:v>
                </c:pt>
                <c:pt idx="64">
                  <c:v>3.6945011615753174</c:v>
                </c:pt>
                <c:pt idx="65">
                  <c:v>3.7294631004333496</c:v>
                </c:pt>
                <c:pt idx="66">
                  <c:v>3.7651228904724121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BE3-45B8-AAA8-57A59C8C1320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'Human Capital Data'!$B$137:$B$206</c:f>
              <c:numCache>
                <c:formatCode>General</c:formatCode>
                <c:ptCount val="70"/>
                <c:pt idx="0">
                  <c:v>2804.9270617647921</c:v>
                </c:pt>
                <c:pt idx="1">
                  <c:v>3050.986060488945</c:v>
                </c:pt>
                <c:pt idx="2">
                  <c:v>3310.7215618826212</c:v>
                </c:pt>
                <c:pt idx="3">
                  <c:v>3411.5440733901373</c:v>
                </c:pt>
                <c:pt idx="4">
                  <c:v>3547.7119578932097</c:v>
                </c:pt>
                <c:pt idx="5">
                  <c:v>3785.075719329096</c:v>
                </c:pt>
                <c:pt idx="6">
                  <c:v>4000.8286553222497</c:v>
                </c:pt>
                <c:pt idx="7">
                  <c:v>4244.8076845556725</c:v>
                </c:pt>
                <c:pt idx="8">
                  <c:v>4512.6092477369602</c:v>
                </c:pt>
                <c:pt idx="9">
                  <c:v>4889.3762924818966</c:v>
                </c:pt>
                <c:pt idx="10">
                  <c:v>5473.6264622914987</c:v>
                </c:pt>
                <c:pt idx="11">
                  <c:v>6018.1743271189926</c:v>
                </c:pt>
                <c:pt idx="12">
                  <c:v>6534.113127412732</c:v>
                </c:pt>
                <c:pt idx="13">
                  <c:v>7003.3975752175465</c:v>
                </c:pt>
                <c:pt idx="14">
                  <c:v>7711.3076088082726</c:v>
                </c:pt>
                <c:pt idx="15">
                  <c:v>8102.6351244233892</c:v>
                </c:pt>
                <c:pt idx="16">
                  <c:v>8851.9138912705912</c:v>
                </c:pt>
                <c:pt idx="17">
                  <c:v>9667.9739425781845</c:v>
                </c:pt>
                <c:pt idx="18">
                  <c:v>10765.293348190233</c:v>
                </c:pt>
                <c:pt idx="19">
                  <c:v>11935.014304072374</c:v>
                </c:pt>
                <c:pt idx="20">
                  <c:v>13023.325116463473</c:v>
                </c:pt>
                <c:pt idx="21">
                  <c:v>13613.444875972995</c:v>
                </c:pt>
                <c:pt idx="22">
                  <c:v>14635.703580758718</c:v>
                </c:pt>
                <c:pt idx="23">
                  <c:v>15587.086356107897</c:v>
                </c:pt>
                <c:pt idx="24">
                  <c:v>15280.525226694879</c:v>
                </c:pt>
                <c:pt idx="25">
                  <c:v>15796.55559442895</c:v>
                </c:pt>
                <c:pt idx="26">
                  <c:v>16670.612566199561</c:v>
                </c:pt>
                <c:pt idx="27">
                  <c:v>17632.516348475518</c:v>
                </c:pt>
                <c:pt idx="28">
                  <c:v>18790.568482555511</c:v>
                </c:pt>
                <c:pt idx="29">
                  <c:v>19873.618514994043</c:v>
                </c:pt>
                <c:pt idx="30">
                  <c:v>20852.169051411456</c:v>
                </c:pt>
                <c:pt idx="31">
                  <c:v>20679.116488082687</c:v>
                </c:pt>
                <c:pt idx="32">
                  <c:v>20248.772524617441</c:v>
                </c:pt>
                <c:pt idx="33">
                  <c:v>19793.239153179093</c:v>
                </c:pt>
                <c:pt idx="34">
                  <c:v>19753.050983904799</c:v>
                </c:pt>
                <c:pt idx="35">
                  <c:v>20254.3442268904</c:v>
                </c:pt>
                <c:pt idx="36">
                  <c:v>21946.009536580044</c:v>
                </c:pt>
                <c:pt idx="37">
                  <c:v>23362.333940643704</c:v>
                </c:pt>
                <c:pt idx="38">
                  <c:v>25594.397428085802</c:v>
                </c:pt>
                <c:pt idx="39">
                  <c:v>27335.031080493303</c:v>
                </c:pt>
                <c:pt idx="40">
                  <c:v>29385.457993575212</c:v>
                </c:pt>
                <c:pt idx="41">
                  <c:v>31110.08639317776</c:v>
                </c:pt>
                <c:pt idx="42">
                  <c:v>32143.326099944534</c:v>
                </c:pt>
                <c:pt idx="43">
                  <c:v>33009.440071914301</c:v>
                </c:pt>
                <c:pt idx="44">
                  <c:v>33976.026886250482</c:v>
                </c:pt>
                <c:pt idx="45">
                  <c:v>35783.742972091968</c:v>
                </c:pt>
                <c:pt idx="46">
                  <c:v>37559.607793475152</c:v>
                </c:pt>
                <c:pt idx="47">
                  <c:v>37646.122034186068</c:v>
                </c:pt>
                <c:pt idx="48">
                  <c:v>37128.616834729379</c:v>
                </c:pt>
                <c:pt idx="49">
                  <c:v>37066.07766971839</c:v>
                </c:pt>
                <c:pt idx="50">
                  <c:v>37915.274009145905</c:v>
                </c:pt>
                <c:pt idx="51">
                  <c:v>37468.683500740422</c:v>
                </c:pt>
                <c:pt idx="52">
                  <c:v>37384.548677450708</c:v>
                </c:pt>
                <c:pt idx="53">
                  <c:v>37952.087193487045</c:v>
                </c:pt>
                <c:pt idx="54">
                  <c:v>38901.745765807427</c:v>
                </c:pt>
                <c:pt idx="55">
                  <c:v>39823.616262180025</c:v>
                </c:pt>
                <c:pt idx="56">
                  <c:v>40255.95655049674</c:v>
                </c:pt>
                <c:pt idx="57">
                  <c:v>41021.091738118288</c:v>
                </c:pt>
                <c:pt idx="58">
                  <c:v>40303.450839212979</c:v>
                </c:pt>
                <c:pt idx="59">
                  <c:v>38058.358733384157</c:v>
                </c:pt>
                <c:pt idx="60">
                  <c:v>39789.702620427372</c:v>
                </c:pt>
                <c:pt idx="61">
                  <c:v>39162.327105124932</c:v>
                </c:pt>
                <c:pt idx="62">
                  <c:v>39235.846354093366</c:v>
                </c:pt>
                <c:pt idx="63">
                  <c:v>39666.531049039433</c:v>
                </c:pt>
                <c:pt idx="64">
                  <c:v>39171.81331698467</c:v>
                </c:pt>
                <c:pt idx="65">
                  <c:v>40274.205129747381</c:v>
                </c:pt>
                <c:pt idx="66">
                  <c:v>39467.091734075519</c:v>
                </c:pt>
                <c:pt idx="67">
                  <c:v>39598.290938487786</c:v>
                </c:pt>
                <c:pt idx="68">
                  <c:v>39352.128460176224</c:v>
                </c:pt>
                <c:pt idx="69">
                  <c:v>39704.233399225501</c:v>
                </c:pt>
              </c:numCache>
            </c:numRef>
          </c:xVal>
          <c:yVal>
            <c:numRef>
              <c:f>'Human Capital Data'!$C$137:$C$206</c:f>
              <c:numCache>
                <c:formatCode>General</c:formatCode>
                <c:ptCount val="70"/>
                <c:pt idx="0">
                  <c:v>2.2900006771087646</c:v>
                </c:pt>
                <c:pt idx="1">
                  <c:v>2.3225193023681641</c:v>
                </c:pt>
                <c:pt idx="2">
                  <c:v>2.3554997444152832</c:v>
                </c:pt>
                <c:pt idx="3">
                  <c:v>2.3889484405517578</c:v>
                </c:pt>
                <c:pt idx="4">
                  <c:v>2.4228720664978027</c:v>
                </c:pt>
                <c:pt idx="5">
                  <c:v>2.4572772979736328</c:v>
                </c:pt>
                <c:pt idx="6">
                  <c:v>2.4841210842132568</c:v>
                </c:pt>
                <c:pt idx="7">
                  <c:v>2.5112578868865967</c:v>
                </c:pt>
                <c:pt idx="8">
                  <c:v>2.5386912822723389</c:v>
                </c:pt>
                <c:pt idx="9">
                  <c:v>2.5643172264099121</c:v>
                </c:pt>
                <c:pt idx="10">
                  <c:v>2.583143949508667</c:v>
                </c:pt>
                <c:pt idx="11">
                  <c:v>2.6040079593658447</c:v>
                </c:pt>
                <c:pt idx="12">
                  <c:v>2.6250400543212891</c:v>
                </c:pt>
                <c:pt idx="13">
                  <c:v>2.6462423801422119</c:v>
                </c:pt>
                <c:pt idx="14">
                  <c:v>2.6676158905029297</c:v>
                </c:pt>
                <c:pt idx="15">
                  <c:v>2.689162015914917</c:v>
                </c:pt>
                <c:pt idx="16">
                  <c:v>2.7108821868896484</c:v>
                </c:pt>
                <c:pt idx="17">
                  <c:v>2.7327775955200195</c:v>
                </c:pt>
                <c:pt idx="18">
                  <c:v>2.7548501491546631</c:v>
                </c:pt>
                <c:pt idx="19">
                  <c:v>2.7771005630493164</c:v>
                </c:pt>
                <c:pt idx="20">
                  <c:v>2.7995312213897705</c:v>
                </c:pt>
                <c:pt idx="21">
                  <c:v>2.8194501399993896</c:v>
                </c:pt>
                <c:pt idx="22">
                  <c:v>2.839510440826416</c:v>
                </c:pt>
                <c:pt idx="23">
                  <c:v>2.8597140312194824</c:v>
                </c:pt>
                <c:pt idx="24">
                  <c:v>2.880061149597168</c:v>
                </c:pt>
                <c:pt idx="25">
                  <c:v>2.9005527496337891</c:v>
                </c:pt>
                <c:pt idx="26">
                  <c:v>2.9211905002593994</c:v>
                </c:pt>
                <c:pt idx="27">
                  <c:v>2.9419751167297363</c:v>
                </c:pt>
                <c:pt idx="28">
                  <c:v>2.9629075527191162</c:v>
                </c:pt>
                <c:pt idx="29">
                  <c:v>2.9839887619018555</c:v>
                </c:pt>
                <c:pt idx="30">
                  <c:v>3.0052201747894287</c:v>
                </c:pt>
                <c:pt idx="31">
                  <c:v>3.0220630168914795</c:v>
                </c:pt>
                <c:pt idx="32">
                  <c:v>3.0390002727508545</c:v>
                </c:pt>
                <c:pt idx="33">
                  <c:v>3.056032657623291</c:v>
                </c:pt>
                <c:pt idx="34">
                  <c:v>3.0731604099273682</c:v>
                </c:pt>
                <c:pt idx="35">
                  <c:v>3.0903842449188232</c:v>
                </c:pt>
                <c:pt idx="36">
                  <c:v>3.1077044010162354</c:v>
                </c:pt>
                <c:pt idx="37">
                  <c:v>3.1251215934753418</c:v>
                </c:pt>
                <c:pt idx="38">
                  <c:v>3.142636775970459</c:v>
                </c:pt>
                <c:pt idx="39">
                  <c:v>3.1602499485015869</c:v>
                </c:pt>
                <c:pt idx="40">
                  <c:v>3.1779618263244629</c:v>
                </c:pt>
                <c:pt idx="41">
                  <c:v>3.1943824291229248</c:v>
                </c:pt>
                <c:pt idx="42">
                  <c:v>3.2108876705169678</c:v>
                </c:pt>
                <c:pt idx="43">
                  <c:v>3.2274782657623291</c:v>
                </c:pt>
                <c:pt idx="44">
                  <c:v>3.2441549301147461</c:v>
                </c:pt>
                <c:pt idx="45">
                  <c:v>3.2609176635742188</c:v>
                </c:pt>
                <c:pt idx="46">
                  <c:v>3.2777667045593262</c:v>
                </c:pt>
                <c:pt idx="47">
                  <c:v>3.2947030067443848</c:v>
                </c:pt>
                <c:pt idx="48">
                  <c:v>3.3117268085479736</c:v>
                </c:pt>
                <c:pt idx="49">
                  <c:v>3.328838586807251</c:v>
                </c:pt>
                <c:pt idx="50">
                  <c:v>3.346038818359375</c:v>
                </c:pt>
                <c:pt idx="51">
                  <c:v>3.3608677387237549</c:v>
                </c:pt>
                <c:pt idx="52">
                  <c:v>3.3757627010345459</c:v>
                </c:pt>
                <c:pt idx="53">
                  <c:v>3.3907234668731689</c:v>
                </c:pt>
                <c:pt idx="54">
                  <c:v>3.4057505130767822</c:v>
                </c:pt>
                <c:pt idx="55">
                  <c:v>3.4208443164825439</c:v>
                </c:pt>
                <c:pt idx="56">
                  <c:v>3.436004638671875</c:v>
                </c:pt>
                <c:pt idx="57">
                  <c:v>3.4512326717376709</c:v>
                </c:pt>
                <c:pt idx="58">
                  <c:v>3.4665279388427734</c:v>
                </c:pt>
                <c:pt idx="59">
                  <c:v>3.4818909168243408</c:v>
                </c:pt>
                <c:pt idx="60">
                  <c:v>3.4973220825195313</c:v>
                </c:pt>
                <c:pt idx="61">
                  <c:v>3.5079329013824463</c:v>
                </c:pt>
                <c:pt idx="62">
                  <c:v>3.51857590675354</c:v>
                </c:pt>
                <c:pt idx="63">
                  <c:v>3.5292513370513916</c:v>
                </c:pt>
                <c:pt idx="64">
                  <c:v>3.5399589538574219</c:v>
                </c:pt>
                <c:pt idx="65">
                  <c:v>3.5506992340087891</c:v>
                </c:pt>
                <c:pt idx="66">
                  <c:v>3.5614721775054932</c:v>
                </c:pt>
                <c:pt idx="67">
                  <c:v>3.5722777843475342</c:v>
                </c:pt>
                <c:pt idx="68">
                  <c:v>3.5831160545349121</c:v>
                </c:pt>
                <c:pt idx="69">
                  <c:v>3.5939872264862061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BE3-45B8-AAA8-57A59C8C1320}"/>
            </c:ext>
          </c:extLst>
        </c:ser>
        <c:ser>
          <c:idx val="3"/>
          <c:order val="3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'Human Capital Data'!$B$207:$B$276</c:f>
              <c:numCache>
                <c:formatCode>General</c:formatCode>
                <c:ptCount val="70"/>
                <c:pt idx="0">
                  <c:v>5227.4173452878676</c:v>
                </c:pt>
                <c:pt idx="1">
                  <c:v>5756.6977138855591</c:v>
                </c:pt>
                <c:pt idx="2">
                  <c:v>6252.1755277925722</c:v>
                </c:pt>
                <c:pt idx="3">
                  <c:v>6751.1403103827224</c:v>
                </c:pt>
                <c:pt idx="4">
                  <c:v>7292.3225542840173</c:v>
                </c:pt>
                <c:pt idx="5">
                  <c:v>8258.3467689554145</c:v>
                </c:pt>
                <c:pt idx="6">
                  <c:v>8843.3655202311365</c:v>
                </c:pt>
                <c:pt idx="7">
                  <c:v>9287.0093507838701</c:v>
                </c:pt>
                <c:pt idx="8">
                  <c:v>9531.3963390133486</c:v>
                </c:pt>
                <c:pt idx="9">
                  <c:v>10264.624064462205</c:v>
                </c:pt>
                <c:pt idx="10">
                  <c:v>11158.833284129516</c:v>
                </c:pt>
                <c:pt idx="11">
                  <c:v>11515.061291651044</c:v>
                </c:pt>
                <c:pt idx="12">
                  <c:v>11832.689129968625</c:v>
                </c:pt>
                <c:pt idx="13">
                  <c:v>11997.434078890172</c:v>
                </c:pt>
                <c:pt idx="14">
                  <c:v>12782.994461433913</c:v>
                </c:pt>
                <c:pt idx="15">
                  <c:v>13321.435021429672</c:v>
                </c:pt>
                <c:pt idx="16">
                  <c:v>13593.178588600354</c:v>
                </c:pt>
                <c:pt idx="17">
                  <c:v>13405.284061196311</c:v>
                </c:pt>
                <c:pt idx="18">
                  <c:v>14106.713823421665</c:v>
                </c:pt>
                <c:pt idx="19">
                  <c:v>15100.144292150237</c:v>
                </c:pt>
                <c:pt idx="20">
                  <c:v>15778.723690999759</c:v>
                </c:pt>
                <c:pt idx="21">
                  <c:v>16231.725030273221</c:v>
                </c:pt>
                <c:pt idx="22">
                  <c:v>16986.175464296655</c:v>
                </c:pt>
                <c:pt idx="23">
                  <c:v>17924.976171081973</c:v>
                </c:pt>
                <c:pt idx="24">
                  <c:v>18223.401877031585</c:v>
                </c:pt>
                <c:pt idx="25">
                  <c:v>18229.615235936464</c:v>
                </c:pt>
                <c:pt idx="26">
                  <c:v>19238.130367099184</c:v>
                </c:pt>
                <c:pt idx="27">
                  <c:v>19982.12755312568</c:v>
                </c:pt>
                <c:pt idx="28">
                  <c:v>20701.890200098544</c:v>
                </c:pt>
                <c:pt idx="29">
                  <c:v>21694.715151670302</c:v>
                </c:pt>
                <c:pt idx="30">
                  <c:v>22038.217699605666</c:v>
                </c:pt>
                <c:pt idx="31">
                  <c:v>21626.011004245069</c:v>
                </c:pt>
                <c:pt idx="32">
                  <c:v>21183.643995327824</c:v>
                </c:pt>
                <c:pt idx="33">
                  <c:v>21225.650687108187</c:v>
                </c:pt>
                <c:pt idx="34">
                  <c:v>21446.944570831747</c:v>
                </c:pt>
                <c:pt idx="35">
                  <c:v>21471.289783663215</c:v>
                </c:pt>
                <c:pt idx="36">
                  <c:v>23138.274666139168</c:v>
                </c:pt>
                <c:pt idx="37">
                  <c:v>24096.135496057839</c:v>
                </c:pt>
                <c:pt idx="38">
                  <c:v>25283.97334738903</c:v>
                </c:pt>
                <c:pt idx="39">
                  <c:v>26246.838255886199</c:v>
                </c:pt>
                <c:pt idx="40">
                  <c:v>28100.421226082672</c:v>
                </c:pt>
                <c:pt idx="41">
                  <c:v>29495.428623941367</c:v>
                </c:pt>
                <c:pt idx="42">
                  <c:v>30374.362773736844</c:v>
                </c:pt>
                <c:pt idx="43">
                  <c:v>30521.497862028009</c:v>
                </c:pt>
                <c:pt idx="44">
                  <c:v>31559.746492942599</c:v>
                </c:pt>
                <c:pt idx="45">
                  <c:v>32570.660922557276</c:v>
                </c:pt>
                <c:pt idx="46">
                  <c:v>32941.700093591455</c:v>
                </c:pt>
                <c:pt idx="47">
                  <c:v>33996.989726600805</c:v>
                </c:pt>
                <c:pt idx="48">
                  <c:v>35165.749409727614</c:v>
                </c:pt>
                <c:pt idx="49">
                  <c:v>36591.911429039617</c:v>
                </c:pt>
                <c:pt idx="50">
                  <c:v>37290.403683832323</c:v>
                </c:pt>
                <c:pt idx="51">
                  <c:v>37771.261616312098</c:v>
                </c:pt>
                <c:pt idx="52">
                  <c:v>37600.029592155392</c:v>
                </c:pt>
                <c:pt idx="53">
                  <c:v>38480.516546226288</c:v>
                </c:pt>
                <c:pt idx="54">
                  <c:v>39573.628739925742</c:v>
                </c:pt>
                <c:pt idx="55">
                  <c:v>41565.595204700294</c:v>
                </c:pt>
                <c:pt idx="56">
                  <c:v>42595.031096855026</c:v>
                </c:pt>
                <c:pt idx="57">
                  <c:v>45097.150108461312</c:v>
                </c:pt>
                <c:pt idx="58">
                  <c:v>46266.52633778072</c:v>
                </c:pt>
                <c:pt idx="59">
                  <c:v>43240.045566894652</c:v>
                </c:pt>
                <c:pt idx="60">
                  <c:v>45435.336077416308</c:v>
                </c:pt>
                <c:pt idx="61">
                  <c:v>47754.103882336851</c:v>
                </c:pt>
                <c:pt idx="62">
                  <c:v>47312.200982287497</c:v>
                </c:pt>
                <c:pt idx="63">
                  <c:v>47302.219800494415</c:v>
                </c:pt>
                <c:pt idx="64">
                  <c:v>48789.923970641365</c:v>
                </c:pt>
                <c:pt idx="65">
                  <c:v>48064.570108473054</c:v>
                </c:pt>
                <c:pt idx="66">
                  <c:v>49255.835916903095</c:v>
                </c:pt>
                <c:pt idx="67">
                  <c:v>51253.327414032377</c:v>
                </c:pt>
                <c:pt idx="68">
                  <c:v>51284.93651528484</c:v>
                </c:pt>
                <c:pt idx="69">
                  <c:v>51190.891631762119</c:v>
                </c:pt>
              </c:numCache>
            </c:numRef>
          </c:xVal>
          <c:yVal>
            <c:numRef>
              <c:f>'Human Capital Data'!$C$207:$C$276</c:f>
              <c:numCache>
                <c:formatCode>General</c:formatCode>
                <c:ptCount val="70"/>
                <c:pt idx="0">
                  <c:v>2.426997184753418</c:v>
                </c:pt>
                <c:pt idx="1">
                  <c:v>2.469304084777832</c:v>
                </c:pt>
                <c:pt idx="2">
                  <c:v>2.5123481750488281</c:v>
                </c:pt>
                <c:pt idx="3">
                  <c:v>2.556143045425415</c:v>
                </c:pt>
                <c:pt idx="4">
                  <c:v>2.5873258113861084</c:v>
                </c:pt>
                <c:pt idx="5">
                  <c:v>2.617605447769165</c:v>
                </c:pt>
                <c:pt idx="6">
                  <c:v>2.6197686195373535</c:v>
                </c:pt>
                <c:pt idx="7">
                  <c:v>2.6219334602355957</c:v>
                </c:pt>
                <c:pt idx="8">
                  <c:v>2.6241002082824707</c:v>
                </c:pt>
                <c:pt idx="9">
                  <c:v>2.6262686252593994</c:v>
                </c:pt>
                <c:pt idx="10">
                  <c:v>2.6284389495849609</c:v>
                </c:pt>
                <c:pt idx="11">
                  <c:v>2.6557140350341797</c:v>
                </c:pt>
                <c:pt idx="12">
                  <c:v>2.683272123336792</c:v>
                </c:pt>
                <c:pt idx="13">
                  <c:v>2.7111160755157471</c:v>
                </c:pt>
                <c:pt idx="14">
                  <c:v>2.7392489910125732</c:v>
                </c:pt>
                <c:pt idx="15">
                  <c:v>2.7676739692687988</c:v>
                </c:pt>
                <c:pt idx="16">
                  <c:v>2.796393871307373</c:v>
                </c:pt>
                <c:pt idx="17">
                  <c:v>2.8254115581512451</c:v>
                </c:pt>
                <c:pt idx="18">
                  <c:v>2.8547306060791016</c:v>
                </c:pt>
                <c:pt idx="19">
                  <c:v>2.8843538761138916</c:v>
                </c:pt>
                <c:pt idx="20">
                  <c:v>2.9142844676971436</c:v>
                </c:pt>
                <c:pt idx="21">
                  <c:v>2.9396884441375732</c:v>
                </c:pt>
                <c:pt idx="22">
                  <c:v>2.9653136730194092</c:v>
                </c:pt>
                <c:pt idx="23">
                  <c:v>2.9911625385284424</c:v>
                </c:pt>
                <c:pt idx="24">
                  <c:v>3.0172364711761475</c:v>
                </c:pt>
                <c:pt idx="25">
                  <c:v>3.0435378551483154</c:v>
                </c:pt>
                <c:pt idx="26">
                  <c:v>3.070068359375</c:v>
                </c:pt>
                <c:pt idx="27">
                  <c:v>3.0968301296234131</c:v>
                </c:pt>
                <c:pt idx="28">
                  <c:v>3.1238253116607666</c:v>
                </c:pt>
                <c:pt idx="29">
                  <c:v>3.1510558128356934</c:v>
                </c:pt>
                <c:pt idx="30">
                  <c:v>3.1785235404968262</c:v>
                </c:pt>
                <c:pt idx="31">
                  <c:v>3.202843189239502</c:v>
                </c:pt>
                <c:pt idx="32">
                  <c:v>3.2273490428924561</c:v>
                </c:pt>
                <c:pt idx="33">
                  <c:v>3.252042293548584</c:v>
                </c:pt>
                <c:pt idx="34">
                  <c:v>3.2769243717193604</c:v>
                </c:pt>
                <c:pt idx="35">
                  <c:v>3.3019967079162598</c:v>
                </c:pt>
                <c:pt idx="36">
                  <c:v>3.327261209487915</c:v>
                </c:pt>
                <c:pt idx="37">
                  <c:v>3.3527188301086426</c:v>
                </c:pt>
                <c:pt idx="38">
                  <c:v>3.3783714771270752</c:v>
                </c:pt>
                <c:pt idx="39">
                  <c:v>3.4042201042175293</c:v>
                </c:pt>
                <c:pt idx="40">
                  <c:v>3.4302666187286377</c:v>
                </c:pt>
                <c:pt idx="41">
                  <c:v>3.4436352252960205</c:v>
                </c:pt>
                <c:pt idx="42">
                  <c:v>3.4570555686950684</c:v>
                </c:pt>
                <c:pt idx="43">
                  <c:v>3.4705281257629395</c:v>
                </c:pt>
                <c:pt idx="44">
                  <c:v>3.484053373336792</c:v>
                </c:pt>
                <c:pt idx="45">
                  <c:v>3.4976315498352051</c:v>
                </c:pt>
                <c:pt idx="46">
                  <c:v>3.5112621784210205</c:v>
                </c:pt>
                <c:pt idx="47">
                  <c:v>3.5249462127685547</c:v>
                </c:pt>
                <c:pt idx="48">
                  <c:v>3.5386836528778076</c:v>
                </c:pt>
                <c:pt idx="49">
                  <c:v>3.5524744987487793</c:v>
                </c:pt>
                <c:pt idx="50">
                  <c:v>3.5663189888000488</c:v>
                </c:pt>
                <c:pt idx="51">
                  <c:v>3.5749263763427734</c:v>
                </c:pt>
                <c:pt idx="52">
                  <c:v>3.5835545063018799</c:v>
                </c:pt>
                <c:pt idx="53">
                  <c:v>3.5922033786773682</c:v>
                </c:pt>
                <c:pt idx="54">
                  <c:v>3.6008732318878174</c:v>
                </c:pt>
                <c:pt idx="55">
                  <c:v>3.6095640659332275</c:v>
                </c:pt>
                <c:pt idx="56">
                  <c:v>3.6182756423950195</c:v>
                </c:pt>
                <c:pt idx="57">
                  <c:v>3.6270084381103516</c:v>
                </c:pt>
                <c:pt idx="58">
                  <c:v>3.6357622146606445</c:v>
                </c:pt>
                <c:pt idx="59">
                  <c:v>3.6445372104644775</c:v>
                </c:pt>
                <c:pt idx="60">
                  <c:v>3.6533331871032715</c:v>
                </c:pt>
                <c:pt idx="61">
                  <c:v>3.6557762622833252</c:v>
                </c:pt>
                <c:pt idx="62">
                  <c:v>3.6582205295562744</c:v>
                </c:pt>
                <c:pt idx="63">
                  <c:v>3.6606667041778564</c:v>
                </c:pt>
                <c:pt idx="64">
                  <c:v>3.6631145477294922</c:v>
                </c:pt>
                <c:pt idx="65">
                  <c:v>3.6655640602111816</c:v>
                </c:pt>
                <c:pt idx="66">
                  <c:v>3.6680150032043457</c:v>
                </c:pt>
                <c:pt idx="67">
                  <c:v>3.6704676151275635</c:v>
                </c:pt>
                <c:pt idx="68">
                  <c:v>3.6729221343994141</c:v>
                </c:pt>
                <c:pt idx="69">
                  <c:v>3.6753778457641602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EBE3-45B8-AAA8-57A59C8C1320}"/>
            </c:ext>
          </c:extLst>
        </c:ser>
        <c:ser>
          <c:idx val="4"/>
          <c:order val="4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'Human Capital Data'!$B$277:$B$345</c:f>
              <c:numCache>
                <c:formatCode>General</c:formatCode>
                <c:ptCount val="69"/>
                <c:pt idx="0">
                  <c:v>15911.84138550169</c:v>
                </c:pt>
                <c:pt idx="1">
                  <c:v>16814.245547510651</c:v>
                </c:pt>
                <c:pt idx="2">
                  <c:v>17094.783559053034</c:v>
                </c:pt>
                <c:pt idx="3">
                  <c:v>17586.408652054888</c:v>
                </c:pt>
                <c:pt idx="4">
                  <c:v>17226.949559411056</c:v>
                </c:pt>
                <c:pt idx="5">
                  <c:v>18205.358846423867</c:v>
                </c:pt>
                <c:pt idx="6">
                  <c:v>18296.603028285728</c:v>
                </c:pt>
                <c:pt idx="7">
                  <c:v>18360.442784110732</c:v>
                </c:pt>
                <c:pt idx="8">
                  <c:v>17873.422442325787</c:v>
                </c:pt>
                <c:pt idx="9">
                  <c:v>18855.439228897038</c:v>
                </c:pt>
                <c:pt idx="10">
                  <c:v>19079.524914628913</c:v>
                </c:pt>
                <c:pt idx="11">
                  <c:v>19246.521317467766</c:v>
                </c:pt>
                <c:pt idx="12">
                  <c:v>20092.721038700845</c:v>
                </c:pt>
                <c:pt idx="13">
                  <c:v>20687.402595674317</c:v>
                </c:pt>
                <c:pt idx="14">
                  <c:v>21628.648863211154</c:v>
                </c:pt>
                <c:pt idx="15">
                  <c:v>22745.728165483277</c:v>
                </c:pt>
                <c:pt idx="16">
                  <c:v>23932.8020652169</c:v>
                </c:pt>
                <c:pt idx="17">
                  <c:v>24255.710516124225</c:v>
                </c:pt>
                <c:pt idx="18">
                  <c:v>25147.794347230461</c:v>
                </c:pt>
                <c:pt idx="19">
                  <c:v>25697.337520184836</c:v>
                </c:pt>
                <c:pt idx="20">
                  <c:v>25444.53243194666</c:v>
                </c:pt>
                <c:pt idx="21">
                  <c:v>26055.357681923317</c:v>
                </c:pt>
                <c:pt idx="22">
                  <c:v>27223.624467940379</c:v>
                </c:pt>
                <c:pt idx="23">
                  <c:v>28641.650970843562</c:v>
                </c:pt>
                <c:pt idx="24">
                  <c:v>28130.115652260436</c:v>
                </c:pt>
                <c:pt idx="25">
                  <c:v>27739.982185878609</c:v>
                </c:pt>
                <c:pt idx="26">
                  <c:v>29056.281423768443</c:v>
                </c:pt>
                <c:pt idx="27">
                  <c:v>30150.480696579642</c:v>
                </c:pt>
                <c:pt idx="28">
                  <c:v>31586.986804824544</c:v>
                </c:pt>
                <c:pt idx="29">
                  <c:v>32332.086524513987</c:v>
                </c:pt>
                <c:pt idx="30">
                  <c:v>31852.340655543099</c:v>
                </c:pt>
                <c:pt idx="31">
                  <c:v>32363.210480813832</c:v>
                </c:pt>
                <c:pt idx="32">
                  <c:v>31322.745021205119</c:v>
                </c:pt>
                <c:pt idx="33">
                  <c:v>32433.318988561117</c:v>
                </c:pt>
                <c:pt idx="34">
                  <c:v>34566.893700648528</c:v>
                </c:pt>
                <c:pt idx="35">
                  <c:v>35481.77218008371</c:v>
                </c:pt>
                <c:pt idx="36">
                  <c:v>36283.550747166948</c:v>
                </c:pt>
                <c:pt idx="37">
                  <c:v>37202.92283635262</c:v>
                </c:pt>
                <c:pt idx="38">
                  <c:v>38361.337874160381</c:v>
                </c:pt>
                <c:pt idx="39">
                  <c:v>39332.73936187732</c:v>
                </c:pt>
                <c:pt idx="40">
                  <c:v>39577.017970416658</c:v>
                </c:pt>
                <c:pt idx="41">
                  <c:v>39048.79626283353</c:v>
                </c:pt>
                <c:pt idx="42">
                  <c:v>40083.849288300662</c:v>
                </c:pt>
                <c:pt idx="43">
                  <c:v>40852.217568792803</c:v>
                </c:pt>
                <c:pt idx="44">
                  <c:v>42154.475225929033</c:v>
                </c:pt>
                <c:pt idx="45">
                  <c:v>42847.788260042864</c:v>
                </c:pt>
                <c:pt idx="46">
                  <c:v>44033.576938898281</c:v>
                </c:pt>
                <c:pt idx="47">
                  <c:v>45489.995376934246</c:v>
                </c:pt>
                <c:pt idx="48">
                  <c:v>46967.601936047307</c:v>
                </c:pt>
                <c:pt idx="49">
                  <c:v>48561.877004029651</c:v>
                </c:pt>
                <c:pt idx="50">
                  <c:v>50036.99377506179</c:v>
                </c:pt>
                <c:pt idx="51">
                  <c:v>49912.227869158974</c:v>
                </c:pt>
                <c:pt idx="52">
                  <c:v>50114.773664284461</c:v>
                </c:pt>
                <c:pt idx="53">
                  <c:v>51065.867194529739</c:v>
                </c:pt>
                <c:pt idx="54">
                  <c:v>52582.018378513407</c:v>
                </c:pt>
                <c:pt idx="55">
                  <c:v>53969.163409835135</c:v>
                </c:pt>
                <c:pt idx="56">
                  <c:v>55032.861159591135</c:v>
                </c:pt>
                <c:pt idx="57">
                  <c:v>55561.865166462114</c:v>
                </c:pt>
                <c:pt idx="58">
                  <c:v>54933.592787795445</c:v>
                </c:pt>
                <c:pt idx="59">
                  <c:v>52871.703949775423</c:v>
                </c:pt>
                <c:pt idx="60">
                  <c:v>53887.066815237209</c:v>
                </c:pt>
                <c:pt idx="61">
                  <c:v>54379.75455784487</c:v>
                </c:pt>
                <c:pt idx="62">
                  <c:v>55351.996425595105</c:v>
                </c:pt>
                <c:pt idx="63">
                  <c:v>56144.171284563366</c:v>
                </c:pt>
                <c:pt idx="64">
                  <c:v>57250.524738632812</c:v>
                </c:pt>
                <c:pt idx="65">
                  <c:v>58543.558148258759</c:v>
                </c:pt>
                <c:pt idx="66">
                  <c:v>59115.326471681386</c:v>
                </c:pt>
                <c:pt idx="67">
                  <c:v>60116.568492679493</c:v>
                </c:pt>
                <c:pt idx="68">
                  <c:v>61618.740892684917</c:v>
                </c:pt>
              </c:numCache>
            </c:numRef>
          </c:xVal>
          <c:yVal>
            <c:numRef>
              <c:f>'Human Capital Data'!$C$277:$C$345</c:f>
              <c:numCache>
                <c:formatCode>General</c:formatCode>
                <c:ptCount val="69"/>
                <c:pt idx="0">
                  <c:v>2.5959999561309814</c:v>
                </c:pt>
                <c:pt idx="1">
                  <c:v>2.6088502407073975</c:v>
                </c:pt>
                <c:pt idx="2">
                  <c:v>2.6217644214630127</c:v>
                </c:pt>
                <c:pt idx="3">
                  <c:v>2.6347424983978271</c:v>
                </c:pt>
                <c:pt idx="4">
                  <c:v>2.6477844715118408</c:v>
                </c:pt>
                <c:pt idx="5">
                  <c:v>2.6623172760009766</c:v>
                </c:pt>
                <c:pt idx="6">
                  <c:v>2.6769299507141113</c:v>
                </c:pt>
                <c:pt idx="7">
                  <c:v>2.6916227340698242</c:v>
                </c:pt>
                <c:pt idx="8">
                  <c:v>2.7063961029052734</c:v>
                </c:pt>
                <c:pt idx="9">
                  <c:v>2.7212505340576172</c:v>
                </c:pt>
                <c:pt idx="10">
                  <c:v>2.7555551528930664</c:v>
                </c:pt>
                <c:pt idx="11">
                  <c:v>2.7902920246124268</c:v>
                </c:pt>
                <c:pt idx="12">
                  <c:v>2.8254668712615967</c:v>
                </c:pt>
                <c:pt idx="13">
                  <c:v>2.8610851764678955</c:v>
                </c:pt>
                <c:pt idx="14">
                  <c:v>2.8971524238586426</c:v>
                </c:pt>
                <c:pt idx="15">
                  <c:v>2.9283707141876221</c:v>
                </c:pt>
                <c:pt idx="16">
                  <c:v>2.9599254131317139</c:v>
                </c:pt>
                <c:pt idx="17">
                  <c:v>2.9918198585510254</c:v>
                </c:pt>
                <c:pt idx="18">
                  <c:v>3.0240583419799805</c:v>
                </c:pt>
                <c:pt idx="19">
                  <c:v>3.0566439628601074</c:v>
                </c:pt>
                <c:pt idx="20">
                  <c:v>3.0898852348327637</c:v>
                </c:pt>
                <c:pt idx="21">
                  <c:v>3.1234877109527588</c:v>
                </c:pt>
                <c:pt idx="22">
                  <c:v>3.1574559211730957</c:v>
                </c:pt>
                <c:pt idx="23">
                  <c:v>3.1917934417724609</c:v>
                </c:pt>
                <c:pt idx="24">
                  <c:v>3.2265043258666992</c:v>
                </c:pt>
                <c:pt idx="25">
                  <c:v>3.2499957084655762</c:v>
                </c:pt>
                <c:pt idx="26">
                  <c:v>3.2736580371856689</c:v>
                </c:pt>
                <c:pt idx="27">
                  <c:v>3.297492504119873</c:v>
                </c:pt>
                <c:pt idx="28">
                  <c:v>3.3215007781982422</c:v>
                </c:pt>
                <c:pt idx="29">
                  <c:v>3.3456838130950928</c:v>
                </c:pt>
                <c:pt idx="30">
                  <c:v>3.3547689914703369</c:v>
                </c:pt>
                <c:pt idx="31">
                  <c:v>3.3638789653778076</c:v>
                </c:pt>
                <c:pt idx="32">
                  <c:v>3.3730137348175049</c:v>
                </c:pt>
                <c:pt idx="33">
                  <c:v>3.3821732997894287</c:v>
                </c:pt>
                <c:pt idx="34">
                  <c:v>3.3913576602935791</c:v>
                </c:pt>
                <c:pt idx="35">
                  <c:v>3.4000606536865234</c:v>
                </c:pt>
                <c:pt idx="36">
                  <c:v>3.4087860584259033</c:v>
                </c:pt>
                <c:pt idx="37">
                  <c:v>3.4175336360931396</c:v>
                </c:pt>
                <c:pt idx="38">
                  <c:v>3.4263038635253906</c:v>
                </c:pt>
                <c:pt idx="39">
                  <c:v>3.4350965023040771</c:v>
                </c:pt>
                <c:pt idx="40">
                  <c:v>3.4523024559020996</c:v>
                </c:pt>
                <c:pt idx="41">
                  <c:v>3.4695949554443359</c:v>
                </c:pt>
                <c:pt idx="42">
                  <c:v>3.4869735240936279</c:v>
                </c:pt>
                <c:pt idx="43">
                  <c:v>3.5044395923614502</c:v>
                </c:pt>
                <c:pt idx="44">
                  <c:v>3.5219931602478027</c:v>
                </c:pt>
                <c:pt idx="45">
                  <c:v>3.5332388877868652</c:v>
                </c:pt>
                <c:pt idx="46">
                  <c:v>3.5445206165313721</c:v>
                </c:pt>
                <c:pt idx="47">
                  <c:v>3.5558385848999023</c:v>
                </c:pt>
                <c:pt idx="48">
                  <c:v>3.567192554473877</c:v>
                </c:pt>
                <c:pt idx="49">
                  <c:v>3.5785825252532959</c:v>
                </c:pt>
                <c:pt idx="50">
                  <c:v>3.5883371829986572</c:v>
                </c:pt>
                <c:pt idx="51">
                  <c:v>3.5981185436248779</c:v>
                </c:pt>
                <c:pt idx="52">
                  <c:v>3.6079261302947998</c:v>
                </c:pt>
                <c:pt idx="53">
                  <c:v>3.6177608966827393</c:v>
                </c:pt>
                <c:pt idx="54">
                  <c:v>3.6276223659515381</c:v>
                </c:pt>
                <c:pt idx="55">
                  <c:v>3.6423289775848389</c:v>
                </c:pt>
                <c:pt idx="56">
                  <c:v>3.6570947170257568</c:v>
                </c:pt>
                <c:pt idx="57">
                  <c:v>3.6719207763671875</c:v>
                </c:pt>
                <c:pt idx="58">
                  <c:v>3.6868066787719727</c:v>
                </c:pt>
                <c:pt idx="59">
                  <c:v>3.7017533779144287</c:v>
                </c:pt>
                <c:pt idx="60">
                  <c:v>3.7070109844207764</c:v>
                </c:pt>
                <c:pt idx="61">
                  <c:v>3.7122759819030762</c:v>
                </c:pt>
                <c:pt idx="62">
                  <c:v>3.7175486087799072</c:v>
                </c:pt>
                <c:pt idx="63">
                  <c:v>3.7228286266326904</c:v>
                </c:pt>
                <c:pt idx="64">
                  <c:v>3.7281162738800049</c:v>
                </c:pt>
                <c:pt idx="65">
                  <c:v>3.7334113121032715</c:v>
                </c:pt>
                <c:pt idx="66">
                  <c:v>3.7387139797210693</c:v>
                </c:pt>
                <c:pt idx="67">
                  <c:v>3.7440237998962402</c:v>
                </c:pt>
                <c:pt idx="68">
                  <c:v>3.7493414878845215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EBE3-45B8-AAA8-57A59C8C1320}"/>
            </c:ext>
          </c:extLst>
        </c:ser>
        <c:ser>
          <c:idx val="5"/>
          <c:order val="5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'Human Capital Data'!$B$346:$B$415</c:f>
              <c:numCache>
                <c:formatCode>General</c:formatCode>
                <c:ptCount val="70"/>
                <c:pt idx="0">
                  <c:v>1664.8304242402617</c:v>
                </c:pt>
                <c:pt idx="1">
                  <c:v>1666.4501373259209</c:v>
                </c:pt>
                <c:pt idx="2">
                  <c:v>1790.9985928812905</c:v>
                </c:pt>
                <c:pt idx="3">
                  <c:v>1798.0556263915896</c:v>
                </c:pt>
                <c:pt idx="4">
                  <c:v>1895.4573876706907</c:v>
                </c:pt>
                <c:pt idx="5">
                  <c:v>1981.2771403187792</c:v>
                </c:pt>
                <c:pt idx="6">
                  <c:v>1994.5102216781154</c:v>
                </c:pt>
                <c:pt idx="7">
                  <c:v>2105.5641976542779</c:v>
                </c:pt>
                <c:pt idx="8">
                  <c:v>2162.4582963189923</c:v>
                </c:pt>
                <c:pt idx="9">
                  <c:v>2195.6610058165284</c:v>
                </c:pt>
                <c:pt idx="10">
                  <c:v>2336.8499661244059</c:v>
                </c:pt>
                <c:pt idx="11">
                  <c:v>2584.3393344408751</c:v>
                </c:pt>
                <c:pt idx="12">
                  <c:v>2700.08406602481</c:v>
                </c:pt>
                <c:pt idx="13">
                  <c:v>2803.2530408887842</c:v>
                </c:pt>
                <c:pt idx="14">
                  <c:v>2844.5909415267283</c:v>
                </c:pt>
                <c:pt idx="15">
                  <c:v>2937.4859130847576</c:v>
                </c:pt>
                <c:pt idx="16">
                  <c:v>2993.1566079324116</c:v>
                </c:pt>
                <c:pt idx="17">
                  <c:v>3158.6145456763747</c:v>
                </c:pt>
                <c:pt idx="18">
                  <c:v>3392.4844886152264</c:v>
                </c:pt>
                <c:pt idx="19">
                  <c:v>3358.1970009488059</c:v>
                </c:pt>
                <c:pt idx="20">
                  <c:v>3726.3831574912292</c:v>
                </c:pt>
                <c:pt idx="21">
                  <c:v>4081.3701005263283</c:v>
                </c:pt>
                <c:pt idx="22">
                  <c:v>4466.1967944464468</c:v>
                </c:pt>
                <c:pt idx="23">
                  <c:v>4952.5730113849477</c:v>
                </c:pt>
                <c:pt idx="24">
                  <c:v>5260.8263457336116</c:v>
                </c:pt>
                <c:pt idx="25">
                  <c:v>5355.2224218344609</c:v>
                </c:pt>
                <c:pt idx="26">
                  <c:v>5679.3490779721733</c:v>
                </c:pt>
                <c:pt idx="27">
                  <c:v>5674.6349837054613</c:v>
                </c:pt>
                <c:pt idx="28">
                  <c:v>5764.5216166311329</c:v>
                </c:pt>
                <c:pt idx="29">
                  <c:v>6014.7755766745113</c:v>
                </c:pt>
                <c:pt idx="30">
                  <c:v>5876.9569912952347</c:v>
                </c:pt>
                <c:pt idx="31">
                  <c:v>5949.2270947862753</c:v>
                </c:pt>
                <c:pt idx="32">
                  <c:v>5947.4522917356826</c:v>
                </c:pt>
                <c:pt idx="33">
                  <c:v>5689.5130885666877</c:v>
                </c:pt>
                <c:pt idx="34">
                  <c:v>5770.794567192811</c:v>
                </c:pt>
                <c:pt idx="35">
                  <c:v>5942.8236362797661</c:v>
                </c:pt>
                <c:pt idx="36">
                  <c:v>6652.9418644612879</c:v>
                </c:pt>
                <c:pt idx="37">
                  <c:v>6739.3748031908954</c:v>
                </c:pt>
                <c:pt idx="38">
                  <c:v>6660.6450193595583</c:v>
                </c:pt>
                <c:pt idx="39">
                  <c:v>6684.7251916485002</c:v>
                </c:pt>
                <c:pt idx="40">
                  <c:v>6406.3849142377276</c:v>
                </c:pt>
                <c:pt idx="41">
                  <c:v>6870.1931408780565</c:v>
                </c:pt>
                <c:pt idx="42">
                  <c:v>6943.6847211495342</c:v>
                </c:pt>
                <c:pt idx="43">
                  <c:v>7364.738063681828</c:v>
                </c:pt>
                <c:pt idx="44">
                  <c:v>8154.4916414771487</c:v>
                </c:pt>
                <c:pt idx="45">
                  <c:v>9343.9249584507834</c:v>
                </c:pt>
                <c:pt idx="46">
                  <c:v>11043.68417598313</c:v>
                </c:pt>
                <c:pt idx="47">
                  <c:v>10535.266962838852</c:v>
                </c:pt>
                <c:pt idx="48">
                  <c:v>9941.912651422901</c:v>
                </c:pt>
                <c:pt idx="49">
                  <c:v>9463.2328736278887</c:v>
                </c:pt>
                <c:pt idx="50">
                  <c:v>9460.319002754959</c:v>
                </c:pt>
                <c:pt idx="51">
                  <c:v>9288.2979775610584</c:v>
                </c:pt>
                <c:pt idx="52">
                  <c:v>9232.4378770521053</c:v>
                </c:pt>
                <c:pt idx="53">
                  <c:v>9082.9428993946767</c:v>
                </c:pt>
                <c:pt idx="54">
                  <c:v>9449.6359071178595</c:v>
                </c:pt>
                <c:pt idx="55">
                  <c:v>9686.6682548645258</c:v>
                </c:pt>
                <c:pt idx="56">
                  <c:v>10455.968781322517</c:v>
                </c:pt>
                <c:pt idx="57">
                  <c:v>11527.027000089618</c:v>
                </c:pt>
                <c:pt idx="58">
                  <c:v>12705.692602922865</c:v>
                </c:pt>
                <c:pt idx="59">
                  <c:v>13057.088273517207</c:v>
                </c:pt>
                <c:pt idx="60">
                  <c:v>15012.523271564602</c:v>
                </c:pt>
                <c:pt idx="61">
                  <c:v>16611.414108782355</c:v>
                </c:pt>
                <c:pt idx="62">
                  <c:v>16416.595620576903</c:v>
                </c:pt>
                <c:pt idx="63">
                  <c:v>16445.101609507459</c:v>
                </c:pt>
                <c:pt idx="64">
                  <c:v>16262.958388235285</c:v>
                </c:pt>
                <c:pt idx="65">
                  <c:v>15077.577775541229</c:v>
                </c:pt>
                <c:pt idx="66">
                  <c:v>14219.395557748168</c:v>
                </c:pt>
                <c:pt idx="67">
                  <c:v>14284.61189399379</c:v>
                </c:pt>
                <c:pt idx="68">
                  <c:v>14522.992944413154</c:v>
                </c:pt>
                <c:pt idx="69">
                  <c:v>14593.960686772827</c:v>
                </c:pt>
              </c:numCache>
            </c:numRef>
          </c:xVal>
          <c:yVal>
            <c:numRef>
              <c:f>'Human Capital Data'!$C$346:$C$415</c:f>
              <c:numCache>
                <c:formatCode>General</c:formatCode>
                <c:ptCount val="70"/>
                <c:pt idx="0">
                  <c:v>1.3004438877105713</c:v>
                </c:pt>
                <c:pt idx="1">
                  <c:v>1.3080934286117554</c:v>
                </c:pt>
                <c:pt idx="2">
                  <c:v>1.3157881498336792</c:v>
                </c:pt>
                <c:pt idx="3">
                  <c:v>1.3235279321670532</c:v>
                </c:pt>
                <c:pt idx="4">
                  <c:v>1.3313133716583252</c:v>
                </c:pt>
                <c:pt idx="5">
                  <c:v>1.3391445875167847</c:v>
                </c:pt>
                <c:pt idx="6">
                  <c:v>1.3503466844558716</c:v>
                </c:pt>
                <c:pt idx="7">
                  <c:v>1.3616424798965454</c:v>
                </c:pt>
                <c:pt idx="8">
                  <c:v>1.3730326890945435</c:v>
                </c:pt>
                <c:pt idx="9">
                  <c:v>1.3845182657241821</c:v>
                </c:pt>
                <c:pt idx="10">
                  <c:v>1.3960999250411987</c:v>
                </c:pt>
                <c:pt idx="11">
                  <c:v>1.4065932035446167</c:v>
                </c:pt>
                <c:pt idx="12">
                  <c:v>1.4171652793884277</c:v>
                </c:pt>
                <c:pt idx="13">
                  <c:v>1.4278168678283691</c:v>
                </c:pt>
                <c:pt idx="14">
                  <c:v>1.4385484457015991</c:v>
                </c:pt>
                <c:pt idx="15">
                  <c:v>1.449360728263855</c:v>
                </c:pt>
                <c:pt idx="16">
                  <c:v>1.4619103670120239</c:v>
                </c:pt>
                <c:pt idx="17">
                  <c:v>1.4745686054229736</c:v>
                </c:pt>
                <c:pt idx="18">
                  <c:v>1.4873363971710205</c:v>
                </c:pt>
                <c:pt idx="19">
                  <c:v>1.5002148151397705</c:v>
                </c:pt>
                <c:pt idx="20">
                  <c:v>1.51320481300354</c:v>
                </c:pt>
                <c:pt idx="21">
                  <c:v>1.5021965503692627</c:v>
                </c:pt>
                <c:pt idx="22">
                  <c:v>1.4912683963775635</c:v>
                </c:pt>
                <c:pt idx="23">
                  <c:v>1.4804198741912842</c:v>
                </c:pt>
                <c:pt idx="24">
                  <c:v>1.4696501493453979</c:v>
                </c:pt>
                <c:pt idx="25">
                  <c:v>1.4589587450027466</c:v>
                </c:pt>
                <c:pt idx="26">
                  <c:v>1.4634468555450439</c:v>
                </c:pt>
                <c:pt idx="27">
                  <c:v>1.4679487943649292</c:v>
                </c:pt>
                <c:pt idx="28">
                  <c:v>1.4724645614624023</c:v>
                </c:pt>
                <c:pt idx="29">
                  <c:v>1.4769942760467529</c:v>
                </c:pt>
                <c:pt idx="30">
                  <c:v>1.4815378189086914</c:v>
                </c:pt>
                <c:pt idx="31">
                  <c:v>1.5079419612884521</c:v>
                </c:pt>
                <c:pt idx="32">
                  <c:v>1.5348166227340698</c:v>
                </c:pt>
                <c:pt idx="33">
                  <c:v>1.562170147895813</c:v>
                </c:pt>
                <c:pt idx="34">
                  <c:v>1.5900112390518188</c:v>
                </c:pt>
                <c:pt idx="35">
                  <c:v>1.6183485984802246</c:v>
                </c:pt>
                <c:pt idx="36">
                  <c:v>1.6380264759063721</c:v>
                </c:pt>
                <c:pt idx="37">
                  <c:v>1.6579438447952271</c:v>
                </c:pt>
                <c:pt idx="38">
                  <c:v>1.6781032085418701</c:v>
                </c:pt>
                <c:pt idx="39">
                  <c:v>1.6985077857971191</c:v>
                </c:pt>
                <c:pt idx="40">
                  <c:v>1.7166913747787476</c:v>
                </c:pt>
                <c:pt idx="41">
                  <c:v>1.7446271181106567</c:v>
                </c:pt>
                <c:pt idx="42">
                  <c:v>1.7730175256729126</c:v>
                </c:pt>
                <c:pt idx="43">
                  <c:v>1.8018697500228882</c:v>
                </c:pt>
                <c:pt idx="44">
                  <c:v>1.8311915397644043</c:v>
                </c:pt>
                <c:pt idx="45">
                  <c:v>1.8609905242919922</c:v>
                </c:pt>
                <c:pt idx="46">
                  <c:v>1.8964483737945557</c:v>
                </c:pt>
                <c:pt idx="47">
                  <c:v>1.9325817823410034</c:v>
                </c:pt>
                <c:pt idx="48">
                  <c:v>1.969403862953186</c:v>
                </c:pt>
                <c:pt idx="49">
                  <c:v>2.0069272518157959</c:v>
                </c:pt>
                <c:pt idx="50">
                  <c:v>2.0451657772064209</c:v>
                </c:pt>
                <c:pt idx="51">
                  <c:v>2.0859029293060303</c:v>
                </c:pt>
                <c:pt idx="52">
                  <c:v>2.1274518966674805</c:v>
                </c:pt>
                <c:pt idx="53">
                  <c:v>2.1698281764984131</c:v>
                </c:pt>
                <c:pt idx="54">
                  <c:v>2.2130486965179443</c:v>
                </c:pt>
                <c:pt idx="55">
                  <c:v>2.2571301460266113</c:v>
                </c:pt>
                <c:pt idx="56">
                  <c:v>2.2988085746765137</c:v>
                </c:pt>
                <c:pt idx="57">
                  <c:v>2.3412563800811768</c:v>
                </c:pt>
                <c:pt idx="58">
                  <c:v>2.3844883441925049</c:v>
                </c:pt>
                <c:pt idx="59">
                  <c:v>2.428518533706665</c:v>
                </c:pt>
                <c:pt idx="60">
                  <c:v>2.4733617305755615</c:v>
                </c:pt>
                <c:pt idx="61">
                  <c:v>2.5608959197998047</c:v>
                </c:pt>
                <c:pt idx="62">
                  <c:v>2.6218743324279785</c:v>
                </c:pt>
                <c:pt idx="63">
                  <c:v>2.6843047142028809</c:v>
                </c:pt>
                <c:pt idx="64">
                  <c:v>2.7482216358184814</c:v>
                </c:pt>
                <c:pt idx="65">
                  <c:v>2.8136603832244873</c:v>
                </c:pt>
                <c:pt idx="66">
                  <c:v>2.880657434463501</c:v>
                </c:pt>
                <c:pt idx="67">
                  <c:v>2.9492499828338623</c:v>
                </c:pt>
                <c:pt idx="68">
                  <c:v>3.0194754600524902</c:v>
                </c:pt>
                <c:pt idx="69">
                  <c:v>3.0913732051849365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EBE3-45B8-AAA8-57A59C8C1320}"/>
            </c:ext>
          </c:extLst>
        </c:ser>
        <c:ser>
          <c:idx val="6"/>
          <c:order val="6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'Human Capital Data'!$B$416:$B$485</c:f>
              <c:numCache>
                <c:formatCode>General</c:formatCode>
                <c:ptCount val="70"/>
                <c:pt idx="0">
                  <c:v>3408.9293865493405</c:v>
                </c:pt>
                <c:pt idx="1">
                  <c:v>4114.7654532080069</c:v>
                </c:pt>
                <c:pt idx="2">
                  <c:v>4484.1559909923335</c:v>
                </c:pt>
                <c:pt idx="3">
                  <c:v>4882.4397402856475</c:v>
                </c:pt>
                <c:pt idx="4">
                  <c:v>4338.1290514260609</c:v>
                </c:pt>
                <c:pt idx="5">
                  <c:v>4608.8796874685495</c:v>
                </c:pt>
                <c:pt idx="6">
                  <c:v>4501.4197224536692</c:v>
                </c:pt>
                <c:pt idx="7">
                  <c:v>5312.9504147435982</c:v>
                </c:pt>
                <c:pt idx="8">
                  <c:v>5668.8943392129804</c:v>
                </c:pt>
                <c:pt idx="9">
                  <c:v>5383.3764099111922</c:v>
                </c:pt>
                <c:pt idx="10">
                  <c:v>5130.8678813040769</c:v>
                </c:pt>
                <c:pt idx="11">
                  <c:v>5082.4037419477763</c:v>
                </c:pt>
                <c:pt idx="12">
                  <c:v>5268.0252284435765</c:v>
                </c:pt>
                <c:pt idx="13">
                  <c:v>5642.6605876347412</c:v>
                </c:pt>
                <c:pt idx="14">
                  <c:v>5693.9031989879895</c:v>
                </c:pt>
                <c:pt idx="15">
                  <c:v>5695.8502750783873</c:v>
                </c:pt>
                <c:pt idx="16">
                  <c:v>6418.1280772614937</c:v>
                </c:pt>
                <c:pt idx="17">
                  <c:v>6451.1635931602632</c:v>
                </c:pt>
                <c:pt idx="18">
                  <c:v>6761.1303774606695</c:v>
                </c:pt>
                <c:pt idx="19">
                  <c:v>6927.5794919415293</c:v>
                </c:pt>
                <c:pt idx="20">
                  <c:v>7211.2605907512616</c:v>
                </c:pt>
                <c:pt idx="21">
                  <c:v>7251.083961385978</c:v>
                </c:pt>
                <c:pt idx="22">
                  <c:v>7715.5492044075127</c:v>
                </c:pt>
                <c:pt idx="23">
                  <c:v>7880.4075958862031</c:v>
                </c:pt>
                <c:pt idx="24">
                  <c:v>8740.451399589625</c:v>
                </c:pt>
                <c:pt idx="25">
                  <c:v>9154.8643428724081</c:v>
                </c:pt>
                <c:pt idx="26">
                  <c:v>9936.614115548944</c:v>
                </c:pt>
                <c:pt idx="27">
                  <c:v>9555.5192909110301</c:v>
                </c:pt>
                <c:pt idx="28">
                  <c:v>9047.7657559972904</c:v>
                </c:pt>
                <c:pt idx="29">
                  <c:v>8699.0710817343279</c:v>
                </c:pt>
                <c:pt idx="30">
                  <c:v>8409.3978845856527</c:v>
                </c:pt>
                <c:pt idx="31">
                  <c:v>9203.8238445125007</c:v>
                </c:pt>
                <c:pt idx="32">
                  <c:v>8904.8003015117029</c:v>
                </c:pt>
                <c:pt idx="33">
                  <c:v>9120.9260334568062</c:v>
                </c:pt>
                <c:pt idx="34">
                  <c:v>9455.8230836642579</c:v>
                </c:pt>
                <c:pt idx="35">
                  <c:v>9774.484512608873</c:v>
                </c:pt>
                <c:pt idx="36">
                  <c:v>10200.174686911394</c:v>
                </c:pt>
                <c:pt idx="37">
                  <c:v>11135.623007521352</c:v>
                </c:pt>
                <c:pt idx="38">
                  <c:v>11015.157837286122</c:v>
                </c:pt>
                <c:pt idx="39">
                  <c:v>10813.674398787889</c:v>
                </c:pt>
                <c:pt idx="40">
                  <c:v>11445.991377136059</c:v>
                </c:pt>
                <c:pt idx="41">
                  <c:v>10758.977748051215</c:v>
                </c:pt>
                <c:pt idx="42">
                  <c:v>11111.418192142388</c:v>
                </c:pt>
                <c:pt idx="43">
                  <c:v>12049.396100568993</c:v>
                </c:pt>
                <c:pt idx="44">
                  <c:v>10851.78299347282</c:v>
                </c:pt>
                <c:pt idx="45">
                  <c:v>11844.704909116053</c:v>
                </c:pt>
                <c:pt idx="46">
                  <c:v>12842.728250856289</c:v>
                </c:pt>
                <c:pt idx="47">
                  <c:v>13296.910361672872</c:v>
                </c:pt>
                <c:pt idx="48">
                  <c:v>13048.84706222808</c:v>
                </c:pt>
                <c:pt idx="49">
                  <c:v>12271.653846764539</c:v>
                </c:pt>
                <c:pt idx="50">
                  <c:v>13102.521475503381</c:v>
                </c:pt>
                <c:pt idx="51">
                  <c:v>12617.920595172225</c:v>
                </c:pt>
                <c:pt idx="52">
                  <c:v>12320.653593063649</c:v>
                </c:pt>
                <c:pt idx="53">
                  <c:v>11893.271291817711</c:v>
                </c:pt>
                <c:pt idx="54">
                  <c:v>13078.01484772708</c:v>
                </c:pt>
                <c:pt idx="55">
                  <c:v>14305.217234188727</c:v>
                </c:pt>
                <c:pt idx="56">
                  <c:v>16124.4046226112</c:v>
                </c:pt>
                <c:pt idx="57">
                  <c:v>17354.522547317229</c:v>
                </c:pt>
                <c:pt idx="58">
                  <c:v>18270.860637907561</c:v>
                </c:pt>
                <c:pt idx="59">
                  <c:v>17457.612896796934</c:v>
                </c:pt>
                <c:pt idx="60">
                  <c:v>19774.947285237427</c:v>
                </c:pt>
                <c:pt idx="61">
                  <c:v>21790.710854979869</c:v>
                </c:pt>
                <c:pt idx="62">
                  <c:v>22535.361190498996</c:v>
                </c:pt>
                <c:pt idx="63">
                  <c:v>23663.619590487313</c:v>
                </c:pt>
                <c:pt idx="64">
                  <c:v>24477.89669241408</c:v>
                </c:pt>
                <c:pt idx="65">
                  <c:v>25759.298659690663</c:v>
                </c:pt>
                <c:pt idx="66">
                  <c:v>25308.474342250716</c:v>
                </c:pt>
                <c:pt idx="67">
                  <c:v>26611.183674827978</c:v>
                </c:pt>
                <c:pt idx="68">
                  <c:v>27500.416929357667</c:v>
                </c:pt>
                <c:pt idx="69">
                  <c:v>26947.574311591874</c:v>
                </c:pt>
              </c:numCache>
            </c:numRef>
          </c:xVal>
          <c:yVal>
            <c:numRef>
              <c:f>'Human Capital Data'!$C$416:$C$485</c:f>
              <c:numCache>
                <c:formatCode>General</c:formatCode>
                <c:ptCount val="70"/>
                <c:pt idx="0">
                  <c:v>1.1417694091796875</c:v>
                </c:pt>
                <c:pt idx="1">
                  <c:v>1.1495553255081177</c:v>
                </c:pt>
                <c:pt idx="2">
                  <c:v>1.1573941707611084</c:v>
                </c:pt>
                <c:pt idx="3">
                  <c:v>1.165286660194397</c:v>
                </c:pt>
                <c:pt idx="4">
                  <c:v>1.1732327938079834</c:v>
                </c:pt>
                <c:pt idx="5">
                  <c:v>1.1812331676483154</c:v>
                </c:pt>
                <c:pt idx="6">
                  <c:v>1.1891695261001587</c:v>
                </c:pt>
                <c:pt idx="7">
                  <c:v>1.1971590518951416</c:v>
                </c:pt>
                <c:pt idx="8">
                  <c:v>1.2052023410797119</c:v>
                </c:pt>
                <c:pt idx="9">
                  <c:v>1.2132996320724487</c:v>
                </c:pt>
                <c:pt idx="10">
                  <c:v>1.2214514017105103</c:v>
                </c:pt>
                <c:pt idx="11">
                  <c:v>1.2343212366104126</c:v>
                </c:pt>
                <c:pt idx="12">
                  <c:v>1.2473266124725342</c:v>
                </c:pt>
                <c:pt idx="13">
                  <c:v>1.2604690790176392</c:v>
                </c:pt>
                <c:pt idx="14">
                  <c:v>1.2737499475479126</c:v>
                </c:pt>
                <c:pt idx="15">
                  <c:v>1.2871707677841187</c:v>
                </c:pt>
                <c:pt idx="16">
                  <c:v>1.2919371128082275</c:v>
                </c:pt>
                <c:pt idx="17">
                  <c:v>1.2967209815979004</c:v>
                </c:pt>
                <c:pt idx="18">
                  <c:v>1.3015224933624268</c:v>
                </c:pt>
                <c:pt idx="19">
                  <c:v>1.3063418865203857</c:v>
                </c:pt>
                <c:pt idx="20">
                  <c:v>1.3111791610717773</c:v>
                </c:pt>
                <c:pt idx="21">
                  <c:v>1.3206583261489868</c:v>
                </c:pt>
                <c:pt idx="22">
                  <c:v>1.330206036567688</c:v>
                </c:pt>
                <c:pt idx="23">
                  <c:v>1.3398227691650391</c:v>
                </c:pt>
                <c:pt idx="24">
                  <c:v>1.3495091199874878</c:v>
                </c:pt>
                <c:pt idx="25">
                  <c:v>1.3592654466629028</c:v>
                </c:pt>
                <c:pt idx="26">
                  <c:v>1.3805406093597412</c:v>
                </c:pt>
                <c:pt idx="27">
                  <c:v>1.4021487236022949</c:v>
                </c:pt>
                <c:pt idx="28">
                  <c:v>1.4240949153900146</c:v>
                </c:pt>
                <c:pt idx="29">
                  <c:v>1.4463847875595093</c:v>
                </c:pt>
                <c:pt idx="30">
                  <c:v>1.4690234661102295</c:v>
                </c:pt>
                <c:pt idx="31">
                  <c:v>1.5128366947174072</c:v>
                </c:pt>
                <c:pt idx="32">
                  <c:v>1.5579565763473511</c:v>
                </c:pt>
                <c:pt idx="33">
                  <c:v>1.6044222116470337</c:v>
                </c:pt>
                <c:pt idx="34">
                  <c:v>1.6522736549377441</c:v>
                </c:pt>
                <c:pt idx="35">
                  <c:v>1.701552152633667</c:v>
                </c:pt>
                <c:pt idx="36">
                  <c:v>1.7227784395217896</c:v>
                </c:pt>
                <c:pt idx="37">
                  <c:v>1.7423551082611084</c:v>
                </c:pt>
                <c:pt idx="38">
                  <c:v>1.762154221534729</c:v>
                </c:pt>
                <c:pt idx="39">
                  <c:v>1.7821784019470215</c:v>
                </c:pt>
                <c:pt idx="40">
                  <c:v>1.8024300336837769</c:v>
                </c:pt>
                <c:pt idx="41">
                  <c:v>1.8126668930053711</c:v>
                </c:pt>
                <c:pt idx="42">
                  <c:v>1.8229619264602661</c:v>
                </c:pt>
                <c:pt idx="43">
                  <c:v>1.833315372467041</c:v>
                </c:pt>
                <c:pt idx="44">
                  <c:v>1.843727707862854</c:v>
                </c:pt>
                <c:pt idx="45">
                  <c:v>1.8541990518569946</c:v>
                </c:pt>
                <c:pt idx="46">
                  <c:v>1.8818238973617554</c:v>
                </c:pt>
                <c:pt idx="47">
                  <c:v>1.9098602533340454</c:v>
                </c:pt>
                <c:pt idx="48">
                  <c:v>1.9383144378662109</c:v>
                </c:pt>
                <c:pt idx="49">
                  <c:v>1.9671924114227295</c:v>
                </c:pt>
                <c:pt idx="50">
                  <c:v>1.9965006113052368</c:v>
                </c:pt>
                <c:pt idx="51">
                  <c:v>2.0174510478973389</c:v>
                </c:pt>
                <c:pt idx="52">
                  <c:v>2.0386214256286621</c:v>
                </c:pt>
                <c:pt idx="53">
                  <c:v>2.060014009475708</c:v>
                </c:pt>
                <c:pt idx="54">
                  <c:v>2.0816311836242676</c:v>
                </c:pt>
                <c:pt idx="55">
                  <c:v>2.1034748554229736</c:v>
                </c:pt>
                <c:pt idx="56">
                  <c:v>2.1251997947692871</c:v>
                </c:pt>
                <c:pt idx="57">
                  <c:v>2.1471488475799561</c:v>
                </c:pt>
                <c:pt idx="58">
                  <c:v>2.1693246364593506</c:v>
                </c:pt>
                <c:pt idx="59">
                  <c:v>2.1917295455932617</c:v>
                </c:pt>
                <c:pt idx="60">
                  <c:v>2.2143657207489014</c:v>
                </c:pt>
                <c:pt idx="61">
                  <c:v>2.2458407878875732</c:v>
                </c:pt>
                <c:pt idx="62">
                  <c:v>2.2777628898620605</c:v>
                </c:pt>
                <c:pt idx="63">
                  <c:v>2.3101391792297363</c:v>
                </c:pt>
                <c:pt idx="64">
                  <c:v>2.342975378036499</c:v>
                </c:pt>
                <c:pt idx="65">
                  <c:v>2.3762784004211426</c:v>
                </c:pt>
                <c:pt idx="66">
                  <c:v>2.4100546836853027</c:v>
                </c:pt>
                <c:pt idx="67">
                  <c:v>2.4443113803863525</c:v>
                </c:pt>
                <c:pt idx="68">
                  <c:v>2.4790546894073486</c:v>
                </c:pt>
                <c:pt idx="69">
                  <c:v>2.5142920017242432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EBE3-45B8-AAA8-57A59C8C1320}"/>
            </c:ext>
          </c:extLst>
        </c:ser>
        <c:ser>
          <c:idx val="7"/>
          <c:order val="7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'Human Capital Data'!$B$486:$B$555</c:f>
              <c:numCache>
                <c:formatCode>General</c:formatCode>
                <c:ptCount val="70"/>
                <c:pt idx="0">
                  <c:v>5064.5551928582781</c:v>
                </c:pt>
                <c:pt idx="1">
                  <c:v>5332.2858067344278</c:v>
                </c:pt>
                <c:pt idx="2">
                  <c:v>5401.7486997428568</c:v>
                </c:pt>
                <c:pt idx="3">
                  <c:v>5171.1125347825173</c:v>
                </c:pt>
                <c:pt idx="4">
                  <c:v>5574.5734445962034</c:v>
                </c:pt>
                <c:pt idx="5">
                  <c:v>5857.6443818768694</c:v>
                </c:pt>
                <c:pt idx="6">
                  <c:v>6072.3791566359714</c:v>
                </c:pt>
                <c:pt idx="7">
                  <c:v>6330.5976631475623</c:v>
                </c:pt>
                <c:pt idx="8">
                  <c:v>6442.1181794533923</c:v>
                </c:pt>
                <c:pt idx="9">
                  <c:v>6404.3334275974976</c:v>
                </c:pt>
                <c:pt idx="10">
                  <c:v>6676.6888645100526</c:v>
                </c:pt>
                <c:pt idx="11">
                  <c:v>6648.7001674339717</c:v>
                </c:pt>
                <c:pt idx="12">
                  <c:v>6688.8950690605652</c:v>
                </c:pt>
                <c:pt idx="13">
                  <c:v>7078.6166663804524</c:v>
                </c:pt>
                <c:pt idx="14">
                  <c:v>7782.872532497945</c:v>
                </c:pt>
                <c:pt idx="15">
                  <c:v>7951.6863723978322</c:v>
                </c:pt>
                <c:pt idx="16">
                  <c:v>8184.5361178143867</c:v>
                </c:pt>
                <c:pt idx="17">
                  <c:v>8366.5203474794598</c:v>
                </c:pt>
                <c:pt idx="18">
                  <c:v>8798.2540505449178</c:v>
                </c:pt>
                <c:pt idx="19">
                  <c:v>8885.1930063621094</c:v>
                </c:pt>
                <c:pt idx="20">
                  <c:v>9180.8680366177796</c:v>
                </c:pt>
                <c:pt idx="21">
                  <c:v>9303.478710762698</c:v>
                </c:pt>
                <c:pt idx="22">
                  <c:v>9787.6999067269098</c:v>
                </c:pt>
                <c:pt idx="23">
                  <c:v>10298.84581971658</c:v>
                </c:pt>
                <c:pt idx="24">
                  <c:v>10642.340010672317</c:v>
                </c:pt>
                <c:pt idx="25">
                  <c:v>10928.390713232511</c:v>
                </c:pt>
                <c:pt idx="26">
                  <c:v>11242.498839443855</c:v>
                </c:pt>
                <c:pt idx="27">
                  <c:v>11393.507120569282</c:v>
                </c:pt>
                <c:pt idx="28">
                  <c:v>12144.772322895951</c:v>
                </c:pt>
                <c:pt idx="29">
                  <c:v>13109.692211576701</c:v>
                </c:pt>
                <c:pt idx="30">
                  <c:v>14127.015277966922</c:v>
                </c:pt>
                <c:pt idx="31">
                  <c:v>14891.228843966766</c:v>
                </c:pt>
                <c:pt idx="32">
                  <c:v>14380.749282135293</c:v>
                </c:pt>
                <c:pt idx="33">
                  <c:v>13198.64877255934</c:v>
                </c:pt>
                <c:pt idx="34">
                  <c:v>13302.488246851681</c:v>
                </c:pt>
                <c:pt idx="35">
                  <c:v>13072.400699967893</c:v>
                </c:pt>
                <c:pt idx="36">
                  <c:v>12007.634740805879</c:v>
                </c:pt>
                <c:pt idx="37">
                  <c:v>11930.409989100895</c:v>
                </c:pt>
                <c:pt idx="38">
                  <c:v>11692.256367073815</c:v>
                </c:pt>
                <c:pt idx="39">
                  <c:v>11889.863849271032</c:v>
                </c:pt>
                <c:pt idx="40">
                  <c:v>12382.703030427791</c:v>
                </c:pt>
                <c:pt idx="41">
                  <c:v>12630.54023030027</c:v>
                </c:pt>
                <c:pt idx="42">
                  <c:v>12845.683058234143</c:v>
                </c:pt>
                <c:pt idx="43">
                  <c:v>12747.228673843538</c:v>
                </c:pt>
                <c:pt idx="44">
                  <c:v>13056.868397584643</c:v>
                </c:pt>
                <c:pt idx="45">
                  <c:v>12184.500860949944</c:v>
                </c:pt>
                <c:pt idx="46">
                  <c:v>12283.148781404165</c:v>
                </c:pt>
                <c:pt idx="47">
                  <c:v>13003.71758032961</c:v>
                </c:pt>
                <c:pt idx="48">
                  <c:v>13815.466397052622</c:v>
                </c:pt>
                <c:pt idx="49">
                  <c:v>14059.859076333025</c:v>
                </c:pt>
                <c:pt idx="50">
                  <c:v>14849.221957830167</c:v>
                </c:pt>
                <c:pt idx="51">
                  <c:v>14646.398822518697</c:v>
                </c:pt>
                <c:pt idx="52">
                  <c:v>14265.164008159414</c:v>
                </c:pt>
                <c:pt idx="53">
                  <c:v>14228.520197025602</c:v>
                </c:pt>
                <c:pt idx="54">
                  <c:v>14894.119387648838</c:v>
                </c:pt>
                <c:pt idx="55">
                  <c:v>15638.167543530859</c:v>
                </c:pt>
                <c:pt idx="56">
                  <c:v>15983.759571260558</c:v>
                </c:pt>
                <c:pt idx="57">
                  <c:v>16249.966497360248</c:v>
                </c:pt>
                <c:pt idx="58">
                  <c:v>16461.701158498272</c:v>
                </c:pt>
                <c:pt idx="59">
                  <c:v>15710.420892708431</c:v>
                </c:pt>
                <c:pt idx="60">
                  <c:v>16873.335781453938</c:v>
                </c:pt>
                <c:pt idx="61">
                  <c:v>18200.081173444014</c:v>
                </c:pt>
                <c:pt idx="62">
                  <c:v>18862.56396390151</c:v>
                </c:pt>
                <c:pt idx="63">
                  <c:v>18710.570725492635</c:v>
                </c:pt>
                <c:pt idx="64">
                  <c:v>18637.203393610285</c:v>
                </c:pt>
                <c:pt idx="65">
                  <c:v>18518.387978268984</c:v>
                </c:pt>
                <c:pt idx="66">
                  <c:v>18913.805619007784</c:v>
                </c:pt>
                <c:pt idx="67">
                  <c:v>18939.903695963221</c:v>
                </c:pt>
                <c:pt idx="68">
                  <c:v>19200.268406280178</c:v>
                </c:pt>
                <c:pt idx="69">
                  <c:v>18736.528225565893</c:v>
                </c:pt>
              </c:numCache>
            </c:numRef>
          </c:xVal>
          <c:yVal>
            <c:numRef>
              <c:f>'Human Capital Data'!$C$486:$C$555</c:f>
              <c:numCache>
                <c:formatCode>General</c:formatCode>
                <c:ptCount val="70"/>
                <c:pt idx="0">
                  <c:v>1.5309349298477173</c:v>
                </c:pt>
                <c:pt idx="1">
                  <c:v>1.5315041542053223</c:v>
                </c:pt>
                <c:pt idx="2">
                  <c:v>1.5320737361907959</c:v>
                </c:pt>
                <c:pt idx="3">
                  <c:v>1.5326433181762695</c:v>
                </c:pt>
                <c:pt idx="4">
                  <c:v>1.5332132577896118</c:v>
                </c:pt>
                <c:pt idx="5">
                  <c:v>1.5337833166122437</c:v>
                </c:pt>
                <c:pt idx="6">
                  <c:v>1.5423736572265625</c:v>
                </c:pt>
                <c:pt idx="7">
                  <c:v>1.5510120391845703</c:v>
                </c:pt>
                <c:pt idx="8">
                  <c:v>1.5596989393234253</c:v>
                </c:pt>
                <c:pt idx="9">
                  <c:v>1.5684343576431274</c:v>
                </c:pt>
                <c:pt idx="10">
                  <c:v>1.5772186517715454</c:v>
                </c:pt>
                <c:pt idx="11">
                  <c:v>1.5928280353546143</c:v>
                </c:pt>
                <c:pt idx="12">
                  <c:v>1.6085917949676514</c:v>
                </c:pt>
                <c:pt idx="13">
                  <c:v>1.6245114803314209</c:v>
                </c:pt>
                <c:pt idx="14">
                  <c:v>1.6405888795852661</c:v>
                </c:pt>
                <c:pt idx="15">
                  <c:v>1.6568251848220825</c:v>
                </c:pt>
                <c:pt idx="16">
                  <c:v>1.6732223033905029</c:v>
                </c:pt>
                <c:pt idx="17">
                  <c:v>1.6897817850112915</c:v>
                </c:pt>
                <c:pt idx="18">
                  <c:v>1.7065050601959229</c:v>
                </c:pt>
                <c:pt idx="19">
                  <c:v>1.7198766469955444</c:v>
                </c:pt>
                <c:pt idx="20">
                  <c:v>1.7326904535293579</c:v>
                </c:pt>
                <c:pt idx="21">
                  <c:v>1.7505208253860474</c:v>
                </c:pt>
                <c:pt idx="22">
                  <c:v>1.7685346603393555</c:v>
                </c:pt>
                <c:pt idx="23">
                  <c:v>1.786733865737915</c:v>
                </c:pt>
                <c:pt idx="24">
                  <c:v>1.8051203489303589</c:v>
                </c:pt>
                <c:pt idx="25">
                  <c:v>1.8236960172653198</c:v>
                </c:pt>
                <c:pt idx="26">
                  <c:v>1.8424627780914307</c:v>
                </c:pt>
                <c:pt idx="27">
                  <c:v>1.8614227771759033</c:v>
                </c:pt>
                <c:pt idx="28">
                  <c:v>1.8805778026580811</c:v>
                </c:pt>
                <c:pt idx="29">
                  <c:v>1.8999300003051758</c:v>
                </c:pt>
                <c:pt idx="30">
                  <c:v>1.9194813966751099</c:v>
                </c:pt>
                <c:pt idx="31">
                  <c:v>1.9441436529159546</c:v>
                </c:pt>
                <c:pt idx="32">
                  <c:v>1.9691230058670044</c:v>
                </c:pt>
                <c:pt idx="33">
                  <c:v>1.9944231510162354</c:v>
                </c:pt>
                <c:pt idx="34">
                  <c:v>2.0200483798980713</c:v>
                </c:pt>
                <c:pt idx="35">
                  <c:v>2.0460028648376465</c:v>
                </c:pt>
                <c:pt idx="36">
                  <c:v>2.0722908973693848</c:v>
                </c:pt>
                <c:pt idx="37">
                  <c:v>2.0989165306091309</c:v>
                </c:pt>
                <c:pt idx="38">
                  <c:v>2.1258842945098877</c:v>
                </c:pt>
                <c:pt idx="39">
                  <c:v>2.1531987190246582</c:v>
                </c:pt>
                <c:pt idx="40">
                  <c:v>2.1808638572692871</c:v>
                </c:pt>
                <c:pt idx="41">
                  <c:v>2.2034668922424316</c:v>
                </c:pt>
                <c:pt idx="42">
                  <c:v>2.2263040542602539</c:v>
                </c:pt>
                <c:pt idx="43">
                  <c:v>2.249377965927124</c:v>
                </c:pt>
                <c:pt idx="44">
                  <c:v>2.272691011428833</c:v>
                </c:pt>
                <c:pt idx="45">
                  <c:v>2.296245813369751</c:v>
                </c:pt>
                <c:pt idx="46">
                  <c:v>2.3200445175170898</c:v>
                </c:pt>
                <c:pt idx="47">
                  <c:v>2.3440899848937988</c:v>
                </c:pt>
                <c:pt idx="48">
                  <c:v>2.368384838104248</c:v>
                </c:pt>
                <c:pt idx="49">
                  <c:v>2.3929312229156494</c:v>
                </c:pt>
                <c:pt idx="50">
                  <c:v>2.4177320003509521</c:v>
                </c:pt>
                <c:pt idx="51">
                  <c:v>2.4370872974395752</c:v>
                </c:pt>
                <c:pt idx="52">
                  <c:v>2.4565975666046143</c:v>
                </c:pt>
                <c:pt idx="53">
                  <c:v>2.4762637615203857</c:v>
                </c:pt>
                <c:pt idx="54">
                  <c:v>2.4960875511169434</c:v>
                </c:pt>
                <c:pt idx="55">
                  <c:v>2.5160701274871826</c:v>
                </c:pt>
                <c:pt idx="56">
                  <c:v>2.5362124443054199</c:v>
                </c:pt>
                <c:pt idx="57">
                  <c:v>2.556516170501709</c:v>
                </c:pt>
                <c:pt idx="58">
                  <c:v>2.5714151859283447</c:v>
                </c:pt>
                <c:pt idx="59">
                  <c:v>2.585256814956665</c:v>
                </c:pt>
                <c:pt idx="60">
                  <c:v>2.599172830581665</c:v>
                </c:pt>
                <c:pt idx="61">
                  <c:v>2.6183607578277588</c:v>
                </c:pt>
                <c:pt idx="62">
                  <c:v>2.6376903057098389</c:v>
                </c:pt>
                <c:pt idx="63">
                  <c:v>2.6571626663208008</c:v>
                </c:pt>
                <c:pt idx="64">
                  <c:v>2.6767787933349609</c:v>
                </c:pt>
                <c:pt idx="65">
                  <c:v>2.6965396404266357</c:v>
                </c:pt>
                <c:pt idx="66">
                  <c:v>2.7164463996887207</c:v>
                </c:pt>
                <c:pt idx="67">
                  <c:v>2.7365002632141113</c:v>
                </c:pt>
                <c:pt idx="68">
                  <c:v>2.7567019462585449</c:v>
                </c:pt>
                <c:pt idx="69">
                  <c:v>2.7770528793334961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EBE3-45B8-AAA8-57A59C8C1320}"/>
            </c:ext>
          </c:extLst>
        </c:ser>
        <c:ser>
          <c:idx val="8"/>
          <c:order val="8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'Human Capital Data'!$B$556:$B$620</c:f>
              <c:numCache>
                <c:formatCode>General</c:formatCode>
                <c:ptCount val="65"/>
                <c:pt idx="0">
                  <c:v>2431.7616080686789</c:v>
                </c:pt>
                <c:pt idx="1">
                  <c:v>2522.0888733091761</c:v>
                </c:pt>
                <c:pt idx="2">
                  <c:v>2506.759064187383</c:v>
                </c:pt>
                <c:pt idx="3">
                  <c:v>2435.1902668162329</c:v>
                </c:pt>
                <c:pt idx="4">
                  <c:v>2536.1991591011752</c:v>
                </c:pt>
                <c:pt idx="5">
                  <c:v>2690.4031518443712</c:v>
                </c:pt>
                <c:pt idx="6">
                  <c:v>2858.1550977324664</c:v>
                </c:pt>
                <c:pt idx="7">
                  <c:v>2977.1054265787488</c:v>
                </c:pt>
                <c:pt idx="8">
                  <c:v>3092.9109939481664</c:v>
                </c:pt>
                <c:pt idx="9">
                  <c:v>3280.825352147237</c:v>
                </c:pt>
                <c:pt idx="10">
                  <c:v>3416.8755774950232</c:v>
                </c:pt>
                <c:pt idx="11">
                  <c:v>3543.6827340816662</c:v>
                </c:pt>
                <c:pt idx="12">
                  <c:v>3551.6481017473734</c:v>
                </c:pt>
                <c:pt idx="13">
                  <c:v>3625.6662019119854</c:v>
                </c:pt>
                <c:pt idx="14">
                  <c:v>3665.0683155577308</c:v>
                </c:pt>
                <c:pt idx="15">
                  <c:v>3883.338118540029</c:v>
                </c:pt>
                <c:pt idx="16">
                  <c:v>4635.882950093348</c:v>
                </c:pt>
                <c:pt idx="17">
                  <c:v>4875.0156273773591</c:v>
                </c:pt>
                <c:pt idx="18">
                  <c:v>5360.3261235708387</c:v>
                </c:pt>
                <c:pt idx="19">
                  <c:v>5793.1684102422159</c:v>
                </c:pt>
                <c:pt idx="20">
                  <c:v>5483.5532458101497</c:v>
                </c:pt>
                <c:pt idx="21">
                  <c:v>5962.1325515858161</c:v>
                </c:pt>
                <c:pt idx="22">
                  <c:v>6295.1094596050507</c:v>
                </c:pt>
                <c:pt idx="23">
                  <c:v>6566.4156685150219</c:v>
                </c:pt>
                <c:pt idx="24">
                  <c:v>6951.8697848838538</c:v>
                </c:pt>
                <c:pt idx="25">
                  <c:v>7404.9972333117248</c:v>
                </c:pt>
                <c:pt idx="26">
                  <c:v>7702.4522079929202</c:v>
                </c:pt>
                <c:pt idx="27">
                  <c:v>7999.0854341768645</c:v>
                </c:pt>
                <c:pt idx="28">
                  <c:v>8291.5450610631015</c:v>
                </c:pt>
                <c:pt idx="29">
                  <c:v>8706.6444786693901</c:v>
                </c:pt>
                <c:pt idx="30">
                  <c:v>7855.6695357956351</c:v>
                </c:pt>
                <c:pt idx="31">
                  <c:v>7072.264900539657</c:v>
                </c:pt>
                <c:pt idx="32">
                  <c:v>7407.9768641810924</c:v>
                </c:pt>
                <c:pt idx="33">
                  <c:v>7862.2738393058817</c:v>
                </c:pt>
                <c:pt idx="34">
                  <c:v>8485.7933465081023</c:v>
                </c:pt>
                <c:pt idx="35">
                  <c:v>9329.9154986205085</c:v>
                </c:pt>
                <c:pt idx="36">
                  <c:v>10076.065256053518</c:v>
                </c:pt>
                <c:pt idx="37">
                  <c:v>10451.805394993205</c:v>
                </c:pt>
                <c:pt idx="38">
                  <c:v>11117.895638971271</c:v>
                </c:pt>
                <c:pt idx="39">
                  <c:v>11731.379051432863</c:v>
                </c:pt>
                <c:pt idx="40">
                  <c:v>12752.087914659824</c:v>
                </c:pt>
                <c:pt idx="41">
                  <c:v>13556.124332482475</c:v>
                </c:pt>
                <c:pt idx="42">
                  <c:v>13890.785159417892</c:v>
                </c:pt>
                <c:pt idx="43">
                  <c:v>11568.118474745299</c:v>
                </c:pt>
                <c:pt idx="44">
                  <c:v>11857.315333393524</c:v>
                </c:pt>
                <c:pt idx="45">
                  <c:v>13385.827038995041</c:v>
                </c:pt>
                <c:pt idx="46">
                  <c:v>12923.660037726413</c:v>
                </c:pt>
                <c:pt idx="47">
                  <c:v>13435.976600014434</c:v>
                </c:pt>
                <c:pt idx="48">
                  <c:v>14028.735037897966</c:v>
                </c:pt>
                <c:pt idx="49">
                  <c:v>15080.205893440154</c:v>
                </c:pt>
                <c:pt idx="50">
                  <c:v>16883.428492611562</c:v>
                </c:pt>
                <c:pt idx="51">
                  <c:v>16887.713814626321</c:v>
                </c:pt>
                <c:pt idx="52">
                  <c:v>18299.682274234976</c:v>
                </c:pt>
                <c:pt idx="53">
                  <c:v>20175.872611424744</c:v>
                </c:pt>
                <c:pt idx="54">
                  <c:v>18632.186486841194</c:v>
                </c:pt>
                <c:pt idx="55">
                  <c:v>19924.387235764563</c:v>
                </c:pt>
                <c:pt idx="56">
                  <c:v>22259.435975598582</c:v>
                </c:pt>
                <c:pt idx="57">
                  <c:v>23680.811780190365</c:v>
                </c:pt>
                <c:pt idx="58">
                  <c:v>24149.77339008962</c:v>
                </c:pt>
                <c:pt idx="59">
                  <c:v>23988.039416467953</c:v>
                </c:pt>
                <c:pt idx="60">
                  <c:v>23256.720830345599</c:v>
                </c:pt>
                <c:pt idx="61">
                  <c:v>23426.952687815872</c:v>
                </c:pt>
                <c:pt idx="62">
                  <c:v>24159.168215577829</c:v>
                </c:pt>
                <c:pt idx="63">
                  <c:v>24924.949330013707</c:v>
                </c:pt>
                <c:pt idx="64">
                  <c:v>25735.308731575813</c:v>
                </c:pt>
              </c:numCache>
            </c:numRef>
          </c:xVal>
          <c:yVal>
            <c:numRef>
              <c:f>'Human Capital Data'!$C$556:$C$620</c:f>
              <c:numCache>
                <c:formatCode>General</c:formatCode>
                <c:ptCount val="65"/>
                <c:pt idx="0">
                  <c:v>1.313363790512085</c:v>
                </c:pt>
                <c:pt idx="1">
                  <c:v>1.3213126659393311</c:v>
                </c:pt>
                <c:pt idx="2">
                  <c:v>1.3293095827102661</c:v>
                </c:pt>
                <c:pt idx="3">
                  <c:v>1.3373548984527588</c:v>
                </c:pt>
                <c:pt idx="4">
                  <c:v>1.3454489707946777</c:v>
                </c:pt>
                <c:pt idx="5">
                  <c:v>1.3535920381546021</c:v>
                </c:pt>
                <c:pt idx="6">
                  <c:v>1.3669922351837158</c:v>
                </c:pt>
                <c:pt idx="7">
                  <c:v>1.3805251121520996</c:v>
                </c:pt>
                <c:pt idx="8">
                  <c:v>1.3941919803619385</c:v>
                </c:pt>
                <c:pt idx="9">
                  <c:v>1.4079941511154175</c:v>
                </c:pt>
                <c:pt idx="10">
                  <c:v>1.4219329357147217</c:v>
                </c:pt>
                <c:pt idx="11">
                  <c:v>1.4369351863861084</c:v>
                </c:pt>
                <c:pt idx="12">
                  <c:v>1.4520957469940186</c:v>
                </c:pt>
                <c:pt idx="13">
                  <c:v>1.4674161672592163</c:v>
                </c:pt>
                <c:pt idx="14">
                  <c:v>1.4828983545303345</c:v>
                </c:pt>
                <c:pt idx="15">
                  <c:v>1.4985438585281372</c:v>
                </c:pt>
                <c:pt idx="16">
                  <c:v>1.5268863439559937</c:v>
                </c:pt>
                <c:pt idx="17">
                  <c:v>1.55576491355896</c:v>
                </c:pt>
                <c:pt idx="18">
                  <c:v>1.5851897001266479</c:v>
                </c:pt>
                <c:pt idx="19">
                  <c:v>1.615170955657959</c:v>
                </c:pt>
                <c:pt idx="20">
                  <c:v>1.6457194089889526</c:v>
                </c:pt>
                <c:pt idx="21">
                  <c:v>1.676395058631897</c:v>
                </c:pt>
                <c:pt idx="22">
                  <c:v>1.707642674446106</c:v>
                </c:pt>
                <c:pt idx="23">
                  <c:v>1.7319571971893311</c:v>
                </c:pt>
                <c:pt idx="24">
                  <c:v>1.7562346458435059</c:v>
                </c:pt>
                <c:pt idx="25">
                  <c:v>1.7808524370193481</c:v>
                </c:pt>
                <c:pt idx="26">
                  <c:v>1.8198474645614624</c:v>
                </c:pt>
                <c:pt idx="27">
                  <c:v>1.859696626663208</c:v>
                </c:pt>
                <c:pt idx="28">
                  <c:v>1.9004181623458862</c:v>
                </c:pt>
                <c:pt idx="29">
                  <c:v>1.9420315027236938</c:v>
                </c:pt>
                <c:pt idx="30">
                  <c:v>1.9845559597015381</c:v>
                </c:pt>
                <c:pt idx="31">
                  <c:v>2.0269508361816406</c:v>
                </c:pt>
                <c:pt idx="32">
                  <c:v>2.0702517032623291</c:v>
                </c:pt>
                <c:pt idx="33">
                  <c:v>2.1144771575927734</c:v>
                </c:pt>
                <c:pt idx="34">
                  <c:v>2.1596474647521973</c:v>
                </c:pt>
                <c:pt idx="35">
                  <c:v>2.2057828903198242</c:v>
                </c:pt>
                <c:pt idx="36">
                  <c:v>2.2525792121887207</c:v>
                </c:pt>
                <c:pt idx="37">
                  <c:v>2.300368070602417</c:v>
                </c:pt>
                <c:pt idx="38">
                  <c:v>2.3491709232330322</c:v>
                </c:pt>
                <c:pt idx="39">
                  <c:v>2.3990089893341064</c:v>
                </c:pt>
                <c:pt idx="40">
                  <c:v>2.4499044418334961</c:v>
                </c:pt>
                <c:pt idx="41">
                  <c:v>2.4793438911437988</c:v>
                </c:pt>
                <c:pt idx="42">
                  <c:v>2.5091366767883301</c:v>
                </c:pt>
                <c:pt idx="43">
                  <c:v>2.539287805557251</c:v>
                </c:pt>
                <c:pt idx="44">
                  <c:v>2.5665884017944336</c:v>
                </c:pt>
                <c:pt idx="45">
                  <c:v>2.5873124599456787</c:v>
                </c:pt>
                <c:pt idx="46">
                  <c:v>2.61509108543396</c:v>
                </c:pt>
                <c:pt idx="47">
                  <c:v>2.6431682109832764</c:v>
                </c:pt>
                <c:pt idx="48">
                  <c:v>2.6715466976165771</c:v>
                </c:pt>
                <c:pt idx="49">
                  <c:v>2.7002296447753906</c:v>
                </c:pt>
                <c:pt idx="50">
                  <c:v>2.7292208671569824</c:v>
                </c:pt>
                <c:pt idx="51">
                  <c:v>2.759387731552124</c:v>
                </c:pt>
                <c:pt idx="52">
                  <c:v>2.7898883819580078</c:v>
                </c:pt>
                <c:pt idx="53">
                  <c:v>2.8207259178161621</c:v>
                </c:pt>
                <c:pt idx="54">
                  <c:v>2.8519046306610107</c:v>
                </c:pt>
                <c:pt idx="55">
                  <c:v>2.883427619934082</c:v>
                </c:pt>
                <c:pt idx="56">
                  <c:v>2.9044888019561768</c:v>
                </c:pt>
                <c:pt idx="57">
                  <c:v>2.925703763961792</c:v>
                </c:pt>
                <c:pt idx="58">
                  <c:v>2.9470736980438232</c:v>
                </c:pt>
                <c:pt idx="59">
                  <c:v>2.9685995578765869</c:v>
                </c:pt>
                <c:pt idx="60">
                  <c:v>2.9902830123901367</c:v>
                </c:pt>
                <c:pt idx="61">
                  <c:v>3.01212477684021</c:v>
                </c:pt>
                <c:pt idx="62">
                  <c:v>3.034125804901123</c:v>
                </c:pt>
                <c:pt idx="63">
                  <c:v>3.0562877655029297</c:v>
                </c:pt>
                <c:pt idx="64">
                  <c:v>3.0786113739013672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EBE3-45B8-AAA8-57A59C8C1320}"/>
            </c:ext>
          </c:extLst>
        </c:ser>
        <c:ser>
          <c:idx val="9"/>
          <c:order val="9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numRef>
              <c:f>'Human Capital Data'!$B$681:$B$750</c:f>
              <c:numCache>
                <c:formatCode>General</c:formatCode>
                <c:ptCount val="70"/>
                <c:pt idx="0">
                  <c:v>950.71530795414083</c:v>
                </c:pt>
                <c:pt idx="1">
                  <c:v>973.86187824771673</c:v>
                </c:pt>
                <c:pt idx="2">
                  <c:v>986.32863210302162</c:v>
                </c:pt>
                <c:pt idx="3">
                  <c:v>1020.8443525392496</c:v>
                </c:pt>
                <c:pt idx="4">
                  <c:v>1045.1151731312257</c:v>
                </c:pt>
                <c:pt idx="5">
                  <c:v>1049.5340166189501</c:v>
                </c:pt>
                <c:pt idx="6">
                  <c:v>1075.9296013664946</c:v>
                </c:pt>
                <c:pt idx="7">
                  <c:v>1060.9073685915698</c:v>
                </c:pt>
                <c:pt idx="8">
                  <c:v>1112.7397340169655</c:v>
                </c:pt>
                <c:pt idx="9">
                  <c:v>1108.7549459623424</c:v>
                </c:pt>
                <c:pt idx="10">
                  <c:v>1168.0719462378117</c:v>
                </c:pt>
                <c:pt idx="11">
                  <c:v>1181.8859321062507</c:v>
                </c:pt>
                <c:pt idx="12">
                  <c:v>1204.7656850468313</c:v>
                </c:pt>
                <c:pt idx="13">
                  <c:v>1258.7201335591194</c:v>
                </c:pt>
                <c:pt idx="14">
                  <c:v>1320.739700699738</c:v>
                </c:pt>
                <c:pt idx="15">
                  <c:v>1271.1739476630337</c:v>
                </c:pt>
                <c:pt idx="16">
                  <c:v>1241.6760063168708</c:v>
                </c:pt>
                <c:pt idx="17">
                  <c:v>1307.1123081723395</c:v>
                </c:pt>
                <c:pt idx="18">
                  <c:v>1334.6228235268525</c:v>
                </c:pt>
                <c:pt idx="19">
                  <c:v>1442.872835270525</c:v>
                </c:pt>
                <c:pt idx="20">
                  <c:v>1434.1699207610791</c:v>
                </c:pt>
                <c:pt idx="21">
                  <c:v>1461.3068727177376</c:v>
                </c:pt>
                <c:pt idx="22">
                  <c:v>1476.7138947545598</c:v>
                </c:pt>
                <c:pt idx="23">
                  <c:v>1528.9709385441336</c:v>
                </c:pt>
                <c:pt idx="24">
                  <c:v>1486.109988689273</c:v>
                </c:pt>
                <c:pt idx="25">
                  <c:v>1593.6079815722635</c:v>
                </c:pt>
                <c:pt idx="26">
                  <c:v>1541.4591783527303</c:v>
                </c:pt>
                <c:pt idx="27">
                  <c:v>1498.7566629545156</c:v>
                </c:pt>
                <c:pt idx="28">
                  <c:v>1436.5639942972509</c:v>
                </c:pt>
                <c:pt idx="29">
                  <c:v>1307.5255487023414</c:v>
                </c:pt>
                <c:pt idx="30">
                  <c:v>1310.5285039801629</c:v>
                </c:pt>
                <c:pt idx="31">
                  <c:v>1269.2772197976481</c:v>
                </c:pt>
                <c:pt idx="32">
                  <c:v>1211.361081523949</c:v>
                </c:pt>
                <c:pt idx="33">
                  <c:v>1217.4896502998488</c:v>
                </c:pt>
                <c:pt idx="34">
                  <c:v>1192.4417684148634</c:v>
                </c:pt>
                <c:pt idx="35">
                  <c:v>1184.8011315232686</c:v>
                </c:pt>
                <c:pt idx="36">
                  <c:v>1207.8565638367761</c:v>
                </c:pt>
                <c:pt idx="37">
                  <c:v>1244.0525692971639</c:v>
                </c:pt>
                <c:pt idx="38">
                  <c:v>1313.3569325371868</c:v>
                </c:pt>
                <c:pt idx="39">
                  <c:v>1376.0935108490949</c:v>
                </c:pt>
                <c:pt idx="40">
                  <c:v>1430.1026292666609</c:v>
                </c:pt>
                <c:pt idx="41">
                  <c:v>1446.1476144291914</c:v>
                </c:pt>
                <c:pt idx="42">
                  <c:v>1495.1006382645132</c:v>
                </c:pt>
                <c:pt idx="43">
                  <c:v>1543.7616358422317</c:v>
                </c:pt>
                <c:pt idx="44">
                  <c:v>1603.3680353565221</c:v>
                </c:pt>
                <c:pt idx="45">
                  <c:v>1702.7817071965951</c:v>
                </c:pt>
                <c:pt idx="46">
                  <c:v>1806.5154611745563</c:v>
                </c:pt>
                <c:pt idx="47">
                  <c:v>1854.2543654434701</c:v>
                </c:pt>
                <c:pt idx="48">
                  <c:v>1976.4529930178444</c:v>
                </c:pt>
                <c:pt idx="49">
                  <c:v>2078.6556972054655</c:v>
                </c:pt>
                <c:pt idx="50">
                  <c:v>2137.6549950807162</c:v>
                </c:pt>
                <c:pt idx="51">
                  <c:v>2214.3451737494515</c:v>
                </c:pt>
                <c:pt idx="52">
                  <c:v>2295.8236870819014</c:v>
                </c:pt>
                <c:pt idx="53">
                  <c:v>2463.0179900239664</c:v>
                </c:pt>
                <c:pt idx="54">
                  <c:v>2650.0456715020619</c:v>
                </c:pt>
                <c:pt idx="55">
                  <c:v>2973.6600126150706</c:v>
                </c:pt>
                <c:pt idx="56">
                  <c:v>3281.619466084308</c:v>
                </c:pt>
                <c:pt idx="57">
                  <c:v>3622.2943624305267</c:v>
                </c:pt>
                <c:pt idx="58">
                  <c:v>3784.6684679363111</c:v>
                </c:pt>
                <c:pt idx="59">
                  <c:v>3991.5815559575517</c:v>
                </c:pt>
                <c:pt idx="60">
                  <c:v>4554.7413641577305</c:v>
                </c:pt>
                <c:pt idx="61">
                  <c:v>4893.671921140809</c:v>
                </c:pt>
                <c:pt idx="62">
                  <c:v>5230.3316596154782</c:v>
                </c:pt>
                <c:pt idx="63">
                  <c:v>5236.9986660143622</c:v>
                </c:pt>
                <c:pt idx="64">
                  <c:v>5397.0726562672962</c:v>
                </c:pt>
                <c:pt idx="65">
                  <c:v>5634.440682699721</c:v>
                </c:pt>
                <c:pt idx="66">
                  <c:v>5886.457881833142</c:v>
                </c:pt>
                <c:pt idx="67">
                  <c:v>6188.4564615050085</c:v>
                </c:pt>
                <c:pt idx="68">
                  <c:v>6579.5060021338386</c:v>
                </c:pt>
                <c:pt idx="69">
                  <c:v>6711.3845477742534</c:v>
                </c:pt>
              </c:numCache>
            </c:numRef>
          </c:xVal>
          <c:yVal>
            <c:numRef>
              <c:f>'Human Capital Data'!$C$681:$C$750</c:f>
              <c:numCache>
                <c:formatCode>General</c:formatCode>
                <c:ptCount val="70"/>
                <c:pt idx="0">
                  <c:v>1.1305463314056396</c:v>
                </c:pt>
                <c:pt idx="1">
                  <c:v>1.132678747177124</c:v>
                </c:pt>
                <c:pt idx="2">
                  <c:v>1.1348152160644531</c:v>
                </c:pt>
                <c:pt idx="3">
                  <c:v>1.136955738067627</c:v>
                </c:pt>
                <c:pt idx="4">
                  <c:v>1.1391003131866455</c:v>
                </c:pt>
                <c:pt idx="5">
                  <c:v>1.1412489414215088</c:v>
                </c:pt>
                <c:pt idx="6">
                  <c:v>1.1397825479507446</c:v>
                </c:pt>
                <c:pt idx="7">
                  <c:v>1.1383181810379028</c:v>
                </c:pt>
                <c:pt idx="8">
                  <c:v>1.1368556022644043</c:v>
                </c:pt>
                <c:pt idx="9">
                  <c:v>1.1353949308395386</c:v>
                </c:pt>
                <c:pt idx="10">
                  <c:v>1.1339361667633057</c:v>
                </c:pt>
                <c:pt idx="11">
                  <c:v>1.1402934789657593</c:v>
                </c:pt>
                <c:pt idx="12">
                  <c:v>1.1466864347457886</c:v>
                </c:pt>
                <c:pt idx="13">
                  <c:v>1.1531152725219727</c:v>
                </c:pt>
                <c:pt idx="14">
                  <c:v>1.1595801115036011</c:v>
                </c:pt>
                <c:pt idx="15">
                  <c:v>1.1660811901092529</c:v>
                </c:pt>
                <c:pt idx="16">
                  <c:v>1.1689965724945068</c:v>
                </c:pt>
                <c:pt idx="17">
                  <c:v>1.1719193458557129</c:v>
                </c:pt>
                <c:pt idx="18">
                  <c:v>1.174849271774292</c:v>
                </c:pt>
                <c:pt idx="19">
                  <c:v>1.1777867078781128</c:v>
                </c:pt>
                <c:pt idx="20">
                  <c:v>1.1807312965393066</c:v>
                </c:pt>
                <c:pt idx="21">
                  <c:v>1.1897438764572144</c:v>
                </c:pt>
                <c:pt idx="22">
                  <c:v>1.1988252401351929</c:v>
                </c:pt>
                <c:pt idx="23">
                  <c:v>1.2079758644104004</c:v>
                </c:pt>
                <c:pt idx="24">
                  <c:v>1.2171963453292847</c:v>
                </c:pt>
                <c:pt idx="25">
                  <c:v>1.2264872789382935</c:v>
                </c:pt>
                <c:pt idx="26">
                  <c:v>1.2379615306854248</c:v>
                </c:pt>
                <c:pt idx="27">
                  <c:v>1.2495431900024414</c:v>
                </c:pt>
                <c:pt idx="28">
                  <c:v>1.2612332105636597</c:v>
                </c:pt>
                <c:pt idx="29">
                  <c:v>1.2730326652526855</c:v>
                </c:pt>
                <c:pt idx="30">
                  <c:v>1.2849423885345459</c:v>
                </c:pt>
                <c:pt idx="31">
                  <c:v>1.3029783964157104</c:v>
                </c:pt>
                <c:pt idx="32">
                  <c:v>1.3212676048278809</c:v>
                </c:pt>
                <c:pt idx="33">
                  <c:v>1.3398134708404541</c:v>
                </c:pt>
                <c:pt idx="34">
                  <c:v>1.3586198091506958</c:v>
                </c:pt>
                <c:pt idx="35">
                  <c:v>1.3776899576187134</c:v>
                </c:pt>
                <c:pt idx="36">
                  <c:v>1.3988746404647827</c:v>
                </c:pt>
                <c:pt idx="37">
                  <c:v>1.4203851222991943</c:v>
                </c:pt>
                <c:pt idx="38">
                  <c:v>1.4422262907028198</c:v>
                </c:pt>
                <c:pt idx="39">
                  <c:v>1.4644033908843994</c:v>
                </c:pt>
                <c:pt idx="40">
                  <c:v>1.4869214296340942</c:v>
                </c:pt>
                <c:pt idx="41">
                  <c:v>1.5091027021408081</c:v>
                </c:pt>
                <c:pt idx="42">
                  <c:v>1.5316148996353149</c:v>
                </c:pt>
                <c:pt idx="43">
                  <c:v>1.5544629096984863</c:v>
                </c:pt>
                <c:pt idx="44">
                  <c:v>1.5776517391204834</c:v>
                </c:pt>
                <c:pt idx="45">
                  <c:v>1.6011863946914673</c:v>
                </c:pt>
                <c:pt idx="46">
                  <c:v>1.6403032541275024</c:v>
                </c:pt>
                <c:pt idx="47">
                  <c:v>1.6803755760192871</c:v>
                </c:pt>
                <c:pt idx="48">
                  <c:v>1.7183970212936401</c:v>
                </c:pt>
                <c:pt idx="49">
                  <c:v>1.7499445676803589</c:v>
                </c:pt>
                <c:pt idx="50">
                  <c:v>1.7820713520050049</c:v>
                </c:pt>
                <c:pt idx="51">
                  <c:v>1.7967816591262817</c:v>
                </c:pt>
                <c:pt idx="52">
                  <c:v>1.8116134405136108</c:v>
                </c:pt>
                <c:pt idx="53">
                  <c:v>1.8265676498413086</c:v>
                </c:pt>
                <c:pt idx="54">
                  <c:v>1.8416452407836914</c:v>
                </c:pt>
                <c:pt idx="55">
                  <c:v>1.8568472862243652</c:v>
                </c:pt>
                <c:pt idx="56">
                  <c:v>1.8782007694244385</c:v>
                </c:pt>
                <c:pt idx="57">
                  <c:v>1.8997995853424072</c:v>
                </c:pt>
                <c:pt idx="58">
                  <c:v>1.9216468334197998</c:v>
                </c:pt>
                <c:pt idx="59">
                  <c:v>1.9437453746795654</c:v>
                </c:pt>
                <c:pt idx="60">
                  <c:v>1.9660980701446533</c:v>
                </c:pt>
                <c:pt idx="61">
                  <c:v>1.9878915548324585</c:v>
                </c:pt>
                <c:pt idx="62">
                  <c:v>2.0099265575408936</c:v>
                </c:pt>
                <c:pt idx="63">
                  <c:v>2.0322058200836182</c:v>
                </c:pt>
                <c:pt idx="64">
                  <c:v>2.054732084274292</c:v>
                </c:pt>
                <c:pt idx="65">
                  <c:v>2.0775079727172852</c:v>
                </c:pt>
                <c:pt idx="66">
                  <c:v>2.1005363464355469</c:v>
                </c:pt>
                <c:pt idx="67">
                  <c:v>2.1238200664520264</c:v>
                </c:pt>
                <c:pt idx="68">
                  <c:v>2.1473617553710938</c:v>
                </c:pt>
                <c:pt idx="69">
                  <c:v>2.1711645126342773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EBE3-45B8-AAA8-57A59C8C1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769744"/>
        <c:axId val="194771384"/>
      </c:scatterChart>
      <c:valAx>
        <c:axId val="19476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771384"/>
        <c:crosses val="autoZero"/>
        <c:crossBetween val="midCat"/>
      </c:valAx>
      <c:valAx>
        <c:axId val="194771384"/>
        <c:scaling>
          <c:orientation val="minMax"/>
          <c:min val="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7697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398610128375118E-2"/>
          <c:y val="0.10660431838826785"/>
          <c:w val="0.91613194176913348"/>
          <c:h val="0.83640402766548771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'Chart 8 A'!$H$4</c:f>
              <c:strCache>
                <c:ptCount val="1"/>
                <c:pt idx="0">
                  <c:v>Government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'Chart 8 A'!$D$5:$D$41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  <c:extLst/>
            </c:numRef>
          </c:cat>
          <c:val>
            <c:numRef>
              <c:f>'Chart 8 A'!$H$5:$H$41</c:f>
              <c:numCache>
                <c:formatCode>0.00</c:formatCode>
                <c:ptCount val="27"/>
                <c:pt idx="0">
                  <c:v>0.20720330397422401</c:v>
                </c:pt>
                <c:pt idx="1">
                  <c:v>0.199516941050215</c:v>
                </c:pt>
                <c:pt idx="2">
                  <c:v>0.190998687295313</c:v>
                </c:pt>
                <c:pt idx="3">
                  <c:v>0.181585547273133</c:v>
                </c:pt>
                <c:pt idx="4">
                  <c:v>0.182803970631819</c:v>
                </c:pt>
                <c:pt idx="5">
                  <c:v>0.18865223473739501</c:v>
                </c:pt>
                <c:pt idx="6">
                  <c:v>0.19658746342519301</c:v>
                </c:pt>
                <c:pt idx="7">
                  <c:v>0.19969719169948599</c:v>
                </c:pt>
                <c:pt idx="8">
                  <c:v>0.207789597322347</c:v>
                </c:pt>
                <c:pt idx="9">
                  <c:v>0.219474948441749</c:v>
                </c:pt>
                <c:pt idx="10">
                  <c:v>0.23001173379800299</c:v>
                </c:pt>
                <c:pt idx="11">
                  <c:v>0.24118257543542601</c:v>
                </c:pt>
                <c:pt idx="12">
                  <c:v>0.25676481407743601</c:v>
                </c:pt>
                <c:pt idx="13">
                  <c:v>0.25680703491811802</c:v>
                </c:pt>
                <c:pt idx="14">
                  <c:v>0.253859945845125</c:v>
                </c:pt>
                <c:pt idx="15">
                  <c:v>0.24979240080860601</c:v>
                </c:pt>
                <c:pt idx="16">
                  <c:v>0.23844971009746199</c:v>
                </c:pt>
                <c:pt idx="17">
                  <c:v>0.22382227779859301</c:v>
                </c:pt>
                <c:pt idx="18">
                  <c:v>0.21707878366158101</c:v>
                </c:pt>
                <c:pt idx="19">
                  <c:v>0.22026852919911499</c:v>
                </c:pt>
                <c:pt idx="20">
                  <c:v>0.21855867434418899</c:v>
                </c:pt>
                <c:pt idx="21">
                  <c:v>0.21916340153045699</c:v>
                </c:pt>
                <c:pt idx="22">
                  <c:v>0.22466204934425199</c:v>
                </c:pt>
                <c:pt idx="23">
                  <c:v>0.228418253492675</c:v>
                </c:pt>
                <c:pt idx="24">
                  <c:v>0.235447927826473</c:v>
                </c:pt>
                <c:pt idx="25">
                  <c:v>0.247144086174172</c:v>
                </c:pt>
                <c:pt idx="26">
                  <c:v>0.25918769455652801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C77-484E-A15A-13C5A8775252}"/>
            </c:ext>
          </c:extLst>
        </c:ser>
        <c:ser>
          <c:idx val="0"/>
          <c:order val="1"/>
          <c:tx>
            <c:strRef>
              <c:f>'Chart 8 A'!$E$4</c:f>
              <c:strCache>
                <c:ptCount val="1"/>
                <c:pt idx="0">
                  <c:v>Business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'Chart 8 A'!$D$5:$D$41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  <c:extLst/>
            </c:numRef>
          </c:cat>
          <c:val>
            <c:numRef>
              <c:f>'Chart 8 A'!$E$5:$E$41</c:f>
              <c:numCache>
                <c:formatCode>0.00</c:formatCode>
                <c:ptCount val="27"/>
                <c:pt idx="0">
                  <c:v>0.84953658416043898</c:v>
                </c:pt>
                <c:pt idx="1">
                  <c:v>0.83658562479133303</c:v>
                </c:pt>
                <c:pt idx="2">
                  <c:v>0.81476659164069198</c:v>
                </c:pt>
                <c:pt idx="3">
                  <c:v>0.81750337975879195</c:v>
                </c:pt>
                <c:pt idx="4">
                  <c:v>0.81418607850368996</c:v>
                </c:pt>
                <c:pt idx="5">
                  <c:v>0.82061386128726999</c:v>
                </c:pt>
                <c:pt idx="6">
                  <c:v>0.83188507040870496</c:v>
                </c:pt>
                <c:pt idx="7">
                  <c:v>0.84589011544520598</c:v>
                </c:pt>
                <c:pt idx="8">
                  <c:v>0.864497876174396</c:v>
                </c:pt>
                <c:pt idx="9">
                  <c:v>0.87198150190989099</c:v>
                </c:pt>
                <c:pt idx="10">
                  <c:v>0.87771810986631904</c:v>
                </c:pt>
                <c:pt idx="11">
                  <c:v>0.89333573783965203</c:v>
                </c:pt>
                <c:pt idx="12">
                  <c:v>0.90694425156654701</c:v>
                </c:pt>
                <c:pt idx="13">
                  <c:v>0.92346237201230996</c:v>
                </c:pt>
                <c:pt idx="14">
                  <c:v>0.95981589560679403</c:v>
                </c:pt>
                <c:pt idx="15">
                  <c:v>0.96600563933355899</c:v>
                </c:pt>
                <c:pt idx="16">
                  <c:v>0.96998180328239303</c:v>
                </c:pt>
                <c:pt idx="17">
                  <c:v>0.96314813335521898</c:v>
                </c:pt>
                <c:pt idx="18">
                  <c:v>1.011832978513761</c:v>
                </c:pt>
                <c:pt idx="19">
                  <c:v>1.0513831917100329</c:v>
                </c:pt>
                <c:pt idx="20">
                  <c:v>1.0972293972087379</c:v>
                </c:pt>
                <c:pt idx="21">
                  <c:v>1.1208821003062119</c:v>
                </c:pt>
                <c:pt idx="22">
                  <c:v>1.155365828134729</c:v>
                </c:pt>
                <c:pt idx="23">
                  <c:v>1.1957240203470201</c:v>
                </c:pt>
                <c:pt idx="24">
                  <c:v>1.2271309171224529</c:v>
                </c:pt>
                <c:pt idx="25">
                  <c:v>1.232021433197044</c:v>
                </c:pt>
                <c:pt idx="26">
                  <c:v>1.22239881417248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C77-484E-A15A-13C5A8775252}"/>
            </c:ext>
          </c:extLst>
        </c:ser>
        <c:ser>
          <c:idx val="2"/>
          <c:order val="2"/>
          <c:tx>
            <c:strRef>
              <c:f>'Chart 8 A'!$G$4</c:f>
              <c:strCache>
                <c:ptCount val="1"/>
                <c:pt idx="0">
                  <c:v>Infrastructure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'Chart 8 A'!$D$5:$D$41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  <c:extLst/>
            </c:numRef>
          </c:cat>
          <c:val>
            <c:numRef>
              <c:f>'Chart 8 A'!$G$5:$G$41</c:f>
              <c:numCache>
                <c:formatCode>0.00</c:formatCode>
                <c:ptCount val="27"/>
                <c:pt idx="0">
                  <c:v>0.35198053030121401</c:v>
                </c:pt>
                <c:pt idx="1">
                  <c:v>0.33591675558754103</c:v>
                </c:pt>
                <c:pt idx="2">
                  <c:v>0.309513266577289</c:v>
                </c:pt>
                <c:pt idx="3">
                  <c:v>0.29062141126801799</c:v>
                </c:pt>
                <c:pt idx="4">
                  <c:v>0.28027023003037399</c:v>
                </c:pt>
                <c:pt idx="5">
                  <c:v>0.27678244117411499</c:v>
                </c:pt>
                <c:pt idx="6">
                  <c:v>0.27843122501406697</c:v>
                </c:pt>
                <c:pt idx="7">
                  <c:v>0.28392130677565403</c:v>
                </c:pt>
                <c:pt idx="8">
                  <c:v>0.30431232054489399</c:v>
                </c:pt>
                <c:pt idx="9">
                  <c:v>0.32191182746687902</c:v>
                </c:pt>
                <c:pt idx="10">
                  <c:v>0.331470628022834</c:v>
                </c:pt>
                <c:pt idx="11">
                  <c:v>0.34288530730780797</c:v>
                </c:pt>
                <c:pt idx="12">
                  <c:v>0.35675868024197299</c:v>
                </c:pt>
                <c:pt idx="13">
                  <c:v>0.37867607025736</c:v>
                </c:pt>
                <c:pt idx="14">
                  <c:v>0.393169131731535</c:v>
                </c:pt>
                <c:pt idx="15">
                  <c:v>0.40888403973302101</c:v>
                </c:pt>
                <c:pt idx="16">
                  <c:v>0.41857185611534098</c:v>
                </c:pt>
                <c:pt idx="17">
                  <c:v>0.41976145322580499</c:v>
                </c:pt>
                <c:pt idx="18">
                  <c:v>0.43206808377535599</c:v>
                </c:pt>
                <c:pt idx="19">
                  <c:v>0.476169529624277</c:v>
                </c:pt>
                <c:pt idx="20">
                  <c:v>0.50747200277633298</c:v>
                </c:pt>
                <c:pt idx="21">
                  <c:v>0.53796594284297305</c:v>
                </c:pt>
                <c:pt idx="22">
                  <c:v>0.57727837432407003</c:v>
                </c:pt>
                <c:pt idx="23">
                  <c:v>0.61866275405375704</c:v>
                </c:pt>
                <c:pt idx="24">
                  <c:v>0.66911862866821603</c:v>
                </c:pt>
                <c:pt idx="25">
                  <c:v>0.73643249827081902</c:v>
                </c:pt>
                <c:pt idx="26">
                  <c:v>0.80661145115307298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EC77-484E-A15A-13C5A8775252}"/>
            </c:ext>
          </c:extLst>
        </c:ser>
        <c:ser>
          <c:idx val="1"/>
          <c:order val="3"/>
          <c:tx>
            <c:strRef>
              <c:f>'Chart 8 A'!$F$4</c:f>
              <c:strCache>
                <c:ptCount val="1"/>
                <c:pt idx="0">
                  <c:v>Housing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'Chart 8 A'!$D$5:$D$41</c:f>
              <c:numCache>
                <c:formatCode>General</c:formatCode>
                <c:ptCount val="27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</c:numCache>
              <c:extLst/>
            </c:numRef>
          </c:cat>
          <c:val>
            <c:numRef>
              <c:f>'Chart 8 A'!$F$5:$F$41</c:f>
              <c:numCache>
                <c:formatCode>0.00</c:formatCode>
                <c:ptCount val="27"/>
                <c:pt idx="0">
                  <c:v>0.78917760844236695</c:v>
                </c:pt>
                <c:pt idx="1">
                  <c:v>0.76821544257090602</c:v>
                </c:pt>
                <c:pt idx="2">
                  <c:v>0.71551490481548297</c:v>
                </c:pt>
                <c:pt idx="3">
                  <c:v>0.67662550891995898</c:v>
                </c:pt>
                <c:pt idx="4">
                  <c:v>0.65321250177692403</c:v>
                </c:pt>
                <c:pt idx="5">
                  <c:v>0.64920483923263606</c:v>
                </c:pt>
                <c:pt idx="6">
                  <c:v>0.64829774376134497</c:v>
                </c:pt>
                <c:pt idx="7">
                  <c:v>0.64683871475420296</c:v>
                </c:pt>
                <c:pt idx="8">
                  <c:v>0.6560643044544</c:v>
                </c:pt>
                <c:pt idx="9">
                  <c:v>0.66732247857484295</c:v>
                </c:pt>
                <c:pt idx="10">
                  <c:v>0.67120439319087799</c:v>
                </c:pt>
                <c:pt idx="11">
                  <c:v>0.67441035544625705</c:v>
                </c:pt>
                <c:pt idx="12">
                  <c:v>0.67016786860453104</c:v>
                </c:pt>
                <c:pt idx="13">
                  <c:v>0.679541509018322</c:v>
                </c:pt>
                <c:pt idx="14">
                  <c:v>0.68280485439080096</c:v>
                </c:pt>
                <c:pt idx="15">
                  <c:v>0.69447381781989204</c:v>
                </c:pt>
                <c:pt idx="16">
                  <c:v>0.69655027015525794</c:v>
                </c:pt>
                <c:pt idx="17">
                  <c:v>0.70023201422362702</c:v>
                </c:pt>
                <c:pt idx="18">
                  <c:v>0.71570807510254797</c:v>
                </c:pt>
                <c:pt idx="19">
                  <c:v>0.75706628814545696</c:v>
                </c:pt>
                <c:pt idx="20">
                  <c:v>0.78210474667738406</c:v>
                </c:pt>
                <c:pt idx="21">
                  <c:v>0.83650702142063804</c:v>
                </c:pt>
                <c:pt idx="22">
                  <c:v>0.89961951819796704</c:v>
                </c:pt>
                <c:pt idx="23">
                  <c:v>0.95650256681549095</c:v>
                </c:pt>
                <c:pt idx="24">
                  <c:v>1.0016377511812431</c:v>
                </c:pt>
                <c:pt idx="25">
                  <c:v>1.0453268945021881</c:v>
                </c:pt>
                <c:pt idx="26">
                  <c:v>1.093486478530644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EC77-484E-A15A-13C5A87752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09466504"/>
        <c:axId val="2133061016"/>
      </c:barChart>
      <c:catAx>
        <c:axId val="-2109466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3061016"/>
        <c:crosses val="autoZero"/>
        <c:auto val="1"/>
        <c:lblAlgn val="ctr"/>
        <c:lblOffset val="100"/>
        <c:tickLblSkip val="5"/>
        <c:noMultiLvlLbl val="0"/>
      </c:catAx>
      <c:valAx>
        <c:axId val="2133061016"/>
        <c:scaling>
          <c:orientation val="minMax"/>
          <c:max val="3.5"/>
        </c:scaling>
        <c:delete val="0"/>
        <c:axPos val="l"/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9466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7413020694011032E-3"/>
          <c:y val="9.2127690533929052E-2"/>
          <c:w val="0.97066323301227198"/>
          <c:h val="8.77964088685805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 b="0"/>
      </a:pPr>
      <a:endParaRPr lang="en-US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/>
              <a:t>R&amp;D spending as a share of GDP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'[Data_Extract_From_World_Development_Indicators (39).xlsx]Data'!$B$2</c:f>
              <c:strCache>
                <c:ptCount val="1"/>
                <c:pt idx="0">
                  <c:v>China</c:v>
                </c:pt>
              </c:strCache>
            </c:strRef>
          </c:tx>
          <c:spPr>
            <a:ln w="412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'[Data_Extract_From_World_Development_Indicators (39).xlsx]Data'!$C$1:$AX$1</c:f>
              <c:numCache>
                <c:formatCode>General</c:formatCode>
                <c:ptCount val="23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</c:numCache>
            </c:numRef>
          </c:cat>
          <c:val>
            <c:numRef>
              <c:f>'[Data_Extract_From_World_Development_Indicators (39).xlsx]Data'!$C$2:$AX$2</c:f>
              <c:numCache>
                <c:formatCode>General</c:formatCode>
                <c:ptCount val="23"/>
                <c:pt idx="0">
                  <c:v>0.56323999999999996</c:v>
                </c:pt>
                <c:pt idx="1">
                  <c:v>0.63873000000000002</c:v>
                </c:pt>
                <c:pt idx="2">
                  <c:v>0.64688999999999997</c:v>
                </c:pt>
                <c:pt idx="3">
                  <c:v>0.74963000000000002</c:v>
                </c:pt>
                <c:pt idx="4">
                  <c:v>0.89315999999999995</c:v>
                </c:pt>
                <c:pt idx="5">
                  <c:v>0.94033</c:v>
                </c:pt>
                <c:pt idx="6">
                  <c:v>1.05786</c:v>
                </c:pt>
                <c:pt idx="7">
                  <c:v>1.1203700000000001</c:v>
                </c:pt>
                <c:pt idx="8">
                  <c:v>1.2149799999999999</c:v>
                </c:pt>
                <c:pt idx="9">
                  <c:v>1.30792</c:v>
                </c:pt>
                <c:pt idx="10">
                  <c:v>1.3685400000000001</c:v>
                </c:pt>
                <c:pt idx="11">
                  <c:v>1.3736900000000001</c:v>
                </c:pt>
                <c:pt idx="12">
                  <c:v>1.4459200000000001</c:v>
                </c:pt>
                <c:pt idx="13">
                  <c:v>1.6648000000000001</c:v>
                </c:pt>
                <c:pt idx="14">
                  <c:v>1.7137199999999999</c:v>
                </c:pt>
                <c:pt idx="15">
                  <c:v>1.78034</c:v>
                </c:pt>
                <c:pt idx="16">
                  <c:v>1.91214</c:v>
                </c:pt>
                <c:pt idx="17">
                  <c:v>1.99786</c:v>
                </c:pt>
                <c:pt idx="18">
                  <c:v>2.02963</c:v>
                </c:pt>
                <c:pt idx="19">
                  <c:v>2.0655999999999999</c:v>
                </c:pt>
                <c:pt idx="20">
                  <c:v>2.1183100000000001</c:v>
                </c:pt>
                <c:pt idx="21">
                  <c:v>2.1451199999999999</c:v>
                </c:pt>
                <c:pt idx="22">
                  <c:v>2.1856800000000001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F2-46C1-B614-C4A274E2FA24}"/>
            </c:ext>
          </c:extLst>
        </c:ser>
        <c:ser>
          <c:idx val="2"/>
          <c:order val="1"/>
          <c:tx>
            <c:strRef>
              <c:f>'[Data_Extract_From_World_Development_Indicators (39).xlsx]Data'!$B$4</c:f>
              <c:strCache>
                <c:ptCount val="1"/>
                <c:pt idx="0">
                  <c:v>India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'[Data_Extract_From_World_Development_Indicators (39).xlsx]Data'!$C$1:$AX$1</c:f>
              <c:numCache>
                <c:formatCode>General</c:formatCode>
                <c:ptCount val="23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</c:numCache>
            </c:numRef>
          </c:cat>
          <c:val>
            <c:numRef>
              <c:f>'[Data_Extract_From_World_Development_Indicators (39).xlsx]Data'!$C$4:$AX$4</c:f>
              <c:numCache>
                <c:formatCode>General</c:formatCode>
                <c:ptCount val="23"/>
                <c:pt idx="0">
                  <c:v>0.63905000000000001</c:v>
                </c:pt>
                <c:pt idx="1">
                  <c:v>0.68669000000000002</c:v>
                </c:pt>
                <c:pt idx="2">
                  <c:v>0.70379000000000003</c:v>
                </c:pt>
                <c:pt idx="3">
                  <c:v>0.72413000000000005</c:v>
                </c:pt>
                <c:pt idx="4">
                  <c:v>0.75699000000000005</c:v>
                </c:pt>
                <c:pt idx="5">
                  <c:v>0.73590999999999995</c:v>
                </c:pt>
                <c:pt idx="6">
                  <c:v>0.72567000000000004</c:v>
                </c:pt>
                <c:pt idx="7">
                  <c:v>0.71928999999999998</c:v>
                </c:pt>
                <c:pt idx="8">
                  <c:v>0.75690000000000002</c:v>
                </c:pt>
                <c:pt idx="9">
                  <c:v>0.82411000000000001</c:v>
                </c:pt>
                <c:pt idx="10">
                  <c:v>0.80472999999999995</c:v>
                </c:pt>
                <c:pt idx="11">
                  <c:v>0.80506999999999995</c:v>
                </c:pt>
                <c:pt idx="12">
                  <c:v>0.85875999999999997</c:v>
                </c:pt>
                <c:pt idx="13">
                  <c:v>0.83313999999999999</c:v>
                </c:pt>
                <c:pt idx="14">
                  <c:v>0.78849000000000002</c:v>
                </c:pt>
                <c:pt idx="15">
                  <c:v>0.75502000000000002</c:v>
                </c:pt>
                <c:pt idx="16">
                  <c:v>0.74399000000000004</c:v>
                </c:pt>
                <c:pt idx="17">
                  <c:v>0.70642000000000005</c:v>
                </c:pt>
                <c:pt idx="18">
                  <c:v>0.70159000000000005</c:v>
                </c:pt>
                <c:pt idx="19">
                  <c:v>0.69310000000000005</c:v>
                </c:pt>
                <c:pt idx="20">
                  <c:v>0.67110999999999998</c:v>
                </c:pt>
                <c:pt idx="21">
                  <c:v>0.66583999999999999</c:v>
                </c:pt>
                <c:pt idx="22">
                  <c:v>0.64998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6F2-46C1-B614-C4A274E2FA24}"/>
            </c:ext>
          </c:extLst>
        </c:ser>
        <c:ser>
          <c:idx val="3"/>
          <c:order val="2"/>
          <c:tx>
            <c:strRef>
              <c:f>'[Data_Extract_From_World_Development_Indicators (39).xlsx]Data'!$B$5</c:f>
              <c:strCache>
                <c:ptCount val="1"/>
                <c:pt idx="0">
                  <c:v>Japan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'[Data_Extract_From_World_Development_Indicators (39).xlsx]Data'!$C$1:$AX$1</c:f>
              <c:numCache>
                <c:formatCode>General</c:formatCode>
                <c:ptCount val="23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</c:numCache>
            </c:numRef>
          </c:cat>
          <c:val>
            <c:numRef>
              <c:f>'[Data_Extract_From_World_Development_Indicators (39).xlsx]Data'!$C$5:$AX$5</c:f>
              <c:numCache>
                <c:formatCode>General</c:formatCode>
                <c:ptCount val="23"/>
                <c:pt idx="0">
                  <c:v>2.6920600000000001</c:v>
                </c:pt>
                <c:pt idx="1">
                  <c:v>2.7696800000000001</c:v>
                </c:pt>
                <c:pt idx="2">
                  <c:v>2.8736299999999999</c:v>
                </c:pt>
                <c:pt idx="3">
                  <c:v>2.89283</c:v>
                </c:pt>
                <c:pt idx="4">
                  <c:v>2.9056899999999999</c:v>
                </c:pt>
                <c:pt idx="5">
                  <c:v>2.9718300000000002</c:v>
                </c:pt>
                <c:pt idx="6">
                  <c:v>3.0139399999999998</c:v>
                </c:pt>
                <c:pt idx="7">
                  <c:v>3.0429499999999998</c:v>
                </c:pt>
                <c:pt idx="8">
                  <c:v>3.0295200000000002</c:v>
                </c:pt>
                <c:pt idx="9">
                  <c:v>3.18099</c:v>
                </c:pt>
                <c:pt idx="10">
                  <c:v>3.2784399999999998</c:v>
                </c:pt>
                <c:pt idx="11">
                  <c:v>3.3395999999999999</c:v>
                </c:pt>
                <c:pt idx="12">
                  <c:v>3.33718</c:v>
                </c:pt>
                <c:pt idx="13">
                  <c:v>3.2313999999999998</c:v>
                </c:pt>
                <c:pt idx="14">
                  <c:v>3.1370800000000001</c:v>
                </c:pt>
                <c:pt idx="15">
                  <c:v>3.2447699999999999</c:v>
                </c:pt>
                <c:pt idx="16">
                  <c:v>3.2090800000000002</c:v>
                </c:pt>
                <c:pt idx="17">
                  <c:v>3.3149600000000001</c:v>
                </c:pt>
                <c:pt idx="18">
                  <c:v>3.40022</c:v>
                </c:pt>
                <c:pt idx="19">
                  <c:v>3.28165</c:v>
                </c:pt>
                <c:pt idx="20">
                  <c:v>3.1552199999999999</c:v>
                </c:pt>
                <c:pt idx="21">
                  <c:v>3.2125400000000002</c:v>
                </c:pt>
                <c:pt idx="22">
                  <c:v>3.26451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6F2-46C1-B614-C4A274E2FA24}"/>
            </c:ext>
          </c:extLst>
        </c:ser>
        <c:ser>
          <c:idx val="4"/>
          <c:order val="3"/>
          <c:tx>
            <c:strRef>
              <c:f>'[Data_Extract_From_World_Development_Indicators (39).xlsx]Data'!$B$6</c:f>
              <c:strCache>
                <c:ptCount val="1"/>
                <c:pt idx="0">
                  <c:v>Korea, Rep.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'[Data_Extract_From_World_Development_Indicators (39).xlsx]Data'!$C$1:$AX$1</c:f>
              <c:numCache>
                <c:formatCode>General</c:formatCode>
                <c:ptCount val="23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</c:numCache>
            </c:numRef>
          </c:cat>
          <c:val>
            <c:numRef>
              <c:f>'[Data_Extract_From_World_Development_Indicators (39).xlsx]Data'!$C$6:$AX$6</c:f>
              <c:numCache>
                <c:formatCode>General</c:formatCode>
                <c:ptCount val="23"/>
                <c:pt idx="0">
                  <c:v>2.2608899999999998</c:v>
                </c:pt>
                <c:pt idx="1">
                  <c:v>2.2976999999999999</c:v>
                </c:pt>
                <c:pt idx="2">
                  <c:v>2.1615099999999998</c:v>
                </c:pt>
                <c:pt idx="3">
                  <c:v>2.0666199999999999</c:v>
                </c:pt>
                <c:pt idx="4">
                  <c:v>2.1802299999999999</c:v>
                </c:pt>
                <c:pt idx="5">
                  <c:v>2.3410799999999998</c:v>
                </c:pt>
                <c:pt idx="6">
                  <c:v>2.2738200000000002</c:v>
                </c:pt>
                <c:pt idx="7">
                  <c:v>2.3515000000000001</c:v>
                </c:pt>
                <c:pt idx="8">
                  <c:v>2.5324800000000001</c:v>
                </c:pt>
                <c:pt idx="9">
                  <c:v>2.6261700000000001</c:v>
                </c:pt>
                <c:pt idx="10">
                  <c:v>2.83066</c:v>
                </c:pt>
                <c:pt idx="11">
                  <c:v>3.0003500000000001</c:v>
                </c:pt>
                <c:pt idx="12">
                  <c:v>3.1234299999999999</c:v>
                </c:pt>
                <c:pt idx="13">
                  <c:v>3.2932399999999999</c:v>
                </c:pt>
                <c:pt idx="14">
                  <c:v>3.4659399999999998</c:v>
                </c:pt>
                <c:pt idx="15">
                  <c:v>3.7436099999999999</c:v>
                </c:pt>
                <c:pt idx="16">
                  <c:v>4.0255400000000003</c:v>
                </c:pt>
                <c:pt idx="17">
                  <c:v>4.1485300000000001</c:v>
                </c:pt>
                <c:pt idx="18">
                  <c:v>4.2887399999999998</c:v>
                </c:pt>
                <c:pt idx="19">
                  <c:v>4.2170199999999998</c:v>
                </c:pt>
                <c:pt idx="20">
                  <c:v>4.2274399999999996</c:v>
                </c:pt>
                <c:pt idx="21">
                  <c:v>4.5532399999999997</c:v>
                </c:pt>
                <c:pt idx="22">
                  <c:v>4.8100899999999998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6F2-46C1-B614-C4A274E2FA24}"/>
            </c:ext>
          </c:extLst>
        </c:ser>
        <c:ser>
          <c:idx val="5"/>
          <c:order val="4"/>
          <c:tx>
            <c:strRef>
              <c:f>'[Data_Extract_From_World_Development_Indicators (39).xlsx]Data'!$B$7</c:f>
              <c:strCache>
                <c:ptCount val="1"/>
                <c:pt idx="0">
                  <c:v>United States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'[Data_Extract_From_World_Development_Indicators (39).xlsx]Data'!$C$1:$AX$1</c:f>
              <c:numCache>
                <c:formatCode>General</c:formatCode>
                <c:ptCount val="23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</c:numCache>
            </c:numRef>
          </c:cat>
          <c:val>
            <c:numRef>
              <c:f>'[Data_Extract_From_World_Development_Indicators (39).xlsx]Data'!$C$7:$AX$7</c:f>
              <c:numCache>
                <c:formatCode>General</c:formatCode>
                <c:ptCount val="23"/>
                <c:pt idx="0">
                  <c:v>2.4500099999999998</c:v>
                </c:pt>
                <c:pt idx="1">
                  <c:v>2.4798300000000002</c:v>
                </c:pt>
                <c:pt idx="2">
                  <c:v>2.5040100000000001</c:v>
                </c:pt>
                <c:pt idx="3">
                  <c:v>2.5496500000000002</c:v>
                </c:pt>
                <c:pt idx="4">
                  <c:v>2.62879</c:v>
                </c:pt>
                <c:pt idx="5">
                  <c:v>2.6482999999999999</c:v>
                </c:pt>
                <c:pt idx="6">
                  <c:v>2.5592600000000001</c:v>
                </c:pt>
                <c:pt idx="7">
                  <c:v>2.5645500000000001</c:v>
                </c:pt>
                <c:pt idx="8">
                  <c:v>2.5024299999999999</c:v>
                </c:pt>
                <c:pt idx="9">
                  <c:v>2.5169700000000002</c:v>
                </c:pt>
                <c:pt idx="10">
                  <c:v>2.5576400000000001</c:v>
                </c:pt>
                <c:pt idx="11">
                  <c:v>2.6316099999999998</c:v>
                </c:pt>
                <c:pt idx="12">
                  <c:v>2.7679100000000001</c:v>
                </c:pt>
                <c:pt idx="13">
                  <c:v>2.8127</c:v>
                </c:pt>
                <c:pt idx="14">
                  <c:v>2.7353999999999998</c:v>
                </c:pt>
                <c:pt idx="15">
                  <c:v>2.76525</c:v>
                </c:pt>
                <c:pt idx="16">
                  <c:v>2.6816599999999999</c:v>
                </c:pt>
                <c:pt idx="17">
                  <c:v>2.7097199999999999</c:v>
                </c:pt>
                <c:pt idx="18">
                  <c:v>2.7192400000000001</c:v>
                </c:pt>
                <c:pt idx="19">
                  <c:v>2.7174200000000002</c:v>
                </c:pt>
                <c:pt idx="20">
                  <c:v>2.76145</c:v>
                </c:pt>
                <c:pt idx="21">
                  <c:v>2.8174100000000002</c:v>
                </c:pt>
                <c:pt idx="22">
                  <c:v>2.8376600000000001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6F2-46C1-B614-C4A274E2FA24}"/>
            </c:ext>
          </c:extLst>
        </c:ser>
        <c:ser>
          <c:idx val="6"/>
          <c:order val="5"/>
          <c:tx>
            <c:strRef>
              <c:f>'[Data_Extract_From_World_Development_Indicators (39).xlsx]Data'!$B$8</c:f>
              <c:strCache>
                <c:ptCount val="1"/>
                <c:pt idx="0">
                  <c:v>Euro area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'[Data_Extract_From_World_Development_Indicators (39).xlsx]Data'!$C$1:$AX$1</c:f>
              <c:numCache>
                <c:formatCode>General</c:formatCode>
                <c:ptCount val="23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</c:numCache>
            </c:numRef>
          </c:cat>
          <c:val>
            <c:numRef>
              <c:f>'[Data_Extract_From_World_Development_Indicators (39).xlsx]Data'!$C$8:$AX$8</c:f>
              <c:numCache>
                <c:formatCode>General</c:formatCode>
                <c:ptCount val="23"/>
                <c:pt idx="0">
                  <c:v>1.7382849436610865</c:v>
                </c:pt>
                <c:pt idx="1">
                  <c:v>1.7117695163321045</c:v>
                </c:pt>
                <c:pt idx="2">
                  <c:v>1.7400390327781263</c:v>
                </c:pt>
                <c:pt idx="3">
                  <c:v>1.7652621062370375</c:v>
                </c:pt>
                <c:pt idx="4">
                  <c:v>1.8067257724026082</c:v>
                </c:pt>
                <c:pt idx="5">
                  <c:v>1.7960797557268064</c:v>
                </c:pt>
                <c:pt idx="6">
                  <c:v>1.8362332557911718</c:v>
                </c:pt>
                <c:pt idx="7">
                  <c:v>1.8039865219573845</c:v>
                </c:pt>
                <c:pt idx="8">
                  <c:v>1.7817342495874666</c:v>
                </c:pt>
                <c:pt idx="9">
                  <c:v>1.777473806609527</c:v>
                </c:pt>
                <c:pt idx="10">
                  <c:v>1.8004029054443598</c:v>
                </c:pt>
                <c:pt idx="11">
                  <c:v>1.8047659389269288</c:v>
                </c:pt>
                <c:pt idx="12">
                  <c:v>1.8877676253781235</c:v>
                </c:pt>
                <c:pt idx="13">
                  <c:v>1.9838491499668465</c:v>
                </c:pt>
                <c:pt idx="14">
                  <c:v>1.99152918989007</c:v>
                </c:pt>
                <c:pt idx="15">
                  <c:v>2.0393328363053556</c:v>
                </c:pt>
                <c:pt idx="16">
                  <c:v>2.094950047056571</c:v>
                </c:pt>
                <c:pt idx="17">
                  <c:v>2.0993588654504727</c:v>
                </c:pt>
                <c:pt idx="18">
                  <c:v>2.1345013167496578</c:v>
                </c:pt>
                <c:pt idx="19">
                  <c:v>2.1325195051667079</c:v>
                </c:pt>
                <c:pt idx="20">
                  <c:v>2.1276800790015291</c:v>
                </c:pt>
                <c:pt idx="21">
                  <c:v>2.1953729634288868</c:v>
                </c:pt>
                <c:pt idx="22">
                  <c:v>2.2101376615913835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6F2-46C1-B614-C4A274E2F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8236360"/>
        <c:axId val="748241280"/>
      </c:lineChart>
      <c:catAx>
        <c:axId val="748236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241280"/>
        <c:crosses val="autoZero"/>
        <c:auto val="1"/>
        <c:lblAlgn val="ctr"/>
        <c:lblOffset val="100"/>
        <c:noMultiLvlLbl val="0"/>
      </c:catAx>
      <c:valAx>
        <c:axId val="748241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823636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3.9079156561378184E-2"/>
          <c:y val="9.9340502507038381E-2"/>
          <c:w val="0.89999996775336744"/>
          <c:h val="4.7902726218106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SG" sz="1800" dirty="0"/>
              <a:t>Decomposition</a:t>
            </a:r>
            <a:r>
              <a:rPr lang="en-SG" sz="1800" baseline="0" dirty="0"/>
              <a:t> of Growth,</a:t>
            </a:r>
            <a:r>
              <a:rPr lang="en-SG" sz="1800" dirty="0"/>
              <a:t> 3 Scenarios 2021-35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0546602549523422E-2"/>
          <c:y val="8.0153521436139435E-2"/>
          <c:w val="0.96263143425276565"/>
          <c:h val="0.826146551821863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'data for figures'!$B$2</c:f>
              <c:strCache>
                <c:ptCount val="1"/>
                <c:pt idx="0">
                  <c:v>Employment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'data for figures'!$A$3:$A$5</c:f>
              <c:strCache>
                <c:ptCount val="3"/>
                <c:pt idx="0">
                  <c:v>Baseline</c:v>
                </c:pt>
                <c:pt idx="1">
                  <c:v>Limited reforms</c:v>
                </c:pt>
                <c:pt idx="2">
                  <c:v>Comprehensive reforms</c:v>
                </c:pt>
              </c:strCache>
            </c:strRef>
          </c:cat>
          <c:val>
            <c:numRef>
              <c:f>'data for figures'!$B$3:$B$5</c:f>
              <c:numCache>
                <c:formatCode>General</c:formatCode>
                <c:ptCount val="3"/>
                <c:pt idx="0">
                  <c:v>-0.78477930698911635</c:v>
                </c:pt>
                <c:pt idx="1">
                  <c:v>-0.78477930698911635</c:v>
                </c:pt>
                <c:pt idx="2">
                  <c:v>-0.48507394866987141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1F-4BA3-ACEF-218FF90F9C99}"/>
            </c:ext>
          </c:extLst>
        </c:ser>
        <c:ser>
          <c:idx val="1"/>
          <c:order val="1"/>
          <c:tx>
            <c:strRef>
              <c:f>'data for figures'!$C$2</c:f>
              <c:strCache>
                <c:ptCount val="1"/>
                <c:pt idx="0">
                  <c:v>Human capital per worker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'data for figures'!$A$3:$A$5</c:f>
              <c:strCache>
                <c:ptCount val="3"/>
                <c:pt idx="0">
                  <c:v>Baseline</c:v>
                </c:pt>
                <c:pt idx="1">
                  <c:v>Limited reforms</c:v>
                </c:pt>
                <c:pt idx="2">
                  <c:v>Comprehensive reforms</c:v>
                </c:pt>
              </c:strCache>
            </c:strRef>
          </c:cat>
          <c:val>
            <c:numRef>
              <c:f>'data for figures'!$C$3:$C$5</c:f>
              <c:numCache>
                <c:formatCode>General</c:formatCode>
                <c:ptCount val="3"/>
                <c:pt idx="0">
                  <c:v>0.7459421945298953</c:v>
                </c:pt>
                <c:pt idx="1">
                  <c:v>0.46868087397796804</c:v>
                </c:pt>
                <c:pt idx="2">
                  <c:v>1.1410266615344369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1F-4BA3-ACEF-218FF90F9C99}"/>
            </c:ext>
          </c:extLst>
        </c:ser>
        <c:ser>
          <c:idx val="2"/>
          <c:order val="2"/>
          <c:tx>
            <c:strRef>
              <c:f>'data for figures'!$D$2</c:f>
              <c:strCache>
                <c:ptCount val="1"/>
                <c:pt idx="0">
                  <c:v>Physical capital per worker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'data for figures'!$A$3:$A$5</c:f>
              <c:strCache>
                <c:ptCount val="3"/>
                <c:pt idx="0">
                  <c:v>Baseline</c:v>
                </c:pt>
                <c:pt idx="1">
                  <c:v>Limited reforms</c:v>
                </c:pt>
                <c:pt idx="2">
                  <c:v>Comprehensive reforms</c:v>
                </c:pt>
              </c:strCache>
            </c:strRef>
          </c:cat>
          <c:val>
            <c:numRef>
              <c:f>'data for figures'!$D$3:$D$5</c:f>
              <c:numCache>
                <c:formatCode>General</c:formatCode>
                <c:ptCount val="3"/>
                <c:pt idx="0">
                  <c:v>3.0086461376957847</c:v>
                </c:pt>
                <c:pt idx="1">
                  <c:v>3.0493601188303829</c:v>
                </c:pt>
                <c:pt idx="2">
                  <c:v>2.9386469063496166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1F-4BA3-ACEF-218FF90F9C99}"/>
            </c:ext>
          </c:extLst>
        </c:ser>
        <c:ser>
          <c:idx val="3"/>
          <c:order val="3"/>
          <c:tx>
            <c:strRef>
              <c:f>'data for figures'!$E$2</c:f>
              <c:strCache>
                <c:ptCount val="1"/>
                <c:pt idx="0">
                  <c:v>Total factor productivity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'data for figures'!$A$3:$A$5</c:f>
              <c:strCache>
                <c:ptCount val="3"/>
                <c:pt idx="0">
                  <c:v>Baseline</c:v>
                </c:pt>
                <c:pt idx="1">
                  <c:v>Limited reforms</c:v>
                </c:pt>
                <c:pt idx="2">
                  <c:v>Comprehensive reforms</c:v>
                </c:pt>
              </c:strCache>
            </c:strRef>
          </c:cat>
          <c:val>
            <c:numRef>
              <c:f>'data for figures'!$E$3:$E$5</c:f>
              <c:numCache>
                <c:formatCode>General</c:formatCode>
                <c:ptCount val="3"/>
                <c:pt idx="0">
                  <c:v>1.5169676394139451</c:v>
                </c:pt>
                <c:pt idx="1">
                  <c:v>1.1439676394139449</c:v>
                </c:pt>
                <c:pt idx="2">
                  <c:v>1.679700972747278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1F-4BA3-ACEF-218FF90F9C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5290008"/>
        <c:axId val="655293288"/>
      </c:barChart>
      <c:lineChart>
        <c:grouping val="standard"/>
        <c:varyColors val="0"/>
        <c:ser>
          <c:idx val="4"/>
          <c:order val="4"/>
          <c:tx>
            <c:v>Growth Rate</c:v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11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for figures'!$A$3:$A$5</c:f>
              <c:strCache>
                <c:ptCount val="3"/>
                <c:pt idx="0">
                  <c:v>Baseline</c:v>
                </c:pt>
                <c:pt idx="1">
                  <c:v>Limited reforms</c:v>
                </c:pt>
                <c:pt idx="2">
                  <c:v>Comprehensive reforms</c:v>
                </c:pt>
              </c:strCache>
            </c:strRef>
          </c:cat>
          <c:val>
            <c:numRef>
              <c:f>'data for figures'!$F$3:$F$5</c:f>
              <c:numCache>
                <c:formatCode>General</c:formatCode>
                <c:ptCount val="3"/>
                <c:pt idx="0">
                  <c:v>4.5</c:v>
                </c:pt>
                <c:pt idx="1">
                  <c:v>3.9</c:v>
                </c:pt>
                <c:pt idx="2">
                  <c:v>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51F-4BA3-ACEF-218FF90F9C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5290008"/>
        <c:axId val="655293288"/>
      </c:lineChart>
      <c:catAx>
        <c:axId val="655290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293288"/>
        <c:crosses val="autoZero"/>
        <c:auto val="1"/>
        <c:lblAlgn val="ctr"/>
        <c:lblOffset val="100"/>
        <c:noMultiLvlLbl val="0"/>
      </c:catAx>
      <c:valAx>
        <c:axId val="655293288"/>
        <c:scaling>
          <c:orientation val="minMax"/>
          <c:min val="-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5290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311187542629921E-2"/>
          <c:y val="8.140848204891081E-2"/>
          <c:w val="0.9648757891070574"/>
          <c:h val="0.125765342548865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SG" sz="2000" b="1"/>
              <a:t>China GDP</a:t>
            </a:r>
            <a:r>
              <a:rPr lang="en-SG" sz="2000" b="1" baseline="0"/>
              <a:t> Levels as percent of USA Various Scenarios, USA=100 </a:t>
            </a:r>
            <a:endParaRPr lang="en-SG" sz="20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891041764856081E-2"/>
          <c:y val="8.333529593709621E-2"/>
          <c:w val="0.94105372580714297"/>
          <c:h val="0.86050946759881819"/>
        </c:manualLayout>
      </c:layout>
      <c:lineChart>
        <c:grouping val="standard"/>
        <c:varyColors val="0"/>
        <c:ser>
          <c:idx val="0"/>
          <c:order val="0"/>
          <c:tx>
            <c:strRef>
              <c:f>'Index USA'!$N$1</c:f>
              <c:strCache>
                <c:ptCount val="1"/>
                <c:pt idx="0">
                  <c:v>USA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'Index USA'!$M$2:$M$32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'Index USA'!$N$2:$N$32</c:f>
              <c:numCache>
                <c:formatCode>General</c:formatCode>
                <c:ptCount val="3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01-4F77-8627-FCFD3A3F9622}"/>
            </c:ext>
          </c:extLst>
        </c:ser>
        <c:ser>
          <c:idx val="1"/>
          <c:order val="1"/>
          <c:tx>
            <c:strRef>
              <c:f>'Index USA'!$O$1</c:f>
              <c:strCache>
                <c:ptCount val="1"/>
                <c:pt idx="0">
                  <c:v>Baseline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'Index USA'!$M$2:$M$32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'Index USA'!$O$2:$O$32</c:f>
              <c:numCache>
                <c:formatCode>General</c:formatCode>
                <c:ptCount val="31"/>
                <c:pt idx="0">
                  <c:v>70</c:v>
                </c:pt>
                <c:pt idx="1">
                  <c:v>71.589403973509945</c:v>
                </c:pt>
                <c:pt idx="2">
                  <c:v>73.408880516336197</c:v>
                </c:pt>
                <c:pt idx="3">
                  <c:v>75.489875174179559</c:v>
                </c:pt>
                <c:pt idx="4">
                  <c:v>77.18478531743969</c:v>
                </c:pt>
                <c:pt idx="5">
                  <c:v>78.811947939670006</c:v>
                </c:pt>
                <c:pt idx="6">
                  <c:v>80.44280087701739</c:v>
                </c:pt>
                <c:pt idx="7">
                  <c:v>82.010095937417773</c:v>
                </c:pt>
                <c:pt idx="8">
                  <c:v>83.510628396750604</c:v>
                </c:pt>
                <c:pt idx="9">
                  <c:v>84.940694101438311</c:v>
                </c:pt>
                <c:pt idx="10">
                  <c:v>86.297788359099016</c:v>
                </c:pt>
                <c:pt idx="11">
                  <c:v>88.58391469038925</c:v>
                </c:pt>
                <c:pt idx="12">
                  <c:v>90.845931827041412</c:v>
                </c:pt>
                <c:pt idx="13">
                  <c:v>93.081616311103161</c:v>
                </c:pt>
                <c:pt idx="14">
                  <c:v>95.28781099419642</c:v>
                </c:pt>
                <c:pt idx="15">
                  <c:v>97.463099659546643</c:v>
                </c:pt>
                <c:pt idx="16">
                  <c:v>99.338822555931642</c:v>
                </c:pt>
                <c:pt idx="17">
                  <c:v>101.15193846839365</c:v>
                </c:pt>
                <c:pt idx="18">
                  <c:v>102.90224821291562</c:v>
                </c:pt>
                <c:pt idx="19">
                  <c:v>104.58779065885126</c:v>
                </c:pt>
                <c:pt idx="20">
                  <c:v>106.20665136544092</c:v>
                </c:pt>
                <c:pt idx="21">
                  <c:v>107.23513006656584</c:v>
                </c:pt>
                <c:pt idx="22">
                  <c:v>108.14017613568072</c:v>
                </c:pt>
                <c:pt idx="23">
                  <c:v>108.91908846361487</c:v>
                </c:pt>
                <c:pt idx="24">
                  <c:v>109.56817676756792</c:v>
                </c:pt>
                <c:pt idx="25">
                  <c:v>110.08487473261943</c:v>
                </c:pt>
                <c:pt idx="26">
                  <c:v>110.87075689470956</c:v>
                </c:pt>
                <c:pt idx="27">
                  <c:v>111.55771345307386</c:v>
                </c:pt>
                <c:pt idx="28">
                  <c:v>112.14557242338141</c:v>
                </c:pt>
                <c:pt idx="29">
                  <c:v>112.63990299568508</c:v>
                </c:pt>
                <c:pt idx="30">
                  <c:v>113.05007908842903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01-4F77-8627-FCFD3A3F9622}"/>
            </c:ext>
          </c:extLst>
        </c:ser>
        <c:ser>
          <c:idx val="2"/>
          <c:order val="2"/>
          <c:tx>
            <c:strRef>
              <c:f>'Index USA'!$P$1</c:f>
              <c:strCache>
                <c:ptCount val="1"/>
                <c:pt idx="0">
                  <c:v>Limited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'Index USA'!$M$2:$M$32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'Index USA'!$P$2:$P$32</c:f>
              <c:numCache>
                <c:formatCode>General</c:formatCode>
                <c:ptCount val="31"/>
                <c:pt idx="0">
                  <c:v>70</c:v>
                </c:pt>
                <c:pt idx="1">
                  <c:v>71.589403973509945</c:v>
                </c:pt>
                <c:pt idx="2">
                  <c:v>73.408880516336197</c:v>
                </c:pt>
                <c:pt idx="3">
                  <c:v>74.790799419103251</c:v>
                </c:pt>
                <c:pt idx="4">
                  <c:v>76.053107676931518</c:v>
                </c:pt>
                <c:pt idx="5">
                  <c:v>77.198906799037147</c:v>
                </c:pt>
                <c:pt idx="6">
                  <c:v>78.302216008042606</c:v>
                </c:pt>
                <c:pt idx="7">
                  <c:v>79.300578724167849</c:v>
                </c:pt>
                <c:pt idx="8">
                  <c:v>80.196443036918183</c:v>
                </c:pt>
                <c:pt idx="9">
                  <c:v>80.991765180224718</c:v>
                </c:pt>
                <c:pt idx="10">
                  <c:v>81.688695816678774</c:v>
                </c:pt>
                <c:pt idx="11">
                  <c:v>83.235047578738417</c:v>
                </c:pt>
                <c:pt idx="12">
                  <c:v>84.72479293903541</c:v>
                </c:pt>
                <c:pt idx="13">
                  <c:v>86.157813701992154</c:v>
                </c:pt>
                <c:pt idx="14">
                  <c:v>87.534997440595859</c:v>
                </c:pt>
                <c:pt idx="15">
                  <c:v>88.856608955537013</c:v>
                </c:pt>
                <c:pt idx="16">
                  <c:v>89.881188190073971</c:v>
                </c:pt>
                <c:pt idx="17">
                  <c:v>90.831200460512193</c:v>
                </c:pt>
                <c:pt idx="18">
                  <c:v>91.707933286764458</c:v>
                </c:pt>
                <c:pt idx="19">
                  <c:v>92.512799306748079</c:v>
                </c:pt>
                <c:pt idx="20">
                  <c:v>93.247325956316189</c:v>
                </c:pt>
                <c:pt idx="21">
                  <c:v>93.45533265450014</c:v>
                </c:pt>
                <c:pt idx="22">
                  <c:v>93.55682892160965</c:v>
                </c:pt>
                <c:pt idx="23">
                  <c:v>93.552631255077301</c:v>
                </c:pt>
                <c:pt idx="24">
                  <c:v>93.445406201705921</c:v>
                </c:pt>
                <c:pt idx="25">
                  <c:v>93.236970116066104</c:v>
                </c:pt>
                <c:pt idx="26">
                  <c:v>93.269959288650284</c:v>
                </c:pt>
                <c:pt idx="27">
                  <c:v>93.231226705871407</c:v>
                </c:pt>
                <c:pt idx="28">
                  <c:v>93.122977528609582</c:v>
                </c:pt>
                <c:pt idx="29">
                  <c:v>92.949304050451786</c:v>
                </c:pt>
                <c:pt idx="30">
                  <c:v>92.714383505095242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001-4F77-8627-FCFD3A3F9622}"/>
            </c:ext>
          </c:extLst>
        </c:ser>
        <c:ser>
          <c:idx val="3"/>
          <c:order val="3"/>
          <c:tx>
            <c:strRef>
              <c:f>'Index USA'!$Q$1</c:f>
              <c:strCache>
                <c:ptCount val="1"/>
                <c:pt idx="0">
                  <c:v>Comprehensive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'Index USA'!$M$2:$M$32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'Index USA'!$Q$2:$Q$32</c:f>
              <c:numCache>
                <c:formatCode>General</c:formatCode>
                <c:ptCount val="31"/>
                <c:pt idx="0">
                  <c:v>70</c:v>
                </c:pt>
                <c:pt idx="1">
                  <c:v>71.589403973509945</c:v>
                </c:pt>
                <c:pt idx="2">
                  <c:v>73.408880516336197</c:v>
                </c:pt>
                <c:pt idx="3">
                  <c:v>75.931447365477979</c:v>
                </c:pt>
                <c:pt idx="4">
                  <c:v>78.529843766537383</c:v>
                </c:pt>
                <c:pt idx="5">
                  <c:v>81.147652843192631</c:v>
                </c:pt>
                <c:pt idx="6">
                  <c:v>83.576560759293812</c:v>
                </c:pt>
                <c:pt idx="7">
                  <c:v>85.899150109845053</c:v>
                </c:pt>
                <c:pt idx="8">
                  <c:v>88.165113919812271</c:v>
                </c:pt>
                <c:pt idx="9">
                  <c:v>90.303218098768269</c:v>
                </c:pt>
                <c:pt idx="10">
                  <c:v>92.361406386824925</c:v>
                </c:pt>
                <c:pt idx="11">
                  <c:v>95.380108339569205</c:v>
                </c:pt>
                <c:pt idx="12">
                  <c:v>98.394838590274091</c:v>
                </c:pt>
                <c:pt idx="13">
                  <c:v>102.33751958752435</c:v>
                </c:pt>
                <c:pt idx="14">
                  <c:v>106.30797013711476</c:v>
                </c:pt>
                <c:pt idx="15">
                  <c:v>110.22164856464414</c:v>
                </c:pt>
                <c:pt idx="16">
                  <c:v>114.73561557350018</c:v>
                </c:pt>
                <c:pt idx="17">
                  <c:v>119.10501853327528</c:v>
                </c:pt>
                <c:pt idx="18">
                  <c:v>123.39842995231069</c:v>
                </c:pt>
                <c:pt idx="19">
                  <c:v>127.51903421846129</c:v>
                </c:pt>
                <c:pt idx="20">
                  <c:v>131.5383471704273</c:v>
                </c:pt>
                <c:pt idx="21">
                  <c:v>136.80629736314432</c:v>
                </c:pt>
                <c:pt idx="22">
                  <c:v>142.03608101542324</c:v>
                </c:pt>
                <c:pt idx="23">
                  <c:v>145.51229069187178</c:v>
                </c:pt>
                <c:pt idx="24">
                  <c:v>148.92403082345152</c:v>
                </c:pt>
                <c:pt idx="25">
                  <c:v>152.26150861981034</c:v>
                </c:pt>
                <c:pt idx="26">
                  <c:v>154.55568226009041</c:v>
                </c:pt>
                <c:pt idx="27">
                  <c:v>156.71594572656761</c:v>
                </c:pt>
                <c:pt idx="28">
                  <c:v>158.74165315739529</c:v>
                </c:pt>
                <c:pt idx="29">
                  <c:v>160.63594724543145</c:v>
                </c:pt>
                <c:pt idx="30">
                  <c:v>162.41390905435148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001-4F77-8627-FCFD3A3F9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9621112"/>
        <c:axId val="529627344"/>
      </c:lineChart>
      <c:dateAx>
        <c:axId val="52962111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627344"/>
        <c:crosses val="autoZero"/>
        <c:auto val="0"/>
        <c:lblOffset val="100"/>
        <c:baseTimeUnit val="days"/>
        <c:majorUnit val="5"/>
        <c:majorTimeUnit val="days"/>
      </c:dateAx>
      <c:valAx>
        <c:axId val="529627344"/>
        <c:scaling>
          <c:orientation val="minMax"/>
          <c:max val="180"/>
          <c:min val="6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621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SG" sz="2000" b="1" dirty="0"/>
              <a:t>China GDP</a:t>
            </a:r>
            <a:r>
              <a:rPr lang="en-SG" sz="2000" b="1" baseline="0" dirty="0"/>
              <a:t> Levels as percent of </a:t>
            </a:r>
            <a:r>
              <a:rPr lang="en-SG" sz="2000" b="1" baseline="0" dirty="0" smtClean="0"/>
              <a:t>USA, </a:t>
            </a:r>
            <a:r>
              <a:rPr lang="en-SG" sz="2000" b="1" baseline="0" dirty="0"/>
              <a:t>Various Scenarios, USA=100 </a:t>
            </a:r>
            <a:endParaRPr lang="en-SG" sz="20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891041764856081E-2"/>
          <c:y val="8.333529593709621E-2"/>
          <c:w val="0.94105372580714297"/>
          <c:h val="0.86050946759881819"/>
        </c:manualLayout>
      </c:layout>
      <c:lineChart>
        <c:grouping val="standard"/>
        <c:varyColors val="0"/>
        <c:ser>
          <c:idx val="0"/>
          <c:order val="0"/>
          <c:tx>
            <c:strRef>
              <c:f>'Index USA'!$N$1</c:f>
              <c:strCache>
                <c:ptCount val="1"/>
                <c:pt idx="0">
                  <c:v>USA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'Index USA'!$M$2:$M$32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'Index USA'!$N$2:$N$32</c:f>
              <c:numCache>
                <c:formatCode>General</c:formatCode>
                <c:ptCount val="31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01-4F77-8627-FCFD3A3F9622}"/>
            </c:ext>
          </c:extLst>
        </c:ser>
        <c:ser>
          <c:idx val="1"/>
          <c:order val="1"/>
          <c:tx>
            <c:strRef>
              <c:f>'Index USA'!$O$1</c:f>
              <c:strCache>
                <c:ptCount val="1"/>
                <c:pt idx="0">
                  <c:v>Baseline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'Index USA'!$M$2:$M$32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'Index USA'!$O$2:$O$32</c:f>
              <c:numCache>
                <c:formatCode>General</c:formatCode>
                <c:ptCount val="31"/>
                <c:pt idx="0">
                  <c:v>70</c:v>
                </c:pt>
                <c:pt idx="1">
                  <c:v>71.589403973509945</c:v>
                </c:pt>
                <c:pt idx="2">
                  <c:v>73.408880516336197</c:v>
                </c:pt>
                <c:pt idx="3">
                  <c:v>75.489875174179559</c:v>
                </c:pt>
                <c:pt idx="4">
                  <c:v>77.18478531743969</c:v>
                </c:pt>
                <c:pt idx="5">
                  <c:v>78.811947939670006</c:v>
                </c:pt>
                <c:pt idx="6">
                  <c:v>80.44280087701739</c:v>
                </c:pt>
                <c:pt idx="7">
                  <c:v>82.010095937417773</c:v>
                </c:pt>
                <c:pt idx="8">
                  <c:v>83.510628396750604</c:v>
                </c:pt>
                <c:pt idx="9">
                  <c:v>84.940694101438311</c:v>
                </c:pt>
                <c:pt idx="10">
                  <c:v>86.297788359099016</c:v>
                </c:pt>
                <c:pt idx="11">
                  <c:v>88.58391469038925</c:v>
                </c:pt>
                <c:pt idx="12">
                  <c:v>90.845931827041412</c:v>
                </c:pt>
                <c:pt idx="13">
                  <c:v>93.081616311103161</c:v>
                </c:pt>
                <c:pt idx="14">
                  <c:v>95.28781099419642</c:v>
                </c:pt>
                <c:pt idx="15">
                  <c:v>97.463099659546643</c:v>
                </c:pt>
                <c:pt idx="16">
                  <c:v>99.338822555931642</c:v>
                </c:pt>
                <c:pt idx="17">
                  <c:v>101.15193846839365</c:v>
                </c:pt>
                <c:pt idx="18">
                  <c:v>102.90224821291562</c:v>
                </c:pt>
                <c:pt idx="19">
                  <c:v>104.58779065885126</c:v>
                </c:pt>
                <c:pt idx="20">
                  <c:v>106.20665136544092</c:v>
                </c:pt>
                <c:pt idx="21">
                  <c:v>107.23513006656584</c:v>
                </c:pt>
                <c:pt idx="22">
                  <c:v>108.14017613568072</c:v>
                </c:pt>
                <c:pt idx="23">
                  <c:v>108.91908846361487</c:v>
                </c:pt>
                <c:pt idx="24">
                  <c:v>109.56817676756792</c:v>
                </c:pt>
                <c:pt idx="25">
                  <c:v>110.08487473261943</c:v>
                </c:pt>
                <c:pt idx="26">
                  <c:v>110.87075689470956</c:v>
                </c:pt>
                <c:pt idx="27">
                  <c:v>111.55771345307386</c:v>
                </c:pt>
                <c:pt idx="28">
                  <c:v>112.14557242338141</c:v>
                </c:pt>
                <c:pt idx="29">
                  <c:v>112.63990299568508</c:v>
                </c:pt>
                <c:pt idx="30">
                  <c:v>113.05007908842903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01-4F77-8627-FCFD3A3F9622}"/>
            </c:ext>
          </c:extLst>
        </c:ser>
        <c:ser>
          <c:idx val="2"/>
          <c:order val="2"/>
          <c:tx>
            <c:strRef>
              <c:f>'Index USA'!$P$1</c:f>
              <c:strCache>
                <c:ptCount val="1"/>
                <c:pt idx="0">
                  <c:v>Limited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'Index USA'!$M$2:$M$32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'Index USA'!$P$2:$P$32</c:f>
              <c:numCache>
                <c:formatCode>General</c:formatCode>
                <c:ptCount val="31"/>
                <c:pt idx="0">
                  <c:v>70</c:v>
                </c:pt>
                <c:pt idx="1">
                  <c:v>71.589403973509945</c:v>
                </c:pt>
                <c:pt idx="2">
                  <c:v>73.408880516336197</c:v>
                </c:pt>
                <c:pt idx="3">
                  <c:v>74.790799419103251</c:v>
                </c:pt>
                <c:pt idx="4">
                  <c:v>76.053107676931518</c:v>
                </c:pt>
                <c:pt idx="5">
                  <c:v>77.198906799037147</c:v>
                </c:pt>
                <c:pt idx="6">
                  <c:v>78.302216008042606</c:v>
                </c:pt>
                <c:pt idx="7">
                  <c:v>79.300578724167849</c:v>
                </c:pt>
                <c:pt idx="8">
                  <c:v>80.196443036918183</c:v>
                </c:pt>
                <c:pt idx="9">
                  <c:v>80.991765180224718</c:v>
                </c:pt>
                <c:pt idx="10">
                  <c:v>81.688695816678774</c:v>
                </c:pt>
                <c:pt idx="11">
                  <c:v>83.235047578738417</c:v>
                </c:pt>
                <c:pt idx="12">
                  <c:v>84.72479293903541</c:v>
                </c:pt>
                <c:pt idx="13">
                  <c:v>86.157813701992154</c:v>
                </c:pt>
                <c:pt idx="14">
                  <c:v>87.534997440595859</c:v>
                </c:pt>
                <c:pt idx="15">
                  <c:v>88.856608955537013</c:v>
                </c:pt>
                <c:pt idx="16">
                  <c:v>89.881188190073971</c:v>
                </c:pt>
                <c:pt idx="17">
                  <c:v>90.831200460512193</c:v>
                </c:pt>
                <c:pt idx="18">
                  <c:v>91.707933286764458</c:v>
                </c:pt>
                <c:pt idx="19">
                  <c:v>92.512799306748079</c:v>
                </c:pt>
                <c:pt idx="20">
                  <c:v>93.247325956316189</c:v>
                </c:pt>
                <c:pt idx="21">
                  <c:v>93.45533265450014</c:v>
                </c:pt>
                <c:pt idx="22">
                  <c:v>93.55682892160965</c:v>
                </c:pt>
                <c:pt idx="23">
                  <c:v>93.552631255077301</c:v>
                </c:pt>
                <c:pt idx="24">
                  <c:v>93.445406201705921</c:v>
                </c:pt>
                <c:pt idx="25">
                  <c:v>93.236970116066104</c:v>
                </c:pt>
                <c:pt idx="26">
                  <c:v>93.269959288650284</c:v>
                </c:pt>
                <c:pt idx="27">
                  <c:v>93.231226705871407</c:v>
                </c:pt>
                <c:pt idx="28">
                  <c:v>93.122977528609582</c:v>
                </c:pt>
                <c:pt idx="29">
                  <c:v>92.949304050451786</c:v>
                </c:pt>
                <c:pt idx="30">
                  <c:v>92.714383505095242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001-4F77-8627-FCFD3A3F9622}"/>
            </c:ext>
          </c:extLst>
        </c:ser>
        <c:ser>
          <c:idx val="5"/>
          <c:order val="3"/>
          <c:tx>
            <c:strRef>
              <c:f>'Index USA'!$S$1</c:f>
              <c:strCache>
                <c:ptCount val="1"/>
                <c:pt idx="0">
                  <c:v>Crisis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'Index USA'!$M$2:$M$32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'Index USA'!$S$2:$S$32</c:f>
              <c:numCache>
                <c:formatCode>General</c:formatCode>
                <c:ptCount val="31"/>
                <c:pt idx="0">
                  <c:v>70</c:v>
                </c:pt>
                <c:pt idx="1">
                  <c:v>71.589403973509945</c:v>
                </c:pt>
                <c:pt idx="2">
                  <c:v>73.408880516336197</c:v>
                </c:pt>
                <c:pt idx="3">
                  <c:v>74.790799419103251</c:v>
                </c:pt>
                <c:pt idx="4">
                  <c:v>76.053107676931518</c:v>
                </c:pt>
                <c:pt idx="5">
                  <c:v>77.198906799037147</c:v>
                </c:pt>
                <c:pt idx="6">
                  <c:v>78.302216008042606</c:v>
                </c:pt>
                <c:pt idx="7">
                  <c:v>79.300578724167849</c:v>
                </c:pt>
                <c:pt idx="8">
                  <c:v>80.196443036918183</c:v>
                </c:pt>
                <c:pt idx="9">
                  <c:v>80.991765180224718</c:v>
                </c:pt>
                <c:pt idx="10">
                  <c:v>77.890171461203209</c:v>
                </c:pt>
                <c:pt idx="11">
                  <c:v>75.494188153915758</c:v>
                </c:pt>
                <c:pt idx="12">
                  <c:v>76.845387195705115</c:v>
                </c:pt>
                <c:pt idx="13">
                  <c:v>78.14513702770688</c:v>
                </c:pt>
                <c:pt idx="14">
                  <c:v>79.394242678620444</c:v>
                </c:pt>
                <c:pt idx="15">
                  <c:v>80.592944322672068</c:v>
                </c:pt>
                <c:pt idx="16">
                  <c:v>81.522237688397098</c:v>
                </c:pt>
                <c:pt idx="17">
                  <c:v>82.383898817684567</c:v>
                </c:pt>
                <c:pt idx="18">
                  <c:v>83.179095491095367</c:v>
                </c:pt>
                <c:pt idx="19">
                  <c:v>83.909108971220519</c:v>
                </c:pt>
                <c:pt idx="20">
                  <c:v>84.575324642378774</c:v>
                </c:pt>
                <c:pt idx="21">
                  <c:v>84.763986717631639</c:v>
                </c:pt>
                <c:pt idx="22">
                  <c:v>84.856043831899967</c:v>
                </c:pt>
                <c:pt idx="23">
                  <c:v>84.852236548355123</c:v>
                </c:pt>
                <c:pt idx="24">
                  <c:v>84.754983424947255</c:v>
                </c:pt>
                <c:pt idx="25">
                  <c:v>84.565931895271959</c:v>
                </c:pt>
                <c:pt idx="26">
                  <c:v>84.595853074805817</c:v>
                </c:pt>
                <c:pt idx="27">
                  <c:v>84.560722622225356</c:v>
                </c:pt>
                <c:pt idx="28">
                  <c:v>84.462540618448884</c:v>
                </c:pt>
                <c:pt idx="29">
                  <c:v>84.30501877375977</c:v>
                </c:pt>
                <c:pt idx="30">
                  <c:v>84.091945839121379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001-4F77-8627-FCFD3A3F9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9621112"/>
        <c:axId val="529627344"/>
      </c:lineChart>
      <c:dateAx>
        <c:axId val="529621112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627344"/>
        <c:crosses val="autoZero"/>
        <c:auto val="0"/>
        <c:lblOffset val="100"/>
        <c:baseTimeUnit val="days"/>
        <c:majorUnit val="5"/>
        <c:majorTimeUnit val="days"/>
      </c:dateAx>
      <c:valAx>
        <c:axId val="529627344"/>
        <c:scaling>
          <c:orientation val="minMax"/>
          <c:max val="180"/>
          <c:min val="6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9621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SG" sz="1800"/>
              <a:t>Decoupling Scenario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910969394381524E-2"/>
          <c:y val="8.8355110908065734E-2"/>
          <c:w val="0.90527265304402094"/>
          <c:h val="0.83754712271658938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Forecast!$AW$13:$AW$43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Forecast!$AX$13:$AX$43</c:f>
              <c:numCache>
                <c:formatCode>0</c:formatCode>
                <c:ptCount val="31"/>
                <c:pt idx="0">
                  <c:v>79710.61289319447</c:v>
                </c:pt>
                <c:pt idx="1">
                  <c:v>86167.172537543214</c:v>
                </c:pt>
                <c:pt idx="2">
                  <c:v>90061.928736240166</c:v>
                </c:pt>
                <c:pt idx="3">
                  <c:v>94402.91370132695</c:v>
                </c:pt>
                <c:pt idx="4">
                  <c:v>98383.747818097021</c:v>
                </c:pt>
                <c:pt idx="5">
                  <c:v>102394.48553463483</c:v>
                </c:pt>
                <c:pt idx="6">
                  <c:v>106528.0386847099</c:v>
                </c:pt>
                <c:pt idx="7">
                  <c:v>110696.63687104105</c:v>
                </c:pt>
                <c:pt idx="8">
                  <c:v>114894.00458780734</c:v>
                </c:pt>
                <c:pt idx="9">
                  <c:v>119112.70745070899</c:v>
                </c:pt>
                <c:pt idx="10">
                  <c:v>123346.5010186268</c:v>
                </c:pt>
                <c:pt idx="11">
                  <c:v>127917.97033866154</c:v>
                </c:pt>
                <c:pt idx="12">
                  <c:v>132534.88775564401</c:v>
                </c:pt>
                <c:pt idx="13">
                  <c:v>137194.04062229325</c:v>
                </c:pt>
                <c:pt idx="14">
                  <c:v>141890.67927215385</c:v>
                </c:pt>
                <c:pt idx="15">
                  <c:v>146622.48010767382</c:v>
                </c:pt>
                <c:pt idx="16">
                  <c:v>150979.3530035468</c:v>
                </c:pt>
                <c:pt idx="17">
                  <c:v>155313.57192276861</c:v>
                </c:pt>
                <c:pt idx="18">
                  <c:v>159622.90561907846</c:v>
                </c:pt>
                <c:pt idx="19">
                  <c:v>163902.2928694697</c:v>
                </c:pt>
                <c:pt idx="20">
                  <c:v>168146.57311751248</c:v>
                </c:pt>
                <c:pt idx="21">
                  <c:v>171512.7536577853</c:v>
                </c:pt>
                <c:pt idx="22">
                  <c:v>174729.98744535932</c:v>
                </c:pt>
                <c:pt idx="23">
                  <c:v>177788.39854090725</c:v>
                </c:pt>
                <c:pt idx="24">
                  <c:v>180676.17875313363</c:v>
                </c:pt>
                <c:pt idx="25">
                  <c:v>183383.03086704711</c:v>
                </c:pt>
                <c:pt idx="26">
                  <c:v>186581.01439920484</c:v>
                </c:pt>
                <c:pt idx="27">
                  <c:v>189656.38379617449</c:v>
                </c:pt>
                <c:pt idx="28">
                  <c:v>192604.27439814786</c:v>
                </c:pt>
                <c:pt idx="29">
                  <c:v>195429.71124988754</c:v>
                </c:pt>
                <c:pt idx="30">
                  <c:v>198144.71108110689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93-4F59-BE21-1FA69FD5EE97}"/>
            </c:ext>
          </c:extLst>
        </c:ser>
        <c:ser>
          <c:idx val="2"/>
          <c:order val="1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Forecast!$AW$13:$AW$43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Forecast!$AZ$13:$AZ$43</c:f>
              <c:numCache>
                <c:formatCode>_ * #,##0_ ;_ * \-#,##0_ ;_ * "-"??_ ;_ @_ </c:formatCode>
                <c:ptCount val="31"/>
                <c:pt idx="0">
                  <c:v>79710.61289319447</c:v>
                </c:pt>
                <c:pt idx="1">
                  <c:v>86167.172537543214</c:v>
                </c:pt>
                <c:pt idx="2">
                  <c:v>90389.363991882827</c:v>
                </c:pt>
                <c:pt idx="3">
                  <c:v>95089.610919460742</c:v>
                </c:pt>
                <c:pt idx="4">
                  <c:v>99460.742584649663</c:v>
                </c:pt>
                <c:pt idx="5">
                  <c:v>103893.33617467187</c:v>
                </c:pt>
                <c:pt idx="6">
                  <c:v>108482.19095971205</c:v>
                </c:pt>
                <c:pt idx="7">
                  <c:v>113139.49031247575</c:v>
                </c:pt>
                <c:pt idx="8">
                  <c:v>117859.41560543887</c:v>
                </c:pt>
                <c:pt idx="9">
                  <c:v>122634.868849537</c:v>
                </c:pt>
                <c:pt idx="10">
                  <c:v>127459.86814652856</c:v>
                </c:pt>
                <c:pt idx="11">
                  <c:v>132668.13462134296</c:v>
                </c:pt>
                <c:pt idx="12">
                  <c:v>137960.63766806209</c:v>
                </c:pt>
                <c:pt idx="13">
                  <c:v>143334.77864727081</c:v>
                </c:pt>
                <c:pt idx="14">
                  <c:v>148786.30870032526</c:v>
                </c:pt>
                <c:pt idx="15">
                  <c:v>154313.45443953102</c:v>
                </c:pt>
                <c:pt idx="16">
                  <c:v>159485.25502491262</c:v>
                </c:pt>
                <c:pt idx="17">
                  <c:v>164669.69992045485</c:v>
                </c:pt>
                <c:pt idx="18">
                  <c:v>169864.37380447064</c:v>
                </c:pt>
                <c:pt idx="19">
                  <c:v>175063.81283852065</c:v>
                </c:pt>
                <c:pt idx="20">
                  <c:v>180262.36520338865</c:v>
                </c:pt>
                <c:pt idx="21">
                  <c:v>184556.09268528305</c:v>
                </c:pt>
                <c:pt idx="22">
                  <c:v>188719.30639255865</c:v>
                </c:pt>
                <c:pt idx="23">
                  <c:v>192739.71487896185</c:v>
                </c:pt>
                <c:pt idx="24">
                  <c:v>196602.75714887201</c:v>
                </c:pt>
                <c:pt idx="25">
                  <c:v>200295.30835285984</c:v>
                </c:pt>
                <c:pt idx="26">
                  <c:v>204549.34420724833</c:v>
                </c:pt>
                <c:pt idx="27">
                  <c:v>208698.16871416787</c:v>
                </c:pt>
                <c:pt idx="28">
                  <c:v>212735.08498776186</c:v>
                </c:pt>
                <c:pt idx="29">
                  <c:v>216664.22706180421</c:v>
                </c:pt>
                <c:pt idx="30">
                  <c:v>220497.55065921292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D93-4F59-BE21-1FA69FD5EE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552175"/>
        <c:axId val="26425855"/>
      </c:lineChart>
      <c:catAx>
        <c:axId val="58552175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425855"/>
        <c:crosses val="autoZero"/>
        <c:auto val="1"/>
        <c:lblAlgn val="ctr"/>
        <c:lblOffset val="100"/>
        <c:tickLblSkip val="5"/>
        <c:noMultiLvlLbl val="0"/>
      </c:catAx>
      <c:valAx>
        <c:axId val="26425855"/>
        <c:scaling>
          <c:orientation val="minMax"/>
          <c:min val="5000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552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0.69901</cdr:x>
      <cdr:y>0.95197</cdr:y>
    </cdr:from>
    <cdr:to>
      <cdr:x>0.99207</cdr:x>
      <cdr:y>0.99946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CBDD2AA-BBC6-4A33-A649-552F86051FE0}"/>
            </a:ext>
          </a:extLst>
        </cdr:cNvPr>
        <cdr:cNvSpPr txBox="1"/>
      </cdr:nvSpPr>
      <cdr:spPr>
        <a:xfrm xmlns:a="http://schemas.openxmlformats.org/drawingml/2006/main">
          <a:off x="6047510" y="5971309"/>
          <a:ext cx="2535382" cy="2978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SG" sz="1100"/>
        </a:p>
      </cdr:txBody>
    </cdr:sp>
  </cdr:relSizeAnchor>
  <cdr:relSizeAnchor xmlns:cdr="http://schemas.openxmlformats.org/drawingml/2006/chartDrawing">
    <cdr:from>
      <cdr:x>0.67019</cdr:x>
      <cdr:y>0.94976</cdr:y>
    </cdr:from>
    <cdr:to>
      <cdr:x>0.97686</cdr:x>
      <cdr:y>0.99173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916A2386-C3E3-4FC9-BD3F-04A7E28D429D}"/>
            </a:ext>
          </a:extLst>
        </cdr:cNvPr>
        <cdr:cNvSpPr txBox="1"/>
      </cdr:nvSpPr>
      <cdr:spPr>
        <a:xfrm xmlns:a="http://schemas.openxmlformats.org/drawingml/2006/main">
          <a:off x="5798127" y="5957455"/>
          <a:ext cx="2653146" cy="263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SG" sz="1400" dirty="0"/>
            <a:t>Persons employed (million)</a:t>
          </a:r>
        </a:p>
      </cdr:txBody>
    </cdr:sp>
  </cdr:relSizeAnchor>
  <cdr:relSizeAnchor xmlns:cdr="http://schemas.openxmlformats.org/drawingml/2006/chartDrawing">
    <cdr:from>
      <cdr:x>0</cdr:x>
      <cdr:y>0.02761</cdr:y>
    </cdr:from>
    <cdr:to>
      <cdr:x>0.27624</cdr:x>
      <cdr:y>0.11154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D5D90A36-ECD0-4D74-8B24-114C8F2C2FD9}"/>
            </a:ext>
          </a:extLst>
        </cdr:cNvPr>
        <cdr:cNvSpPr txBox="1"/>
      </cdr:nvSpPr>
      <cdr:spPr>
        <a:xfrm xmlns:a="http://schemas.openxmlformats.org/drawingml/2006/main">
          <a:off x="0" y="173182"/>
          <a:ext cx="2389910" cy="526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SG" sz="1200" dirty="0"/>
            <a:t>GDP per Person Employed</a:t>
          </a:r>
        </a:p>
        <a:p xmlns:a="http://schemas.openxmlformats.org/drawingml/2006/main">
          <a:r>
            <a:rPr lang="en-SG" sz="1200" dirty="0"/>
            <a:t>(2017 USD PPP)</a:t>
          </a:r>
        </a:p>
      </cdr:txBody>
    </cdr:sp>
  </cdr:relSizeAnchor>
  <cdr:relSizeAnchor xmlns:cdr="http://schemas.openxmlformats.org/drawingml/2006/chartDrawing">
    <cdr:from>
      <cdr:x>0.65258</cdr:x>
      <cdr:y>0.68228</cdr:y>
    </cdr:from>
    <cdr:to>
      <cdr:x>0.7839</cdr:x>
      <cdr:y>0.73419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5540E12C-0871-4435-AA4F-986EE47E6DA0}"/>
            </a:ext>
          </a:extLst>
        </cdr:cNvPr>
        <cdr:cNvSpPr txBox="1"/>
      </cdr:nvSpPr>
      <cdr:spPr>
        <a:xfrm xmlns:a="http://schemas.openxmlformats.org/drawingml/2006/main">
          <a:off x="5895755" y="3949938"/>
          <a:ext cx="1186422" cy="3005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SG" sz="1600" b="1" dirty="0">
              <a:solidFill>
                <a:srgbClr val="FF0000"/>
              </a:solidFill>
            </a:rPr>
            <a:t>China</a:t>
          </a:r>
        </a:p>
      </cdr:txBody>
    </cdr:sp>
  </cdr:relSizeAnchor>
  <cdr:relSizeAnchor xmlns:cdr="http://schemas.openxmlformats.org/drawingml/2006/chartDrawing">
    <cdr:from>
      <cdr:x>0.16014</cdr:x>
      <cdr:y>0.73883</cdr:y>
    </cdr:from>
    <cdr:to>
      <cdr:x>0.25462</cdr:x>
      <cdr:y>0.77748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21AE756F-CD5E-45DD-9C54-FD2C2BDC4258}"/>
            </a:ext>
          </a:extLst>
        </cdr:cNvPr>
        <cdr:cNvSpPr txBox="1"/>
      </cdr:nvSpPr>
      <cdr:spPr>
        <a:xfrm xmlns:a="http://schemas.openxmlformats.org/drawingml/2006/main">
          <a:off x="1385455" y="4634345"/>
          <a:ext cx="817418" cy="2424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SG" sz="1600" b="1">
              <a:solidFill>
                <a:schemeClr val="accent6"/>
              </a:solidFill>
            </a:rPr>
            <a:t>India</a:t>
          </a:r>
        </a:p>
      </cdr:txBody>
    </cdr:sp>
  </cdr:relSizeAnchor>
  <cdr:relSizeAnchor xmlns:cdr="http://schemas.openxmlformats.org/drawingml/2006/chartDrawing">
    <cdr:from>
      <cdr:x>0.3443</cdr:x>
      <cdr:y>0.69686</cdr:y>
    </cdr:from>
    <cdr:to>
      <cdr:x>0.52446</cdr:x>
      <cdr:y>0.74325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17B51F9B-BCA6-4277-A8C3-E33A8BB53399}"/>
            </a:ext>
          </a:extLst>
        </cdr:cNvPr>
        <cdr:cNvSpPr txBox="1"/>
      </cdr:nvSpPr>
      <cdr:spPr>
        <a:xfrm xmlns:a="http://schemas.openxmlformats.org/drawingml/2006/main">
          <a:off x="2978727" y="4371109"/>
          <a:ext cx="1558637" cy="2909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SG" sz="1600" b="1" dirty="0">
              <a:solidFill>
                <a:schemeClr val="accent6">
                  <a:lumMod val="50000"/>
                </a:schemeClr>
              </a:solidFill>
            </a:rPr>
            <a:t>Rest of World</a:t>
          </a:r>
        </a:p>
      </cdr:txBody>
    </cdr:sp>
  </cdr:relSizeAnchor>
  <cdr:relSizeAnchor xmlns:cdr="http://schemas.openxmlformats.org/drawingml/2006/chartDrawing">
    <cdr:from>
      <cdr:x>0.91921</cdr:x>
      <cdr:y>0.09719</cdr:y>
    </cdr:from>
    <cdr:to>
      <cdr:x>0.99527</cdr:x>
      <cdr:y>0.14136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BA2E4B03-F09D-4B0F-B517-1DE1F8EFD2A1}"/>
            </a:ext>
          </a:extLst>
        </cdr:cNvPr>
        <cdr:cNvSpPr txBox="1"/>
      </cdr:nvSpPr>
      <cdr:spPr>
        <a:xfrm xmlns:a="http://schemas.openxmlformats.org/drawingml/2006/main">
          <a:off x="7952509" y="609600"/>
          <a:ext cx="658091" cy="2770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SG" sz="1600" b="1">
              <a:solidFill>
                <a:schemeClr val="accent1"/>
              </a:solidFill>
            </a:rPr>
            <a:t>USA</a:t>
          </a:r>
        </a:p>
      </cdr:txBody>
    </cdr:sp>
  </cdr:relSizeAnchor>
  <cdr:relSizeAnchor xmlns:cdr="http://schemas.openxmlformats.org/drawingml/2006/chartDrawing">
    <cdr:from>
      <cdr:x>0.07046</cdr:x>
      <cdr:y>0.79405</cdr:y>
    </cdr:from>
    <cdr:to>
      <cdr:x>0.07046</cdr:x>
      <cdr:y>0.87577</cdr:y>
    </cdr:to>
    <cdr:cxnSp macro="">
      <cdr:nvCxnSpPr>
        <cdr:cNvPr id="10" name="Straight Arrow Connector 9">
          <a:extLst xmlns:a="http://schemas.openxmlformats.org/drawingml/2006/main">
            <a:ext uri="{FF2B5EF4-FFF2-40B4-BE49-F238E27FC236}">
              <a16:creationId xmlns:a16="http://schemas.microsoft.com/office/drawing/2014/main" id="{AA1B87E0-B09E-4010-87E4-6CF97B127526}"/>
            </a:ext>
          </a:extLst>
        </cdr:cNvPr>
        <cdr:cNvCxnSpPr/>
      </cdr:nvCxnSpPr>
      <cdr:spPr>
        <a:xfrm xmlns:a="http://schemas.openxmlformats.org/drawingml/2006/main">
          <a:off x="609600" y="4980709"/>
          <a:ext cx="0" cy="51261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0.02802</cdr:x>
      <cdr:y>0.72337</cdr:y>
    </cdr:from>
    <cdr:to>
      <cdr:x>0.12331</cdr:x>
      <cdr:y>0.78079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B7C39FF8-6D50-4C3E-A988-FB5B43DF4633}"/>
            </a:ext>
          </a:extLst>
        </cdr:cNvPr>
        <cdr:cNvSpPr txBox="1"/>
      </cdr:nvSpPr>
      <cdr:spPr>
        <a:xfrm xmlns:a="http://schemas.openxmlformats.org/drawingml/2006/main">
          <a:off x="242455" y="4537364"/>
          <a:ext cx="824345" cy="360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SG" sz="1100"/>
        </a:p>
      </cdr:txBody>
    </cdr:sp>
  </cdr:relSizeAnchor>
  <cdr:relSizeAnchor xmlns:cdr="http://schemas.openxmlformats.org/drawingml/2006/chartDrawing">
    <cdr:from>
      <cdr:x>0.03123</cdr:x>
      <cdr:y>0.73993</cdr:y>
    </cdr:from>
    <cdr:to>
      <cdr:x>0.13852</cdr:x>
      <cdr:y>0.78521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25FB4484-E0B4-42FB-B100-24CF608B61A5}"/>
            </a:ext>
          </a:extLst>
        </cdr:cNvPr>
        <cdr:cNvSpPr txBox="1"/>
      </cdr:nvSpPr>
      <cdr:spPr>
        <a:xfrm xmlns:a="http://schemas.openxmlformats.org/drawingml/2006/main">
          <a:off x="270165" y="4641273"/>
          <a:ext cx="928254" cy="2840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SG" sz="1600" b="1" u="none">
              <a:solidFill>
                <a:schemeClr val="accent1"/>
              </a:solidFill>
            </a:rPr>
            <a:t>Ethiopia</a:t>
          </a:r>
        </a:p>
      </cdr:txBody>
    </cdr:sp>
  </cdr:relSizeAnchor>
  <cdr:relSizeAnchor xmlns:cdr="http://schemas.openxmlformats.org/drawingml/2006/chartDrawing">
    <cdr:from>
      <cdr:x>0.7943</cdr:x>
      <cdr:y>0.62508</cdr:y>
    </cdr:from>
    <cdr:to>
      <cdr:x>0.7959</cdr:x>
      <cdr:y>0.70128</cdr:y>
    </cdr:to>
    <cdr:cxnSp macro="">
      <cdr:nvCxnSpPr>
        <cdr:cNvPr id="15" name="Straight Arrow Connector 14">
          <a:extLst xmlns:a="http://schemas.openxmlformats.org/drawingml/2006/main">
            <a:ext uri="{FF2B5EF4-FFF2-40B4-BE49-F238E27FC236}">
              <a16:creationId xmlns:a16="http://schemas.microsoft.com/office/drawing/2014/main" id="{5B0F4D93-D63B-4DC6-9883-BAE2805F36E4}"/>
            </a:ext>
          </a:extLst>
        </cdr:cNvPr>
        <cdr:cNvCxnSpPr/>
      </cdr:nvCxnSpPr>
      <cdr:spPr>
        <a:xfrm xmlns:a="http://schemas.openxmlformats.org/drawingml/2006/main">
          <a:off x="6871855" y="3920836"/>
          <a:ext cx="13854" cy="47798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0.75486</cdr:x>
      <cdr:y>0.57538</cdr:y>
    </cdr:from>
    <cdr:to>
      <cdr:x>0.87817</cdr:x>
      <cdr:y>0.63281</cdr:y>
    </cdr:to>
    <cdr:sp macro="" textlink="">
      <cdr:nvSpPr>
        <cdr:cNvPr id="16" name="TextBox 15">
          <a:extLst xmlns:a="http://schemas.openxmlformats.org/drawingml/2006/main">
            <a:ext uri="{FF2B5EF4-FFF2-40B4-BE49-F238E27FC236}">
              <a16:creationId xmlns:a16="http://schemas.microsoft.com/office/drawing/2014/main" id="{AAB4CB1A-8396-40A7-B694-E529214F03C2}"/>
            </a:ext>
          </a:extLst>
        </cdr:cNvPr>
        <cdr:cNvSpPr txBox="1"/>
      </cdr:nvSpPr>
      <cdr:spPr>
        <a:xfrm xmlns:a="http://schemas.openxmlformats.org/drawingml/2006/main">
          <a:off x="6819813" y="3331060"/>
          <a:ext cx="1114055" cy="332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SG" sz="1600" b="1" dirty="0">
              <a:solidFill>
                <a:schemeClr val="accent4">
                  <a:lumMod val="75000"/>
                </a:schemeClr>
              </a:solidFill>
            </a:rPr>
            <a:t>Brazil</a:t>
          </a:r>
        </a:p>
      </cdr:txBody>
    </cdr:sp>
  </cdr:relSizeAnchor>
  <cdr:relSizeAnchor xmlns:cdr="http://schemas.openxmlformats.org/drawingml/2006/chartDrawing">
    <cdr:from>
      <cdr:x>0.79029</cdr:x>
      <cdr:y>0.49366</cdr:y>
    </cdr:from>
    <cdr:to>
      <cdr:x>0.87437</cdr:x>
      <cdr:y>0.54004</cdr:y>
    </cdr:to>
    <cdr:sp macro="" textlink="">
      <cdr:nvSpPr>
        <cdr:cNvPr id="17" name="TextBox 16">
          <a:extLst xmlns:a="http://schemas.openxmlformats.org/drawingml/2006/main">
            <a:ext uri="{FF2B5EF4-FFF2-40B4-BE49-F238E27FC236}">
              <a16:creationId xmlns:a16="http://schemas.microsoft.com/office/drawing/2014/main" id="{447AD454-4BC8-4B0E-98E9-3F2DC3382915}"/>
            </a:ext>
          </a:extLst>
        </cdr:cNvPr>
        <cdr:cNvSpPr txBox="1"/>
      </cdr:nvSpPr>
      <cdr:spPr>
        <a:xfrm xmlns:a="http://schemas.openxmlformats.org/drawingml/2006/main">
          <a:off x="6837218" y="3096490"/>
          <a:ext cx="727364" cy="2909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SG" sz="1600" b="1">
              <a:solidFill>
                <a:srgbClr val="CC6600"/>
              </a:solidFill>
            </a:rPr>
            <a:t>Russia</a:t>
          </a:r>
        </a:p>
      </cdr:txBody>
    </cdr:sp>
  </cdr:relSizeAnchor>
  <cdr:relSizeAnchor xmlns:cdr="http://schemas.openxmlformats.org/drawingml/2006/chartDrawing">
    <cdr:from>
      <cdr:x>0.83874</cdr:x>
      <cdr:y>0.53894</cdr:y>
    </cdr:from>
    <cdr:to>
      <cdr:x>0.83914</cdr:x>
      <cdr:y>0.58753</cdr:y>
    </cdr:to>
    <cdr:cxnSp macro="">
      <cdr:nvCxnSpPr>
        <cdr:cNvPr id="19" name="Straight Arrow Connector 18">
          <a:extLst xmlns:a="http://schemas.openxmlformats.org/drawingml/2006/main">
            <a:ext uri="{FF2B5EF4-FFF2-40B4-BE49-F238E27FC236}">
              <a16:creationId xmlns:a16="http://schemas.microsoft.com/office/drawing/2014/main" id="{D90133EB-51B9-4F2D-ABF3-14AB8005F9AC}"/>
            </a:ext>
          </a:extLst>
        </cdr:cNvPr>
        <cdr:cNvCxnSpPr/>
      </cdr:nvCxnSpPr>
      <cdr:spPr>
        <a:xfrm xmlns:a="http://schemas.openxmlformats.org/drawingml/2006/main">
          <a:off x="7256318" y="3380508"/>
          <a:ext cx="3464" cy="30480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0.85675</cdr:x>
      <cdr:y>0.4031</cdr:y>
    </cdr:from>
    <cdr:to>
      <cdr:x>0.85755</cdr:x>
      <cdr:y>0.47267</cdr:y>
    </cdr:to>
    <cdr:cxnSp macro="">
      <cdr:nvCxnSpPr>
        <cdr:cNvPr id="21" name="Straight Arrow Connector 20">
          <a:extLst xmlns:a="http://schemas.openxmlformats.org/drawingml/2006/main">
            <a:ext uri="{FF2B5EF4-FFF2-40B4-BE49-F238E27FC236}">
              <a16:creationId xmlns:a16="http://schemas.microsoft.com/office/drawing/2014/main" id="{E085A670-E31C-4AF9-9BB9-83ACA791CC96}"/>
            </a:ext>
          </a:extLst>
        </cdr:cNvPr>
        <cdr:cNvCxnSpPr/>
      </cdr:nvCxnSpPr>
      <cdr:spPr>
        <a:xfrm xmlns:a="http://schemas.openxmlformats.org/drawingml/2006/main">
          <a:off x="7412182" y="2528455"/>
          <a:ext cx="6927" cy="43641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0.81191</cdr:x>
      <cdr:y>0.3545</cdr:y>
    </cdr:from>
    <cdr:to>
      <cdr:x>0.90239</cdr:x>
      <cdr:y>0.40531</cdr:y>
    </cdr:to>
    <cdr:sp macro="" textlink="">
      <cdr:nvSpPr>
        <cdr:cNvPr id="23" name="TextBox 22">
          <a:extLst xmlns:a="http://schemas.openxmlformats.org/drawingml/2006/main">
            <a:ext uri="{FF2B5EF4-FFF2-40B4-BE49-F238E27FC236}">
              <a16:creationId xmlns:a16="http://schemas.microsoft.com/office/drawing/2014/main" id="{741758F1-3E25-4A07-BCA6-266BC2E6175B}"/>
            </a:ext>
          </a:extLst>
        </cdr:cNvPr>
        <cdr:cNvSpPr txBox="1"/>
      </cdr:nvSpPr>
      <cdr:spPr>
        <a:xfrm xmlns:a="http://schemas.openxmlformats.org/drawingml/2006/main">
          <a:off x="7024255" y="2223654"/>
          <a:ext cx="782782" cy="3186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SG" sz="1600" b="1">
              <a:solidFill>
                <a:schemeClr val="accent3"/>
              </a:solidFill>
            </a:rPr>
            <a:t>Japan</a:t>
          </a:r>
        </a:p>
      </cdr:txBody>
    </cdr:sp>
  </cdr:relSizeAnchor>
  <cdr:relSizeAnchor xmlns:cdr="http://schemas.openxmlformats.org/drawingml/2006/chartDrawing">
    <cdr:from>
      <cdr:x>0.22019</cdr:x>
      <cdr:y>0.69797</cdr:y>
    </cdr:from>
    <cdr:to>
      <cdr:x>0.34911</cdr:x>
      <cdr:y>0.75098</cdr:y>
    </cdr:to>
    <cdr:sp macro="" textlink="">
      <cdr:nvSpPr>
        <cdr:cNvPr id="24" name="TextBox 23">
          <a:extLst xmlns:a="http://schemas.openxmlformats.org/drawingml/2006/main">
            <a:ext uri="{FF2B5EF4-FFF2-40B4-BE49-F238E27FC236}">
              <a16:creationId xmlns:a16="http://schemas.microsoft.com/office/drawing/2014/main" id="{135C4344-4399-4A6C-AB4A-85B774D7B095}"/>
            </a:ext>
          </a:extLst>
        </cdr:cNvPr>
        <cdr:cNvSpPr txBox="1"/>
      </cdr:nvSpPr>
      <cdr:spPr>
        <a:xfrm xmlns:a="http://schemas.openxmlformats.org/drawingml/2006/main">
          <a:off x="1905000" y="4378036"/>
          <a:ext cx="1115291" cy="332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SG" sz="1600" b="1">
              <a:solidFill>
                <a:schemeClr val="accent1">
                  <a:lumMod val="75000"/>
                </a:schemeClr>
              </a:solidFill>
            </a:rPr>
            <a:t>Indonesia</a:t>
          </a:r>
        </a:p>
      </cdr:txBody>
    </cdr:sp>
  </cdr:relSizeAnchor>
  <cdr:relSizeAnchor xmlns:cdr="http://schemas.openxmlformats.org/drawingml/2006/chartDrawing">
    <cdr:from>
      <cdr:x>0.27784</cdr:x>
      <cdr:y>0.74435</cdr:y>
    </cdr:from>
    <cdr:to>
      <cdr:x>0.27784</cdr:x>
      <cdr:y>0.77196</cdr:y>
    </cdr:to>
    <cdr:cxnSp macro="">
      <cdr:nvCxnSpPr>
        <cdr:cNvPr id="26" name="Straight Arrow Connector 25">
          <a:extLst xmlns:a="http://schemas.openxmlformats.org/drawingml/2006/main">
            <a:ext uri="{FF2B5EF4-FFF2-40B4-BE49-F238E27FC236}">
              <a16:creationId xmlns:a16="http://schemas.microsoft.com/office/drawing/2014/main" id="{A6FEA1D7-A96A-4D40-8B9E-CF1C635787F6}"/>
            </a:ext>
          </a:extLst>
        </cdr:cNvPr>
        <cdr:cNvCxnSpPr/>
      </cdr:nvCxnSpPr>
      <cdr:spPr>
        <a:xfrm xmlns:a="http://schemas.openxmlformats.org/drawingml/2006/main">
          <a:off x="2403764" y="4668982"/>
          <a:ext cx="0" cy="17318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0.84394</cdr:x>
      <cdr:y>0.26395</cdr:y>
    </cdr:from>
    <cdr:to>
      <cdr:x>0.97285</cdr:x>
      <cdr:y>0.30702</cdr:y>
    </cdr:to>
    <cdr:sp macro="" textlink="">
      <cdr:nvSpPr>
        <cdr:cNvPr id="29" name="TextBox 28">
          <a:extLst xmlns:a="http://schemas.openxmlformats.org/drawingml/2006/main">
            <a:ext uri="{FF2B5EF4-FFF2-40B4-BE49-F238E27FC236}">
              <a16:creationId xmlns:a16="http://schemas.microsoft.com/office/drawing/2014/main" id="{AFA5FDA4-E34E-4131-B1C0-1A7D4DBF9D79}"/>
            </a:ext>
          </a:extLst>
        </cdr:cNvPr>
        <cdr:cNvSpPr txBox="1"/>
      </cdr:nvSpPr>
      <cdr:spPr>
        <a:xfrm xmlns:a="http://schemas.openxmlformats.org/drawingml/2006/main">
          <a:off x="7301346" y="1655618"/>
          <a:ext cx="1115290" cy="2701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SG" sz="1600" b="1">
              <a:solidFill>
                <a:schemeClr val="accent4">
                  <a:lumMod val="75000"/>
                </a:schemeClr>
              </a:solidFill>
            </a:rPr>
            <a:t>Germany</a:t>
          </a:r>
        </a:p>
      </cdr:txBody>
    </cdr:sp>
  </cdr:relSizeAnchor>
  <cdr:relSizeAnchor xmlns:cdr="http://schemas.openxmlformats.org/drawingml/2006/chartDrawing">
    <cdr:from>
      <cdr:x>0.9084</cdr:x>
      <cdr:y>0.30702</cdr:y>
    </cdr:from>
    <cdr:to>
      <cdr:x>0.9088</cdr:x>
      <cdr:y>0.33242</cdr:y>
    </cdr:to>
    <cdr:cxnSp macro="">
      <cdr:nvCxnSpPr>
        <cdr:cNvPr id="31" name="Straight Arrow Connector 30">
          <a:extLst xmlns:a="http://schemas.openxmlformats.org/drawingml/2006/main">
            <a:ext uri="{FF2B5EF4-FFF2-40B4-BE49-F238E27FC236}">
              <a16:creationId xmlns:a16="http://schemas.microsoft.com/office/drawing/2014/main" id="{06B6A83C-F169-42A7-9DE5-1F244D891CFD}"/>
            </a:ext>
          </a:extLst>
        </cdr:cNvPr>
        <cdr:cNvCxnSpPr>
          <a:stCxn xmlns:a="http://schemas.openxmlformats.org/drawingml/2006/main" id="29" idx="2"/>
        </cdr:cNvCxnSpPr>
      </cdr:nvCxnSpPr>
      <cdr:spPr>
        <a:xfrm xmlns:a="http://schemas.openxmlformats.org/drawingml/2006/main">
          <a:off x="7858991" y="1925782"/>
          <a:ext cx="3464" cy="159327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0.05872</cdr:x>
      <cdr:y>0.6749</cdr:y>
    </cdr:from>
    <cdr:to>
      <cdr:x>0.98451</cdr:x>
      <cdr:y>0.68435</cdr:y>
    </cdr:to>
    <cdr:cxnSp macro="">
      <cdr:nvCxnSpPr>
        <cdr:cNvPr id="33" name="Straight Connector 32">
          <a:extLst xmlns:a="http://schemas.openxmlformats.org/drawingml/2006/main">
            <a:ext uri="{FF2B5EF4-FFF2-40B4-BE49-F238E27FC236}">
              <a16:creationId xmlns:a16="http://schemas.microsoft.com/office/drawing/2014/main" id="{3D709133-7905-490B-90B0-B72C669DE378}"/>
            </a:ext>
          </a:extLst>
        </cdr:cNvPr>
        <cdr:cNvCxnSpPr/>
      </cdr:nvCxnSpPr>
      <cdr:spPr>
        <a:xfrm xmlns:a="http://schemas.openxmlformats.org/drawingml/2006/main" flipV="1">
          <a:off x="508000" y="4233333"/>
          <a:ext cx="8009467" cy="59268"/>
        </a:xfrm>
        <a:prstGeom xmlns:a="http://schemas.openxmlformats.org/drawingml/2006/main" prst="line">
          <a:avLst/>
        </a:prstGeom>
        <a:ln xmlns:a="http://schemas.openxmlformats.org/drawingml/2006/main" w="22225"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0.07362</cdr:x>
      <cdr:y>0.604</cdr:y>
    </cdr:from>
    <cdr:to>
      <cdr:x>0.2544</cdr:x>
      <cdr:y>0.68396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84069" y="3662795"/>
          <a:ext cx="1679864" cy="484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SG" sz="1100" b="1">
              <a:solidFill>
                <a:schemeClr val="accent1"/>
              </a:solidFill>
            </a:rPr>
            <a:t>World Average GDP</a:t>
          </a:r>
        </a:p>
        <a:p xmlns:a="http://schemas.openxmlformats.org/drawingml/2006/main">
          <a:pPr algn="ctr"/>
          <a:r>
            <a:rPr lang="en-SG" sz="1100" b="1">
              <a:solidFill>
                <a:schemeClr val="accent1"/>
              </a:solidFill>
            </a:rPr>
            <a:t> per Employed</a:t>
          </a:r>
          <a:r>
            <a:rPr lang="en-SG" sz="1100" b="1" baseline="0">
              <a:solidFill>
                <a:schemeClr val="accent1"/>
              </a:solidFill>
            </a:rPr>
            <a:t> Person</a:t>
          </a:r>
          <a:endParaRPr lang="en-SG" sz="1100" b="1">
            <a:solidFill>
              <a:schemeClr val="accent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0.20388</cdr:x>
      <cdr:y>0.29865</cdr:y>
    </cdr:from>
    <cdr:to>
      <cdr:x>0.34157</cdr:x>
      <cdr:y>0.35541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96789" y="1814677"/>
          <a:ext cx="1280949" cy="3448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SG" sz="1400" b="1">
              <a:solidFill>
                <a:schemeClr val="accent6"/>
              </a:solidFill>
            </a:rPr>
            <a:t>Brazil</a:t>
          </a:r>
        </a:p>
      </cdr:txBody>
    </cdr:sp>
  </cdr:relSizeAnchor>
  <cdr:relSizeAnchor xmlns:cdr="http://schemas.openxmlformats.org/drawingml/2006/chartDrawing">
    <cdr:from>
      <cdr:x>0.1218</cdr:x>
      <cdr:y>0.48378</cdr:y>
    </cdr:from>
    <cdr:to>
      <cdr:x>0.21006</cdr:x>
      <cdr:y>0.55405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33145" y="2939611"/>
          <a:ext cx="821121" cy="4269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SG" sz="1400" b="1">
              <a:solidFill>
                <a:srgbClr val="FF0000"/>
              </a:solidFill>
            </a:rPr>
            <a:t>China</a:t>
          </a:r>
        </a:p>
      </cdr:txBody>
    </cdr:sp>
  </cdr:relSizeAnchor>
  <cdr:relSizeAnchor xmlns:cdr="http://schemas.openxmlformats.org/drawingml/2006/chartDrawing">
    <cdr:from>
      <cdr:x>0.609</cdr:x>
      <cdr:y>0.11216</cdr:y>
    </cdr:from>
    <cdr:to>
      <cdr:x>0.71227</cdr:x>
      <cdr:y>0.16081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665733" y="681530"/>
          <a:ext cx="960711" cy="2956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SG" sz="1400" b="1">
              <a:solidFill>
                <a:schemeClr val="accent2"/>
              </a:solidFill>
            </a:rPr>
            <a:t>Korea</a:t>
          </a:r>
        </a:p>
      </cdr:txBody>
    </cdr:sp>
  </cdr:relSizeAnchor>
  <cdr:relSizeAnchor xmlns:cdr="http://schemas.openxmlformats.org/drawingml/2006/chartDrawing">
    <cdr:from>
      <cdr:x>0.87908</cdr:x>
      <cdr:y>0.12432</cdr:y>
    </cdr:from>
    <cdr:to>
      <cdr:x>0.95057</cdr:x>
      <cdr:y>0.1973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178362" y="755431"/>
          <a:ext cx="665108" cy="443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SG" sz="1100" b="1">
              <a:solidFill>
                <a:schemeClr val="accent1"/>
              </a:solidFill>
            </a:rPr>
            <a:t>USA</a:t>
          </a:r>
        </a:p>
      </cdr:txBody>
    </cdr:sp>
  </cdr:relSizeAnchor>
  <cdr:relSizeAnchor xmlns:cdr="http://schemas.openxmlformats.org/drawingml/2006/chartDrawing">
    <cdr:from>
      <cdr:x>0.54722</cdr:x>
      <cdr:y>0.27162</cdr:y>
    </cdr:from>
    <cdr:to>
      <cdr:x>0.68491</cdr:x>
      <cdr:y>0.33243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090948" y="1650453"/>
          <a:ext cx="1280949" cy="369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SG" sz="1400" b="1">
              <a:solidFill>
                <a:schemeClr val="tx1">
                  <a:lumMod val="50000"/>
                  <a:lumOff val="50000"/>
                </a:schemeClr>
              </a:solidFill>
            </a:rPr>
            <a:t>Japan</a:t>
          </a:r>
        </a:p>
      </cdr:txBody>
    </cdr:sp>
  </cdr:relSizeAnchor>
  <cdr:relSizeAnchor xmlns:cdr="http://schemas.openxmlformats.org/drawingml/2006/chartDrawing">
    <cdr:from>
      <cdr:x>0.28597</cdr:x>
      <cdr:y>0.20405</cdr:y>
    </cdr:from>
    <cdr:to>
      <cdr:x>0.40512</cdr:x>
      <cdr:y>0.25135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660431" y="1239892"/>
          <a:ext cx="1108513" cy="287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SG" sz="1400" b="1">
              <a:solidFill>
                <a:schemeClr val="accent4"/>
              </a:solidFill>
            </a:rPr>
            <a:t>Germany</a:t>
          </a:r>
        </a:p>
      </cdr:txBody>
    </cdr:sp>
  </cdr:relSizeAnchor>
  <cdr:relSizeAnchor xmlns:cdr="http://schemas.openxmlformats.org/drawingml/2006/chartDrawing">
    <cdr:from>
      <cdr:x>0.4113</cdr:x>
      <cdr:y>0.49189</cdr:y>
    </cdr:from>
    <cdr:to>
      <cdr:x>0.51192</cdr:x>
      <cdr:y>0.55135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826422" y="2988879"/>
          <a:ext cx="936078" cy="361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SG" sz="1400" b="1">
              <a:solidFill>
                <a:schemeClr val="accent5">
                  <a:lumMod val="50000"/>
                </a:schemeClr>
              </a:solidFill>
            </a:rPr>
            <a:t>Turkey</a:t>
          </a:r>
        </a:p>
      </cdr:txBody>
    </cdr:sp>
  </cdr:relSizeAnchor>
  <cdr:relSizeAnchor xmlns:cdr="http://schemas.openxmlformats.org/drawingml/2006/chartDrawing">
    <cdr:from>
      <cdr:x>0.29126</cdr:x>
      <cdr:y>0.45</cdr:y>
    </cdr:from>
    <cdr:to>
      <cdr:x>0.37688</cdr:x>
      <cdr:y>0.5027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2709698" y="2734332"/>
          <a:ext cx="796487" cy="3202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SG" sz="1400" b="1">
              <a:solidFill>
                <a:schemeClr val="accent4">
                  <a:lumMod val="50000"/>
                </a:schemeClr>
              </a:solidFill>
            </a:rPr>
            <a:t>Mexico</a:t>
          </a:r>
        </a:p>
      </cdr:txBody>
    </cdr:sp>
  </cdr:relSizeAnchor>
  <cdr:relSizeAnchor xmlns:cdr="http://schemas.openxmlformats.org/drawingml/2006/chartDrawing">
    <cdr:from>
      <cdr:x>0.07326</cdr:x>
      <cdr:y>0.81216</cdr:y>
    </cdr:from>
    <cdr:to>
      <cdr:x>0.15799</cdr:x>
      <cdr:y>0.85405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681529" y="4934935"/>
          <a:ext cx="788276" cy="2545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SG" sz="1100" b="1">
              <a:solidFill>
                <a:schemeClr val="tx2"/>
              </a:solidFill>
            </a:rPr>
            <a:t>Malaysia</a:t>
          </a:r>
        </a:p>
      </cdr:txBody>
    </cdr:sp>
  </cdr:relSizeAnchor>
  <cdr:relSizeAnchor xmlns:cdr="http://schemas.openxmlformats.org/drawingml/2006/chartDrawing">
    <cdr:from>
      <cdr:x>0.71492</cdr:x>
      <cdr:y>0.88649</cdr:y>
    </cdr:from>
    <cdr:to>
      <cdr:x>0.97352</cdr:x>
      <cdr:y>0.93649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651078" y="5386552"/>
          <a:ext cx="2405883" cy="3038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SG" sz="1200"/>
            <a:t>GDP Per</a:t>
          </a:r>
          <a:r>
            <a:rPr lang="en-SG" sz="1200" baseline="0"/>
            <a:t> Capita,US $, 2017 PPP</a:t>
          </a:r>
          <a:endParaRPr lang="en-SG" sz="1200"/>
        </a:p>
      </cdr:txBody>
    </cdr:sp>
  </cdr:relSizeAnchor>
  <cdr:relSizeAnchor xmlns:cdr="http://schemas.openxmlformats.org/drawingml/2006/chartDrawing">
    <cdr:from>
      <cdr:x>0</cdr:x>
      <cdr:y>0.02568</cdr:y>
    </cdr:from>
    <cdr:to>
      <cdr:x>0.17299</cdr:x>
      <cdr:y>0.07027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0" y="156013"/>
          <a:ext cx="1609396" cy="2709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SG" sz="1200"/>
            <a:t>Human Capital Index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0.24887</cdr:x>
      <cdr:y>0.01538</cdr:y>
    </cdr:from>
    <cdr:to>
      <cdr:x>0.77195</cdr:x>
      <cdr:y>0.07308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65918" y="74645"/>
          <a:ext cx="5393094" cy="2799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600" b="1" dirty="0"/>
            <a:t>Decomposition of Incremental Capital Output Ratio (ICOR)</a:t>
          </a:r>
          <a:endParaRPr lang="en-SG" sz="1600" b="1" dirty="0"/>
        </a:p>
      </cdr:txBody>
    </cdr:sp>
  </cdr:relSizeAnchor>
  <cdr:relSizeAnchor xmlns:cdr="http://schemas.openxmlformats.org/drawingml/2006/chartDrawing">
    <cdr:from>
      <cdr:x>0</cdr:x>
      <cdr:y>0.03077</cdr:y>
    </cdr:from>
    <cdr:to>
      <cdr:x>0.07161</cdr:x>
      <cdr:y>0.09038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149291"/>
          <a:ext cx="738343" cy="2892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200" dirty="0"/>
            <a:t>ICOR</a:t>
          </a:r>
          <a:endParaRPr lang="en-SG" sz="12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0.05887</cdr:x>
      <cdr:y>0.58268</cdr:y>
    </cdr:from>
    <cdr:to>
      <cdr:x>0.23524</cdr:x>
      <cdr:y>0.63993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3855" y="2968923"/>
          <a:ext cx="1479638" cy="291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SG" sz="1600" b="1" dirty="0">
              <a:solidFill>
                <a:schemeClr val="accent1">
                  <a:lumMod val="75000"/>
                </a:schemeClr>
              </a:solidFill>
            </a:rPr>
            <a:t>USA=100</a:t>
          </a:r>
        </a:p>
      </cdr:txBody>
    </cdr:sp>
  </cdr:relSizeAnchor>
  <cdr:relSizeAnchor xmlns:cdr="http://schemas.openxmlformats.org/drawingml/2006/chartDrawing">
    <cdr:from>
      <cdr:x>0.54145</cdr:x>
      <cdr:y>0.22257</cdr:y>
    </cdr:from>
    <cdr:to>
      <cdr:x>0.77588</cdr:x>
      <cdr:y>0.39553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42408" y="1134033"/>
          <a:ext cx="1966727" cy="8812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SG" sz="1800" b="1" dirty="0">
              <a:solidFill>
                <a:srgbClr val="FF0000"/>
              </a:solidFill>
            </a:rPr>
            <a:t>Comprehensive</a:t>
          </a:r>
        </a:p>
        <a:p xmlns:a="http://schemas.openxmlformats.org/drawingml/2006/main">
          <a:pPr algn="ctr"/>
          <a:r>
            <a:rPr lang="en-SG" sz="1800" b="1" dirty="0">
              <a:solidFill>
                <a:srgbClr val="FF0000"/>
              </a:solidFill>
            </a:rPr>
            <a:t> Reforms</a:t>
          </a:r>
        </a:p>
      </cdr:txBody>
    </cdr:sp>
  </cdr:relSizeAnchor>
  <cdr:relSizeAnchor xmlns:cdr="http://schemas.openxmlformats.org/drawingml/2006/chartDrawing">
    <cdr:from>
      <cdr:x>0.70807</cdr:x>
      <cdr:y>0.51713</cdr:y>
    </cdr:from>
    <cdr:to>
      <cdr:x>0.91606</cdr:x>
      <cdr:y>0.58202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940241" y="2634934"/>
          <a:ext cx="1744911" cy="3306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SG" sz="1800" b="1" dirty="0">
              <a:solidFill>
                <a:schemeClr val="accent2"/>
              </a:solidFill>
            </a:rPr>
            <a:t>Baseline</a:t>
          </a:r>
        </a:p>
      </cdr:txBody>
    </cdr:sp>
  </cdr:relSizeAnchor>
  <cdr:relSizeAnchor xmlns:cdr="http://schemas.openxmlformats.org/drawingml/2006/chartDrawing">
    <cdr:from>
      <cdr:x>0.74769</cdr:x>
      <cdr:y>0.64627</cdr:y>
    </cdr:from>
    <cdr:to>
      <cdr:x>0.97814</cdr:x>
      <cdr:y>0.74166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272655" y="3292908"/>
          <a:ext cx="1933337" cy="486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SG" sz="1600" b="1" dirty="0">
              <a:solidFill>
                <a:schemeClr val="bg1">
                  <a:lumMod val="50000"/>
                </a:schemeClr>
              </a:solidFill>
            </a:rPr>
            <a:t>Limited </a:t>
          </a:r>
          <a:r>
            <a:rPr lang="en-SG" sz="1800" b="1" dirty="0">
              <a:solidFill>
                <a:schemeClr val="bg1">
                  <a:lumMod val="50000"/>
                </a:schemeClr>
              </a:solidFill>
            </a:rPr>
            <a:t>Reforms</a:t>
          </a:r>
          <a:endParaRPr lang="en-SG" sz="1600" b="1" dirty="0">
            <a:solidFill>
              <a:schemeClr val="bg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0.81946</cdr:x>
      <cdr:y>0.76823</cdr:y>
    </cdr:from>
    <cdr:to>
      <cdr:x>1</cdr:x>
      <cdr:y>0.82802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874776" y="3914356"/>
          <a:ext cx="1514622" cy="3046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SG" sz="1800" b="1" dirty="0">
              <a:solidFill>
                <a:schemeClr val="accent6">
                  <a:lumMod val="75000"/>
                </a:schemeClr>
              </a:solidFill>
            </a:rPr>
            <a:t>Debt Crisis</a:t>
          </a:r>
        </a:p>
      </cdr:txBody>
    </cdr:sp>
  </cdr:relSizeAnchor>
  <cdr:relSizeAnchor xmlns:cdr="http://schemas.openxmlformats.org/drawingml/2006/chartDrawing">
    <cdr:from>
      <cdr:x>0.52882</cdr:x>
      <cdr:y>0.21199</cdr:y>
    </cdr:from>
    <cdr:to>
      <cdr:x>0.86451</cdr:x>
      <cdr:y>0.28452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24865792-5623-45B8-89DC-F92929DE4B92}"/>
            </a:ext>
          </a:extLst>
        </cdr:cNvPr>
        <cdr:cNvSpPr txBox="1"/>
      </cdr:nvSpPr>
      <cdr:spPr>
        <a:xfrm xmlns:a="http://schemas.openxmlformats.org/drawingml/2006/main">
          <a:off x="4580760" y="1331310"/>
          <a:ext cx="2907862" cy="4554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SG" sz="110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0.05887</cdr:x>
      <cdr:y>0.58268</cdr:y>
    </cdr:from>
    <cdr:to>
      <cdr:x>0.23524</cdr:x>
      <cdr:y>0.63993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3855" y="2968923"/>
          <a:ext cx="1479638" cy="2917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SG" sz="1600" b="1" dirty="0">
              <a:solidFill>
                <a:schemeClr val="accent1">
                  <a:lumMod val="75000"/>
                </a:schemeClr>
              </a:solidFill>
            </a:rPr>
            <a:t>USA=100</a:t>
          </a:r>
        </a:p>
      </cdr:txBody>
    </cdr:sp>
  </cdr:relSizeAnchor>
  <cdr:relSizeAnchor xmlns:cdr="http://schemas.openxmlformats.org/drawingml/2006/chartDrawing">
    <cdr:from>
      <cdr:x>0.70807</cdr:x>
      <cdr:y>0.51713</cdr:y>
    </cdr:from>
    <cdr:to>
      <cdr:x>0.91606</cdr:x>
      <cdr:y>0.58202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940241" y="2634934"/>
          <a:ext cx="1744911" cy="3306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SG" sz="1800" b="1" dirty="0">
              <a:solidFill>
                <a:schemeClr val="accent2"/>
              </a:solidFill>
            </a:rPr>
            <a:t>Baseline</a:t>
          </a:r>
        </a:p>
      </cdr:txBody>
    </cdr:sp>
  </cdr:relSizeAnchor>
  <cdr:relSizeAnchor xmlns:cdr="http://schemas.openxmlformats.org/drawingml/2006/chartDrawing">
    <cdr:from>
      <cdr:x>0.74769</cdr:x>
      <cdr:y>0.64627</cdr:y>
    </cdr:from>
    <cdr:to>
      <cdr:x>0.97814</cdr:x>
      <cdr:y>0.74166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272655" y="3292908"/>
          <a:ext cx="1933337" cy="486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SG" sz="1600" b="1" dirty="0">
              <a:solidFill>
                <a:schemeClr val="bg1">
                  <a:lumMod val="50000"/>
                </a:schemeClr>
              </a:solidFill>
            </a:rPr>
            <a:t>Limited Reforms</a:t>
          </a:r>
        </a:p>
      </cdr:txBody>
    </cdr:sp>
  </cdr:relSizeAnchor>
  <cdr:relSizeAnchor xmlns:cdr="http://schemas.openxmlformats.org/drawingml/2006/chartDrawing">
    <cdr:from>
      <cdr:x>0.81946</cdr:x>
      <cdr:y>0.76823</cdr:y>
    </cdr:from>
    <cdr:to>
      <cdr:x>1</cdr:x>
      <cdr:y>0.82802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6874776" y="3914356"/>
          <a:ext cx="1514622" cy="3046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SG" sz="1800" b="1" dirty="0">
              <a:solidFill>
                <a:schemeClr val="accent6">
                  <a:lumMod val="75000"/>
                </a:schemeClr>
              </a:solidFill>
            </a:rPr>
            <a:t>Debt Crisis</a:t>
          </a:r>
        </a:p>
      </cdr:txBody>
    </cdr:sp>
  </cdr:relSizeAnchor>
  <cdr:relSizeAnchor xmlns:cdr="http://schemas.openxmlformats.org/drawingml/2006/chartDrawing">
    <cdr:from>
      <cdr:x>0.52882</cdr:x>
      <cdr:y>0.21199</cdr:y>
    </cdr:from>
    <cdr:to>
      <cdr:x>0.86451</cdr:x>
      <cdr:y>0.28452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24865792-5623-45B8-89DC-F92929DE4B92}"/>
            </a:ext>
          </a:extLst>
        </cdr:cNvPr>
        <cdr:cNvSpPr txBox="1"/>
      </cdr:nvSpPr>
      <cdr:spPr>
        <a:xfrm xmlns:a="http://schemas.openxmlformats.org/drawingml/2006/main">
          <a:off x="4580760" y="1331310"/>
          <a:ext cx="2907862" cy="4554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SG" sz="11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0.55106</cdr:x>
      <cdr:y>0.2357</cdr:y>
    </cdr:from>
    <cdr:to>
      <cdr:x>0.81901</cdr:x>
      <cdr:y>0.30404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063D801-AF5B-4EC0-8AEA-62ACFC68E783}"/>
            </a:ext>
          </a:extLst>
        </cdr:cNvPr>
        <cdr:cNvSpPr txBox="1"/>
      </cdr:nvSpPr>
      <cdr:spPr>
        <a:xfrm xmlns:a="http://schemas.openxmlformats.org/drawingml/2006/main">
          <a:off x="4773448" y="1480206"/>
          <a:ext cx="2321034" cy="4291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SG" sz="1800" b="1">
              <a:solidFill>
                <a:schemeClr val="bg2">
                  <a:lumMod val="50000"/>
                </a:schemeClr>
              </a:solidFill>
            </a:rPr>
            <a:t>Baseline</a:t>
          </a:r>
        </a:p>
      </cdr:txBody>
    </cdr:sp>
  </cdr:relSizeAnchor>
  <cdr:relSizeAnchor xmlns:cdr="http://schemas.openxmlformats.org/drawingml/2006/chartDrawing">
    <cdr:from>
      <cdr:x>0.727</cdr:x>
      <cdr:y>0.32636</cdr:y>
    </cdr:from>
    <cdr:to>
      <cdr:x>0.96057</cdr:x>
      <cdr:y>0.41283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94DB3FD8-B899-48C0-8876-78466254C1AD}"/>
            </a:ext>
          </a:extLst>
        </cdr:cNvPr>
        <cdr:cNvSpPr txBox="1"/>
      </cdr:nvSpPr>
      <cdr:spPr>
        <a:xfrm xmlns:a="http://schemas.openxmlformats.org/drawingml/2006/main">
          <a:off x="6297448" y="2049516"/>
          <a:ext cx="2023242" cy="543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SG" sz="1800" b="1">
              <a:solidFill>
                <a:srgbClr val="00B050"/>
              </a:solidFill>
            </a:rPr>
            <a:t>Decoupling</a:t>
          </a:r>
        </a:p>
      </cdr:txBody>
    </cdr:sp>
  </cdr:relSizeAnchor>
  <cdr:relSizeAnchor xmlns:cdr="http://schemas.openxmlformats.org/drawingml/2006/chartDrawing">
    <cdr:from>
      <cdr:x>0.00202</cdr:x>
      <cdr:y>0.02092</cdr:y>
    </cdr:from>
    <cdr:to>
      <cdr:x>0.20728</cdr:x>
      <cdr:y>0.07531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0FE3D1D5-CF58-4774-B479-85217F7F526E}"/>
            </a:ext>
          </a:extLst>
        </cdr:cNvPr>
        <cdr:cNvSpPr txBox="1"/>
      </cdr:nvSpPr>
      <cdr:spPr>
        <a:xfrm xmlns:a="http://schemas.openxmlformats.org/drawingml/2006/main">
          <a:off x="17517" y="131380"/>
          <a:ext cx="1778000" cy="3415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SG" sz="1400"/>
            <a:t>RMB</a:t>
          </a:r>
          <a:r>
            <a:rPr lang="en-SG" sz="1400" baseline="0"/>
            <a:t> bn. 2017 prices</a:t>
          </a:r>
          <a:endParaRPr lang="en-SG" sz="1400"/>
        </a:p>
      </cdr:txBody>
    </cdr:sp>
  </cdr:relSizeAnchor>
  <cdr:relSizeAnchor xmlns:cdr="http://schemas.openxmlformats.org/drawingml/2006/chartDrawing">
    <cdr:from>
      <cdr:x>0.45298</cdr:x>
      <cdr:y>0.56346</cdr:y>
    </cdr:from>
    <cdr:to>
      <cdr:x>0.63701</cdr:x>
      <cdr:y>0.70153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127268BE-7647-40D7-9FB3-352C3251CB0C}"/>
            </a:ext>
          </a:extLst>
        </cdr:cNvPr>
        <cdr:cNvSpPr txBox="1"/>
      </cdr:nvSpPr>
      <cdr:spPr>
        <a:xfrm xmlns:a="http://schemas.openxmlformats.org/drawingml/2006/main">
          <a:off x="3923862" y="3538483"/>
          <a:ext cx="1594069" cy="8671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SG" sz="1600"/>
            <a:t>6 percent GDP Loss by 2035</a:t>
          </a:r>
        </a:p>
      </cdr:txBody>
    </cdr:sp>
  </cdr:relSizeAnchor>
  <cdr:relSizeAnchor xmlns:cdr="http://schemas.openxmlformats.org/drawingml/2006/chartDrawing">
    <cdr:from>
      <cdr:x>0.53673</cdr:x>
      <cdr:y>0.42538</cdr:y>
    </cdr:from>
    <cdr:to>
      <cdr:x>0.53875</cdr:x>
      <cdr:y>0.57461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19AA9172-8298-49E6-86A9-E3AAF9AA957C}"/>
            </a:ext>
          </a:extLst>
        </cdr:cNvPr>
        <cdr:cNvCxnSpPr/>
      </cdr:nvCxnSpPr>
      <cdr:spPr>
        <a:xfrm xmlns:a="http://schemas.openxmlformats.org/drawingml/2006/main" flipH="1" flipV="1">
          <a:off x="4380510" y="2111568"/>
          <a:ext cx="16487" cy="74076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0.82204</cdr:x>
      <cdr:y>0.52999</cdr:y>
    </cdr:from>
    <cdr:to>
      <cdr:x>1</cdr:x>
      <cdr:y>0.72572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0374761D-FB03-4773-90B5-A94BC5349408}"/>
            </a:ext>
          </a:extLst>
        </cdr:cNvPr>
        <cdr:cNvSpPr txBox="1"/>
      </cdr:nvSpPr>
      <cdr:spPr>
        <a:xfrm xmlns:a="http://schemas.openxmlformats.org/drawingml/2006/main">
          <a:off x="6709086" y="2630818"/>
          <a:ext cx="1452422" cy="9715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SG" sz="1600" dirty="0"/>
            <a:t>10 percent GDP loss</a:t>
          </a:r>
          <a:r>
            <a:rPr lang="en-SG" sz="1600" baseline="0" dirty="0"/>
            <a:t> by 2050</a:t>
          </a:r>
          <a:endParaRPr lang="en-SG" sz="1600" dirty="0"/>
        </a:p>
      </cdr:txBody>
    </cdr:sp>
  </cdr:relSizeAnchor>
  <cdr:relSizeAnchor xmlns:cdr="http://schemas.openxmlformats.org/drawingml/2006/chartDrawing">
    <cdr:from>
      <cdr:x>0.96967</cdr:x>
      <cdr:y>0.12831</cdr:y>
    </cdr:from>
    <cdr:to>
      <cdr:x>0.96967</cdr:x>
      <cdr:y>0.52519</cdr:y>
    </cdr:to>
    <cdr:cxnSp macro="">
      <cdr:nvCxnSpPr>
        <cdr:cNvPr id="11" name="Straight Arrow Connector 10">
          <a:extLst xmlns:a="http://schemas.openxmlformats.org/drawingml/2006/main">
            <a:ext uri="{FF2B5EF4-FFF2-40B4-BE49-F238E27FC236}">
              <a16:creationId xmlns:a16="http://schemas.microsoft.com/office/drawing/2014/main" id="{20AE3ACA-6047-4211-BB50-A986BAE39C66}"/>
            </a:ext>
          </a:extLst>
        </cdr:cNvPr>
        <cdr:cNvCxnSpPr/>
      </cdr:nvCxnSpPr>
      <cdr:spPr>
        <a:xfrm xmlns:a="http://schemas.openxmlformats.org/drawingml/2006/main" flipV="1">
          <a:off x="7913969" y="636919"/>
          <a:ext cx="0" cy="1970093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315CB-4287-45F4-953B-3A3503D07A80}" type="datetimeFigureOut">
              <a:rPr lang="en-SG" smtClean="0"/>
              <a:t>15/7/2022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5088C-900A-4C5E-A368-E96FFEE6EE9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47997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dirty="0"/>
              <a:t>Large demographic dividend in the 1980s and 1990s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dirty="0"/>
              <a:t>Reforms paid off in large contribution of TFP to growth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dirty="0"/>
              <a:t>In the past decade, the demographic dividend disappeared.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dirty="0"/>
              <a:t>TFP growth was only modest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dirty="0"/>
              <a:t>This is a worldwide phenomenon, not just China.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dirty="0"/>
              <a:t>Irrespective, growth relied increasingly on capital accumulation, or investment.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dirty="0"/>
              <a:t>China’s future growth will have to be </a:t>
            </a:r>
            <a:r>
              <a:rPr lang="en-SG" dirty="0" err="1"/>
              <a:t>differnet</a:t>
            </a:r>
            <a:r>
              <a:rPr lang="en-SG" dirty="0"/>
              <a:t> from the past.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CF25E-968A-4EFA-8EC1-516AE6F6C6D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935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dirty="0"/>
              <a:t>Decline in overall population to less than 700 million by 2100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dirty="0"/>
              <a:t>Median age from 38 years now to 59 by the end of the century.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CF25E-968A-4EFA-8EC1-516AE6F6C6D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558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dirty="0"/>
              <a:t>Spending in R&amp;D has rapidly risen, now comparable with the EU.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CF25E-968A-4EFA-8EC1-516AE6F6C6D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855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CF25E-968A-4EFA-8EC1-516AE6F6C6D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88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SG" dirty="0"/>
              <a:t>From IMF.  Estimate of the loss in productivity GROWTH due to Decoupling.  Costly for China, especially if all major partners were </a:t>
            </a:r>
            <a:r>
              <a:rPr lang="en-SG" dirty="0" err="1"/>
              <a:t>ot</a:t>
            </a:r>
            <a:r>
              <a:rPr lang="en-SG" dirty="0"/>
              <a:t> join. Would result in lower growth, but not just in China!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CF25E-968A-4EFA-8EC1-516AE6F6C6D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278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638A-FFCF-446D-87A0-E916F35DC30F}" type="datetimeFigureOut">
              <a:rPr lang="en-SG" smtClean="0"/>
              <a:t>15/7/2022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266A-A097-435E-A783-98972556589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0818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638A-FFCF-446D-87A0-E916F35DC30F}" type="datetimeFigureOut">
              <a:rPr lang="en-SG" smtClean="0"/>
              <a:t>15/7/2022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266A-A097-435E-A783-98972556589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9781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638A-FFCF-446D-87A0-E916F35DC30F}" type="datetimeFigureOut">
              <a:rPr lang="en-SG" smtClean="0"/>
              <a:t>15/7/2022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266A-A097-435E-A783-98972556589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6800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638A-FFCF-446D-87A0-E916F35DC30F}" type="datetimeFigureOut">
              <a:rPr lang="en-SG" smtClean="0"/>
              <a:t>15/7/2022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266A-A097-435E-A783-98972556589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3760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638A-FFCF-446D-87A0-E916F35DC30F}" type="datetimeFigureOut">
              <a:rPr lang="en-SG" smtClean="0"/>
              <a:t>15/7/2022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266A-A097-435E-A783-98972556589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3919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638A-FFCF-446D-87A0-E916F35DC30F}" type="datetimeFigureOut">
              <a:rPr lang="en-SG" smtClean="0"/>
              <a:t>15/7/2022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266A-A097-435E-A783-98972556589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55139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638A-FFCF-446D-87A0-E916F35DC30F}" type="datetimeFigureOut">
              <a:rPr lang="en-SG" smtClean="0"/>
              <a:t>15/7/2022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266A-A097-435E-A783-98972556589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9777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638A-FFCF-446D-87A0-E916F35DC30F}" type="datetimeFigureOut">
              <a:rPr lang="en-SG" smtClean="0"/>
              <a:t>15/7/2022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266A-A097-435E-A783-98972556589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0857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638A-FFCF-446D-87A0-E916F35DC30F}" type="datetimeFigureOut">
              <a:rPr lang="en-SG" smtClean="0"/>
              <a:t>15/7/2022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266A-A097-435E-A783-98972556589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42644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638A-FFCF-446D-87A0-E916F35DC30F}" type="datetimeFigureOut">
              <a:rPr lang="en-SG" smtClean="0"/>
              <a:t>15/7/2022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266A-A097-435E-A783-98972556589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16365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C638A-FFCF-446D-87A0-E916F35DC30F}" type="datetimeFigureOut">
              <a:rPr lang="en-SG" smtClean="0"/>
              <a:t>15/7/2022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266A-A097-435E-A783-98972556589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2073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C638A-FFCF-446D-87A0-E916F35DC30F}" type="datetimeFigureOut">
              <a:rPr lang="en-SG" smtClean="0"/>
              <a:t>15/7/2022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3266A-A097-435E-A783-98972556589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3204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SG" dirty="0" smtClean="0"/>
              <a:t>China’s Long Term Growth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SG" dirty="0" smtClean="0"/>
              <a:t>Presentation for </a:t>
            </a:r>
            <a:r>
              <a:rPr lang="en-US" dirty="0"/>
              <a:t>The National Press </a:t>
            </a:r>
            <a:r>
              <a:rPr lang="en-US" dirty="0" smtClean="0"/>
              <a:t>Foundation</a:t>
            </a:r>
          </a:p>
          <a:p>
            <a:r>
              <a:rPr lang="en-US" dirty="0" smtClean="0"/>
              <a:t>Hinrich Foundation </a:t>
            </a:r>
            <a:r>
              <a:rPr lang="en-SG" dirty="0" smtClean="0"/>
              <a:t>Singapore </a:t>
            </a:r>
            <a:r>
              <a:rPr lang="en-SG" dirty="0" smtClean="0"/>
              <a:t>July </a:t>
            </a:r>
            <a:r>
              <a:rPr lang="en-SG" dirty="0" smtClean="0"/>
              <a:t>26 </a:t>
            </a:r>
            <a:r>
              <a:rPr lang="en-SG" dirty="0" smtClean="0"/>
              <a:t>2022</a:t>
            </a:r>
          </a:p>
          <a:p>
            <a:r>
              <a:rPr lang="en-SG" dirty="0" smtClean="0"/>
              <a:t>Bert Hofman</a:t>
            </a:r>
          </a:p>
          <a:p>
            <a:r>
              <a:rPr lang="en-SG" dirty="0" smtClean="0"/>
              <a:t>National University Singapore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581303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838"/>
          </a:xfrm>
        </p:spPr>
        <p:txBody>
          <a:bodyPr/>
          <a:lstStyle/>
          <a:p>
            <a:r>
              <a:rPr lang="en-GB" dirty="0" smtClean="0"/>
              <a:t>How Fast Can China Grow?</a:t>
            </a:r>
            <a:endParaRPr lang="en-SG" dirty="0"/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/>
          </p:nvPr>
        </p:nvGraphicFramePr>
        <p:xfrm>
          <a:off x="1352939" y="1184987"/>
          <a:ext cx="8613375" cy="5203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76875" y="6388376"/>
            <a:ext cx="3676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400" dirty="0"/>
              <a:t>Source: Authors’ calculation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6AE94-E26B-4638-B433-BB4810EAD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B4B2-8A8B-4C1F-9358-F09F836F4A3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440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60AB-2133-49B2-B295-491D5D478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</a:t>
            </a:r>
            <a:r>
              <a:rPr lang="en-US" dirty="0" smtClean="0"/>
              <a:t>growth enhancing </a:t>
            </a:r>
            <a:r>
              <a:rPr lang="en-US" dirty="0"/>
              <a:t>reforms</a:t>
            </a:r>
            <a:endParaRPr lang="en-SG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D88A8D1-BADC-47D8-86C9-CB3DBE77432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Extend retirement age to 65 for men and women</a:t>
            </a:r>
          </a:p>
          <a:p>
            <a:r>
              <a:rPr lang="en-US" dirty="0"/>
              <a:t>Abolish the household registration system</a:t>
            </a:r>
          </a:p>
          <a:p>
            <a:r>
              <a:rPr lang="en-US" dirty="0"/>
              <a:t>Lower entry barriers in services sector</a:t>
            </a:r>
          </a:p>
          <a:p>
            <a:r>
              <a:rPr lang="en-US" dirty="0"/>
              <a:t>Reduce negative list for private investment</a:t>
            </a:r>
          </a:p>
          <a:p>
            <a:r>
              <a:rPr lang="en-US" dirty="0"/>
              <a:t>Increase dividends from SOEs to the budget</a:t>
            </a:r>
          </a:p>
          <a:p>
            <a:pPr marL="0" indent="0">
              <a:buNone/>
            </a:pPr>
            <a:endParaRPr lang="en-US" dirty="0"/>
          </a:p>
          <a:p>
            <a:endParaRPr lang="en-SG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0831E4-F79F-4CD0-BF76-5BFFEC9381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Increase efficiency of bankruptcy system</a:t>
            </a:r>
          </a:p>
          <a:p>
            <a:r>
              <a:rPr lang="en-US" dirty="0"/>
              <a:t>Reform the intergovernmental fiscal system</a:t>
            </a:r>
          </a:p>
          <a:p>
            <a:r>
              <a:rPr lang="en-US" dirty="0"/>
              <a:t>Establish private pillar in pension system</a:t>
            </a:r>
          </a:p>
          <a:p>
            <a:r>
              <a:rPr lang="en-US" dirty="0"/>
              <a:t>Improve the government innovation system</a:t>
            </a:r>
          </a:p>
          <a:p>
            <a:r>
              <a:rPr lang="en-US" dirty="0"/>
              <a:t>Improve the rural education system</a:t>
            </a:r>
          </a:p>
          <a:p>
            <a:r>
              <a:rPr lang="en-US" dirty="0"/>
              <a:t>Improve the rural land system </a:t>
            </a:r>
          </a:p>
          <a:p>
            <a:endParaRPr lang="en-S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6446F-C27B-411C-8CA2-C6B6415E0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B4B2-8A8B-4C1F-9358-F09F836F4A3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599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774C0-A441-4FC8-9789-93901828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122"/>
            <a:ext cx="10515600" cy="788594"/>
          </a:xfrm>
        </p:spPr>
        <p:txBody>
          <a:bodyPr>
            <a:normAutofit fontScale="90000"/>
          </a:bodyPr>
          <a:lstStyle/>
          <a:p>
            <a:r>
              <a:rPr lang="en-SG" dirty="0"/>
              <a:t>China will catch up with the US, unless structural reforms lag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6216C4-A68C-4DFF-B2F1-89BED484420B}"/>
              </a:ext>
            </a:extLst>
          </p:cNvPr>
          <p:cNvSpPr txBox="1"/>
          <p:nvPr/>
        </p:nvSpPr>
        <p:spPr>
          <a:xfrm>
            <a:off x="1177313" y="6515980"/>
            <a:ext cx="11131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200" dirty="0"/>
              <a:t>Source: Authors Calculations and OECD Long term Projections update 2021.  Note: US growth rate is actual growth for 2021, 2.4 percent 2022-30 and 1.4 percent thereafter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53592" y="1167319"/>
          <a:ext cx="8689634" cy="5161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BFCF35-45ED-4A68-8D96-5ABEC53C6C60}"/>
              </a:ext>
            </a:extLst>
          </p:cNvPr>
          <p:cNvCxnSpPr/>
          <p:nvPr/>
        </p:nvCxnSpPr>
        <p:spPr>
          <a:xfrm flipV="1">
            <a:off x="6096000" y="1653702"/>
            <a:ext cx="0" cy="440663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7648A-6C42-4DB5-BCBD-96C9B7339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B4B2-8A8B-4C1F-9358-F09F836F4A3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114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1161"/>
          </a:xfrm>
        </p:spPr>
        <p:txBody>
          <a:bodyPr>
            <a:normAutofit fontScale="90000"/>
          </a:bodyPr>
          <a:lstStyle/>
          <a:p>
            <a:r>
              <a:rPr lang="en-SG" dirty="0">
                <a:latin typeface="+mn-lt"/>
              </a:rPr>
              <a:t>With a </a:t>
            </a:r>
            <a:r>
              <a:rPr lang="en-SG" dirty="0">
                <a:solidFill>
                  <a:schemeClr val="accent5"/>
                </a:solidFill>
                <a:latin typeface="+mn-lt"/>
              </a:rPr>
              <a:t>US Growth Acceleration</a:t>
            </a:r>
            <a:r>
              <a:rPr lang="en-SG" dirty="0">
                <a:latin typeface="+mn-lt"/>
              </a:rPr>
              <a:t>, China needs Comprehensive  Reforms to Catch Up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9119" y="6431924"/>
            <a:ext cx="11131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200" dirty="0"/>
              <a:t>Source: Authors Calculations and OECD Long term Projections update 2021.  Note: US growth rate is actual growth for 2021, and 2.4 percent thereafter.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21979C-495B-4717-A21E-95A03FB06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005" y="1370636"/>
            <a:ext cx="7477851" cy="507083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B717F4-6224-4D61-999B-237B6670C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B4B2-8A8B-4C1F-9358-F09F836F4A3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16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774C0-A441-4FC8-9789-93901828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122"/>
            <a:ext cx="10515600" cy="788594"/>
          </a:xfrm>
        </p:spPr>
        <p:txBody>
          <a:bodyPr>
            <a:normAutofit/>
          </a:bodyPr>
          <a:lstStyle/>
          <a:p>
            <a:r>
              <a:rPr lang="en-SG" dirty="0" smtClean="0"/>
              <a:t>A Debt Crisis Will Set China Back</a:t>
            </a:r>
            <a:endParaRPr lang="en-S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6216C4-A68C-4DFF-B2F1-89BED484420B}"/>
              </a:ext>
            </a:extLst>
          </p:cNvPr>
          <p:cNvSpPr txBox="1"/>
          <p:nvPr/>
        </p:nvSpPr>
        <p:spPr>
          <a:xfrm>
            <a:off x="1177313" y="6515980"/>
            <a:ext cx="11131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200" dirty="0"/>
              <a:t>Source: Authors Calculations and OECD Long term Projections update 2021.  Note: US growth rate is actual growth for 2021, 2.4 percent 2022-30 and 1.4 percent thereafter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532026"/>
              </p:ext>
            </p:extLst>
          </p:nvPr>
        </p:nvGraphicFramePr>
        <p:xfrm>
          <a:off x="1553592" y="1167319"/>
          <a:ext cx="8689634" cy="5161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BFCF35-45ED-4A68-8D96-5ABEC53C6C60}"/>
              </a:ext>
            </a:extLst>
          </p:cNvPr>
          <p:cNvCxnSpPr/>
          <p:nvPr/>
        </p:nvCxnSpPr>
        <p:spPr>
          <a:xfrm flipV="1">
            <a:off x="6096000" y="1653702"/>
            <a:ext cx="0" cy="440663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07648A-6C42-4DB5-BCBD-96C9B7339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B4B2-8A8B-4C1F-9358-F09F836F4A3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089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43B1D-A46C-47C8-89E5-3651D803B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6747"/>
          </a:xfrm>
        </p:spPr>
        <p:txBody>
          <a:bodyPr/>
          <a:lstStyle/>
          <a:p>
            <a:r>
              <a:rPr lang="en-SG" dirty="0"/>
              <a:t>The price of decoupling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A5D759-ADCD-43E5-8F77-158217663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51" y="1818753"/>
            <a:ext cx="11221297" cy="40470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AC9340-72DE-4654-934D-A5A6FEAC2D4D}"/>
              </a:ext>
            </a:extLst>
          </p:cNvPr>
          <p:cNvSpPr txBox="1"/>
          <p:nvPr/>
        </p:nvSpPr>
        <p:spPr>
          <a:xfrm>
            <a:off x="3618689" y="1449421"/>
            <a:ext cx="4445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/>
              <a:t>Productivity Spill-overs Over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C21C52-D2E5-455F-B57E-29341DE0F8C7}"/>
              </a:ext>
            </a:extLst>
          </p:cNvPr>
          <p:cNvSpPr txBox="1"/>
          <p:nvPr/>
        </p:nvSpPr>
        <p:spPr>
          <a:xfrm>
            <a:off x="1159212" y="5846544"/>
            <a:ext cx="9873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200" dirty="0"/>
              <a:t>Source: Diego A. </a:t>
            </a:r>
            <a:r>
              <a:rPr lang="en-SG" sz="1200" dirty="0" err="1"/>
              <a:t>Cerdeiro</a:t>
            </a:r>
            <a:r>
              <a:rPr lang="en-SG" sz="1200" dirty="0"/>
              <a:t> et al, 2021, </a:t>
            </a:r>
            <a:r>
              <a:rPr lang="en-US" sz="1200" dirty="0"/>
              <a:t>Sizing Up the Effects of Technological Decoupling, IMF WP/21/69, Washington DC.</a:t>
            </a:r>
            <a:endParaRPr lang="en-SG" sz="1200" dirty="0"/>
          </a:p>
          <a:p>
            <a:r>
              <a:rPr lang="en-US" sz="1200" dirty="0"/>
              <a:t>Note: The figure shows the implied contribution from the knowledge spillovers of the different technological leaders to the annual labor productivity growth in the country on the x-axis. Chinese R&amp;D numbers are rescaled to match the average patenting productivity using the discounted stock as reference.</a:t>
            </a:r>
            <a:endParaRPr lang="en-SG" sz="12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86D2C-EF43-4794-A6E5-4D22F9FC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B4B2-8A8B-4C1F-9358-F09F836F4A3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057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87EF3-AB35-4C51-A6B8-DA6985820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0288"/>
          </a:xfrm>
        </p:spPr>
        <p:txBody>
          <a:bodyPr>
            <a:normAutofit fontScale="90000"/>
          </a:bodyPr>
          <a:lstStyle/>
          <a:p>
            <a:r>
              <a:rPr lang="en-SG" dirty="0"/>
              <a:t>Decoupling seems manageable, but is unpredictable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9B2B77-4E35-4F8E-B06A-0CD80CAC72A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38526" y="1352145"/>
          <a:ext cx="8161508" cy="4963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B8E172C-E101-4A07-826F-D1D7047A14FB}"/>
              </a:ext>
            </a:extLst>
          </p:cNvPr>
          <p:cNvSpPr txBox="1"/>
          <p:nvPr/>
        </p:nvSpPr>
        <p:spPr>
          <a:xfrm>
            <a:off x="1838526" y="6354374"/>
            <a:ext cx="9007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200" dirty="0"/>
              <a:t>Source: Authors’ calculation.  Decoupling based on Diego A. </a:t>
            </a:r>
            <a:r>
              <a:rPr lang="en-SG" sz="1200" dirty="0" err="1"/>
              <a:t>Cerdeiro</a:t>
            </a:r>
            <a:r>
              <a:rPr lang="en-SG" sz="1200" dirty="0"/>
              <a:t> et al, 2021 estimate of </a:t>
            </a:r>
            <a:r>
              <a:rPr lang="en-SG" sz="1200" dirty="0" err="1"/>
              <a:t>spillover</a:t>
            </a:r>
            <a:r>
              <a:rPr lang="en-SG" sz="1200" dirty="0"/>
              <a:t> effects on labour productivity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831B1-5DFC-40BE-BD9C-C6946A9D7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B4B2-8A8B-4C1F-9358-F09F836F4A3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97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0591"/>
          </a:xfrm>
        </p:spPr>
        <p:txBody>
          <a:bodyPr>
            <a:noAutofit/>
          </a:bodyPr>
          <a:lstStyle/>
          <a:p>
            <a:r>
              <a:rPr lang="en-SG" sz="4800" dirty="0">
                <a:latin typeface="+mn-lt"/>
              </a:rPr>
              <a:t>Ambitions for the New Era</a:t>
            </a:r>
            <a:endParaRPr lang="en-GB" sz="4800" dirty="0">
              <a:latin typeface="+mn-lt"/>
            </a:endParaRPr>
          </a:p>
        </p:txBody>
      </p:sp>
      <p:pic>
        <p:nvPicPr>
          <p:cNvPr id="3074" name="CB37F45F-EED8-4A39-B800-93EC1B81C7E2" descr="CB37F45F-EED8-4A39-B800-93EC1B81C7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268" y="1563317"/>
            <a:ext cx="6384175" cy="444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1768" y="1563317"/>
            <a:ext cx="453874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2000" dirty="0"/>
              <a:t>“To build China into a great modern socialist country that is prosperous, strong, democratic, culturally advanced, harmonious, and beautiful by the middle of the century” </a:t>
            </a:r>
          </a:p>
          <a:p>
            <a:endParaRPr lang="en-SG" sz="1400" dirty="0"/>
          </a:p>
          <a:p>
            <a:r>
              <a:rPr lang="en-SG" sz="1600" dirty="0"/>
              <a:t>Xi Jinping, 19</a:t>
            </a:r>
            <a:r>
              <a:rPr lang="en-SG" sz="1600" baseline="30000" dirty="0"/>
              <a:t>th</a:t>
            </a:r>
            <a:r>
              <a:rPr lang="en-SG" sz="1600" dirty="0"/>
              <a:t> Party Congress,  November 2017</a:t>
            </a:r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631768" y="4032947"/>
            <a:ext cx="42571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dirty="0">
                <a:solidFill>
                  <a:srgbClr val="222222"/>
                </a:solidFill>
                <a:latin typeface="Merriweather"/>
              </a:rPr>
              <a:t>  “It’s completely possible for China to reach a high-income country standard at the end of the 14th five-year plan in 2025 and to double total economic size, or per capita income, by 2035.”</a:t>
            </a:r>
          </a:p>
          <a:p>
            <a:endParaRPr lang="en-SG" dirty="0">
              <a:solidFill>
                <a:srgbClr val="222222"/>
              </a:solidFill>
              <a:latin typeface="Merriweather"/>
            </a:endParaRPr>
          </a:p>
          <a:p>
            <a:r>
              <a:rPr lang="en-SG" dirty="0">
                <a:solidFill>
                  <a:srgbClr val="222222"/>
                </a:solidFill>
                <a:latin typeface="Merriweather"/>
              </a:rPr>
              <a:t>Xi Jinping, November 4, 2020 </a:t>
            </a:r>
            <a:endParaRPr lang="en-SG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D22D1-7DBA-4524-A79D-3CD896396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B4B2-8A8B-4C1F-9358-F09F836F4A3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577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rmAutofit/>
          </a:bodyPr>
          <a:lstStyle/>
          <a:p>
            <a:r>
              <a:rPr lang="en-SG" dirty="0">
                <a:latin typeface="+mn-lt"/>
              </a:rPr>
              <a:t>A New Development Concept For A New Era</a:t>
            </a:r>
            <a:endParaRPr lang="en-GB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0253" y="1269276"/>
            <a:ext cx="6517178" cy="6771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2000" b="1" dirty="0"/>
              <a:t>New Development Philosophy</a:t>
            </a:r>
          </a:p>
          <a:p>
            <a:pPr algn="ctr"/>
            <a:r>
              <a:rPr lang="en-GB" dirty="0"/>
              <a:t>Innovative, coordinated, green, open, and shared development </a:t>
            </a:r>
            <a:endParaRPr lang="en-GB" sz="2000" b="1" dirty="0"/>
          </a:p>
        </p:txBody>
      </p:sp>
      <p:cxnSp>
        <p:nvCxnSpPr>
          <p:cNvPr id="5" name="Straight Arrow Connector 4"/>
          <p:cNvCxnSpPr>
            <a:stCxn id="3" idx="2"/>
            <a:endCxn id="10" idx="0"/>
          </p:cNvCxnSpPr>
          <p:nvPr/>
        </p:nvCxnSpPr>
        <p:spPr>
          <a:xfrm flipH="1">
            <a:off x="3957242" y="2042985"/>
            <a:ext cx="1407860" cy="1566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2"/>
            <a:endCxn id="11" idx="0"/>
          </p:cNvCxnSpPr>
          <p:nvPr/>
        </p:nvCxnSpPr>
        <p:spPr>
          <a:xfrm>
            <a:off x="5365102" y="2042985"/>
            <a:ext cx="1921083" cy="15628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85642" y="3609424"/>
            <a:ext cx="27432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2000" b="1" dirty="0">
                <a:solidFill>
                  <a:srgbClr val="FF0000"/>
                </a:solidFill>
              </a:rPr>
              <a:t>Dual Circulation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11948" y="3605864"/>
            <a:ext cx="2948473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sz="2000" b="1" dirty="0">
                <a:solidFill>
                  <a:srgbClr val="FF0000"/>
                </a:solidFill>
              </a:rPr>
              <a:t>Common Prosperity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65821" y="4052123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More reliance on domestic demand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Expanding domestic (critical) supply chains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Indigenous 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Reform and Opening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Supply-side Reforms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4937" y="4070784"/>
            <a:ext cx="25659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Establish reasonable distribution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Adjust excessive incomes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Prohibit illicit income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G" dirty="0"/>
              <a:t>More Equal Public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3948" y="6241807"/>
            <a:ext cx="73338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200" dirty="0"/>
              <a:t>Source: Outline of the 14</a:t>
            </a:r>
            <a:r>
              <a:rPr lang="en-SG" sz="1200" baseline="30000" dirty="0"/>
              <a:t>th</a:t>
            </a:r>
            <a:r>
              <a:rPr lang="en-SG" sz="1200" dirty="0"/>
              <a:t> Five Year Plan, various policy speeches</a:t>
            </a:r>
            <a:endParaRPr lang="en-GB" sz="1200" dirty="0"/>
          </a:p>
        </p:txBody>
      </p:sp>
      <p:cxnSp>
        <p:nvCxnSpPr>
          <p:cNvPr id="8" name="Straight Arrow Connector 7"/>
          <p:cNvCxnSpPr>
            <a:stCxn id="3" idx="2"/>
          </p:cNvCxnSpPr>
          <p:nvPr/>
        </p:nvCxnSpPr>
        <p:spPr>
          <a:xfrm>
            <a:off x="5365102" y="2042985"/>
            <a:ext cx="4668360" cy="1480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066245" y="3636642"/>
            <a:ext cx="294847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SG" b="1" dirty="0">
                <a:solidFill>
                  <a:schemeClr val="accent6"/>
                </a:solidFill>
              </a:rPr>
              <a:t>Ecological civilization</a:t>
            </a:r>
            <a:endParaRPr lang="en-GB" b="1" dirty="0">
              <a:solidFill>
                <a:schemeClr val="accent6"/>
              </a:solidFill>
            </a:endParaRPr>
          </a:p>
        </p:txBody>
      </p:sp>
      <p:cxnSp>
        <p:nvCxnSpPr>
          <p:cNvPr id="24" name="Straight Arrow Connector 23"/>
          <p:cNvCxnSpPr>
            <a:stCxn id="3" idx="2"/>
          </p:cNvCxnSpPr>
          <p:nvPr/>
        </p:nvCxnSpPr>
        <p:spPr>
          <a:xfrm flipH="1">
            <a:off x="1296785" y="2042985"/>
            <a:ext cx="4068317" cy="14979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42188" y="3610112"/>
            <a:ext cx="216117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chemeClr val="accent1"/>
                </a:solidFill>
              </a:rPr>
              <a:t>Belt and Road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8AFAE-4E76-498D-BBED-1703F1475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B4B2-8A8B-4C1F-9358-F09F836F4A3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770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27803"/>
            <a:ext cx="10515600" cy="707895"/>
          </a:xfrm>
        </p:spPr>
        <p:txBody>
          <a:bodyPr>
            <a:normAutofit fontScale="90000"/>
          </a:bodyPr>
          <a:lstStyle/>
          <a:p>
            <a:r>
              <a:rPr lang="en-SG" dirty="0"/>
              <a:t>China’s GDP per worker only one-fourth of the US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DF3A094-B95A-4AAF-B3A5-088C7B9D59C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68877" y="793101"/>
          <a:ext cx="9289914" cy="5789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15616" y="6400800"/>
            <a:ext cx="502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200" dirty="0"/>
              <a:t>Source: World Development Indicators, Authors’ calculations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4EC557-DC17-4544-B988-9D8C01D10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B4B2-8A8B-4C1F-9358-F09F836F4A3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199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4294"/>
            <a:ext cx="10515600" cy="959822"/>
          </a:xfrm>
        </p:spPr>
        <p:txBody>
          <a:bodyPr/>
          <a:lstStyle/>
          <a:p>
            <a:r>
              <a:rPr lang="en-SG" dirty="0">
                <a:latin typeface="+mn-lt"/>
              </a:rPr>
              <a:t>How Did China Grow?</a:t>
            </a:r>
            <a:endParaRPr lang="en-GB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26975" y="6262041"/>
            <a:ext cx="6853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kern="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Source: Brandt et al (2022): China’s Productivity Slowdown and Future Growth Potential. </a:t>
            </a:r>
          </a:p>
          <a:p>
            <a:r>
              <a:rPr lang="en-US" sz="1200" kern="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Note: TFP is a measure of overall productivity in the economy</a:t>
            </a:r>
            <a:endParaRPr lang="en-GB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427" y="865062"/>
            <a:ext cx="8396082" cy="539697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F7CF7F-B443-4740-BD56-4D155AC96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B4B2-8A8B-4C1F-9358-F09F836F4A3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63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8565"/>
          </a:xfrm>
        </p:spPr>
        <p:txBody>
          <a:bodyPr>
            <a:normAutofit/>
          </a:bodyPr>
          <a:lstStyle/>
          <a:p>
            <a:r>
              <a:rPr lang="en-SG" dirty="0"/>
              <a:t>Demographics headwind ahead</a:t>
            </a:r>
            <a:endParaRPr lang="en-GB" dirty="0"/>
          </a:p>
        </p:txBody>
      </p:sp>
      <p:pic>
        <p:nvPicPr>
          <p:cNvPr id="6" name="8EC52027-F3FC-4325-ABC6-01CE33F38F70" descr="8EC52027-F3FC-4325-ABC6-01CE33F38F70">
            <a:extLst>
              <a:ext uri="{FF2B5EF4-FFF2-40B4-BE49-F238E27FC236}">
                <a16:creationId xmlns:a16="http://schemas.microsoft.com/office/drawing/2014/main" id="{126BF973-A7A4-42D0-9AC1-DC7E52D4A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6" y="1063690"/>
            <a:ext cx="10099133" cy="55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EF6F9E-6A0A-4F5C-9047-1498B2497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B4B2-8A8B-4C1F-9358-F09F836F4A3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25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5159"/>
          </a:xfrm>
        </p:spPr>
        <p:txBody>
          <a:bodyPr>
            <a:normAutofit fontScale="90000"/>
          </a:bodyPr>
          <a:lstStyle/>
          <a:p>
            <a:r>
              <a:rPr lang="en-SG" dirty="0"/>
              <a:t>Human Capital Seems on Track for Higher Income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B4B2-8A8B-4C1F-9358-F09F836F4A34}" type="slidenum">
              <a:rPr lang="en-GB" smtClean="0"/>
              <a:t>7</a:t>
            </a:fld>
            <a:endParaRPr lang="en-GB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/>
          </p:nvPr>
        </p:nvGraphicFramePr>
        <p:xfrm>
          <a:off x="1263535" y="1230284"/>
          <a:ext cx="8910535" cy="517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96291" y="6475615"/>
            <a:ext cx="48380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100" dirty="0"/>
              <a:t>Source: Penn World Tables 10.0 and Authors’ Calculation</a:t>
            </a:r>
          </a:p>
        </p:txBody>
      </p:sp>
    </p:spTree>
    <p:extLst>
      <p:ext uri="{BB962C8B-B14F-4D97-AF65-F5344CB8AC3E}">
        <p14:creationId xmlns:p14="http://schemas.microsoft.com/office/powerpoint/2010/main" val="282043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376" y="327803"/>
            <a:ext cx="10515600" cy="866516"/>
          </a:xfrm>
        </p:spPr>
        <p:txBody>
          <a:bodyPr>
            <a:normAutofit fontScale="90000"/>
          </a:bodyPr>
          <a:lstStyle/>
          <a:p>
            <a:r>
              <a:rPr lang="en-GB" dirty="0"/>
              <a:t>More capital per output needed, though business investment remains efficient</a:t>
            </a:r>
            <a:endParaRPr lang="en-SG" dirty="0"/>
          </a:p>
        </p:txBody>
      </p:sp>
      <p:graphicFrame>
        <p:nvGraphicFramePr>
          <p:cNvPr id="3" name="图表 17">
            <a:extLst>
              <a:ext uri="{FF2B5EF4-FFF2-40B4-BE49-F238E27FC236}">
                <a16:creationId xmlns:a16="http://schemas.microsoft.com/office/drawing/2014/main" id="{E93E2704-87C1-455E-8449-580D64E1F4EF}"/>
              </a:ext>
            </a:extLst>
          </p:cNvPr>
          <p:cNvGraphicFramePr/>
          <p:nvPr>
            <p:extLst/>
          </p:nvPr>
        </p:nvGraphicFramePr>
        <p:xfrm>
          <a:off x="998376" y="1464906"/>
          <a:ext cx="10310326" cy="4851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1105662" y="6421405"/>
            <a:ext cx="14766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kern="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Source: Herd (2020).</a:t>
            </a:r>
            <a:endParaRPr lang="en-SG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30796-B38D-46B7-91C4-0B3ADB906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B4B2-8A8B-4C1F-9358-F09F836F4A3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3532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8286"/>
          </a:xfrm>
        </p:spPr>
        <p:txBody>
          <a:bodyPr>
            <a:normAutofit/>
          </a:bodyPr>
          <a:lstStyle/>
          <a:p>
            <a:r>
              <a:rPr lang="en-SG" sz="3600" dirty="0"/>
              <a:t>Catching up fast in Research and Development</a:t>
            </a:r>
            <a:endParaRPr lang="en-GB" sz="3600" dirty="0"/>
          </a:p>
        </p:txBody>
      </p:sp>
      <p:graphicFrame>
        <p:nvGraphicFramePr>
          <p:cNvPr id="3" name="Chart 2"/>
          <p:cNvGraphicFramePr>
            <a:graphicFrameLocks noGrp="1"/>
          </p:cNvGraphicFramePr>
          <p:nvPr>
            <p:extLst/>
          </p:nvPr>
        </p:nvGraphicFramePr>
        <p:xfrm>
          <a:off x="1172095" y="1313413"/>
          <a:ext cx="8860659" cy="5228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14475" y="6229350"/>
            <a:ext cx="8143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200" dirty="0"/>
              <a:t>Source: World Development Indicators</a:t>
            </a:r>
            <a:endParaRPr lang="en-GB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255C76-56F6-4967-9F40-E0DB8AC8D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B4B2-8A8B-4C1F-9358-F09F836F4A3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800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14446</TotalTime>
  <Words>914</Words>
  <Application>Microsoft Office PowerPoint</Application>
  <PresentationFormat>Widescreen</PresentationFormat>
  <Paragraphs>148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Merriweather</vt:lpstr>
      <vt:lpstr>SimSun</vt:lpstr>
      <vt:lpstr>Arial</vt:lpstr>
      <vt:lpstr>Calibri</vt:lpstr>
      <vt:lpstr>Calibri Light</vt:lpstr>
      <vt:lpstr>Times New Roman</vt:lpstr>
      <vt:lpstr>Office Theme</vt:lpstr>
      <vt:lpstr>China’s Long Term Growth</vt:lpstr>
      <vt:lpstr>Ambitions for the New Era</vt:lpstr>
      <vt:lpstr>A New Development Concept For A New Era</vt:lpstr>
      <vt:lpstr>China’s GDP per worker only one-fourth of the US</vt:lpstr>
      <vt:lpstr>How Did China Grow?</vt:lpstr>
      <vt:lpstr>Demographics headwind ahead</vt:lpstr>
      <vt:lpstr>Human Capital Seems on Track for Higher Income</vt:lpstr>
      <vt:lpstr>More capital per output needed, though business investment remains efficient</vt:lpstr>
      <vt:lpstr>Catching up fast in Research and Development</vt:lpstr>
      <vt:lpstr>How Fast Can China Grow?</vt:lpstr>
      <vt:lpstr>Examples of growth enhancing reforms</vt:lpstr>
      <vt:lpstr>China will catch up with the US, unless structural reforms lag </vt:lpstr>
      <vt:lpstr>With a US Growth Acceleration, China needs Comprehensive  Reforms to Catch Up</vt:lpstr>
      <vt:lpstr>A Debt Crisis Will Set China Back</vt:lpstr>
      <vt:lpstr>The price of decoupling</vt:lpstr>
      <vt:lpstr>Decoupling seems manageable, but is unpredictable</vt:lpstr>
    </vt:vector>
  </TitlesOfParts>
  <Company>National University of Singapore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Hofman, Bert</dc:creator>
  <cp:lastModifiedBy>Hofman, Bert</cp:lastModifiedBy>
  <cp:revision>9</cp:revision>
  <dcterms:created xsi:type="dcterms:W3CDTF">2022-07-09T01:30:24Z</dcterms:created>
  <dcterms:modified xsi:type="dcterms:W3CDTF">2022-07-25T10:38:06Z</dcterms:modified>
</cp:coreProperties>
</file>