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aleway"/>
      <p:regular r:id="rId14"/>
      <p:bold r:id="rId15"/>
      <p:italic r:id="rId16"/>
      <p:boldItalic r:id="rId17"/>
    </p:embeddedFont>
    <p:embeddedFont>
      <p:font typeface="La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La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.fntdata"/><Relationship Id="rId14" Type="http://schemas.openxmlformats.org/officeDocument/2006/relationships/font" Target="fonts/Raleway-regular.fntdata"/><Relationship Id="rId17" Type="http://schemas.openxmlformats.org/officeDocument/2006/relationships/font" Target="fonts/Raleway-boldItalic.fntdata"/><Relationship Id="rId16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.fntdata"/><Relationship Id="rId6" Type="http://schemas.openxmlformats.org/officeDocument/2006/relationships/slide" Target="slides/slide1.xml"/><Relationship Id="rId18" Type="http://schemas.openxmlformats.org/officeDocument/2006/relationships/font" Target="fonts/La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092b1acd2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2092b1acd2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2092b1acd2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2092b1acd2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092b1acd2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2092b1acd2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092b1acd2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2092b1acd2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2092b1acd2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2092b1acd2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2092b1acd2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2092b1acd2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2092b1acd2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2092b1acd2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fec.gov/help-candidates-and-committees/candidate-taking-receipts/who-can-and-cant-contribute/#:~:text=Unlike%20a%20partnership%2C%20a%20professional,contributions%20from%20corporations%20are%20unlawful.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fecnotify.fec.gov/" TargetMode="External"/><Relationship Id="rId4" Type="http://schemas.openxmlformats.org/officeDocument/2006/relationships/hyperlink" Target="https://projects.propublica.org/itemizer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politico.com/story/2018/08/17/super-pacs-hidden-donors-disclosures-741795" TargetMode="External"/><Relationship Id="rId4" Type="http://schemas.openxmlformats.org/officeDocument/2006/relationships/hyperlink" Target="https://www.texastribune.org/2018/12/06/cruz-super-pac-orourke-senate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henrycuellar.com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texastribune.org/2022/01/25/ken-paxton-texas-campaign-donations-202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and tricks for campaign finance reporting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Patrick Svitek, primary political correspondent, Texas Tribune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it matters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Like it or not, money is a huge part of politics.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Candidates spend most of their time fundraising.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Fundraising pays for important campaign expenses like polls and TV ads.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Fundraising is a key metric by which candidates are judged by the media, opponents and other political observers.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Bottom line: If you’re not covering money, you’re not covering politics.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Money can influence the decision-making of elected officials.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Sometimes there is an obvious quid pro quo. 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But more often, it’s about the “soft” influence that comes with money.</a:t>
            </a:r>
            <a:endParaRPr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/>
              <a:t>Big donors get access to politicians that average voters do not (i.e., time with them at fundraisers, personal relationships)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 the basics.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What is the main public resource on campaign finance for the election you’re reporting on?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Federal elections: Federal Election Commission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State elections: Texas Ethics Commission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Local elections: Local websites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Know the different kinds of entities.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Typically, there are “hard-money” groups, like a candidate’s campaign committee, and “soft-money” groups, like a political action committee.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There are also “dark money” groups, such as 501(c)(4) nonprofits that operate in a totally different ecosystem. 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Know the reporting periods and deadlines.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How often does an entity have to disclose its finances? 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How long is the period covered by the reporting deadline?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Are there special cases that change the normal reporting schedule, like an upcoming election?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 the rules.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How do contribution limits vary by entity type?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Right now, in a federal election, an individual can give $2,900 to a candidate per election in the two-year cycle. An “election” here can include a primary, a primary runoff and the general election. (Source: https://www.fec.gov/help-candidates-and-committees/candidate-taking-receipts/contribution-limits/)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What can third-party groups do and not do?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In federal elections, super PACs can raise unlimited amounts of money and spend it to help a candidate as long as it doesn’t coordinate with that candidate. 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What kind of contributions are off-limits?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The big no-no is corporations. They cannot give directly to candidates. But they can still have influence in elections:</a:t>
            </a:r>
            <a:endParaRPr/>
          </a:p>
          <a:p>
            <a:pPr indent="-293211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They can form PACs that their employees contribute to, and those PACs can give directly to candidates. </a:t>
            </a:r>
            <a:endParaRPr/>
          </a:p>
          <a:p>
            <a:pPr indent="-293211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They can give unlimited amounts to super PACs.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From the FEC: </a:t>
            </a:r>
            <a:r>
              <a:rPr lang="en" u="sng">
                <a:solidFill>
                  <a:schemeClr val="hlink"/>
                </a:solidFill>
                <a:hlinkClick r:id="rId3"/>
              </a:rPr>
              <a:t>“Who can and can’t contribute”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 a competitive edge.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Helpful tools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FEC Notify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u="sng">
                <a:solidFill>
                  <a:schemeClr val="hlink"/>
                </a:solidFill>
                <a:hlinkClick r:id="rId4"/>
              </a:rPr>
              <a:t>ProPublica Itemizer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Twitter alerts for accounts like @CATargetBot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 how people circumvent the rules.</a:t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It’s not unusual for groups to try to put off donor disclosure as long as possible — sometimes until after an election.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Why? The identity of donors can be politically damaging.</a:t>
            </a:r>
            <a:endParaRPr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/>
              <a:t>In congressional races, super PACs can pop up in the final days before an election and structure themselves in a way so that they don’t have to disclose donors until after an election — and it’s all legal.</a:t>
            </a:r>
            <a:endParaRPr/>
          </a:p>
          <a:p>
            <a:pPr indent="-298450" lvl="2" marL="1371600" rtl="0" algn="l"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en"/>
              <a:t>Politico had a good story in 2018 about this: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https://www.politico.com/story/2018/08/17/super-pacs-hidden-donors-disclosures-741795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 Texas Tribune example: </a:t>
            </a:r>
            <a:r>
              <a:rPr lang="en" u="sng">
                <a:solidFill>
                  <a:schemeClr val="hlink"/>
                </a:solidFill>
                <a:hlinkClick r:id="rId4"/>
              </a:rPr>
              <a:t>“National Democratic group was behind mysterious anti-Cruz super PAC”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 how people circumvent the rules, cont’d.	</a:t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Remember how I said super PACs cannot coordinate with candidates? Well, candidates have found a way to effectively </a:t>
            </a:r>
            <a:r>
              <a:rPr lang="en"/>
              <a:t>telegraph</a:t>
            </a:r>
            <a:r>
              <a:rPr lang="en"/>
              <a:t> their preferred messaging and content to third-party groups that want to help them.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Some congressional candidates post on their websites “redboxes” that contain talking points, photos and videos that super PACs can use in their ads.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It’s all public, so the candidates have plausible deniability.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For example, check out </a:t>
            </a:r>
            <a:r>
              <a:rPr lang="en" u="sng">
                <a:solidFill>
                  <a:schemeClr val="hlink"/>
                </a:solidFill>
                <a:hlinkClick r:id="rId3"/>
              </a:rPr>
              <a:t>Henry Cuellar’s campaign website</a:t>
            </a:r>
            <a:r>
              <a:rPr lang="en"/>
              <a:t>. Scroll all the way  to the bottom and click on “Media Center,” which is literally outlined in a red box. (It’s not usually this obvious.)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Don’t be afraid to talk about money with campaigns.</a:t>
            </a:r>
            <a:endParaRPr/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Like I said, money is a huge part of politics, and every campaign knows that. Serious and credible campaigns understand that reporters will have questions about money.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If something doesn’t add up on a report, ask about it. Sometimes campaigns will admit an error and be thankful you brought it to your attention. Sometimes they’ll be non-responsive and raise your suspicions further. Either way, it’s all fair game.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A Texas Tribune example: </a:t>
            </a:r>
            <a:r>
              <a:rPr lang="en" u="sng">
                <a:solidFill>
                  <a:schemeClr val="hlink"/>
                </a:solidFill>
                <a:hlinkClick r:id="rId3"/>
              </a:rPr>
              <a:t>“Ken Paxton still hasn’t disclosed donors who fueled most of his $2.8 million campaign haul”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Understand what fundraising expectations are for individual races so you can write authoritatively about them.</a:t>
            </a:r>
            <a:endParaRPr/>
          </a:p>
          <a:p>
            <a:pPr indent="-29321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For example, what’s considered a “good” fundraising period for Texas Gov. Greg Abbott?</a:t>
            </a:r>
            <a:endParaRPr/>
          </a:p>
          <a:p>
            <a:pPr indent="-30495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Get to know donors, their aides and operatives close to them. Try to understand what motivates them.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