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2" r:id="rId3"/>
    <p:sldId id="257" r:id="rId4"/>
    <p:sldId id="258" r:id="rId5"/>
    <p:sldId id="259" r:id="rId6"/>
    <p:sldId id="267" r:id="rId7"/>
    <p:sldId id="260" r:id="rId8"/>
    <p:sldId id="261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7"/>
    <p:restoredTop sz="92366"/>
  </p:normalViewPr>
  <p:slideViewPr>
    <p:cSldViewPr snapToGrid="0" snapToObjects="1">
      <p:cViewPr varScale="1">
        <p:scale>
          <a:sx n="92" d="100"/>
          <a:sy n="92" d="100"/>
        </p:scale>
        <p:origin x="20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59078-864A-CC48-9616-16C05DC44114}" type="datetimeFigureOut">
              <a:rPr lang="en-US" smtClean="0"/>
              <a:t>3/6/22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D7D0B-670F-9344-AA7D-402FF3EDA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6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AD80-A991-F84B-9A63-0A80BC4A41B4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2264D71-088B-1A45-BBD8-4A5E83CC5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6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AD80-A991-F84B-9A63-0A80BC4A41B4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4D71-088B-1A45-BBD8-4A5E83CC5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0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AD80-A991-F84B-9A63-0A80BC4A41B4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4D71-088B-1A45-BBD8-4A5E83CC5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4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AD80-A991-F84B-9A63-0A80BC4A41B4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4D71-088B-1A45-BBD8-4A5E83CC5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7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038AD80-A991-F84B-9A63-0A80BC4A41B4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2264D71-088B-1A45-BBD8-4A5E83CC5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7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AD80-A991-F84B-9A63-0A80BC4A41B4}" type="datetimeFigureOut">
              <a:rPr lang="en-US" smtClean="0"/>
              <a:t>3/6/22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4D71-088B-1A45-BBD8-4A5E83CC5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8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AD80-A991-F84B-9A63-0A80BC4A41B4}" type="datetimeFigureOut">
              <a:rPr lang="en-US" smtClean="0"/>
              <a:t>3/6/22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4D71-088B-1A45-BBD8-4A5E83CC58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3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AD80-A991-F84B-9A63-0A80BC4A41B4}" type="datetimeFigureOut">
              <a:rPr lang="en-US" smtClean="0"/>
              <a:t>3/6/22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4D71-088B-1A45-BBD8-4A5E83CC58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517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AD80-A991-F84B-9A63-0A80BC4A41B4}" type="datetimeFigureOut">
              <a:rPr lang="en-US" smtClean="0"/>
              <a:t>3/6/22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4D71-088B-1A45-BBD8-4A5E83CC5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5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AD80-A991-F84B-9A63-0A80BC4A41B4}" type="datetimeFigureOut">
              <a:rPr lang="en-US" smtClean="0"/>
              <a:t>3/6/22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4D71-088B-1A45-BBD8-4A5E83CC5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7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AD80-A991-F84B-9A63-0A80BC4A41B4}" type="datetimeFigureOut">
              <a:rPr lang="en-US" smtClean="0"/>
              <a:t>3/6/22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4D71-088B-1A45-BBD8-4A5E83CC5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2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038AD80-A991-F84B-9A63-0A80BC4A41B4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2264D71-088B-1A45-BBD8-4A5E83CC5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1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3EC48-E1AB-804D-A0C6-A3E6E99EE8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Images and Refugees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D5329-B83A-0E47-B08B-DA112E8DEC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6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1FE3F-3161-F94D-B101-D7591B18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48B9E3-BCAF-C945-90FD-A4A79547F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6527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8649-8509-A04F-A63D-00C5C9658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45B431-0A6B-9D48-AB9A-4FEBA70BE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848" y="185351"/>
            <a:ext cx="10236584" cy="59868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DF73B5-6C7C-DA49-825D-4A75965E62FC}"/>
              </a:ext>
            </a:extLst>
          </p:cNvPr>
          <p:cNvSpPr txBox="1"/>
          <p:nvPr/>
        </p:nvSpPr>
        <p:spPr>
          <a:xfrm>
            <a:off x="6833286" y="69815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5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82D9-AA57-AF4D-AC2C-BD9968EB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PONDER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4C7CC-C858-B54F-858E-8E5F1AB63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role do visual images have in construction of our concept of “the refugee”?</a:t>
            </a:r>
          </a:p>
          <a:p>
            <a:r>
              <a:rPr lang="en-US" dirty="0"/>
              <a:t>What do photos of refugees tell us about their subject and their audience?</a:t>
            </a:r>
          </a:p>
          <a:p>
            <a:r>
              <a:rPr lang="en-US" dirty="0"/>
              <a:t>Why are some instances of forced migration covered by the media while others are ignored?</a:t>
            </a:r>
          </a:p>
          <a:p>
            <a:r>
              <a:rPr lang="en-US" dirty="0"/>
              <a:t> What determines the type of media treatment that refugees receive?</a:t>
            </a:r>
          </a:p>
          <a:p>
            <a:r>
              <a:rPr lang="en-US" dirty="0"/>
              <a:t>What moves people to respond to visual images of forced migration?</a:t>
            </a:r>
          </a:p>
          <a:p>
            <a:r>
              <a:rPr lang="en-US" dirty="0"/>
              <a:t>How does terminology impact the way we “see” and understand </a:t>
            </a:r>
            <a:r>
              <a:rPr lang="en-US"/>
              <a:t>a displacement crisis?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6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EB9D7-896C-3944-B5EC-4B6BA0AB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5C75FE-E862-0D46-9620-AE2B44CD9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2354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6EF7-07EC-3E40-905A-DCB30EBB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B458F1-55C3-A547-82C9-A9CD752A1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69777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69EC4-FE60-FD4D-A643-A489B1833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2829DE-50A9-4142-820A-707BAF436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4624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24E9-D9F5-3D48-ADA7-8315B297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456863-CD9A-A84C-83A3-AEB8EE4F3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873" y="484632"/>
            <a:ext cx="10958945" cy="5687568"/>
          </a:xfrm>
        </p:spPr>
      </p:pic>
    </p:spTree>
    <p:extLst>
      <p:ext uri="{BB962C8B-B14F-4D97-AF65-F5344CB8AC3E}">
        <p14:creationId xmlns:p14="http://schemas.microsoft.com/office/powerpoint/2010/main" val="74407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B831-0303-EB43-AC25-2508DE79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324B4D-4CAE-BD41-8A19-C99535151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28107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6DFAB-66CE-1841-800B-2B62BE483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9CCE60-34AB-3442-84BC-6E12085A8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89557"/>
          </a:xfrm>
        </p:spPr>
      </p:pic>
    </p:spTree>
    <p:extLst>
      <p:ext uri="{BB962C8B-B14F-4D97-AF65-F5344CB8AC3E}">
        <p14:creationId xmlns:p14="http://schemas.microsoft.com/office/powerpoint/2010/main" val="165957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3375B-8FBB-5248-ACD8-4109FB66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DB6712-DD25-D546-A2A5-6AA2D0304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82969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{62D38FC9-AB85-7C42-A227-DD617D4CB7C0}tf10001070</Template>
  <TotalTime>1440</TotalTime>
  <Words>92</Words>
  <Application>Microsoft Macintosh PowerPoint</Application>
  <PresentationFormat>Widescreen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Rockwell</vt:lpstr>
      <vt:lpstr>Rockwell Condensed</vt:lpstr>
      <vt:lpstr>Rockwell Extra Bold</vt:lpstr>
      <vt:lpstr>Wingdings</vt:lpstr>
      <vt:lpstr>Wood Type</vt:lpstr>
      <vt:lpstr>Images and Refugees </vt:lpstr>
      <vt:lpstr>QUESTIONS TO PONDER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Images and Refugees </dc:title>
  <dc:creator>Microsoft Office User</dc:creator>
  <cp:lastModifiedBy>Tazreena Sajjad</cp:lastModifiedBy>
  <cp:revision>13</cp:revision>
  <dcterms:created xsi:type="dcterms:W3CDTF">2018-09-11T02:06:47Z</dcterms:created>
  <dcterms:modified xsi:type="dcterms:W3CDTF">2022-03-07T01:42:30Z</dcterms:modified>
</cp:coreProperties>
</file>