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roxima Nova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roximaNova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italic.fntdata"/><Relationship Id="rId6" Type="http://schemas.openxmlformats.org/officeDocument/2006/relationships/slide" Target="slides/slide1.xml"/><Relationship Id="rId18" Type="http://schemas.openxmlformats.org/officeDocument/2006/relationships/font" Target="fonts/ProximaNov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d0c139f49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0d0c139f49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0d0c139f49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0d0c139f49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d85c5271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d85c5271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d85c5271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d85c5271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Live demos of SAM.gov COVID report.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d0c139f49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d0c139f49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d0c139f49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d0c139f49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0c139f4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0d0c139f4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0d0c139f49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0d0c139f49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d0c139f49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0d0c139f49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0d0c139f49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10d0c139f49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sam.gov/reports/awards/static" TargetMode="External"/><Relationship Id="rId4" Type="http://schemas.openxmlformats.org/officeDocument/2006/relationships/hyperlink" Target="https://www.fpds.gov/fpdsng_cms/index.php/en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fpds.gov/ezsearch/fpdsportal?indexName=awardfull&amp;templateName=1.5.2&amp;s=FPDS.GOV&amp;q=%20NATIONAL_INTEREST_CODE%3A%22P20C%22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pp-covid19-contracts.herokuapp.com/covid_contracts" TargetMode="External"/><Relationship Id="rId4" Type="http://schemas.openxmlformats.org/officeDocument/2006/relationships/hyperlink" Target="https://www.propublica.org/article/the-feds-gave-a-former-white-house-official-3-million-to-supply-masks-to-navajo-hospitals-some-may-not-work" TargetMode="External"/><Relationship Id="rId5" Type="http://schemas.openxmlformats.org/officeDocument/2006/relationships/hyperlink" Target="https://www.propublica.org/article/a-closer-look-at-federal-covid-contractors-reveals-inexperience-fraud-accusations-and-a-weapons-dealer-operating-out-of-someones-house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propublica.org/article/federal-agencies-have-spent-millions-on-kn95-masks-often-without-knowing-who-made-them" TargetMode="External"/><Relationship Id="rId4" Type="http://schemas.openxmlformats.org/officeDocument/2006/relationships/hyperlink" Target="https://pp-covid19-contracts.herokuapp.com/covid_contracts/contracts?_sort=rowid&amp;vendor_name__exact=VPL+MEDICAL%2C+INC." TargetMode="External"/><Relationship Id="rId5" Type="http://schemas.openxmlformats.org/officeDocument/2006/relationships/hyperlink" Target="https://www.propublica.org/article/the-secret-absurd-world-of-coronavirus-mask-traders-and-middlemen-trying-to-get-rich-off-government-money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pp-covid19-contracts.herokuapp.com/covid_contracts/contract_actions?modfication_reason__startswith=TERMINATE&amp;_sort_desc=action_amount" TargetMode="External"/><Relationship Id="rId4" Type="http://schemas.openxmlformats.org/officeDocument/2006/relationships/hyperlink" Target="https://www.propublica.org/article/contractor-masks-guilty-pl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Data Journalism for Accountability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Derek Willis, Merrill College of Journalism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265500" y="1205825"/>
            <a:ext cx="4045200" cy="175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You Understand, Readers Will</a:t>
            </a:r>
            <a:endParaRPr/>
          </a:p>
        </p:txBody>
      </p:sp>
      <p:sp>
        <p:nvSpPr>
          <p:cNvPr id="121" name="Google Shape;121;p22"/>
          <p:cNvSpPr txBox="1"/>
          <p:nvPr>
            <p:ph idx="1" type="subTitle"/>
          </p:nvPr>
        </p:nvSpPr>
        <p:spPr>
          <a:xfrm>
            <a:off x="265500" y="2956900"/>
            <a:ext cx="4045200" cy="145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Or, “When should we publish a database?”</a:t>
            </a:r>
            <a:endParaRPr/>
          </a:p>
        </p:txBody>
      </p:sp>
      <p:pic>
        <p:nvPicPr>
          <p:cNvPr id="122" name="Google Shape;12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3800" y="852475"/>
            <a:ext cx="3952875" cy="343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We Built It</a:t>
            </a:r>
            <a:endParaRPr/>
          </a:p>
        </p:txBody>
      </p:sp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SQL Database (PostgreSQL)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programming language (Ruby)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Web application framework (Ruby on Rails)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HTML/CSS/JavaScript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Lots of editing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323025"/>
            <a:ext cx="8520600" cy="9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First lesson of contracting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5563" y="1145275"/>
            <a:ext cx="7312872" cy="3820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"/>
              <a:t>	 		 		 	 	 		</a:t>
            </a:r>
            <a:endParaRPr sz="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"/>
              <a:t>			</a:t>
            </a:r>
            <a:endParaRPr sz="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"/>
              <a:t>				 				</a:t>
            </a:r>
            <a:endParaRPr sz="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"/>
              <a:t>					</a:t>
            </a:r>
            <a:endParaRPr sz="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"/>
              <a:t>					</a:t>
            </a:r>
            <a:r>
              <a:rPr lang="en" sz="100"/>
              <a:t>	</a:t>
            </a:r>
            <a:endParaRPr sz="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Browsing vs. Searching</a:t>
            </a:r>
            <a:endParaRPr sz="4800"/>
          </a:p>
        </p:txBody>
      </p:sp>
      <p:sp>
        <p:nvSpPr>
          <p:cNvPr id="72" name="Google Shape;72;p15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(or, reading answers vs. asking questions</a:t>
            </a:r>
            <a:r>
              <a:rPr lang="en"/>
              <a:t>)</a:t>
            </a:r>
            <a:endParaRPr/>
          </a:p>
        </p:txBody>
      </p:sp>
      <p:sp>
        <p:nvSpPr>
          <p:cNvPr id="73" name="Google Shape;73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SAM.gov: </a:t>
            </a: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https://sam.gov/reports/awards/static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FPDS: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https://www.fpds.gov/fpdsng_cms/index.php/en/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Searching vs. Gathering </a:t>
            </a:r>
            <a:endParaRPr/>
          </a:p>
        </p:txBody>
      </p:sp>
      <p:sp>
        <p:nvSpPr>
          <p:cNvPr id="79" name="Google Shape;79;p16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Or, why manual repetitive tasks mean you’re doing it wrong</a:t>
            </a:r>
            <a:endParaRPr/>
          </a:p>
        </p:txBody>
      </p:sp>
      <p:sp>
        <p:nvSpPr>
          <p:cNvPr id="80" name="Google Shape;80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FPDS search for COVID NIC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 the Right Data</a:t>
            </a:r>
            <a:endParaRPr/>
          </a:p>
        </p:txBody>
      </p:sp>
      <p:sp>
        <p:nvSpPr>
          <p:cNvPr id="86" name="Google Shape;86;p17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just the easy data</a:t>
            </a: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77400" y="802900"/>
            <a:ext cx="4766600" cy="353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Means Definition</a:t>
            </a:r>
            <a:endParaRPr/>
          </a:p>
        </p:txBody>
      </p:sp>
      <p:sp>
        <p:nvSpPr>
          <p:cNvPr id="93" name="Google Shape;93;p18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more you use data, the more you learn from it</a:t>
            </a:r>
            <a:endParaRPr/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373175"/>
            <a:ext cx="4528501" cy="23971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265500" y="1205825"/>
            <a:ext cx="4045200" cy="183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Design The Data to Answer Questions</a:t>
            </a:r>
            <a:endParaRPr/>
          </a:p>
        </p:txBody>
      </p:sp>
      <p:sp>
        <p:nvSpPr>
          <p:cNvPr id="100" name="Google Shape;100;p19"/>
          <p:cNvSpPr txBox="1"/>
          <p:nvPr>
            <p:ph idx="1" type="subTitle"/>
          </p:nvPr>
        </p:nvSpPr>
        <p:spPr>
          <a:xfrm>
            <a:off x="265500" y="3039725"/>
            <a:ext cx="4045200" cy="107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Looks aren’t important right now</a:t>
            </a:r>
            <a:endParaRPr/>
          </a:p>
        </p:txBody>
      </p:sp>
      <p:sp>
        <p:nvSpPr>
          <p:cNvPr id="101" name="Google Shape;101;p1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https://pp-covid19-contracts.herokuapp.com/covid_contracts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Zach Fuentes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New Contractors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Expand Your Questions</a:t>
            </a:r>
            <a:endParaRPr/>
          </a:p>
        </p:txBody>
      </p:sp>
      <p:sp>
        <p:nvSpPr>
          <p:cNvPr id="107" name="Google Shape;107;p20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data for leads &amp; theories</a:t>
            </a:r>
            <a:endParaRPr/>
          </a:p>
        </p:txBody>
      </p:sp>
      <p:sp>
        <p:nvSpPr>
          <p:cNvPr id="108" name="Google Shape;108;p2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Who makes PPE?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Who is VPL?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VPL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Visible -&gt; Accountable</a:t>
            </a:r>
            <a:endParaRPr/>
          </a:p>
        </p:txBody>
      </p:sp>
      <p:sp>
        <p:nvSpPr>
          <p:cNvPr id="114" name="Google Shape;114;p2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used to hide things. Better questions make them easier to find.</a:t>
            </a:r>
            <a:endParaRPr/>
          </a:p>
        </p:txBody>
      </p:sp>
      <p:sp>
        <p:nvSpPr>
          <p:cNvPr id="115" name="Google Shape;115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Terminated Contract Actions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Federal Government Experts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